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57" r:id="rId4"/>
    <p:sldId id="258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08:17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19863 2018 320 0,'0'0'212'0,"0"-20"-20"0,0 20-16 16,12 0-14-16,-12 0-42 0,0 0 1 0,0 0-21 15,0 0-34-15,0 0 14 0,0 0 0 16,0 0-16-16,0 0 9 0,0 0-4 0,0 0-19 16,0 0-11-16,0 0-25 0,0-18 31 15,-18 18 6-15,8 0-25 0,-3 0-4 0,-4 0 30 16,-2 0-14-16,-3 0 3 0,1 0 5 0,-2 0 3 16,-1 0-10-16,-2 0 7 0,0 0 17 15,1 0-19-15,-1 0 11 0,0 0-16 0,-30-16 1 16,29 11-5-16,-3 1 5 0,-1 2-5 15,-2-4-11-15,0-1 4 0,-6 4 3 0,-4-3-13 16,-5 4-11-16,-10-2 12 0,1 4-4 16,-3 0 2-16,31 0-9 0,-13 0 10 0,-7 0-10 15,4 0 24-15,1 0 1 0,5 0-1 0,1 0-17 16,7 0 3-16,-1 0-5 0,8 0-3 0,2 0 9 16,3 0-13-16,4 0 0 0,3 0-17 15,2 0-2-15,4 0-15 0,6 0-39 0,-7 0-55 16,7 0 12-16,-8 0-152 0,8 0-131 15,0 0 35-15,-7 0-1 0,-1-4 59 0,7 3-17 16,2 1 10-16</inkml:trace>
  <inkml:trace contextRef="#ctx0" brushRef="#br0" timeOffset="959.54">19755 2329 434 0,'3'0'245'0,"-3"0"-39"0,4-2-19 16,-4 0 7-16,0 1-29 0,0 1 0 0,0-3-43 15,-2 1 5-15,0-2-9 0,1 3-2 0,-1-2-26 16,-5-3-9-16,3 3-18 0,1-3 23 0,-10 2-37 16,-3-6 1-16,-2 2-6 0,-1 3 5 15,-1 2-15-15,-4 0 5 0,-2-3 8 0,2 0-8 16,-7 2-8-16,0 0 12 0,-1-2-8 0,-2 2-8 15,-6-2-6-15,-2 4-3 0,-3-4 4 16,-1 1 9-16,5 5 26 0,-2-3-29 0,3 0 14 16,3-3-14-16,1 6 17 0,2-6-13 15,-2 4-7-15,3-4-11 0,0 2 19 0,1 0-23 16,-2-1-6-16,4 0 2 0,-1 2 16 0,-2-4-21 16,2 6 8-16,-2-4-14 0,-4 2 14 15,4 3 3-15,-2 0-3 0,2-2-10 0,-4 0 1 16,7 2 9-16,9-6-3 0,10 6-3 15,-4 0 14-15,1 0-11 0,5 0-8 0,-4 0-19 16,6 0 8-16,0 0 4 0,7 0 0 0,0 0 2 16,-6 0 11-16,6 0-6 0,0 0-18 15,-5-6 5-15,6 4-15 0,-1-1-8 0,3 0 9 16,-1 1-20-16,2 1-5 0,0-3 14 16,0-1-9-16,1 4 2 0,10-9-1 0,-2-2-12 15,1 2 3-15,-1-3 9 0,1 3-3 16,0 1 9-16,0-2-16 0,-5-1 8 0,5-1 12 15,1 1 13-15,2-4-8 0,-2 4-22 16,-2-3 13-16,0 3 24 0,-3 0 3 0,0 1 4 16,3 1-19-16,-3-2 20 0,-6 2 13 15,5 0-1-15,2-2-12 0,-5 5 28 0,-2-2-1 16,-2 4 5-16,1-3 8 0,-1 4-10 16,1-2-6-16,-1 4 19 0,-2-2-1 0,2-1 4 15,-1 0-15-15,-1 4 10 0,0-4 4 16,0 1-12-16,0 3 18 0,0 1-7 0,0 0-2 15,0 0-21-15,0 0 1 0,0 0 15 0,-15-18-14 16,12 17 0-16,-2 1 8 0,1 0 0 0,-3 1-10 16,0-1 6-16,-1 0-8 0,-12 14-13 0,1-9 23 15,2 4-12-15,-1-3 1 0,0 7-6 16,0-1-3-16,-1-2 10 0,3 4 4 0,0-1-2 16,0 1 12-16,2-1-19 0,-2 2-4 15,9-2-3-15,-5 5 2 0,4-1 7 0,-2-1-1 16,5 0-6-16,0-1 15 0,4 1 0 15,1-16-8-15,0 14 2 0,16 21-2 0,-6-17 11 0,5-2-12 16,0-1-7-16,0 1 14 0,3-2-15 16,1-5 2-16,3 1 10 0,0 0-3 0,-1 0-6 15,4 2-5-15,-5-1-4 0,3-1-35 0,-5 2-25 16,2-8-54-16,-5 8 11 0,-4-9-233 16,-1 1-16-16,-3 2 25 0,-2-3-47 0,-3-2 25 15,-2-1 8-15,-1-1 107 0</inkml:trace>
  <inkml:trace contextRef="#ctx0" brushRef="#br0" timeOffset="2929.41">17792 1792 376 0,'0'0'277'0,"0"0"-20"0,0 0-21 0,0 0-1 15,0 0 5-15,0 17-6 0,0-17-46 16,0 0 22-16,0 0-51 0,0 0 27 0,13 0-49 15,-13 0 1-15,0 0-19 0,0 0-9 0,0 0 24 16,0 0-19-16,18 0-45 0,5-17 13 16,-13 0-38-16,3 1-7 0,1-3 11 15,0 0-3-15,-1 2 7 0,3-2-10 0,1 0 12 16,-3 2-31-16,4 1-1 0,-3 2 14 16,2-3-24-16,-7 9 12 0,3-6-3 0,-4 6-11 15,-1 1 8-15,-1 5-10 0,-4-4 5 0,2 4-16 16,-2 0-2-16,0-4 1 0,0 4 12 0,-3 0 1 15,2 0 1-15,0 1-30 0,-1 0 17 16,-1 1 0-16,3 0-6 0,-3 0 6 16,0 0-7-16,0 0 22 0,0 4 3 0,-3 0-30 15,0-4 14-15,0 7 15 0,-10 3-27 0,-3-4 17 16,-4 6 0-16,-4 0 12 0,-2-4-4 0,-5 8-7 16,-4-5-1-16,0 1 1 0,-3 2 19 0,2 0-5 15,-6-1 10-15,2 0-5 0,1 1 14 16,3-2 0-16,0-2-7 0,-2-1-4 15,6 0 7-15,2-3-6 0,-2-1 12 0,0 1-10 16,3 0 21-16,5-3 1 0,-3-2-10 0,6-1-2 16,10 0 12-16,-2 0-29 0,-4 0 14 15,4 0-9-15,0 0 7 0,2 0-24 0,-8-13 16 16,15 10 1-16,-3 0-1 0,2 0-19 0,1-1 21 16,0 1-43-16,1-3 32 0,2 4-16 15,1-4-8-15,0 2 3 0,1-1 8 0,1-1-3 16,3-1-3-16,4-6-8 0,5 1-3 15,-3 0 12-15,-1 3-14 0,-1 4 11 0,4-2-4 16,-5-1 16-16,2 3-18 0,-1 4 23 16,-1-1-8-16,-1-2-6 0,0 4 8 0,-2 0-4 15,-5 0-19-15,0 0 14 0,7 0 3 0,0 0-34 16,-7 0 22-16,9 0 9 0,-9 0 14 16,17 16-23-16,-12-15 1 0,-3 3 9 0,2-1-4 15,-3 0-3-15,2 1 8 0,-1 1 1 0,-2-2-10 16,0 1 4-16,-2 4-18 0,-7 6 5 15,-4-1 24-15,1 1-20 0,-4 0 32 16,1-3-16-16,-2 3-2 0,-2-3 8 0,-5-1 6 16,2 0-6-16,3-1-10 0,-1-3-10 0,-1-1-2 15,-1 1 15-15,0 0-12 0,2-3 25 0,-2-2-18 16,11-1 9-16,-1 0 19 0,-3 0-22 16,2 0-17-16,-4 0 28 0,-11-16-15 0,19 12 7 15,3 3-19-15,-3-4-8 0,4 0 21 16,1 0-6-16,0 2-20 0,2-3-4 0,0 2 26 15,2 1-1-15,2-2-15 0,-2 5 18 0,10-25-8 16,-1 16-8-16,0 2-4 0,-3 5-9 16,2 0 7-16,1 3 16 0,-9-1-14 0,6 0 32 15,1 0-18-15,17 11-1 0,-10 1 2 16,0-1 3-16,-4 4 8 0,-5-2-10 0,2 5-6 16,-3 1-7-16,2-3 25 0,-6 2-17 0,0-11 1 15,0 8-1-15,0 5 10 0,-13 24-15 0,7-23 16 16,-2-3-6-16,-2 2 5 0,0-4 13 15,-3 0-28-15,-1 1 8 0,-3-5 1 0,-1-1-75 16,-1 1-33-16,-1-9-46 0,-1 0-70 0,3 1 22 16,9-4-282-16,-5 0 33 0,-16-27 34 15,12 12 28-15,0-5 47 0,1-1 13 0,4-2 23 16,1-3-52-16,3-7 12 0</inkml:trace>
  <inkml:trace contextRef="#ctx0" brushRef="#br0" timeOffset="3140.39">17116 1410 581 0,'7'0'414'16,"-4"-5"-64"-16,0 5-32 0,-1 0-42 0,0-3-33 16,-2 3-29-16,0 0-25 0,0 0-21 0,-2 3 24 15,-3 0-19-15,-8 4-21 0,-8-1-38 0,-2 4-53 16,-4 4-73-16,-4-4-71 0,2 5 8 15,-3 0-295-15,-4 2-50 0,-2 0 30 0,0 3 25 16,-2-4 5-16,4 1 16 0,4 3 45 16,5-3-24-16</inkml:trace>
  <inkml:trace contextRef="#ctx0" brushRef="#br0" timeOffset="3527.37">16566 2078 367 0,'-2'4'389'0,"-2"0"-72"16,2 2-4-16,-2-6 2 0,0 0-41 16,-2 0-14-16,3-7-32 0,-3 6 0 0,-5-11-19 0,-2-3-1 15,2-3-35-15,1-1-22 0,1 1 6 16,-1-8-10-16,4 4-27 0,-1-5-1 16,4-4-20-16,0 5-5 0,3 10-29 0,0-8 0 15,0-2-6-15,17-31 0 0,-9 28-13 0,1-3-3 16,5 10-37-16,-4-2 12 0,4 5-22 15,0 6 0-15,-2 1-4 0,2 2 1 0,-4 6-1 16,1 4-21-16,-11 0 22 0,13 0-11 16,11 16 10-16,-14-4 0 0,0 5 1 0,-3-1 0 15,0 4 1-15,-1-1 12 0,-3-3-12 0,-3 1-14 16,0-17 3-16,0 22 1 0,0 0 2 16,-16 24 1-16,9-22 0 0,-4 0 32 0,-2-2-2 15,-3-1-5-15,-1 1-1 0,-4-3-2 0,1-2-25 16,-2-1-41-16,-2-1-27 0,0-5-52 0,-1-1-68 15,-1-4 19-15,-1 9-301 0,-1-12 37 16,16-2 31-16,-4 0 34 0,-19-15 28 0,15-1 23 16,-1-6 25-16,7-1 53 0,-5-2-9 15</inkml:trace>
  <inkml:trace contextRef="#ctx0" brushRef="#br0" timeOffset="3773.35">16313 1237 377 0,'2'-4'449'0,"-1"2"-82"0,2 1-62 0,-1 1-37 15,2 1-29-15,-2 3-31 0,0-2-6 0,4 4-12 16,3 7-14-16,0 3-20 0,-7-2-17 16,6 5-4-16,2 0-15 0,0-6-12 0,-4 6-26 15,2 4 8-15,0-3-30 0,-3-1-8 16,2 0-38-16,-1 4-15 0,-1-7-65 0,-2 0-77 15,-3-3 14-15,0-13-274 0,0 10-27 0,0 0 30 16,-17 12 52-16,11-15-19 0,-5 2 53 16,-3-7-18-16,1 3 8 0</inkml:trace>
  <inkml:trace contextRef="#ctx0" brushRef="#br0" timeOffset="4009.34">16002 1215 425 0,'-2'-5'381'15,"2"0"-65"-15,0 2-53 0,-3 1-51 16,6-2-23-16,-3 3 5 0,0 1-49 0,2 4-12 16,-1-1-4-16,-1 1-15 0,2 5-3 0,0 0-25 15,1 10-43-15,0-2-11 0,-1 4-41 16,3-2-29-16,0 2 3 0,-2-6-201 0,1-1 20 15,-1-4 19-15,-3 1-169 0,3-6 24 0,-3 1 10 16,0 0 36-16,0-6 9 0</inkml:trace>
  <inkml:trace contextRef="#ctx0" brushRef="#br0" timeOffset="5135.26">15247 2480 599 0,'5'6'345'0,"-1"0"-39"0,1-2-34 0,-3 2 14 16,2-3-37-16,-3 1-30 0,2 1-25 0,-1-1 37 16,0-1-14-16,-1 0-29 0,2 3-46 0,-1-2-15 15,0-1-54-15,-2 3-7 0,3-2-76 16,-3 0-74-16,0-1 6 0,0-3-368 15,0 0 32-15,0 0 29 0,-10 13 29 0,4-11 18 16,-13-4-1-16,6-1 55 0,13 3 11 0</inkml:trace>
  <inkml:trace contextRef="#ctx0" brushRef="#br0" timeOffset="9489.98">15716 1051 651 0,'0'0'163'16,"0"0"3"-16,0 0-30 0,0 0 1 15,0 0 15-15,0 19-5 0,0-19-14 0,14 26 5 16,-11-22-17-16,0 2-22 0,-2-1 9 0,2 1 0 15,7 12-12-15,-5-3-2 0,-1-8 6 16,0 6 4-16,-1-2-19 0,-1-2 19 0,5 11-27 16,-5-4 31-16,2-5-36 0,-4 6-14 15,4-6 8-15,-4-11-2 0,0 7 5 0,0 3-4 16,0 0-12-16,0 0-9 0,0 9 37 0,0 1-23 16,-17 25-24-16,8-21-20 0,-3-1 19 15,1-1-8-15,-2-1 35 0,-3-1-45 0,4 3 15 16,0-9-24-16,-1 0 11 0,0 2 1 0,3-4-7 15,2-3-4-15,3-1-4 0,-1-5 3 16,1 2 18-16,1 0-4 0,1-2 16 0,0-1-30 16,3-1 9-16,-3 3-13 0,1-1 12 0,1-3-2 15,1 0 2-15,0 0-16 0,0-3 40 16,4 3-33-16,0-4-5 0,2 3 30 0,1-1-31 16,0-1 1-16,11 0-9 0,-2 1 19 0,0 2-6 15,-16 0 1-15,14 0-7 0,-2 0-1 16,2 0 9-16,-2 0-10 0,1 0 12 0,5 15 0 15,-9-11-2-15,-3 1-12 0,1-2 13 16,-3 3-20-16,0-4 1 0,2 3-4 0,-5-2 20 16,2 4 29-16,1-3-27 0,-3-1 21 15,3 3-38-15,-4-4 5 0,0 3 15 0,0-5-6 16,0 0 0-16,0 0-2 0,0 10 15 16,-13 4 7-16,-1-3-1 0,1-1-3 0,-3 2 28 15,0-2-17-15,0 0 4 0,-6-2 16 0,0 2-18 16,0-1 28-16,-3 1 7 0,0-2-2 0,-4 0 3 15,5 0-25-15,-7-1 3 0,2-2 19 16,1 2-32-16,0-1 10 0,-4 1 23 0,1 2-16 16,0-4-4-16,1-4 3 0,-4 4 6 15,4-1-13-15,2-2 10 0,0 2-10 0,2 0-5 16,3-2-17-16,1 2-5 0,3-2 11 16,1 1-4-16,4 6 5 0,1-7-17 0,4 4-12 15,-6 2 0-15,8-3-5 0,-7 9-2 0,9-6-3 16,0-2-7-16,3 4 0 0,2-3-4 0,0-7-2 15,0 0-10-15,0 10 0 0,0-1-1 16,16 14 5-16,-9-15-29 0,3 6 32 0,-3-7-9 16,5 3 9-16,-5-4 11 0,-4 0-7 15,3 0-5-15,0-2 11 0,-2-3-7 0,-2 4-7 16,-2-5 32-16,0 1-8 0,1 3-18 0,-1-4 28 16,0 0-5-16,0 0 2 0,-13 6-14 15,5-4 18-15,0 0 14 0,-5 6-3 16,-6-5-4-16,3-2 30 0,4-1-22 0,2 2 30 15,0 2-3-15,4-4-18 0,-4 2-2 16,-4 6 0-16,5-5 0 0,-4 9 8 0,3 2-33 16,1 2 9-16,-1-1 5 0,2 5 7 0,2 2-18 15,2-3-17-15,-1-1-5 0,2 3-23 16,3-11 5-16,0 3-78 0,0 1-20 0,0 0-42 16,0-2-29-16,0 0-52 0,18 13 25 0,-11-13-235 15,-1-2-5-15,6 1 43 0,-4-2 30 16,-1-4 30-16,1-1 54 0,-2-3-9 0,2 0 59 15,-2 1 12-15,-6-2 12 0</inkml:trace>
  <inkml:trace contextRef="#ctx0" brushRef="#br0" timeOffset="9704.95">15327 2439 906 0,'4'8'346'0,"4"-6"-15"0,-2 6-44 0,4 1-30 15,1-1-26-15,-3-2-26 0,-2 4 28 0,-1-4-43 16,0 0-17-16,-1-3-10 0,1 3-14 16,-3-3-17-16,2 1-28 0,-1 1-24 0,1-4-8 15,-1 2-112-15,1 0-68 0,-1-2-76 0,-2-1 17 16,-1 0-284-16,0-1 44 0,-1-5 42 0,-3 1-16 16,-13-10 40-16,1-1 18 0,-3-3 14 15,-6-3 9-15</inkml:trace>
  <inkml:trace contextRef="#ctx0" brushRef="#br0" timeOffset="10821.51">14175 1265 386 0,'3'4'328'0,"-3"-2"-46"0,2-2-31 15,-2 1-34-15,1 2 8 0,1-2-23 16,0 4-26-16,0-4-4 0,-1 2 3 0,0-2-13 16,1 3-18-16,2 1 2 0,6 8-32 0,-8-5 17 15,1 2-15-15,2 0 16 0,-5-3-10 16,0 3-12-16,2 0-11 0,-2-2 5 0,0-8-21 16,0 14-1-16,0 3 9 0,-16 18-23 15,10-17 10-15,-4 1-21 0,0-1 19 0,0-1-17 16,0-2-7-16,0 0 8 0,2-4-16 0,-2 2-2 15,1-6-5-15,4-1 1 0,1 0-16 16,0-6 17-16,2 3-16 0,-1-2-15 0,3 1 7 0,-1 0 6 16,1 2-9-16,1-6-10 0,2 2 12 15,0 0 0-15,2-2-9 0,1 0-10 16,1 2-21-16,0-2-2 0,2 2 21 0,-2 0-7 16,-7 0 4-16,16 0-15 0,-1 0 16 0,0 0-3 15,-1 0 8-15,16 23-1 0,-15-12 2 16,-5-4-2-16,-2-1-4 0,1 10-6 0,0-8 5 15,-7 1 6-15,0 1 6 0,-2 2 28 16,0-12-20-16,0 17 3 0,-10 18 10 0,-2-16-8 16,0-2 13-16,-1 2 9 0,-3 0-10 0,-2-6-9 15,-2 3-6-15,4 1 9 0,-4-3 4 0,-1-2-6 16,0 0-9-16,1-1 2 0,0-2 10 16,2-6 4-16,2 3-16 0,2-3 10 15,2-3 3-15,12 0-5 0,-9 0-15 0,0 0 19 16,1 0-27-16,-3-12 10 0,7 8 1 0,-9-6 17 15,6 1-11-15,1 0-7 0,2 5-1 16,-1-3 7-16,3 2-37 0,-2 0 20 0,3 3-15 16,-2-6-1-16,1 6-13 0,1-2 13 0,-1 2-4 15,1-2 4-15,1 2-12 0,-1 1 16 16,1 0-4-16,0 1-6 0,1 1 2 0,-1 0 4 16,0 1 10-16,3 2-17 0,-3-1 0 0,1 1 33 15,-1 1-24-15,0 2 5 0,0 2 1 0,0 0 6 16,0-1 0-16,0 0 1 0,0 2 14 15,0 5-16-15,-11 19 10 0,9-17 27 0,-7 1-11 16,3 0 9-16,-3-5 19 0,-2 5-1 16,-1-1-7-16,-2 3-6 0,-3-6-11 0,-2-4 41 15,1 5-13-15,-4-4 1 0,0 6 11 0,-3-7 3 16,2 3-6-16,-5-1 2 0,-2-2 1 0,-2-4-7 16,-2 1 14-16,1 0 4 0,1-4 3 15,0 0-3-15,14-3 11 0,-6 0-17 0,-3 0-5 16,-27-22-9-16,32 20 7 0,1-10-17 15,8-1-1-15,-4 1-3 0,6-8-21 0,2 7-15 16,3-9-27-16,3-2-47 0,3 11-39 0,0-5 10 16,18-27-162-16,-7 17-81 0,4-3 30 15,-2 7-255-15,1 0 45 0,-1-1 45 0,4 2 34 16,-2-5 33-16,1 3 30 0,1 3 26 0,1-1 14 16,-4 1 63-16,2 4-6 0,-6 1 9 0</inkml:trace>
  <inkml:trace contextRef="#ctx0" brushRef="#br0" timeOffset="11039.49">13623 1625 831 0,'3'2'385'0,"0"1"-24"0,0-2-47 0,-2 1 50 16,-1-2-21-16,0 4-38 0,-1-2-46 0,-2-1-15 15,-4 2-34-15,2 3-13 0,-9 0-33 16,-4 3-27-16,0 1-27 0,-3-2-52 0,1 2-26 15,-2 0-3-15,0-2-145 0,-2 0-78 16,4-5 18-16,8 1-234 0,1-2 33 0,2-2 29 16,9 0-58-16,0 0 29 0,-15-22-4 0,15 13 24 15,4-12 5-15,-4 6 9 0</inkml:trace>
  <inkml:trace contextRef="#ctx0" brushRef="#br0" timeOffset="11267.48">13965 1035 234 0,'4'0'522'0,"0"-2"-112"0,-1 2-62 0,-1 0-57 16,0 0-13-16,-2 3-50 0,-2-3-8 0,-1 1-24 16,-4-1-21-16,-9 10-21 0,-1-2-16 15,-4 2-20-15,-3-3-51 0,-1 7-63 0,-2-4-34 16,0 2-71-16,-1 0 10 0,-5-1 9 15,-1 5 8-15,-1-2-353 0,-1-4 29 0,1 1-2 16,-3 2 58-16,2 3 30 0,-5-1 9 0,7-4 0 16</inkml:trace>
  <inkml:trace contextRef="#ctx0" brushRef="#br0" timeOffset="11698.45">13200 1343 360 0,'-4'4'371'16,"3"-4"-62"-16,-3 3 5 0,3-3-45 15,-3 0-20-15,3 3-15 0,-2-3-10 0,0 1-63 16,0 1 16-16,-1 2-22 0,-10 6-17 0,-2 0 3 16,1 2-25-16,0 1-5 0,-2 1-18 15,-1-2-10-15,2 2-8 0,-4 4-5 0,4-5 7 16,-2 3-19-16,2-3-6 0,0 0-5 15,4-4-6-15,2-1 36 0,-6 2 10 0,6-2 3 16,3-5-15-16,0 1 7 0,3-1-12 0,0-1 27 16,-2-2-5-16,4 1-4 0,-3-1-11 15,5 0 7-15,0 0 4 0,-9 0-1 0,9 0-9 16,-17-19 1-16,8 11-3 0,-1-11-7 16,1-1-13-16,-1 1 4 0,1-6 4 0,-4-1-5 15,4 1-14-15,-1-5 11 0,1 2 0 16,0-3-13-16,-2 7-4 0,5 1-11 0,-3 1-10 15,3 1 8-15,1 9-9 0,-1 0-23 0,2 2-31 16,0 0-37-16,1 3 8 0,0 3-103 16,1-2-59-16,0 1-106 0,2 1 27 0,0 4-212 15,0 0-5-15,0 0 50 0,0 0 36 16,0 0 31-16,11-19 29 0,2 13 24 0,4-1 25 16,2-3 19-16,-3-2 11 0,6 5 20 15</inkml:trace>
  <inkml:trace contextRef="#ctx0" brushRef="#br0" timeOffset="11883.44">13068 1037 416 0,'4'0'340'15,"-1"3"-43"-15,0-3-5 0,-1 0-8 0,-1 0-27 16,-1 1-32-16,0 1-33 0,-1 2-17 16,-4-4 24-16,-2 4-59 0,-10 6-3 0,1-1-33 15,-4 1-20-15,4 0-22 0,-3 2-31 0,-2 0-45 16,1-2-73-16,1-1 7 0,0-1-280 15,0 1-72-15,-3-4 56 0,8-4 27 0,14-1 18 16,-14 0 4-16,-15-20 37 0</inkml:trace>
  <inkml:trace contextRef="#ctx0" brushRef="#br0" timeOffset="12257.42">12664 675 857 0,'-10'-3'295'0,"1"2"-50"16,-1 0 5-16,2 1-38 0,-2 0 9 0,10 0-12 16,-7 0-39-16,-1 0-16 0,1 0-1 0,1 0-23 15,1 0 4-15,5 0-41 0,-11 0-16 16,1 15-24-16,8-12 13 0,-1 4 1 0,0 0-16 15,5-1-5-15,-1 0 5 0,2-1 2 16,-1 3-36-16,8 12 14 0,1-3-17 0,-2 4 21 16,-3-7-8-16,0-2-9 0,-1 1-1 0,4 0 29 15,-1 1-40-15,-1-2 39 0,-6 0-40 0,-1-12 7 16,0 10-14-16,0 5 24 0,-16 20-25 16,5-17-18-16,-3 0 2 0,-3 1-18 15,3-4-11-15,-7-1-14 0,6 0-38 0,-8-2-15 16,4-2-51-16,3 1 14 0,-4-5-228 0,-1 3 30 15,1 0 27-15,0-3-46 0,8 3 6 0,-3 0 49 16,5-6 14-16,-2 10 6 0</inkml:trace>
  <inkml:trace contextRef="#ctx0" brushRef="#br0" timeOffset="12887.38">12378 1354 272 0,'1'9'330'0,"-1"-1"-34"16,1 2-46-16,-1-1-31 0,2 1-9 16,-4 0-20-16,2 0 5 0,0-10-6 0,0 10-23 15,0 0-33-15,0 6-22 0,0 3 24 0,0-2-25 16,0-1-9-16,0-4-10 0,0-1 6 16,0-1-3-16,0 2-32 0,0-5-15 15,0 2 17-15,-11 7-15 0,9-9 3 0,1-1-8 16,-5 1 12-16,-3 7-9 0,4-3 5 0,-2-4-34 15,3-3 19-15,-3 0-19 0,6 0 36 0,-2 0-49 16,-2-4 17-16,1 0 16 0,0 0 7 16,4 0-35-16,0 0 14 0,-6 0-20 0,-15-20-11 15,9 8 4-15,2 2 14 0,-5-1 22 0,2 1-44 16,-1 0 19-16,-1 0-14 0,0 4 27 16,-3-2-3-16,4 7-7 0,1-1-1 0,-5 2 5 15,0 0-2-15,12 0 7 0,-3 0-5 0,-5 0-9 16,-15 17-15-16,16-8 23 0,2 0-1 15,-4 5-11-15,7 3 5 0,0-1 1 16,0 2-5-16,4 1 5 0,0 3 15 0,4-5-40 16,-1 5 45-16,1-12-28 0,0 7 20 0,13 23-22 15,-6-22 11-15,0 1 16 0,2-2-21 0,-3-1-2 16,3-1-2-16,-1 2-12 0,-2-5 6 16,-1-5 16-16,-1 1-32 0,-1-2 21 0,0-1-2 15,0 2 18-15,-2-4-14 0,-1 4 1 16,0-1 0-16,0-6 0 0,0 0 21 0,0 7-2 15,-18 18 3-15,3-5-3 0,-3-5-2 16,-1 4 34-16,1-5 5 0,-5 3-10 0,1-2 3 16,-3 2 7-16,-2 0-25 0,-4 3 22 0,1 0-2 15,1-3 11-15,-1 2-6 0,2-3 7 16,3-3 6-16,-1-6-10 0,2 6-15 0,5-1-29 16,3-4-1-16,4-2-19 0,3-4-30 0,2 0 3 15,1 2-91-15,6-4-79 0,0 0-75 16,-2-12 28-16,3 5-263 0,10-12 25 0,-5 2 54 15,3-2 32-15,-2-3 47 0,5-1-11 16,-1-6-6-16,0 1 76 0,0-4-28 0,-2 6 0 16</inkml:trace>
  <inkml:trace contextRef="#ctx0" brushRef="#br0" timeOffset="13138.36">11746 1481 363 0,'-1'-25'454'0,"-3"0"-29"16,4 12-70-16,-5-29-45 0,2 16 34 0,1-4-30 15,-1-2-20-15,1 0-16 0,0 3-31 16,2 17-36-16,0-8-12 0,0-3-43 0,12-23-8 16,-7 22-19-16,4 7-29 0,0-2-41 15,4 4-38-15,2 7-4 0,-5 5-127 0,3 0-66 16,-13 3-42-16,14 0 18 0,13 18-271 15,-13-1 19-15,1 6 33 0,-1-2 28 0,-3 6 27 16,2 5 35-16,-3-1 5 0,1 8 38 0,-2 1 2 16</inkml:trace>
  <inkml:trace contextRef="#ctx0" brushRef="#br0" timeOffset="13349.34">12380 2174 310 0,'6'22'356'16,"-4"0"-41"-16,-2-10-3 0,0 5-54 0,-12 18 13 16,3-15-33-16,-1-4-29 0,1-1 2 0,-7 2-11 15,-1-3-22-15,-2 0-19 0,-2-1-40 0,-3 0-52 16,0-3-51-16,-2-1-80 0,3-1-80 16,-5-4 11-16,1 0-286 0,2-2 21 15,12-2 7-15,-9 0 81 0,-29-22-7 0,21 12 33 16,-4-1-2-16</inkml:trace>
  <inkml:trace contextRef="#ctx0" brushRef="#br0" timeOffset="14059.29">11333 1643 722 0,'-7'-16'363'0,"0"0"-72"0,-3 3 0 0,0-1-28 15,1 0 2-15,-5-2-32 0,2-2 31 16,-4 2-20-16,4-2-31 0,1 2-5 0,0 2-20 16,1-2-14-16,0 0-25 0,4 2-24 0,2 3-12 15,1 1 4-15,1 0-23 0,1 1-27 16,-1 2 23-16,2 7-18 0,0 0-14 0,0-15-8 15,18-18-4-15,-4 23-24 0,-4 0 18 16,2 7-4-16,-2-3-12 0,-2 4 10 0,-8 2-15 16,11 0-5-16,1 0-7 0,2 0 2 0,13 20-26 15,-13-14 26-15,-3 4 12 0,-2-3-23 0,2 0 21 16,-8-1-13-16,2 2-15 0,0-1 6 16,-2-2-3-16,1 1-3 0,-3 2 23 0,0-2-7 15,-1 3-4-15,0-9-16 0,0 15 4 0,-14 21 13 16,-1-12-5-16,2-2 10 0,-2 3-28 15,-8-9 28-15,1 7-6 0,-7 3 14 0,6-7-24 16,-2 3 18-16,-8-1-22 0,9-3 0 0,-3-2 36 16,0 0-11-16,4-5-1 0,-5-1-7 15,7-2-23-15,-2-1 35 0,2-4-17 0,4 1 9 16,7-4-18-16,1 0 13 0,0 0 6 16,-14-17-4-16,13 12 6 0,1-1 1 0,5-3-10 15,1 3-11-15,1-3 4 0,2 0-8 0,0 2-6 16,0-2-3-16,0-4 17 0,16-13 2 15,-7 16-26-15,-2 4 9 0,6-1 1 0,-2 1 4 16,-2 2-9-16,4 4 7 0,-13 0 3 16,10 0-19-16,3 0 29 0,23 17 1 0,-20-5 0 15,1-2-12-15,-2 6 11 0,0 1-8 0,-2 3 10 16,0 4-9-16,-5-3 9 0,2 4-4 16,-1-1-17-16,-5 2 22 0,-4 1 26 15,0-11-19-15,0 3 12 0,0 4-17 0,-18 25 5 16,9-24 11-16,-2-6 4 0,-2 1-16 0,-3 0 9 15,0-5-4-15,0-2-13 0,0-1-25 0,-6-1-8 16,7 4 2-16,-6-10-139 0,-3 0-64 16,7-2 24-16,-4 2-325 0,10-4 53 0,-5 0 40 15,-15-13 45-15,12 8-7 0,0-11 60 16,0-1 7-16,3-5 22 0,3-7-33 0,1 3-8 16</inkml:trace>
  <inkml:trace contextRef="#ctx0" brushRef="#br0" timeOffset="14278.28">10905 1092 265 0,'0'-4'369'16,"-1"-2"-70"-16,1 4-52 0,-2 1-5 0,1-3-11 15,-1 1-35-15,-2 3-17 0,1 0-28 0,1 4-17 16,-3-1-12-16,-1 0-15 0,-5 11-39 0,1-2-43 15,-6 5-64-15,6 3 6 0,-6-2-268 16,3 5 24-16,-5 2 20 0,1-5 19 0,-2 2 20 16,0-4 17-16,3 1 12 0,0-4 13 0</inkml:trace>
  <inkml:trace contextRef="#ctx0" brushRef="#br0" timeOffset="14589.26">10573 1435 699 0,'-4'-2'308'0,"0"2"-39"0,-1-2-30 0,-3 2 27 16,1 2-30-16,-10 2 22 0,8-4-54 0,-18 10-24 15,7 3 22-15,3-3-32 0,0 4-18 16,0-2-18-16,0 7 6 0,3-4-20 0,2 2-2 16,1 2-12-16,-2 1-12 0,7 3-20 15,3-2-13-15,3-1 1 0,0-20 2 0,0 16 3 16,17 22-5-16,-8-23-21 0,8-4 13 0,0-2-8 15,2-7 1-15,-7-2 4 0,3 0-27 16,6 0 12-16,20-22-9 0,-18 7-1 0,-3-3-7 16,-3-2 13-16,-2 3-5 0,-1-2-2 15,-7 3-104-15,3-3-22 0,-9 3-39 0,-1 16-33 16,0-13-34-16,-14-12 21 0,4 13-209 0,-6-2-72 16,0 1 34-16,-2-1-7 0,1 0 28 0,-1-5 69 15,2 4 22-15,-2 1 16 0,4-2 34 16</inkml:trace>
  <inkml:trace contextRef="#ctx0" brushRef="#br0" timeOffset="14765.25">10501 971 334 0,'-5'1'362'15,"-9"9"-77"-15,-2 4-28 0,-2 0-36 16,2 0-32-16,-4 3-9 0,-2-2-35 0,5 1-31 15,-2-2-54-15,0 0-74 0,1-4 1 0,1 1-351 16,3-5 8-16,1-2 27 0,13-4 17 0,-14 0 44 16</inkml:trace>
  <inkml:trace contextRef="#ctx0" brushRef="#br0" timeOffset="15310.21">9707 1200 259 0,'-1'-8'332'0,"-3"-2"-45"0,3 3-33 16,1 1-21-16,0-2 14 0,-2 1-34 0,2 0-37 16,0 5 7-16,-3-3-41 0,3 0-21 0,0 5 10 15,0 0-25-15,0 0 5 0,0 0-18 16,10-11-31-16,-7 14 7 0,3 15 18 0,3-2-19 15,-4 3-8-15,5 3-16 0,-6-4 16 16,2 3-27-16,1 3-5 0,0-3-8 0,-3 3-28 16,4-3-23-16,-3-2-36 0,0-5-48 15,0 4 9-15,-5-4-179 0,0-2-134 0,1-5 12 16,-1-7 25-16,0 0 11 0,0 6 19 0,0-6 54 16</inkml:trace>
  <inkml:trace contextRef="#ctx0" brushRef="#br0" timeOffset="16003.16">9436 1140 809 0,'-11'-24'357'0,"1"4"-33"0,-2 4-41 0,8 2-29 15,-4-1-31-15,3 7-26 0,3 2-4 16,-2 0-32-16,1 2 6 0,2 4-37 0,1 0 3 15,1 3-50-15,2 0 1 0,1 1-8 0,3 14-17 16,1-10 8-16,3 8-9 0,0 4 20 0,1-3-35 16,2 4 2-16,-2 2-4 0,-3-2-9 15,0 0 2-15,-3 4 16 0,-3-7-32 16,1-3-3-16,-3-3-1 0,-1 2 14 0,0-4-25 16,0 9 38-16,0-3-15 0,-17 27-6 0,6-25-15 15,3 0 20-15,-3 1-12 0,0-7-2 0,1 2-1 16,2-4 9-16,3 0-13 0,-3-4-1 15,5-3 0-15,-3 1 5 0,2-2-14 0,1 0 0 16,1 1-1-16,0-2 17 0,2-1-5 16,-2 0-13-16,2-1 8 0,2-2 11 0,1 3-27 15,1-4 33-15,2 2-23 0,1 0 2 16,-1-1 0-16,12-2 5 0,-4 4-7 0,-1-2-3 16,-13 3-2-16,9 0 28 0,1 0-18 15,-1 0-3-15,-4 0 1 0,17 20-1 0,-11-10-8 16,-3-2 1-16,-2 2 20 0,-2 0-15 0,-4 0 14 15,1 0-3-15,-1 3 1 0,0 0 0 16,-19 25 27-16,10-15 12 0,-1-5 0 0,-4 2 5 16,0-1-5-16,-2-3 28 0,4 1-20 15,-5 3 8-15,2-3 11 0,-1-9 15 0,2 4-1 16,-1-1 6-16,1-4-3 0,1-4 11 16,2 0-11-16,2-2 12 0,-1 0-10 0,-1-1 4 15,11 0 2-15,-7 0 5 0,-5 0-7 0,-16-18 1 16,15 8-11-16,-1-2 0 0,0-8-8 15,2 3-9-15,1-6 4 0,-1-2-5 0,0-3-30 16,-5 1 4-16,5-1 13 0,0 1-4 0,0-1-7 16,-2 1-4-16,1-1-3 0,1-1-19 0,0 3 0 15,3 4-17-15,1-1-37 0,-2 6-30 16,3 2-35-16,1 5-53 0,2 3-27 0,2 5 17 16,2 2-82-16,0 0-14 0,0 0-24 0,-9 23-50 15,11-13 30-15,-4 12-203 0,2-7-5 16,0 5 7-16,11 30 89 0,-7-22 7 0,3 2 29 15,-1-4 24-15,8 3-5 0,-6-4 53 0,5 1 15 16,0-5 4-16</inkml:trace>
  <inkml:trace contextRef="#ctx0" brushRef="#br0" timeOffset="16152.16">9208 1939 428 0,'4'10'283'0,"0"0"-22"0,0-4-21 0,-1 3 4 15,-1-3-44-15,2-1-11 0,0 2-15 0,-4-5-10 16,2 2-14-16,1 2-19 0,-3-5-7 15,1 4-54-15,0-3-42 0,1 0-37 0,0-1-97 16,-2 2 13-16,0-3-219 0,0 0-59 0,-9 1 4 16,7-2 37-16,-2-3 62 0,-2 2-65 15</inkml:trace>
  <inkml:trace contextRef="#ctx0" brushRef="#br0" timeOffset="16462.13">8839 1727 274 0,'-3'-7'415'0,"1"5"-103"15,1-5-30-15,-1 1 0 0,1 1-33 0,2 0-49 16,1 0-4-16,0 0-30 0,2-1-4 0,9-3-35 16,3 2-32-16,-3-2 15 0,4 5 6 0,-3 3-44 15,-14 1-10-15,14 0 16 0,-1 0-16 0,14 21-3 16,-15-9-13-16,-2 1-3 0,1 7 21 15,-9-6-19-15,4 6-8 0,-6 1 2 0,0 3 24 16,0-14-33-16,0 7 15 0,-17 32-11 16,7-27 0-16,-1 0-14 0,-2-1 2 0,-2-1-11 15,0-3-32-15,1-1-5 0,-4 1-28 0,-2-3-56 16,1-4-57-16,-3-4 14 0,3-2-295 0,-1-2 30 16,-3 0 27-16,15-2 26 0,-8 0 52 15,-1 0 0-15,-17-14 48 0,15 5-24 0</inkml:trace>
  <inkml:trace contextRef="#ctx0" brushRef="#br0" timeOffset="16677.12">8606 1371 730 0,'3'-5'305'0,"-2"2"-25"0,-1-3-3 0,0 4-40 16,0 0-31-16,0-4-20 0,0 2-44 15,0 2-11-15,0 1-14 0,4-2-10 16,-3 2-3-16,0 1-49 0,2 0-30 0,-2 1-49 16,2-3-86-16,-1 4 11 0,0 1-215 0,0 0-74 15,-6 4 2-15,4-4 77 0,-2 0-12 0,-2 1 23 16,1 1 12-16</inkml:trace>
  <inkml:trace contextRef="#ctx0" brushRef="#br0" timeOffset="17371.08">8468 1605 301 0,'0'4'319'16,"0"-2"-51"-16,0 5-10 0,0-4-28 16,0 5 12-16,0-6-47 0,0 6 8 0,0-2-38 15,1 3 20-15,-1-3-45 0,0 4 4 0,0-10 8 16,0 6-37-16,0 4 5 0,0 4-15 15,-11 23-15-15,5-21-6 0,-1 1 2 0,-2-2-27 16,4-4 13-16,1-2-16 0,-7 4 2 0,3-6-10 16,0-2-3-16,1-2-23 0,-2 1 26 15,2-4-4-15,4 0-11 0,-3 0 16 0,6 0-26 16,0 0-1-16,-6 0-3 0,6 0-17 0,-9 0 4 16,-1-16 14-16,-3 5-3 0,6 5-2 15,1 0 10-15,4 2-10 0,-5 2-9 0,6-2-3 16,-3 4 29-16,4-2-29 0,0 2-19 15,0 0 44-15,0 0-41 0,0 0 3 0,-11 18 17 16,8-12 9-16,-1 3-22 0,-1 9 6 0,-1-2-16 16,-5 1 18-16,5-1-13 0,-1 2 5 15,-1-3 0-15,-1-5 2 0,5 1 21 0,-2-2 11 16,2-4-5-16,0 0-1 0,-1-4 32 0,0 2 5 16,1-3-14-16,0 0-18 0,4 0 25 15,0 0-8-15,-6 0 0 0,6 0-10 0,-15-14 13 16,11 6-21-16,-3-6 3 0,3 1-9 15,-2 1 16-15,1-5-22 0,0 2 4 0,-4-1-7 16,1 1 8-16,-4-4 2 0,-3 3 5 0,-1-2-12 16,0 4-7-16,-3 2 23 0,-3 2 3 15,-2-1 3-15,-3 2-14 0,2 4 3 0,-2 0 2 16,0 3 6-16,3-1-4 0,12 3 8 0,-6 0 2 16,-1 0 13-16,-17 14-10 0,17-6-20 15,1 0-2-15,0 2 7 0,2 5 12 0,2-1-3 16,3 2-3-16,0-1 1 0,5 1-19 15,-1-4 11-15,6-1-11 0,1 0 12 0,0-2-8 16,0-9 2-16,0 8-1 0,10 8 1 16,4-4 0-16,2-4 5 0,5-6-5 0,2-2-16 15,-11 0 9-15,8 0 9 0,29-24-19 0,-20 14-13 16,-6-1-13-16,5 0-32 0,-1 0 7 16,0-2-124-16,-9 0-74 0,0 4-92 0,-4 0 31 15,-3 4 30-15,-3 1 25 0,-4 0-265 0,0 3 60 16,-3-2 33-16,2 3-15 0,-3 0 28 0,0 0 85 15,0 0 25-15,0 0 17 0,0 0 14 16</inkml:trace>
  <inkml:trace contextRef="#ctx0" brushRef="#br0" timeOffset="17578.06">8325 2167 848 0,'1'5'263'0,"-1"1"-4"0,0-4-12 16,4 0 1-16,-1 1-31 0,1 0-30 0,-6 1-43 16,4-4 23-16,-2 3-54 0,0-3-41 15,-2 1-55-15,-3-2-50 0,5 1-27 0,-4 1 7 16,-1-1-150-16,1 0-85 0,0 2-71 16,-2-2 32-16,-3 4 27 0,4-4-6 0,1 0 10 15</inkml:trace>
  <inkml:trace contextRef="#ctx0" brushRef="#br0" timeOffset="17690.06">8221 2215 462 0,'-5'0'196'0,"-1"3"-3"0,-13-2-52 15,0 3-35-15,9-4 5 0,-5 0-17 0,-1 0-24 16,-5 0-8-16,3 0-188 0,-2 0-202 0,-21-11 54 16,19 1-22-16</inkml:trace>
  <inkml:trace contextRef="#ctx0" brushRef="#br0" timeOffset="17921.04">7872 1364 436 0,'-2'0'296'0,"-3"1"-28"16,-1 0-46-16,-11 12-46 0,-3-2-2 0,0 1-20 16,0 4-53-16,-1-1-58 0,2-1-3 0,0 3-353 15,-3-2 23-15,2-2 20 0,-1-6-28 0,6 2-19 16</inkml:trace>
  <inkml:trace contextRef="#ctx0" brushRef="#br0" timeOffset="23844.29">7382 1637 265 0,'0'0'225'0,"0"0"16"0,0 0-34 16,0 17-3-16,0-17-22 0,0 0-5 16,0 0-14-16,0 0-19 0,0 0-3 0,-7 31-6 15,2-28-14-15,1 1-7 0,0-2-8 0,0-1 1 16,-1 0-15-16,0 1-9 0,-1 0 27 15,1 0-10-15,0-2-22 0,1 0-18 0,-1 0 21 16,-1 0-36-16,6 0-5 0,0 0 11 0,0 0 4 16,-7 0 13-16,7 0-33 0,0 0 6 15,-12-18-18-15,10 13 14 0,2 0 4 0,2 0-31 16,0-1 0-16,0-2 18 0,2 3-12 16,0 0 1-16,1 1-15 0,2 2 6 0,-3 0 7 15,2-2-21-15,0 2 6 0,3 1-4 0,-3 1 16 16,2 0 9-16,11-1-3 0,-19 1-5 15,9 0-7-15,1 0-21 0,-1 0-7 0,5 14 8 16,-7-8 32-16,-1-1-14 0,-2 1 7 0,0-1 4 16,-3 2-31-16,1 0 4 0,0 2 15 0,0 14-9 15,-2-14 10-15,0 6 8 0,0 4 11 16,-17 19-14-16,10-12 6 0,-6-4-13 0,-1 2 16 16,-2 0 21-16,-3 0-49 0,1-3 33 0,-2 0-10 15,0-5-8-15,5 2 35 0,-2-1-47 16,-2 1 18-16,4-10-3 0,2 1 40 0,-4 0-10 15,4-5-15-15,1 0-6 0,12-4-8 0,-9 0-2 16,-3 0 0-16,-15-18 2 0,11 9-2 0,-1-1 12 16,3-2-19-16,2-2 16 0,4 0-14 15,-3-1-16-15,0-1 43 0,2-3-29 0,-1 4-1 16,2-6-8-16,3-1 4 0,1 3 25 16,0 3-4-16,4-1-28 0,0 17 4 0,0-12-1 15,0-4-10-15,16-21-12 0,-10 21 21 0,4 1-16 16,-1 0 20-16,1 2 3 0,-2 5-5 15,1 2-12-15,0 3 5 0,-1-1-11 0,-1 3 17 16,1 1-10-16,-8 0 11 0,5 0-14 16,7 0 24-16,12 16 8 0,-15-12 1 0,1 0-9 15,-4 2-10-15,2-1 11 0,3 6-20 16,-3-2 11-16,-2-1 23 0,-2-2-25 16,2 1 3-16,-3 2 13 0,-2-3-10 0,1 3-13 15,-2-9 28-15,0 8-7 0,0 6 7 0,-22 23 1 16,11-15-15-16,-6-1 0 0,-3 1-4 0,2 0-8 15,-7-2 22-15,2 0-8 0,-2 2-16 16,-1 0 31-16,2-6-22 0,-2 1-9 0,2 0 16 16,4-2 36-16,-5-4-2 0,-1 1-38 15,9-6 29-15,-6 0 9 0,5-5-38 0,0-1-3 16,18 0-18-16,-10 0 40 0,-16-13 6 0,14 6-29 16,4-4-11-16,-5-3 21 0,4-3-2 0,0-2 14 15,3-3-12-15,-1 0 3 0,5-3-29 16,2 11 21-16,0-2-17 0,0-5 3 15,0-3-14-15,13-19-3 0,-9 26 18 0,0 6 20 16,0 0-7-16,-1 5 0 0,1-1-1 0,1 4-14 16,-2 1 16-16,0-2-21 0,4 4 39 0,-3 0-33 15,-4 0-8-15,0 0 11 0,8 0 5 16,18 14 30-16,-13-8-17 0,-3 2-26 0,-1-3 7 16,3 5 33-16,-4-2-34 0,-3-2 12 0,-2 4 2 15,1 0 6-15,-4 0 19 0,0-10-12 16,0 19-30-16,0 1 22 0,-21 25-15 0,8-22 27 15,-3 2-18-15,-1 0-2 0,1-2-8 0,-2 3 33 16,-2-3-32-16,2-4 6 0,-4-1-6 0,1 0 8 16,0 1 20-16,-1-1 0 0,0 0-25 15,2-2 9-15,2-7-1 0,-3-2-28 0,5-2-31 16,3-1-36-16,3-4-46 0,10 0 13 0,-21-13-179 16,12 4-139-16,3-8 41 0,0-3 23 15,-1 0 43-15,2-9 18 0,2-2 17 0,1-3 21 16</inkml:trace>
  <inkml:trace contextRef="#ctx0" brushRef="#br0" timeOffset="24083.28">6540 1470 742 0,'0'-5'276'0,"0"4"-4"0,-2-3-25 16,2 4-41-16,0-4-32 0,-2 4 6 15,2 0-45-15,0 0-16 0,0 1 1 0,2 6-17 16,-2-1 8-16,2 3-28 0,8 11-1 0,-4 2-10 16,3 0-26-16,2 4-2 0,2-1-10 15,0-1-17-15,1-2-15 0,0 2-32 0,1-2-28 16,0-3-61-16,1 1 10 0,-2-2-283 0,0-2-1 16,1-3 30-16,-7-6 61 0,2-1-21 0,-1-5 13 15,0-1 1-15</inkml:trace>
  <inkml:trace contextRef="#ctx0" brushRef="#br0" timeOffset="24331.26">7193 1137 442 0,'4'-1'285'16,"-4"0"-63"-16,0 1-10 0,2 1-54 0,-1-1 8 16,0 0-27-16,-1 1-29 0,4-1-6 0,-2 0-6 15,0 3-8-15,0-3-21 0,1 0-13 0,0 1-26 16,-2 1-25-16,4 0-62 0,-4 0 4 16,0-2-147-16,1 3-128 0,-2 1 7 0,0-2 18 15,-2 3 13-15</inkml:trace>
  <inkml:trace contextRef="#ctx0" brushRef="#br0" timeOffset="24515.25">6960 1408 649 0,'-16'11'351'0,"1"1"-48"16,1 0 7-16,-3-2-57 0,3 1-42 0,-5-1-15 15,2 1-36-15,2-4 0 0,-4 3-27 16,2-1-24-16,-1 1-41 0,7 4-45 0,-6-6-45 15,3 4-66-15,3 3 9 0,-2-1-305 0,4 2 2 16,-3-1 25-16,0 1-24 0,-5 3 19 16,6 1 10-16</inkml:trace>
  <inkml:trace contextRef="#ctx0" brushRef="#br0" timeOffset="24733.23">5873 3002 374 0,'-10'4'345'16,"3"2"-64"-16,1-6-30 0,1 4-62 0,0-5-49 15,0 1-60-15,1 0-7 0,-1-3-271 0,1 3-123 16,4 0 10-16,0 0 20 0,0 0 7 15</inkml:trace>
  <inkml:trace contextRef="#ctx0" brushRef="#br0" timeOffset="28859.96">2246 3173 290 0,'0'0'177'0,"0"0"-45"0,0 0-8 15,0 0 15-15,0 0-35 0,0 0-6 0,0 0-15 16,0 0 34-16,0 0-3 0,0 0-36 16,12 0 24-16,-12 0-34 0,0 0 31 0,17-2-22 15,-17 11 12-15,0 1-17 0,0 2-3 0,0 10-3 16,0 1-2-16,0 3-3 0,0 3 17 0,-12 39-15 16,10-26 5-16,-1-7-9 0,-1 7-13 15,0-5-3-15,-2 3 9 0,3-4-12 0,-1 3 6 16,1 0-20-16,-1 2 1 0,-2-2 1 0,4-1 3 15,-3 1-5-15,1 0-17 0,1-3 8 16,-2-1 6-16,3 4-8 0,-1-4-9 0,3 4 11 16,-4-1-8-16,3-2 12 0,-2 3-5 15,3-20 2-15,0 9-13 0,0 5 7 0,0 3 3 16,0 3 2-16,-9 35-17 0,7-39-4 0,0 1 19 16,0-1-5-16,0 0-14 0,1 1 14 0,-1-3-1 15,0 0-1-15,-1 2-12 0,3-17-4 16,0 9 15-16,0 5 3 0,-10 40-20 0,8-37 10 15,-2 2-7-15,2 1 7 0,-4 0 11 0,0 3-7 16,1-6-6-16,0 2-5 0,2 1 14 16,-2-5-11-16,-1-4-3 0,2 2 1 0,0-2 19 15,-1-5-22-15,4-2 10 0,-4 3-5 0,4-7-5 16,-1 6 8-16,-1-1-7 0,3 3 15 16,0 1-5-16,-1-3-7 0,1-11 24 15,0 7-6-15,0 2-19 0,0 1 2 0,0 3 10 16,0 5-8-16,0 0-2 0,0 3 15 0,0 3 2 15,0 0-10-15,0 2-3 0,-18 35 21 16,18-43-15-16,-2-2 2 0,-1-3 20 0,2-1-25 16,-2-2 5-16,2-5 5 0,0-2-18 15,-2 7 5-15,1-4-1 0,2-6 6 0,-3 0 1 16,-1 9 15-16,4-5-28 0,0-8 14 0,0 4-7 16,0 1 0-16,0 8 29 0,0 0-28 0,-10 24 2 15,8-22-14-15,1 6 26 0,-2 4 0 16,3-16-10-16,0 15 48 0,0 5-33 0,0 7 29 15,-11 43-22-15,5-43 3 0,2 0 39 0,0-2-52 16,1-2 3-16,-1 1-1 0,2-9 22 16,1-2-11-16,-1 1-24 0,2-9 2 0,-1 1-9 15,1-5 20-15,-2-1-5 0,1-5-22 0,-1 0 24 16,2-13 16-16,0 17-13 0,0 5-20 0,0-4 4 16,0 3-1-16,0 2 7 0,0-1 24 15,0 6-39-15,0-2 23 0,0 1-7 0,0 0 19 16,0 2-44-16,0 2 17 0,0 7 6 0,0-1-20 15,0 6 19-15,-10 45 5 0,7-43 21 16,1-1-18-16,-4-7-4 0,6 4-2 0,-2 2 29 16,0-2-11-16,-2-1-12 0,3-3-10 15,1-21 13-15,0 9 15 0,0 5-57 0,0-3 56 16,0 1-41-16,0-2 33 0,0-2-25 0,0 0 7 16,0-6-22-16,0 0 17 0,0 5 27 0,0-3-20 15,0 4-18-15,0 0 2 0,0 1 14 16,0 1-6-16,0-4-10 0,0 2 15 0,0 0 0 15,0 0-8-15,0 1-16 0,0-2 17 16,0-2 29-16,0 0-38 0,0-4-13 0,0-2 11 16,0-1-3-16,0 2-10 0,0 1 26 0,0 4 12 15,-9 25-10-15,6-24 0 0,0 7 6 16,1-6-8-16,0 3-4 0,-1 4 2 0,-2 1-8 16,-1-3 6-16,3-1-6 0,0 1-12 15,1 3-1-15,1 3 19 0,-2 2-10 0,3 2 15 16,0-5-18-16,-2 0 32 0,2-8-3 0,-2 0 25 15,2-18-53-15,0 3 8 0,0 6 32 0,0-5-7 16,0 0-27-16,0-1-3 0,0 0-28 16,0 0 12-16,0 0-16 0,0-2 18 0,0-8-23 15,0 12-18-15,0-3 11 0,0-9-27 16,0 11 15-16,0-11-8 0,0 10-7 0,0-10-15 16,0 10 1-16,0-10-13 0,0 7-8 0,0-7 12 15,10 18-131-15,-10-17-25 0,2 3-118 16,-1-2 76-16,-1-2-61 0,0 0 81 0,0 0-14 15,0 0 24-15</inkml:trace>
  <inkml:trace contextRef="#ctx0" brushRef="#br0" timeOffset="30053.89">1493 8622 340 0,'-3'-4'146'16,"1"-2"34"-16,0 4 10 0,0-2-54 0,-1 0-30 15,2 3 17-15,0 1-17 0,0-2 1 16,1-1-29-16,-3 0 7 0,2 1-42 0,1 2 14 16,-3-1 27-16,3 1-7 0,0 0 11 0,0-3-7 15,0 6-29-15,0-2 23 0,0 4-2 16,0-1-16-16,0-3-11 0,0 7 18 0,0-5-13 16,4 5-2-16,2 8-28 0,-1-1 16 15,2 0 0-15,0 4-5 0,2 1 15 0,0 0-6 16,3 5-10-16,-4 2 17 0,1-4-26 15,1 9 4-15,-1 2-11 0,0-4 25 0,1 3-9 16,-3-2-6-16,3 4-11 0,-2-5 3 0,2 6-9 16,-2-2 11-16,3-7-9 0,-4 5 0 0,-1-6 18 15,1 0-13-15,-1-2-8 0,0-4 2 16,-1-1 7-16,-1-4-10 0,-1-5 15 0,-2 0-9 16,1-4-15-16,0 0 29 0,0 2-7 15,1-2-12-15,-3-2 17 0,3 1-25 0,-2 0 5 16,1-1 4-16,-1-1-10 0,0 1-4 0,1 0 9 15,0-2-4-15,1 2-9 0,-1-2 34 16,1 1-15-16,1 0-14 0,-3-1-3 0,1 0 1 16,1-2-1-16,-1 0 9 0,0 0 30 15,0 0-4-15,-2 0-26 0,0 0 6 0,0 0-1 16,7 0-9-16,5-14 19 0,-7 8-1 0,5-10-1 16,4 0 8-16,-4 1 10 0,3-5-27 15,2 0 5-15,-3 1-9 0,1 0 8 16,2-3 0-16,-3-1-2 0,2 5-17 0,2-1 21 15,-3-2-6-15,1 2-2 0,2-1-5 0,-3 0 22 16,2 0-16-16,0-5 14 0,-2 0 22 16,0 2-6-16,1 0-28 0,2-5-1 0,-1 7 6 15,0-1 16-15,-6-4 0 0,4 1-12 16,-1 3 14-16,-1 2-39 0,-1-4 9 0,1 5 1 16,-3 4 11-16,0 5 27 0,-2 0-49 0,0 7 7 15,-2-5 15-15,1 3-5 0,-2 0-7 16,0 4-5-16,0-3 1 0,-1-1 2 0,1 4-15 15,-2-4 14-15,2 1 35 0,2 3-38 0,-4-3-10 16,3 4 21-16,-3-1 29 0,1-1-13 16,0-5-10-16,0 7-17 0,0-1 18 0,0 0-19 15,-2 1 2-15,0 0 13 0,2-3-22 0,0 3-3 16,-1-4 42-16,-1 3 1 0,1 1-46 0,1 0 35 16,-2-1-9-16,1 1-1 0,-1 0 28 15,0 0 17-15,0 0-15 0,0 0-10 0,0 0-18 16,0 0 22-16,0 0 6 0,0 0-19 0,0 0 25 15,0 0-3-15,0 0 14 0,0 0 3 16,0 0 2-16,5-4 2 0,-5 4 6 0,0 3-11 16,0-3-19-16,0 1-13 0,-1 0 8 0,-1-1 16 15,2 1-7-15,-3 1 8 0,1 0 14 16,1-2-10-16,-1 0 0 0,1-2-4 0,-2 2 1 16,0 2 13-16,-1-2-4 0,-2 0 11 0,1 3-12 15,0-2 7-15,-1 0-12 0,6-1-11 16,-13 0 11-16,-1 0-5 0,-22 9-14 0,25-9 15 15,-3 0-4-15,-6 0-3 0,-19 12-20 16,16-9 12-16,-1-2 11 0,1 2-9 0,-1 3 6 16,0-1-6-16,11-5 6 0,-5 0-2 0,-27-14-6 15,21 10-5-15,0 2-1 0,2-3 13 0,0 1-6 16,3-2-17-16,0 2 17 0,2 2-20 16,4 2 22-16,4-3-13 0,1-1-15 0,1 3 9 15,3 1 2-15,-2-1-17 0,2 1 3 16,2 0-39-16,-1 0-22 0,-2-1-4 0,5 1-35 15,-2-3 11-15,2 3-99 0,0 0-51 0,0 0-26 16,-4-5-17-16,4 1 24 0,4 1-265 16,-2-4 36-16,-2 1 26 0,4-1 51 0,-1-1 30 15,-3 0 27-15,0 0 3 0,0 0 62 0,0 8 22 16,0 0 14-16,0-10 9 0</inkml:trace>
  <inkml:trace contextRef="#ctx0" brushRef="#br0" timeOffset="41435.05">905 4943 516 0,'0'0'214'0,"0"0"-37"0,0 0 4 16,0 0-24-16,0 0 8 0,0 0 0 15,0 0-31-15,0 0 0 0,0 0-4 0,0 0-17 16,0 0 13-16,0 0-3 0,0 0-13 16,0 0-32-16,0 0 26 0,0 0-33 0,0 0 18 15,0 0-10-15,0 0 2 0,-12-10-8 0,18-1-9 16,2-3-26-16,-3-5 1 0,3-1 0 15,-2-2-20-15,3 4 35 0,-1-7-26 0,2-3-9 16,-1 2 1-16,4 0 16 0,-4 6 3 0,0-4-8 16,1 3-23-16,0 1 41 0,-2 0-30 15,1 3 13-15,-2-3-4 0,0 5-10 16,3 5 33-16,-6-7-29 0,-1 8-21 0,3 0 28 16,-5-5-19-16,4 12 24 0,-2-6-23 15,1 2-7-15,-2 0 18 0,2-1 15 0,-4 7-11 16,0 0-21-16,0 0 21 0,13-14-32 0,-13 14-9 15,0 0 6-15,0 0 18 0,6 0-9 0,1 0 32 16,-7 0-29-16,8 0 2 0,-8 0-3 16,8 0 8-16,-8 0 3 0,8 0-26 0,4 5 9 15,-6 1 14-15,-1 0-14 0,-1 1 2 16,1-1-10-16,-2 1-16 0,0-1 43 0,1 1 7 16,0 2 5-16,6 7-40 0,-6-3 4 0,5 3-3 15,-4 0 18-15,4 1-12 0,0 2 34 0,-2 0-24 16,-1 0-7-16,3 1-12 0,-4-1 19 15,0 2-22-15,0-5 27 0,0 6-7 16,0-3 16-16,0-1-32 0,-3 0 22 0,2 1-28 16,-2-5 17-16,-1 0 38 0,1 0-7 0,-2-7-33 15,2 2 38-15,-2 0-53 0,0-9 7 0,0 0 13 16,0 7 12-16,0-7 1 0,0 9 15 0,0-9-22 16,0 0 18-16,0 10-9 0,0-10 19 15,0 0-3-15,0 10 45 0,0-10 11 0,0 0-8 16,0 9 1-16,0-9-8 0,0 0-6 0,0 0-16 15,0 0 11-15,-7 10-21 0,3-10 10 16,-3 0-21-16,2-3 15 0,0 0-2 16,-12 1 0-16,-2-9-8 0,2 6-5 0,0 0-6 15,-1-1 11-15,1 0-13 0,2-1-3 0,-2 3 10 16,3 1 7-16,-5-3-22 0,5 3 12 16,-3 2-11-16,0-5 4 0,1 3 6 0,2 1-22 15,1-1-10-15,-1 2 13 0,4-5-6 16,-4 6 13-16,4-7-7 0,-2 4-1 0,1-1-22 15,2-2-6-15,-3 2-38 0,7 2 6 16,-1-2-52-16,4 0-62 0,-4-7-24 0,2 3-48 16,4 8 23-16,0-9-271 0,0-1-8 15,0 1 66-15,12-17 62 0,-7 9 1 0,-1 3 57 16,2 6-7-16,8-1 50 0,0-1-13 0,-1 3 20 16</inkml:trace>
  <inkml:trace contextRef="#ctx0" brushRef="#br0" timeOffset="42376.98">1366 4485 507 0,'0'-3'235'15,"2"0"-15"-15,-4 0-10 0,4 2-16 16,1-1-15-16,-3-2-18 0,0 2-7 0,0 0-30 16,0 1-1-16,0-3-14 0,0 4-16 0,0-1 1 15,0 1 3-15,0 0-33 0,0 0 4 16,0 0-5-16,0 4-21 0,-3-2 11 0,1 0-4 16,2 5 8-16,-1-2-6 0,1 0-23 15,-3 1 3-15,3 2-10 0,0 0 19 0,0 4-1 16,0-12-19-16,0 13 15 0,0 5-14 0,0 0 9 15,0-5 1-15,0 1-17 0,0-2 25 0,15 21-18 16,-11-21-9-16,2 6 14 0,0-3-5 16,-1-3-19-16,8 4 19 0,-4-4-18 0,-4-3 9 15,3 1-20-15,3 4 22 0,-1-10-2 16,-2 2-4-16,1-3-11 0,-2 1 18 0,0-4-14 16,-7 0 7-16,7 0 25 0,-7 0-12 15,14 0-26-15,8-17-7 0,-11 10 29 0,-5 0-9 16,-1-1-8-16,5-5 2 0,-4 3 16 0,-3 0 12 15,0-2-12-15,-3 2 13 0,5-6-35 16,-1 5 7-16,-3-1 39 0,4 5-29 0,-3-5 24 16,1 4-24-16,-3-2-3 0,0 2 9 15,0 1 6-15,0-2 5 0,2-1-39 0,-2 4 2 16,1-5 29-16,-1 11 28 0,0 0-5 0,0-12-27 16,0 5 12-16,0 7-25 0,0-12-9 15,0 2 17-15,0 2-20 0,0 8 18 0,0-10 27 16,0 10 2-16,0-9-26 0,0 9-30 0,0-10 32 15,0 10-8-15,0 0 14 0,0-10-44 16,0 10-8-16,0 0 28 0,0-8 3 0,0 8 11 16,0 0-28-16,0 0 20 0,0 0-14 15,-3-10 11-15,3 14-3 0,3-2 34 0,0 4-22 16,-2-1-11-16,0 1-16 0,3 0-2 0,4 13 13 16,-2 0 16-16,0-8-24 0,0 9 42 0,0 4-39 15,-2-1 1-15,1-1 1 0,0 1 52 0,0 1-5 16,-1 3 16-16,2-3-5 0,-2-3-6 15,0 3 3-15,0 1-5 0,-1-1-5 0,0 3-15 16,0-3 2-16,-1-1 13 0,1 2 12 0,-1 1-4 16,1-4-13-16,-2 1 14 0,5-1-28 15,-4-1 40-15,-1 4-23 0,1-2 14 0,3-2-11 16,-5-11 7-16,0 7-7 0,0-1 20 0,0 0-13 16,0 0 5-16,0-3-1 0,0 0 8 15,0-2-6-15,0 8-2 0,0 3 3 0,0-2 1 16,-14 19-10-16,8-18 2 0,3-10 1 0,-5 8-17 15,-2 3 9-15,1-5-1 0,-2 1-10 16,-2-4 9-16,0-5-5 0,0 1 2 0,-2 0-10 16,2 2 10-16,0-8 13 0,1 0-19 15,0-2 4-15,4-1 1 0,8-1-14 0,-8 0-5 16,-2 0 7-16,-3 0-13 0,-15-14-37 0,12-2-21 16,2 3-34-16,-2-3 8 0,7-9-165 0,0 2-91 15,0-5 31-15,4-3-256 0,-2-4 22 16,0-4 57-16,1 1 72 0,1-1 8 0,1 0 57 15,1-5 23-15,3-1 25 0,-3 2 38 16,3 20-14-16,0-7-54 0</inkml:trace>
  <inkml:trace contextRef="#ctx0" brushRef="#br0" timeOffset="55421.79">3625 4841 523 0,'0'-17'199'0,"0"17"-30"16,0 0-18-16,-24-36 2 0,13 25-9 0,3 1-11 15,-2 4-4-15,4-2-22 0,-5-2 12 0,1 4-31 16,1 2-5-16,5 0-11 0,-6-1 2 16,2 2-14-16,2 1 2 0,-2 1-17 0,4 1 6 15,-19 0-16-15,7-3 7 0,7 3 1 16,-8 0-1-16,-1 0-10 0,-20 16-10 0,19-12 12 16,-3 1 1-16,5 2 13 0,-3-1 17 0,7 0-13 15,-5-1 1-15,9-2-4 0,-2-1-8 0,4 2 4 16,-2-1-10-16,3-3 0 0,2 3-12 0,-1-2 32 15,0 3-35-15,2 0 15 0,1-2-6 16,-9 16 3-16,5-1-9 0,-2 2-21 16,2 1 25-16,1 4-23 0,1 0 7 0,1-1-8 15,0 2 8-15,-6 1 12 0,9-4-9 0,-3 5-12 16,3-17 12-16,0 8-26 0,0-2 6 0,0 3 8 16,13 17 9-16,-9-17-20 0,2-5 8 15,4-1 8-15,-2-3-8 0,-3-2 3 0,7 6 15 16,-2-8-15-16,0-5 0 0,2 1-3 15,-3-1 4-15,-9-1 23 0,14 0 3 0,19-14-24 16,-16 4 8-16,0 0-13 0,3-4 24 0,-5 1-35 16,3-1 37-16,0-2-32 0,0-1 2 15,-3 1-4-15,0-3-2 0,1-3 8 0,0 2 8 16,-2-2 3-16,2 1-1 0,-2 0 0 16,0-5 14-16,-1 4-2 0,-2-2-17 0,1 2 2 15,-2 0-25-15,3-1 20 0,-5 3 6 0,-1 1-19 16,-1 0 16-16,1 0 11 0,-2 1-30 15,0 4-2-15,-4 4 10 0,2-1-5 0,-1 3 5 16,-2 4 3-16,0 0 3 0,2-2 1 16,-2 3-7-16,0 0 4 0,1 0 16 0,-1-1-3 15,0 2 12-15,0-1-4 0,0 0-6 0,0 3-6 16,0 0-11-16,0 0 17 0,0 0-28 16,0 0 6-16,0 0 27 0,-3-10-32 0,3 12 3 15,0 2 24-15,0-1-21 0,-3 4 27 16,0-4-27-16,-1 3 4 0,-2 13 14 0,-4 0-10 15,3 2 22-15,-3 3-24 0,1 1 10 0,1-1 26 16,-2 3-4-16,1 5-30 0,2-5 13 0,0 1 24 16,1 0-14-16,0 1-21 0,1 4 17 15,1-8 29-15,1 1 22 0,2-3-33 16,-2-3-14-16,3-5 19 0,0-15-22 0,0 11 15 16,0 0 11-16,14 19-46 0,-10-13 23 15,6 1 4-15,-1-8-12 0,-1-6 8 0,-1 3 19 16,2-4-25-16,-1-1-23 0,1-1 26 0,-2 1-21 15,0 1-10-15,3-3-40 0,4 0-37 16,17-16-53-16,-12 10-37 0,-2-4 15 0,1-2-256 16,-2-1 23-16,0-3 8 0,-1-6 36 0,0-2 54 15,-2 1-12-15,1-1 4 0,-1 1 42 0,5 3 42 16</inkml:trace>
  <inkml:trace contextRef="#ctx0" brushRef="#br0" timeOffset="55917.75">4523 5028 676 0,'2'0'288'16,"0"-4"-17"-16,0 2 14 0,1 1-22 15,-1 1 19-15,-2-2-62 0,0 1-5 0,0-2-30 16,2 0 1-16,-2-1-20 0,-2 4 8 0,2-3 6 16,-2 2-22-16,-1-1-22 0,-1 0 12 0,2 0-10 15,-3 0-14-15,-2 0-11 0,2 2-20 16,-1-4 10-16,-1 2 5 0,-13-2-13 16,6-1-20-16,0 2-4 0,-3-3 7 0,-1 3-44 15,5 0 13-15,-3-2 2 0,3 3-26 0,0 2-29 16,3 0-9-16,1-4 2 0,9 4-94 0,-14 0-32 15,-13 14-19-15,18-8-31 0,-4 1-38 16,6 2 19-16,-2-2-140 0,2-3-106 0,2 4 26 16,3-4 60-16,-2 2 18 0,4-5 9 0,0 2 17 15,0 3 20-15,0-6-25 0,0 0 23 16</inkml:trace>
  <inkml:trace contextRef="#ctx0" brushRef="#br0" timeOffset="56213.74">4555 5228 500 0,'0'3'304'0,"0"-2"-18"15,-2 2-13-15,0 2 12 0,1-4-1 0,-2 1-34 16,0-2-29-16,-3 1 39 0,2 5-55 15,-1-6 28-15,0 3-14 0,-4-3-4 0,4 0-23 16,-3 0-16-16,-1 0-17 0,-2 0-30 16,-6 0-12-16,-1 0 8 0,2 0-19 0,-5 0-53 15,1 0-7-15,-20 18-110 0,15-18-104 0,2 8 18 16,-7 2-359-16,2 1 30 0,2 1 50 16,0-6 31-16,1-6 3 0,5 1 77 0,11-1-12 15,-9-21 38-15,15 7 16 0,3 6 23 16</inkml:trace>
  <inkml:trace contextRef="#ctx0" brushRef="#br0" timeOffset="57535.65">5396 4847 639 0,'-4'-4'218'0,"4"0"-9"15,0-2-6-15,-2 2-13 0,0-3-18 16,-2 4 0-16,2-2-15 0,-2-1-28 0,1 3-10 15,-1 0-9-15,1-4 7 0,-1 2-24 0,-1 1-10 16,1 0-12-16,-10-4 29 0,7 1-28 16,-3-1 15-16,4 2 0 0,-2 0-16 0,-1 2-12 15,-3-4-7-15,-5 4-17 0,5 4 7 16,0-2 2-16,1-2-15 0,2 3 17 0,3 1-6 16,-3 0 2-16,-9-3 23 0,18 3-33 0,-12 0 3 15,3 0-20-15,-1 0-1 0,3 0-13 0,-1 0 35 16,8 0-11-16,-27 19-20 0,17-16-16 15,1 7 42-15,4 4-2 0,-4-2-30 0,0 4-8 16,1-3-2-16,5 3 38 0,-4 4-15 16,2 0-23-16,5 0 31 0,-1-6 1 0,0 12-30 15,1-15-10-15,0 7 23 0,0 5-4 0,14 22-3 16,-4-25-1-16,0-1 8 0,0-2-13 0,3 2 22 16,1-7-5-16,4-5-9 0,2 0 37 0,1-4-53 15,3 0 15-15,-11-3-12 0,5 0 32 16,23-16-36-16,-18 6 1 0,1 0 19 0,-3-3 23 15,-3 1-17-15,3-2 3 0,-6 2-30 16,0-1 25-16,-2-1-17 0,-2 0 27 0,1 0-17 16,-5 4 22-16,1 1-21 0,-3-1-3 0,1 6-13 15,-4-5 35-15,2 4-24 0,-4 0 25 16,3 2-18-16,-3 0 37 0,0-4-12 0,0 5-46 16,0-3 25-16,0 5-21 0,0 0 32 0,0 0-3 15,0 0-20-15,0-9 8 0,0 9-1 0,0 0 9 16,0 0-6-16,0-7-22 0,0 7 32 15,0 0-10-15,0 0-17 0,0-12-11 0,2 12 18 16,-1 2 12-16,-1 0-16 0,0 3 9 16,0-2 23-16,1 4-11 0,-1 0-2 0,2 3-6 15,-1-1 1-15,-1 3 24 0,7 22 5 0,-4-11-11 16,1 1-7-16,0 1 26 0,-2 0-16 16,5-3-3-16,-5 3 30 0,3-1-8 0,-1 4 13 15,-2-1 36-15,2 1-11 0,0 5-1 0,1-5-8 16,-2 1 5-16,0 6-8 0,-1-9 12 15,3 3-2-15,-5-3-12 0,3 7 9 0,-3-5 6 16,0-1-5-16,0-12-3 0,0 5-15 0,0 6 16 16,0-1-12-16,-16 27 6 0,11-22-5 15,0-2-16-15,-4-3-7 0,2 2-4 0,-2-5 4 16,0 2-2-16,-3-1-7 0,-2 1 9 0,0-1-9 16,1-1 21-16,-1-8-16 0,-2 3-4 15,1-1 25-15,0-4-3 0,-2-2-21 0,-2 2 0 16,1-6 0-16,3-3-13 0,-1 0 22 0,0-2 1 15,8-1-6-15,-8 0 0 0,4 0-9 0,-18-16 13 16,12 3-16-16,4 5 8 0,-3-4 7 16,5-2-1-16,0 3-17 0,3-2-8 0,-4-2-6 15,4-1 20-15,0 5-16 0,5-1-27 16,0 4 42-16,3-1-46 0,-2 1-6 0,3 0-15 16,-1-2-9-16,1 2-8 0,0 8-20 0,0-8-28 15,0-5-14-15,13-13-22 0,-3 10 12 16,1 4-73-16,-1-4-26 0,-1 9-25 0,2-5-8 15,0 0-54-15,1 0 30 0,-1 7-229 0,-1-5 26 16,-2 2 40-16,-1 0 33 0,-2 0 10 0,-2 2 46 16,0 1 29-16,-3 1 15 0,2 0 36 15,-2-2 6-15,2 2-32 0</inkml:trace>
  <inkml:trace contextRef="#ctx0" brushRef="#br0" timeOffset="58601.24">6542 5084 337 0,'0'0'306'0,"0"0"-47"0,0 0-8 15,0 0-6-15,0 0 2 0,0 0-10 0,0 0-33 16,0 0 1-16,14 0-21 0,-14-17-17 0,0 17 9 16,0 0-25-16,0 0 4 0,0 0-17 15,0 0 12-15,0 0-21 0,0 0-1 16,0 0-1-16,-22-8 5 0,8 8-23 0,14 0-1 15,-12 0-2-15,-18 4-25 0,15-3-12 0,0-1 2 16,-5 0-3-16,2 3-15 0,-1-3 6 16,10 0-24-16,-2 0-28 0,-1 0-8 0,-2 0-9 15,1 0 2-15,0 0-55 0,0 0-49 0,2 0-21 16,-1 0-26-16,-6 12-44 0,13-5-35 16,0-5 22-16,2 6-240 0,2-6 33 0,0 2 17 15,1 0 63-15,1-2 24 0,0 2 23 0,3-4-9 16,0 3-9-16,1 0 84 0</inkml:trace>
  <inkml:trace contextRef="#ctx0" brushRef="#br0" timeOffset="58887.23">6585 5470 389 0,'4'4'306'0,"-2"-1"-23"0,-2 3-20 15,1-5-6-15,1 4 17 0,-1-2 5 0,-1 1-55 16,-1-2-10-16,-1 0-8 0,-1 3-23 0,-1-2 14 16,-1-3-8-16,1 4-23 0,-11 6-7 15,1-4-6-15,1-5-8 0,1 1-27 0,-6 3 17 16,2-2-32-16,-3 1 8 0,1-1-36 16,-3-3-8-16,1 1-13 0,1 2-48 0,-1 0-2 15,-1 4-121-15,1-6-41 0,3 5 15 16,4-6-338-16,13 0 37 0,-10 0-22 0,1 0 74 15,-4-16 17-15,4-3 47 0,9 5 24 16,0 2-38-16,0-2 51 0,15-18 42 0</inkml:trace>
  <inkml:trace contextRef="#ctx0" brushRef="#br0" timeOffset="59866.16">7747 5012 543 0,'-5'3'244'0,"1"1"-43"0,-6 8-20 16,-5-2-28-16,0-2 8 0,-1 3 2 0,2 2-25 16,0-2-10-16,-2 0 12 0,2 0-23 0,-4-2 0 15,2-2-20-15,3 2 13 0,0-5 1 0,-1 4-30 16,3-4-1-16,-6 2 17 0,6-2-38 16,2-4-4-16,0 0 12 0,9 0-15 0,0 0 17 15,-9 0-33-15,1 0-7 0,8 0 1 16,-14-14-9-16,9 11 13 0,-3-13-12 0,-1 0 15 15,2 3-4-15,3-2-12 0,0 4-9 16,3 1-15-16,-1-2 3 0,1 5 39 0,1-4-37 16,0 0 0-16,0-5 16 0,0 3 0 0,12-19-6 15,-10 18-13-15,3-7 23 0,3 4-21 16,1 0 17-16,4-2-32 0,-2 3 3 0,-3-3 30 16,1 3-27-16,6 4 0 0,-5 4 27 0,6-1 2 15,-5-1-34-15,7 1 4 0,-5 6 35 0,0 0-12 16,-2 0-9-16,-2 3-6 0,-9 0 3 15,15 0 29-15,0 0-13 0,15 18-6 0,-16-8 1 16,3-1 4-16,-2 1-4 0,-3 4 16 16,3-1 1-16,-3 2 22 0,-1 2-19 0,-3 2 0 15,0 3 18-15,-2-1-21 0,-2 3-3 0,-3 2 25 16,-1 3 9-16,0-15-2 0,0 8 16 0,0 7-33 16,-15 32-2-16,8-26 7 0,-3-4 6 15,1 4 9-15,5 1-9 0,-7-1 6 0,2 0-5 16,0 3-12-16,-4-2-6 0,4-6 5 15,1 8 7-15,0-6-24 0,0 4 6 0,3-4 24 16,1 0-15-16,-4-4-4 0,3-1 8 0,5-5-22 16,-5-2 10-16,5-3-4 0,-3-3 0 15,3-2-17-15,-1-4 15 0,1 2-7 0,0-6-23 16,0 3-27-16,0-2-23 0,0-5 6 0,0 0-86 16,0 0-33-16,0 0-62 0,0 0 24 15,8 11-262-15,-7-15-8 0,2-2 20 0,-1 0 55 16,6-11 17-16,1-3 35 0,4 2-12 15,-2 4 51-15,-1-9 32 0,3 1 13 0</inkml:trace>
  <inkml:trace contextRef="#ctx0" brushRef="#br0" timeOffset="60250.14">8069 5422 788 0,'5'0'296'0,"-2"0"-16"0,0 4 33 16,2-2-38-16,-3-1-35 0,3 4 30 16,-1 0-12-16,-1-1-10 0,-1-2-26 0,2 6-25 15,-1-4-17-15,1 2-1 0,7 7-31 0,-6-3 2 16,-4 0-21-16,2-6-11 0,1 4-13 0,-2-4-22 16,1 2 7-16,-2-2 6 0,2-4-43 15,-1 4 10-15,-1-2 5 0,1-1 2 0,0 1-26 16,-2-1 12-16,0 2-17 0,0-3-16 15,0-3 12-15,-2 2-4 0,2-1-3 0,-3 1-16 16,1-5-18-16,2 3 21 0,-3 0-27 0,2-1 18 16,-2 0 10-16,2 2-14 0,0 2-10 15,-3-4-29-15,4 0-21 0,0 4 3 0,0-2-25 16,-1 1-3-16,2 1-3 0,-1 1-24 0,0 1-6 16,0-2-1-16,4 4 0 0,-3-1-30 15,2 0-8-15,-2 4-33 0,0-3 16 0,4 3-95 16,-4-2-98-16,1 1-65 0,0-2 15 0,1 1 20 15,-2 0 74-15,4-3 1 0,-2 2-1 16,2-4 75-16</inkml:trace>
  <inkml:trace contextRef="#ctx0" brushRef="#br0" timeOffset="61007.14">8687 5386 912 0,'0'0'369'15,"0"-2"22"-15,0 2-23 0,0-3-26 16,0 3-39-16,-1-2 3 0,-1 2-42 0,1 0-15 16,-2 0-32-16,0 0-9 0,0 0-24 15,-3 0-13-15,-1 5-22 0,2-3-19 0,-8 8 3 16,-1 0-7-16,0 2-23 0,0-1-6 15,3 4-11-15,-3 4-7 0,2-2-22 0,0 1 15 16,2 2-14-16,0-1-13 0,2-3 4 0,2 7-1 16,0-1-21-16,1-2 9 0,2 3-5 15,0-1-12-15,3-12 11 0,0 1-3 0,0 6 0 16,15 18-10-16,-7-20-2 0,4 1-13 0,2-9 22 16,1 0-10-16,2-4-4 0,2-1-9 0,-10-2 12 15,8 0-11-15,19-15-20 0,-16 7 24 16,0-4-11-16,-2 0 2 0,0 2-10 0,-3-3 7 15,-2-2 4-15,-1 4-12 0,-1 1 1 16,0-3 17-16,-6 6-2 0,1-12 2 0,-2 9-14 16,-3 1-6-16,-1 2-2 0,0 7 14 0,0 0-7 15,0-10 2-15,0 10-12 0,-13-21 16 0,4 10 11 16,-9-2-15-16,4 3 1 0,-2-1 7 16,-1 1-1-16,2 0 1 0,-3 3-11 0,1 1 2 15,0 0 11-15,2-3-9 0,0-5-2 16,0 0 17-16,0-2-20 0,0 0 28 0,2 3-32 15,0-9 19-15,1 9-7 0,-1-7 11 0,2-2-2 16,2 0-9-16,0 3-3 0,2 7 6 16,-2-5-2-16,1-1 7 0,1 5-3 0,1-6 9 15,-1 6-4-15,3 1-13 0,2 2 10 0,-1 0-9 16,3 3 13-16,-2 1-9 0,1-4 8 16,1 7 4-16,0 3-7 0,0 0 6 0,0-13-9 15,14-16-1-15,-4 16-10 0,1-5-3 0,1 8 13 16,1 0 3-16,1-2 3 0,-2 8-6 15,2 3-4-15,-4-4 8 0,0 5-21 0,9-1 25 16,-11 1-8-16,3 0-4 0,4 0 6 0,15 19 9 16,-17-12-7-16,-1 2-12 0,-1 2-4 15,1-1 25-15,-8 4-14 0,-1-3 6 0,-2 3-9 16,-1-2 1-16,0 4-5 0,-16 23-12 0,1-13-40 16,1 5 6-16,-1-1-82 0,-1-5-39 15,-3 1-22-15,0 1-65 0,1-9 27 16,1 9-270-16,2-14 28 0,3-1 26 0,3-6 52 15,5-6-11-15,4 0 56 0,0 0 19 16,-3-8 35-16,10-9 22 0,7 3-33 0</inkml:trace>
  <inkml:trace contextRef="#ctx0" brushRef="#br0" timeOffset="61576.05">9230 4902 805 0,'-2'0'388'16,"2"-1"-36"-16,-3 1-29 0,1 0-42 0,-1-3 39 15,1 3-30-15,1 0-7 0,0 0-18 0,0 0-23 16,-2 0-40-16,2 0-25 0,0 0-1 16,-1 0-7-16,2 4-6 0,0-1 8 15,0 4-15-15,0 0-12 0,-2 2-6 0,1-3-8 16,4 19-4-16,-3-17-7 0,0 5-3 0,0 9 23 16,0 4-10-16,0-1-24 0,0 6 11 0,0-3-27 15,0 5 14-15,0 1-9 0,9 32 24 16,-3-31-30-16,-1 4 12 0,-3-5-14 0,1 3 0 15,2-2-5-15,-3 0 2 0,-2-3 3 0,4-2-25 16,-2 1 25-16,0-3-9 0,1-3-9 16,-2-2 15-16,1-1 6 0,1-3-10 0,-2 3 7 15,0-8-12-15,-1-2-8 0,0-1-4 0,0-1-8 16,3-4 9-16,-3 0-5 0,0-2-4 0,0 2 3 16,1-4-22-16,1 2-35 0,-2 2 0 15,0-5 0-15,0 2 0 0,0 3 0 0,0-5 0 16,0 4 0-16,0-3 0 0,1 2 0 15,-1-3 0-15,0-1 0 0,0 2 0 0,2 0 0 16,-2 0-55-16,0-2-214 0,1 0 27 0,-1 0-235 16,0 0 50-16,0 0-288 0,0 0 67 15,0-6 50-15,-1-1 75 0,-2-1 44 0,3 1 37 16,-6-12-7-16,0 1 62 0,-3 3 24 0,-7 5 29 16,-4-2 20-16,-6 8 16 0,-5 3 39 0,15 1 20 15</inkml:trace>
  <inkml:trace contextRef="#ctx0" brushRef="#br0" timeOffset="65056.84">14221 9549 465 0,'0'0'152'16,"0"16"-21"-16,0-16 14 0,0 0-30 0,0 0-25 15,0 0 13-15,0 0-45 0,0 0 15 16,0 19-12-16,0-19-4 0,-1 22 12 0,-14-10-8 16,1 2-18-16,-2-11 7 0,1 4-8 15,0 1-2-15,-2-4 16 0,0 3-16 0,-1-1-21 16,-1 4 33-16,-2-4-7 0,-2-2-20 0,-1-1-20 15,3 2 24-15,-2 0 10 0,3 0-7 0,-4-2 5 16,0-1 9-16,0 0 9 0,15-2-8 16,-10 0-28-16,1 0 16 0,-4 0 8 0,3 0-12 15,-22-13 2-15,22 11 8 0,-3-1 0 16,-2-2-4-16,0 3-22 0,4-1 17 0,-4-2-7 16,0 3-12-16,1 2-1 0,-2 0 7 15,1-4-5-15,0 4-10 0,3 0 7 0,-3-2 4 16,0 2-5-16,1-1 0 0,-1 0 11 0,12 1-16 15,-8 0 7-15,-5 0-3 0,-3 0-3 16,-1 0 2-16,-35 15-16 0,29-12-3 0,2-1 18 16,1-1-2-16,1 4 1 0,-1 0-5 0,0 0 2 15,-2-1-6-15,3-4 15 0,1 7-14 0,-1 1-7 16,1 0 15-16,-3 1-10 0,-2-5 17 16,2 6-11-16,2-5-1 0,-3 0-16 0,0 1 19 15,-2 0 6-15,1-2-9 0,4-1 2 16,-7 0 14-16,7 0-18 0,-4 3-1 0,0-3 4 15,-1-3 9-15,1 9-31 0,-3-7 23 0,0 3-2 16,-3-2 9-16,-1 3-5 0,4 4-4 16,-2-3-5-16,-3 1-11 0,-1 0 4 0,0 0-7 15,-1 0 0-15,1 0-10 0,0 0 5 16,0 0 17-16,-2 3 2 0,1-5-4 0,2 2 4 16,-2 2-6-16,2-3 6 0,-3-4-13 0,1 4 19 15,-2-1-6-15,-2 2-11 0,0-4 22 16,0 2-6-16,1-2-11 0,0 2 10 0,-2-2-10 0,1-1 4 15,1 3 8-15,-1-3-16 0,2 0 13 16,-2 3 7-16,1-4-13 0,-3 2 10 16,-1 0-6-16,1-1 13 0,2 1-26 0,-2-1 31 15,0 1-13-15,-1-4 14 0,1 2-17 0,-1 3 7 16,-4-2-2-16,3 3 7 0,-1-3 4 0,-2 0-10 16,1 4-11-16,1-4 20 0,-4 4-12 15,1-1 9-15,-1-4-8 0,0 3 5 0,-1 5 0 16,0-5-18-16,2 2 7 0,-3-3 1 0,1 2 1 15,1-2 6-15,-2 2 11 0,-1-4-7 16,-2 2-4-16,-1 2-3 0,3-3 10 0,-3-2-23 16,0 2 10-16,-3 1-1 0,6-4 9 0,-2 0-15 15,-1 0 6-15,0 0 0 0,-2 0 2 16,33 0 1-16,-16 0-1 0,-10 0-1 0,-3 0 2 16,-1 0 1-16,-2 0-6 0,0 0 3 15,1 0-7-15,-3 0 9 0,3 0 12 0,-1 0-24 16,1 0 10-16,-2 0-12 0,2 0 0 0,1 0 21 15,-61-15-13-15,59 13-9 0,0-2 9 16,-3 0 16-16,4-2-21 0,0 0 24 0,1 3 0 16,-1-2-20-16,0 0 4 0,2 0 1 15,-3 0 3-15,1 3 7 0,3-2-18 0,-3-2-6 16,0 2 8-16,-1-2 3 0,2 2 10 0,-2-4-5 16,-2 4 1-16,2 1-6 0,-4-1 12 15,5-2 12-15,-3 3-27 0,0 0 9 0,35 3 7 16,-21 0 6-16,-5 0-29 0,-5 0 23 0,-5 0-18 15,0 0 25-15,-1 0-6 0,-2 0 8 0,1 0-11 16,2 0 0-16,-2 0-15 0,-1 0 1 16,-2 0 17-16,4 0-6 0,-4 0 6 0,3 0-6 15,0 0 6-15,-4 0-23 0,2 0 20 16,-1 0-11-16,0 0 6 0,1 0 8 0,1 0-9 16,-3 0-9-16,1 0 13 0,-70 10-3 0,71-7-2 15,-2 3-4-15,1 0 11 0,1 0-8 0,0 0-6 16,-1 2 24-16,0-1-11 0,3-2-6 15,-2 3-17-15,-2 3 19 0,1-7 9 0,1 6-11 16,2-4 6-16,-1 1-8 0,-1 0-12 0,-4 0 1 16,2-3 22-16,-2 3-20 0,4-4 18 15,-1-2 13-15,1 2-5 0,0 1-28 0,-1-2 19 16,0 2 1-16,-3-4-13 0,2 2 20 16,1-2-17-16,0 2 9 0,1 1-11 0,35-3 4 15,-20 0 9-15,-6 0 6 0,-7 0 3 0,-4 0-2 16,1 0-5-16,-25 0-5 0,-7 0-5 15,-2 0-11-15,4 0 22 0,-86-11-12 0,102 9-2 16,4 2-8-16,4-6 30 0,-2 4-19 0,3 0 0 16,-1-5-3-16,10 1 11 0,-5-1-8 0,1-2-11 15,-1-1 6-15,-1 2 20 0,0 0-6 16,3-1 13-16,5 1-23 0,-7 2 8 0</inkml:trace>
  <inkml:trace contextRef="#ctx0" brushRef="#br0" timeOffset="66918.69">7660 10164 403 0,'0'0'157'0,"-14"0"15"0,14 0-81 16,0 0 5-16,0 0 31 0,0 0-15 0,0 0-17 15,0 0 3-15,-15 0-1 0,15-16-8 16,0 16-4-16,-17-20-25 0,15 20 8 15,-1 0-20-15,3 0-1 0,-2 4 7 0,2-1-10 16,0 3-13-16,0 1-13 0,0-1 30 0,0 4-17 16,2 15-7-16,-2-11-7 0,0 7 6 15,9 34-7-15,-9-22-23 0,2 3 28 0,-1 0-11 16,-1 0 14-16,2 7-9 0,-2-23-6 0,0 13 1 16,0 3 10-16,0 5 3 0,0 2-25 15,0 1 17-15,0-3 1 0,0 4 14 0,0-1-26 16,0 1 14-16,0-4-7 0,0 2-2 0,0 3-7 15,0-1 26-15,0 0-14 0,0 0-17 16,0 2 13-16,0 2-19 0,0-1 11 0,0-1 20 16,0 2-8-16,0-3-28 0,0 7 32 15,-11 48-1-15,11-78-10 0,0 18 15 0,0 4-12 16,0 2 2-16,0 4-10 0,0 1 7 0,0 0-8 16,0 3 1-16,0 0-12 0,0 0 10 0,0 2-3 15,0-2 3-15,0 0 3 16,0 1 6-16,0 0 5 0,0-1-11 0,0 0-4 15,0 3 6-15,-13 52-13 0,11-54 7 0,-3 1-1 16,-1 2 5-16,0-2 4 0,2 1 12 16,-1-2-2-16,-1 1-33 0,1-2 12 0,5 1-3 15,-2-1 6-15,-1 4-2 0,0-4 4 16,3-27-5-16,0 16-2 0,0 4-3 0,0 8 4 16,0 1 13-16,-11 59 2 0,10-57-11 0,1 2 23 15,-3 1-16-15,3-2 6 0,-8-2-17 0,8 6 24 16,-3-4-14-16,-1 4-7 0,-1 0 26 0,1-2-12 15,0 2 8-15,2 0-24 0,-1-3 3 16,-1 3 9-16,2-1 7 0,1 0-7 0,-3-1 5 16,4-1-4-16,-1 4-2 0,-2-7 9 15,3 1-6-15,0 1 0 0,0-2-2 0,-4-3 10 16,4 0-17-16,0-28 2 0,0 14-18 0,0 5 26 16,0 1-16-16,12 53 5 0,-11-48 12 0,3-2-12 15,-3 1 3-15,0 4-15 0,2 2 10 16,-2-3 14-16,4 8-16 0,-5 4 21 0,4 1-19 15,-1 5 0-15,-2 1 4 0,0 1 14 0,2 5-14 16,-2 1 18-16,2 0-20 0,2 1 17 16,0 2 0-16,1 1-8 0,1 0-6 0,-1-2 7 15,3 2 12-15,-3-3-11 0,2 4 6 16,1-7-5-16,-2-2 2 0,0 0 0 0,-2-3 4 16,2 3-4-16,2-3 11 0,-3-1-1 0,1-2-17 15,1 4-5-15,-3-6 26 0,4 7-6 0,-1-7-16 16,-2 1 1-16,-2-4 16 0,3 1-27 15,0-3 2-15,-7-2-17 0,3-6-5 0,0 0-13 16,-3-28-24-16,0 8-28 0,0 3-48 0,0 1 12 16,-15 36-196-16,10-44-49 0,1-8 18 15,-2-13 23-15,-3-1-23 0,0-6 11 0,0-3-4 16</inkml:trace>
  <inkml:trace contextRef="#ctx0" brushRef="#br0" timeOffset="72159">7155 9616 646 0,'0'0'251'15,"0"0"-18"-15,0 0-24 0,0 0-14 0,0 0-13 16,0 0-24-16,0-17-14 0,0 17-10 0,0 0-13 16,0 0-19-16,0 0-8 0,0 0-6 15,0 0-23-15,0 0 15 0,0 0-7 0,28 29 24 16,-21-3-42-16,-2-1 3 0,0 1 10 16,0 1-2-16,4 1-27 0,-5-1 10 0,5 4-15 15,-2-7-11-15,0 1 31 0,-1 1-28 16,6-5-6-16,-7 0-8 0,0-2-13 0,0-9-12 15,-4 3-15-15,2-6-22 0,-3-2-42 16,3 3 7-16,-3-8-209 0,0 0-129 0,0 0 60 16,0 0 28-16,-13 0 4 0,10-1 30 0,-7-12-12 15,1 3 5-15</inkml:trace>
  <inkml:trace contextRef="#ctx0" brushRef="#br0" timeOffset="72827.95">6829 9361 461 0,'-2'-4'286'0,"-1"-2"-67"0,3 3-4 15,-4-4-30-15,4 5-29 0,-2-3-28 0,2 3-3 16,-2-2-1-16,0 2-16 0,2 4-37 15,0 0 12-15,0 0-9 0,0 1-4 0,0 2-11 16,0 0-9-16,0 1 3 0,-3 2-3 0,3 0-10 16,-2 0-14-16,2 2-1 0,-8 21 10 15,4-12-13-15,-1-4 18 0,-5 2-14 16,-5 3 7-16,1-5-16 0,5-3 8 0,-3 4-14 16,2-7 19-16,3-4-2 0,1 1 6 0,1-1 15 15,0 0-25-15,-1-2 9 0,4-1-10 16,0 0 0-16,-1 1 6 0,2-3 0 0,-1 1 11 15,0 5-1-15,1-6-26 0,-1 0-1 16,0 2 15-16,2-2-7 0,0 0-20 0,0 0 7 16,0 0 14-16,17 8-23 0,-10-8 2 15,12 6 26-15,-4-2-8 0,1 1-19 0,-2-5 0 16,1 4-1-16,3 4-2 0,-8 0 12 16,6-4-7-16,-6-2-8 0,-1 2 3 0,-3 3 8 15,1-4-2-15,-1 0-1 0,-2 2-4 0,0-1 18 16,-2-3-1-16,1 4-18 0,0-2 5 0,-2 1 14 15,-1 0-12-15,0-4 27 0,0 0-21 16,0 0 14-16,-18 29-8 0,4-14-6 0,1-6 2 16,-6 1-15-16,2 0 22 0,-7 0-9 15,2 1 27-15,1 1-5 0,4-2 5 0,-5-3-19 16,7 3-15-16,4-5 44 0,-3 4-24 0,5-1-17 16,-4 4 5-16,3-6 8 0,5 1-16 15,-1-4 38-15,1 3-34 0,0-1 9 0,4 3-1 16,-2-2-11-16,1 2-7 0,0 1 15 0,-4 5-9 15,6-14 36-15,0 14-43 0,0-3 25 16,0-1-31-16,-8 10 9 0,2-12 31 0,-3 12-15 16,-2-5-30-16,-3-1-9 0,2-2-20 15,-4-2-19-15,-2 1-66 0,-2-5-57 0,1-2 16 16,-3 2-257-16,3-4 21 0,-3-2 29 16,11 0 30-16,-15-14-7 0,12 8 43 0,-4-5 29 15,8-3-30-15</inkml:trace>
  <inkml:trace contextRef="#ctx0" brushRef="#br0" timeOffset="73352.92">6397 9460 564 0,'0'-6'393'0,"1"2"-56"0,2-2-41 16,-1 2 1-16,-4-1-18 0,6 2-71 15,-4-1 3-15,0 1-45 0,-2 2-5 0,2-1-38 16,-2 4-15-16,2-2 3 0,-3 4-7 0,3 0-33 16,-1 3 9-16,-2-1 16 0,1 3-28 15,-7 12-26-15,3-1 32 0,2 1-13 0,-1 2-36 16,-5-1 18-16,3 1-25 0,-1-1-20 0,2-2 36 16,-4-2-4-16,2 3 8 0,0-2-18 15,1-4-18-15,0 2 31 0,1-7-2 0,4-4-20 16,-2 1 22-16,0-2-28 0,1-1 11 0,-1-3-17 15,2-1 7-15,2 0 1 0,0 0-12 0,0 0-2 16,-13-17-1-16,8 11 26 0,0-10-16 16,0-4-4-16,-4 3 7 0,4-2 6 0,-3-3-42 15,2 0 8-15,-2 2 42 0,-2-1-19 0,3 1-2 16,-2 3-8-16,-3-3 30 0,3 3-31 16,-3 2 11-16,-1 0-12 0,0 5 8 0,-2 0 0 15,0 5 13-15,0-3-6 0,2 8-8 16,-1 0 13-16,5 0-12 0,-3 0-8 0,-15 13 1 15,11-4 15-15,2-2-15 0,1 3-16 0,4-2 19 16,-1 3 12-16,4-1-3 0,1 2-2 16,0-2-3-16,3 0 37 0,2 2-52 0,0-12 15 15,0 7 35-15,13 21-48 0,-2-10 15 0,2-6 5 16,2 3-38-16,4-4-13 0,-2 2-54 16,3-7-40-16,0 0 15 0,-4-1-274 0,-3-5-40 15,-3 0 23-15,6 0 61 0,16-23 0 0,-20 13 24 16,0-4 21-16,-1-4-30 0,-2 12 2 0</inkml:trace>
  <inkml:trace contextRef="#ctx0" brushRef="#br0" timeOffset="73584.89">6286 9338 222 0,'9'-16'440'15,"2"0"-76"-15,0 3-25 0,4-3-12 0,-1-2-42 16,-1 3 37-16,1-4-47 0,1-2-15 0,2 2-40 15,2 0-15-15,-1 1-27 0,-2-4-9 16,1 5-14-16,1-2-28 0,-1 2-36 0,-2 0-16 16,-4 5-31-16,3 0-3 0,-2 2-89 15,2-1-13-15,-8 1-66 0,-2 8-57 0,-1-2 17 16,-1 2-175-16,-2 2 28 0,0 0 25 0,0 0-139 16,0 0 64-16,0 0 19 0,-14-3 41 15,8 3 17-15,0 0 18 0</inkml:trace>
  <inkml:trace contextRef="#ctx0" brushRef="#br0" timeOffset="75083.84">5796 9300 580 0,'-8'-4'265'0,"2"1"-18"16,-1-3-18-16,3 6 15 0,-1-3-35 0,-1-1-10 16,4 1-19-16,-3 3-23 0,1-4-9 0,0 2-32 15,0 1 3-15,3 0-23 0,-2 1-21 16,3 0-9-16,0 0 1 0,0 0-4 0,0 0-3 16,-7 15 10-16,5-12-13 0,-1 6-18 15,1-1 0-15,0-2-15 0,-2 16 32 0,-3-4-18 16,-3-3-20-16,3 3 0 0,-2-2 1 0,0-6-12 15,-5 5 9-15,8-7-7 0,-7 4 14 16,2-6-15-16,3-2 5 0,-2-1 1 0,3 1-15 0,0-2 13 16,-3 0-4-16,6-2-5 0,4 0 23 15,0 0-5-15,-9 0-26 0,2 0 27 0,-13-15-41 16,11 6 15-16,3 3-2 0,-1-3-13 16,-3-2 9-16,3 0-1 0,-3-4-6 15,3-1-2-15,1 4-4 0,1 2-6 0,-1-6 13 16,3 3 22-16,-3 3-22 0,2 0-1 0,1 3 20 15,-1-1-6-15,0 4 4 0,0-2-2 16,2-1-13-16,-2 2 2 0,1 0-11 0,-3 2 10 16,1 0-1-16,-1-1 8 0,-6-2 15 0,-1 1-4 15,4 1 13-15,-1 1-31 0,0-1 0 16,4 1 6-16,0 0 28 0,-1 3-30 0,3-2 12 16,-1 0 1-16,0-1-18 0,2 0 23 0,1 3 3 15,0-2-4-15,-2-2-21 0,4 2 5 0,0 2 9 16,0 0 6-16,0 0-24 0,12-17 11 15,-7 15 1-15,10-6-4 0,-3 6 10 16,-1-3-11-16,0 1-1 0,-3 4 20 0,1 0-18 16,0-1 5-16,-9 1 0 0,6 0 6 0,-6 0-3 15,9 0 2-15,-2 0-4 0,3 15-1 0,-7-9-4 16,0-2 8-16,-2 2 6 0,-2 0 11 16,-5 12-22-16,0-3 3 0,-3 0-1 0,-4 0-3 15,0-1 24-15,-4 1 1 0,-2-4-25 16,-1 0 3-16,0 3 13 0,1-4-7 0,2 0-8 15,-2-1 21-15,3-1-23 0,-3 2-3 0,5-3 4 16,-4-2 29-16,8 0-20 0,1-4-2 16,2 0 16-16,1 2-23 0,3-2-1 0,-3 1 6 15,2-2 14-15,3 3-25 0,-4-2 6 16,5 2 10-16,0-2-2 0,0-1-10 0,0 0 20 16,0 0-24-16,0 0 21 0,16 10 12 15,-10-8-30-15,8 6 16 0,-1 1-6 0,2 0 14 16,-3-2-8-16,1 1-18 0,-3-1 30 15,5 2-2-15,0 1-32 0,-7 0 7 0,-2-7-1 16,3 4 20-16,-4-4-11 0,0 1-6 16,-1 2 20-16,-2-4-24 0,0 4 7 0,-2-4 8 15,0 5-11-15,0-7 16 0,0 0-6 0,0 0-8 16,-18 30 10-16,5-20 11 0,-1 1-17 0,0-1 3 16,-2 0 7-16,0-4 23 0,2 0-16 15,-2 0 18-15,3-2 3 0,2-4 23 0,-1 0-36 16,-1 0 13-16,13 0 14 0,-7 0 16 15,-1 0-12-15,-2 0-6 0,-6 0-4 0,-10-17 13 16,13 7-7-16,0 5-5 0,3 0 10 0,3 0-1 16,-1 2 4-16,4-4-37 0,-2 4 28 15,1-1-8-15,2 0 8 0,-7-8-28 0,-1-1 29 16,5 3-38-16,0 0 24 0,5 1-18 0,-4 0 6 16,2-1 8-16,-2-7 13 0,2 1-6 15,-1 2-25-15,2 0 16 0,0-9 16 0,-2 6-9 16,2-3-17-16,-1 4-4 0,-1-4 5 0,1-5-6 15,2 7 9-15,-1 2-8 0,2 3-6 16,-3 1 4-16,3-11 2 0,-2 3-2 0,0 8 16 16,2-1-10-16,0 3-16 0,-1 2 7 15,1 2 4-15,0 0-10 0,0 3 1 0,0 0-13 16,1 3 8-16,-1 4 1 0,3 0-7 0,-2 3 12 16,7 12-20-16,-3 5 7 0,-2-1 12 15,0 0-10-15,2 2 12 0,1 5-10 16,-1-5 13-16,1 1-16 0,-1 0-7 0,-4-1 1 15,4-3 1-15,-5 1 15 0,0-9 3 0,0 4-15 16,0 3-4-16,0-3 21 0,-12 14-23 16,5-13 29-16,2-5-21 0,1-7 15 0,-2 2-7 15,1-2 4-15,-2-1-17 0,-4 4 19 16,2-3-12-16,1-4-7 0,2-1 19 0,6-2 1 16,-9 0 0-16,1 0-12 0,8 0-12 0,-9 0 9 15,-3 0 22-15,-9-18-20 0,9 14 1 0,2-8-3 16,-1 4 12-16,-2 0-2 0,2-3-7 0,-1-1-2 15,3 4-5-15,-4-4 12 0,4 1-3 16,-3-3-11-16,1 3 18 0,1 2-9 0,0 3 0 16,4 1-18-16,-2 3 26 0,-1-2-29 15,-6 0 22-15,-1 4-15 0,7 0 14 0,-6 0-27 16,-22 15 14-16,15-6 12 0,-2-2 14 0,7 3-1 16,-2 3-3-16,1-3-11 0,4 1-3 0,0-6 10 15,5 7-30-15,1-2 25 0,1-2-1 16,3 2-19-16,0-5 8 0,4 7 12 0,0-12 1 15,0 0-2-15,0 6 1 0,20 16-17 16,-4-12 20-16,2-5-11 0,1-3-2 0,5-2-7 16,-3 0-24-16,-11 0-12 0,8 0 6 0,0 0-94 15,23-19-67-15,-23 11-54 0,-2 0 26 16,3-2-278-16,-3 4 62 0,-5 0 18 0,-1-2 32 16,-2 3 17-16,5-3 2 0,-4 4 46 0,-3-2 38 15,3 4 15-15,-1 2 4 0</inkml:trace>
  <inkml:trace contextRef="#ctx0" brushRef="#br0" timeOffset="75294.78">5102 9748 370 0,'14'9'397'16,"0"1"-76"-16,-4-7 27 0,-1 4-13 0,-5-3-48 15,6 2-34-15,-5-3 13 0,1 0-44 16,0 1-27-16,-1-2-40 0,0 3 8 0,0-4-14 15,-1 2-18-15,0-1-42 0,8 10-86 16,-5-6-47-16,-4-2-79 0,0 5 14 0,-3-1-256 16,3-3-64-16,-1 0 29 0,0-1 31 0,-1-3 47 15,2-1 25-15,1 1 18 0,1-1 12 16</inkml:trace>
  <inkml:trace contextRef="#ctx0" brushRef="#br0" timeOffset="75473.78">5549 9879 764 0,'8'8'289'15,"2"-6"-23"-15,-2 3-12 0,-2-2-39 16,0-1-39-16,-4-1-7 0,3 3-38 0,-2 0-24 16,-3-3-38-16,1 0-62 0,-2 3-93 0,-2 0 8 15,-2-4-325-15,-10 7 31 0,1-4 57 16,3-3 20-16,-4 0 37 0</inkml:trace>
  <inkml:trace contextRef="#ctx0" brushRef="#br0" timeOffset="76105.77">4166 9739 504 0,'4'2'171'16,"-4"-2"28"-16,5 1-12 0,-3-1-16 0,1 0-19 15,-2 3 16-15,1-3-12 0,0 3-15 16,1-3 0-16,-3 1-14 0,0 0-9 0,0-1-16 16,0 3-15-16,0-2 5 0,-4 2-15 0,0 3-3 15,-1-6 8-15,0 4-34 0,-7 8 19 16,2-4-7-16,-1-6-5 0,-6 6-11 0,2 0 3 15,1-1 21-15,-5-1-14 0,2 1-10 0,-2 0 32 16,3-1-23-16,-1-2 13 0,1 3-3 16,2-7-2-16,4 0 2 0,-7 5-1 0,7 0 9 15,0 0 1-15,3-4-8 0,-2 1 18 0,3 1-8 16,1-3 1-16,-1 0 12 0,1 0 11 16,1 0 6-16,-2 0-3 0,6 0 0 0,0 0-4 15,-6 0-15-15,6 0 6 0,-15-15-15 16,12 13 2-16,-6-13-8 0,-1-1-26 0,5-9 13 15,0 5-3-15,0 6-12 0,1-5-6 0,-1-3-5 16,1-1-6-16,1 3 21 0,0 2-25 16,0 5 7-16,2-1-1 0,-2 2-11 0,3 2-19 15,0 0-9-15,-2 2-37 0,2 8 5 16,0-9-125-16,0 9-38 0,0-12-59 0,0 2 24 16,0 10 25-16,0-9 20 0,0-1-305 0,0 10 38 15,0-10 0-15,0 1 32 0,0 9 103 0,0-11 23 16,0 2-61-16,6-2 25 0,0 6 4 15</inkml:trace>
  <inkml:trace contextRef="#ctx0" brushRef="#br0" timeOffset="76333.73">3958 9371 367 0,'5'-8'326'16,"-2"2"-2"-16,0 0-26 0,1 0-24 15,-4 0-9-15,3-1 14 0,0-1-30 0,-1 0-28 16,-1 2-7-16,2-2-10 0,-1 1-28 15,1-1-7-15,3-9-26 0,7 1-13 0,-5 3 4 16,4 2-23-16,1 1-20 0,4 0-13 0,1 2-6 16,-2 6-8-16,3 2-88 0,-11 0-16 0,6 0-34 15,1 0-36-15,16 22-42 0,-19-9-57 16,-10 2 18-16,2-2-253 0,-4 1 26 16,0-14 35-16,0 18 27 0,-10 21 24 0,-3-16 17 15,3-1 48-15,-2 1-21 0</inkml:trace>
  <inkml:trace contextRef="#ctx0" brushRef="#br0" timeOffset="77149.72">3579 9655 664 0,'-2'-5'271'16,"0"0"-25"-16,-1 0-19 0,3 0-5 0,0 2-32 15,-2-3-38-15,1 2-1 0,1 4-14 16,0-4-31-16,-1 2-14 0,1 2-6 0,0 0 9 16,0 2-23-16,-2 2 9 0,1-2 14 0,0 6-23 15,-3-5-9-15,0 4-10 0,3 1 10 16,-8 7-5-16,-1 0-1 0,1 0-25 0,-1-1 28 15,2-5 0-15,1-1-37 0,1-2-3 0,0 1 3 16,1-4 14-16,0-1 2 0,-1-1-25 16,4 3 24-16,-7-3-17 0,4-1-18 0,5 0 17 15,0 0 12-15,-6 0 9 0,6 0-16 16,-17-15-17-16,13 12 0 0,1-3 11 0,0 2-28 16,0-3 49-16,0 1-39 0,0 1-17 0,0 0 25 15,0 0-5-15,1 0 10 0,-2 3 0 16,0-2-31-16,2-2 44 0,1 6-37 0,-2 0 12 15,3 0-19-15,0 0 21 0,0 0-6 0,0 0 31 16,-16 10-30-16,13-3-14 0,-7 7 38 0,2-6-32 16,2 2 2-16,2-4-15 0,-3 3 20 15,1-5-1-15,-1 14 14 0,0-11-2 16,2 2-14-16,-3-1 27 0,4-6-10 0,0 3 4 16,2 0-26-16,-1-4 4 0,2 3 2 0,-3-3 13 15,-1-1-3-15,0 3-25 0,4-2 36 0,-4-1-16 16,5 0 36-16,0 0-33 0,0 0 29 0,0 0-29 15,-15-13 0-15,11 4 7 0,2 3-8 16,-3 2 14-16,-3-13-23 0,-2-2 7 16,6 6 30-16,-1-6-18 0,-3 7-13 0,2 2 13 15,1 2 30-15,0 0-49 0,1 4 3 0,-2 0 14 16,0 1-26-16,0 0 27 0,-8-1-12 0,0 0-8 16,1 3 15-16,0-2-1 0,3 2 12 15,0 1-17-15,-4 0-11 0,-2 0 43 16,-17 15-16-16,15-11-23 0,3 4 28 0,-2 0-10 15,1 7 9-15,0-7-13 0,1 2 1 0,4 2 2 16,-1-4-1-16,-3 4-1 0,6 1 9 16,1 1-2-16,2 2 35 0,2-4-21 0,-1-2 1 15,5-1-18-15,-1-1-3 0,1-8 0 0,0 0-1 16,0 9-1-16,0-9 26 0,15 18 3 16,-10-17-37-16,3 0 31 0,-2-1-14 0,8 0 1 15,-1 0-21-15,5 0 3 0,20-16-1 0,-19 9-50 16,6-3-26-16,-1-3-76 0,-8 3-65 15,0-2 19-15,2 2-299 0,0 2 61 0,1 2 42 16,-4-3 7-16,-2 8 20 0,-3-2 11 16,-3 1 50-16,-7 2 26 0,7 0-14 0</inkml:trace>
  <inkml:trace contextRef="#ctx0" brushRef="#br0" timeOffset="77339.64">3451 10034 627 0,'3'4'335'0,"0"-1"-37"0,-3-2 0 16,1 1-12-16,1-1-35 0,1 2 16 15,1-2-20-15,-3-1-42 0,0 0-21 0,2 0-59 16,-2-4-118-16,-1 1-100 0,-1-1 8 16,1-2-333-16,-3 2 28 0,1-2 29 0,-7-12 34 15,1 1 23-15,-2-1 12 0,1-6 17 16</inkml:trace>
  <inkml:trace contextRef="#ctx0" brushRef="#br0" timeOffset="77538.64">3279 9249 812 0,'-6'-1'276'15,"0"-2"-31"-15,-9 8-30 0,-6 0-22 0,0 3-16 16,-1 6-30-16,0-1-61 0,-3 3-75 16,1 2-1-16,-2 2-381 0,-2-1 23 0,-3 3-11 15,-1-7 16-15,-1-3 63 0</inkml:trace>
  <inkml:trace contextRef="#ctx0" brushRef="#br0" timeOffset="79300.53">415 11106 267 0,'0'0'279'0,"0"0"-24"0,0-15-54 0,0 15 11 16,0 0-25-16,-22-30-12 0,22 28 9 0,5-3-30 15,-10 5-4-15,4-3-4 0,1 0-10 0,0-3 23 16,-4 4-29-16,4-2-20 0,-1 3 10 16,1-2-7-16,-4 3-14 0,9 0 1 15,-6-4-28-15,-3 2 12 0,5 1-13 0,-2-3 30 16,-1 3-43-16,2-1 9 0,0 0-19 0,-3-2 5 15,3 7 5-15,0-3-35 0,0 0 6 0,0 1-2 16,0-2-3-16,0-3-3 0,0 3 44 16,-4 3-7-16,4 1-34 0,0-3-20 0,1-3 28 15,1 3-31-15,-2 0 13 0,0 3 5 16,-2-7 3-16,2 5-32 0,2-4 21 0,-2 5 0 16,0 2-21-16,1-3 34 0,-1 1-3 0,0 2 0 15,0 6-4-15,3 0-1 0,3 2-12 16,0 5 4-16,1 3-14 0,-1 1 2 0,3 7 17 15,-4-2-36-15,4 4 34 0,-4-4 0 16,4 6-3-16,0-5 10 0,1-5-15 0,-3 1-5 16,-1 2 16-16,-1-6-19 0,1 6 18 0,-2-5 0 15,3-7-2-15,-2-1-22 0,0-1-9 16,4-1 31-16,-4-1-16 0,3-4 3 0,-7 1-2 16,4 0 1-16,0 2 0 0,-1 0 6 15,2-6 6-15,-3 2-12 0,0-3 15 0,-2-1 2 16,7-1-2-16,-6 3 35 0,3-7 18 0,-2-4 3 15,2 2-17-15,0-3 17 0,0-9-28 0,5 0-22 16,-1-3 27-16,-1-3 6 0,1 3-2 16,2-5-9-16,-11 3 25 0,7-3-28 0,-1-1-20 15,-1 1 29-15,-2-1-20 0,-1 1 15 16,1 1-3-16,-2 3-20 0,2-2 10 0,-3 4-16 16,0-2 18-16,0 13-6 0,0-5-13 0,0 3 14 15,0-2 3-15,0 1-13 0,0-3-11 16,0 6-19-16,0 0-27 0,0 10 7 15,0-10-24-15,0 10 6 0,0 0-55 0,11-15-63 16,-11 15-26-16,4-3-50 0,4 9 25 0,-3-12-204 16,1 13-69-16,-1-2 61 0,-1 3 31 15,4-2 42-15,6 2 26 0,-4-1 29 0,2 6 28 16,2-9 13-16,0 9 14 0</inkml:trace>
  <inkml:trace contextRef="#ctx0" brushRef="#br0" timeOffset="79782.81">1200 11235 832 0,'1'-5'288'0,"-1"0"-29"0,-5-14-5 15,4 3 2-15,-4-1-43 0,-4-2-36 0,2 5 22 16,1-4-24-16,-4 5-19 0,4-1 0 0,-2 4-22 16,2-5-15-16,-2 4 14 0,-1 3 10 15,2-1-7-15,-2 3-31 0,2 0 37 0,-1 1-40 16,3-2 20-16,-1 1-23 0,0 5-21 0,-3 0 3 16,1-5-14-16,8 6-9 0,-12 0-14 15,-15 16 16-15,18-6-30 0,-2-2-3 0,-2 2-1 16,3 1-11-16,-1 7-6 0,3 1 8 0,-2 5 2 15,2 2 1-15,0-1-5 0,0 1 4 16,3 5-1-16,3 1-4 0,-2 2-18 0,1-2-16 16,3-1 38-16,0 6-6 0,0-21-7 0,0 10-13 15,0 4 32-15,0-1-16 0,12 35-2 16,-10-36-20-16,2 9-1 0,0-11 27 0,-3 3 5 16,2-4-9-16,2-3 18 0,-3 2-17 0,1 2-13 15,-3 1 2-15,0-18-3 0,0 5-10 16,0 2-3-16,0 2 4 0,0-1-96 0,-13 10-61 15,8-17-15-15,1-2-81 0,-2-2 24 0,-2 1-234 16,6-4 35-16,-2-5 36 0,3 1 29 16,2-9-8-16,1-1 41 0,2-8 36 0,-1 5 29 15,3-7 38-15</inkml:trace>
  <inkml:trace contextRef="#ctx0" brushRef="#br0" timeOffset="80019.78">1133 11575 826 0,'-1'-2'337'0,"1"0"-19"0,-7 1-42 15,4 0 37-15,-2 1-44 0,0-5-3 16,-2 2-19-16,-3 2-64 0,1-3 9 0,9 4-24 16,-10 0-5-16,-5 0-33 0,-1 0-6 0,-1 0-9 15,-3 0-32-15,-1 9-29 0,-22 3-7 16,19-9-100-16,11-3-59 0,-1 0-48 0,-4 0 13 15,-1 0-198-15,-13 10-95 0,32-10 36 0,-9 0-11 16,9 0 98-16,-7-10 27 0,14 6-10 0,1-1 12 16,5 4-20-16</inkml:trace>
  <inkml:trace contextRef="#ctx0" brushRef="#br0" timeOffset="80382.77">1869 11511 752 0,'2'-2'345'0,"-2"2"-35"0,0-4-10 16,0 2-10-16,0-5-55 0,0 6-40 0,-2 0 19 16,-2 0-43-16,1-2 0 0,-2 0-19 0,2-1 32 15,-3 2-36-15,-2 1-21 0,-8-4 9 16,-1 1-50-16,-3 4-9 0,-1-1-9 0,2-3 1 16,7 4-14-16,-4 0-6 0,-6 0-99 15,-2 0-19-15,-21 17-41 0,17-13-79 0,6 4 18 16,1-3-155-16,0 0-134 0,3 5 61 15,9-6 65-15,0-1-10 0,4 0 38 0,3 0-9 16,1-1 16-16,1-2-27 0</inkml:trace>
  <inkml:trace contextRef="#ctx0" brushRef="#br0" timeOffset="80607.75">1857 11703 357 0,'0'1'345'16,"-1"0"-52"-16,0 0 15 0,-2-2-53 0,-1 2-25 15,-1-1-20-15,0 4-3 0,-13 0-49 16,5-3-21-16,1-1-13 0,-17 4 14 0,11 1-63 16,-3-3-39-16,8-2-48 0,-6 0-88 15,-5 0 9-15,-2 0-302 0,0 0 20 0,-1 0 45 16,-1 0-1-16,4 0 22 0,1 0 10 0,-15-20 31 15</inkml:trace>
  <inkml:trace contextRef="#ctx0" brushRef="#br0" timeOffset="81357.71">2237 11542 491 0,'2'-21'275'0,"-2"4"-16"0,2 0-24 16,-2 17 10-16,0-12-17 0,0 1-36 15,0-2 20-15,0 4-46 0,0 2 19 0,0 7-39 16,0-10 33-16,0 10-23 0,0-13-16 0,0 13-35 15,0-8 11-15,0 8-32 0,0 0 3 16,7-10-18-16,-5 11-9 0,-1 5-5 0,2 2-6 16,0 11 9-16,5 3-12 0,0 1-5 0,-1 4-2 15,-2 1 5-15,3-5-4 0,1 1 43 0,-3-2-9 16,0 0-15-16,3-2-11 0,-4-9 27 16,0-1-28-16,0 0 47 0,-5-4 11 0,4-1-1 15,0-3 3-15,1-2-10 0,-5 0-3 0,19-17 2 16,-4 0-22-16,-5-6-9 0,5 0-6 15,0-5-4-15,-4 3 1 0,3-3-3 0,-3 1-14 16,0-1 12-16,-3 1-12 0,1-1 0 16,-2 3-7-16,-1 2-7 0,-1 1-15 0,0 5-30 15,-3 4-13-15,-1 4-36 0,1 1 6 16,-1-2-126-16,0 6-41 0,1 0-70 0,2 4 24 16,-3-2-94-16,-1 2-107 0,0 0-19 0,0 0 76 15,7 0 51-15,-7 0 9 0,24 25 20 16,-4-14 15-16,-10-2 41 0,4-4-23 0,-2-4 36 15</inkml:trace>
  <inkml:trace contextRef="#ctx0" brushRef="#br0" timeOffset="81602.69">2812 11361 770 0,'3'0'281'16,"-1"3"-30"-16,1-1-16 0,-3-1-1 0,0 3 3 15,2 0-11-15,-2 1-40 0,-2 0 16 16,2 3-14-16,-3-5-20 0,2 6-10 0,0 1-9 15,1 1-11-15,-5 28-5 0,1-17-11 0,3-4-31 16,-1 5-4-16,0 0 9 0,0-4-18 16,1-6-2-16,1 1-9 0,-2-2-13 0,2-5 4 15,0-7-5-15,0 0-45 0,0 12-30 16,0-4-35-16,0-8-28 0,0 9-23 0,0-9-48 16,0 0-72-16,-1 13 21 0,0-16-223 0,1-1 18 15,-1 3 4-15,1-4 16 0,0-1 47 16,0-1 52-16,0-1 28 0,0-2-4 0</inkml:trace>
  <inkml:trace contextRef="#ctx0" brushRef="#br0" timeOffset="81804.67">2820 11103 948 0,'0'-12'406'0,"0"4"-55"0,-3 2-18 0,3 0-13 15,-1 2-13-15,0 1-31 0,1-2-41 0,0 2-27 16,0 1-12-16,0-1-21 0,0 3-33 15,0-2 3-15,0 2-50 0,5-1-39 0,-3 2-4 16,1 1-111-16,1-2-43 0,1 3-65 0,7 7 14 16,-1-1-280-16,-7 1-31 0,1 0 65 15,4 6-1-15,1 1 57 0,4-1 29 16,0 3 19-16,2 0 9 0,-1-4 44 0</inkml:trace>
  <inkml:trace contextRef="#ctx0" brushRef="#br0" timeOffset="82103.64">3694 11514 1013 0,'3'2'387'0,"-1"1"-53"15,1-3 1-15,-3-3-40 0,0 3-11 16,0-2-21-16,-5-1-29 0,4 1-20 0,-6-2-10 15,2 3-26-15,-12-7-24 0,-3 5-15 0,-2-5-38 16,-2 4-3-16,-2-2 8 0,-3 4-15 0,1-1-3 16,6 0 1-16,-7-3-23 0,2 4-23 0,0-3 5 15,4 1-58-15,-2 2-14 0,0 2 2 16,11 0-83-16,-6 0-48 0,-2 0-25 0,-1 0-51 16,3 0 21-16,-21 12-187 0,20-7-78 15,4 0 52-15,5-4 38 0,3 1-6 0,2-2 71 16,2 0 5-16,5 0 27 0,0 0 10 0</inkml:trace>
  <inkml:trace contextRef="#ctx0" brushRef="#br0" timeOffset="82389.64">3366 11311 696 0,'0'-2'373'0,"0"-1"-29"0,2 2-36 0,0-1-38 15,-1 2 10-15,-1-3-28 0,0 3-25 0,2-3-17 16,0 2-33-16,-2 2-26 0,0 3 0 16,2 0-5-16,-1 1-34 0,1 4-14 0,-1-2 0 15,-1 3 0-15,4 11-7 0,0 5-11 16,-2-3-15-16,1 1-12 0,3 1 21 0,-2-3-8 16,-1 4-21-16,-1-4-4 0,0 1-9 0,0-1-15 15,3 3-3-15,-2-1-43 0,-2-1-79 0,1-5-37 16,-1-2-95-16,0-5 21 0,0-1-262 0,2-1 12 15,-2-1 70-15,3-6 45 0,0 1 0 16,1-3 36-16,0 2 29 0,-5-2 7 0,18 0-16 16</inkml:trace>
  <inkml:trace contextRef="#ctx0" brushRef="#br0" timeOffset="83285.58">4501 11509 732 0,'-4'-4'251'0,"0"2"-30"0,2-5-37 15,-2 6 3-15,-1-1-23 0,-4-1-7 0,-4-2-17 16,-1 3 13-16,-4 0-18 0,0 1 8 0,8 1 4 16,-4 0-30-16,-3 0 2 0,-2 0-22 15,-17 14 3-15,21-13 30 0,-3 7-16 0,0-6-48 16,3 7 1-16,0-3-6 0,1 2 11 15,-2 3-33-15,5-1-9 0,0 1 8 0,5 0-3 16,-3 5 31-16,1 2-42 0,3-7-2 16,0 8-18-16,2-5 27 0,2-2-18 0,1 6 7 15,0-4-4-15,0-14-22 0,0 10 42 0,0 2-11 16,14 15-20-16,-7-11 21 0,2-9-22 0,-2-2-18 16,1-6 13-16,-1 1 16 0,0 0-17 15,8 0 13-15,12-19-24 0,-11 9-14 16,-1 0 39-16,2-4-12 0,2 3-10 0,-6 0 4 15,2-3-13-15,0 0-7 0,-4 3 20 0,0-5 0 16,2 3 13-16,-6 3 9 0,0 0-17 16,2-3 5-16,0-4-3 0,-4 6-28 0,1-3-1 15,-6 5 11-15,4-1-6 0,-1 3 14 16,-1-2-7-16,-1 2 1 0,1-2-6 0,-1 3 6 16,-1-3 8-16,5 1-3 0,-5 2 20 0,0 1-1 15,1 0-6-15,-1-1 7 0,0 1-10 0,0 5-4 16,0 0 2-16,0 0-10 0,0 0 12 0,0 0-2 15,-1-8 6-15,-4 14-1 0,4-4 15 16,-3 3-33-16,-2 10 14 0,-1 2 7 0,-4 1 6 16,4 5 9-16,0-1-9 0,-1 1-1 15,-1 1-16-15,2 5 11 0,1 0 12 0,2-3 5 16,-2-1-2-16,3 3 40 0,3-2-52 0,0-7 14 16,0-19 22-16,0 11-38 0,0 2 0 15,19 10 0-15,-3-14 12 0,-1-4-20 0,8-3 17 16,-14-2-14-16,8 0-31 0,23-17-19 0,-19 7-28 15,3-1-48-15,-4-6-39 0,1 3 15 16,-1 0-192-16,1-3-61 0,-3 1-32 0,-1 0 74 16,1-4 17-16,-4 0 33 0,-1-1 23 0,0-2 15 15,0 2 10-15</inkml:trace>
  <inkml:trace contextRef="#ctx0" brushRef="#br0" timeOffset="83641.56">5007 11091 454 0,'2'-4'407'15,"-2"0"-59"-15,0-2-30 0,0 2-30 16,0 2-37-16,0-2 12 0,0 2-5 0,0 1-39 16,0-2-4-16,-5 3-36 0,3 3-22 0,-2 0-18 15,-5 10 17-15,-2 2-22 0,-1 2 7 16,4 3-14-16,-2 7-13 0,2 1-27 0,-3 5 18 15,2-2-1-15,-1 1-8 0,1 1-10 16,4 7-7-16,-3-2 1 0,4-2-6 0,2 4-15 16,-2 4 12-16,4-2 3 0,0-23-17 0,0 11-8 15,0 4 5-15,17 32-8 0,-12-35-7 0,5 2-3 16,0-12-15-16,4 1-4 0,0 0 12 16,2-7-9-16,0-4-16 0,1 0-32 15,2-5-38-15,1-3 7 0,0-3-125 0,-11 0-38 16,5 0-50-16,19-19 25 0,-12 9-266 0,-5-1 25 15,1-1 31-15,-2-1 50 0,1-5 41 0,-2 1 2 16,2 1 57-16,-3 0-40 0,2-4 71 16,-3 8 8-16</inkml:trace>
  <inkml:trace contextRef="#ctx0" brushRef="#br0" timeOffset="83808.53">5323 11485 712 0,'-19'-5'330'0,"2"0"-13"16,-4 0-54-16,-2 2-12 0,-3 3-24 0,9 0-3 16,-6 0-68-16,-5 0-72 0,-37 16-72 15,31-12-1-15,-1 3-388 0,-10-1 12 0,3-2 24 16,-2-3 24-16,2-1 26 0,22 0-6 16</inkml:trace>
  <inkml:trace contextRef="#ctx0" brushRef="#br0" timeOffset="85466.16">1100 13352 350 0,'0'-4'330'0,"-1"1"-37"0,-4 0-8 0,1-3 2 16,2 2-29-16,-4 0-43 0,2 1-14 0,-1-4-9 15,-1 0-7-15,-4 2-35 0,2 0-18 16,-1 1-12-16,-1-2-15 0,-3-2 41 0,7 5-16 15,-5 3-13-15,1-5 13 0,1 5-18 16,-1-4-6-16,0 0-16 0,10 4 2 0,-8 0-11 16,-1 0-9-16,2 0-18 0,-9 20-7 0,7-10 6 15,2 0-26-15,1 5 8 0,-7 1-6 0,7 2 11 16,-5 2-18-16,4 1 11 0,0 1-18 16,2-1 15-16,1 0-2 0,4 3-11 0,0-12 4 15,0 7-21-15,0 5 19 0,0 3-28 0,13 27 7 16,-8-29-8-16,1 3 10 0,3-5 16 15,-4 0-1-15,2-3 0 0,1-4-12 0,-6 4 14 16,3 5-14-16,-1-6-2 0,2 3-1 16,-6-9-14-16,5-1 2 0,-1 6-60 0,-4-6 14 15,0-12-64-15,0 14-27 0,-11 10-59 16,7-9 19-16,-1-13-122 0,-7 7-126 0,4 1 15 16,2-5 23-16,2-5 33 0,-1 5-15 0,1 0 83 15,4-1 5-15,0-9 13 0,3 1-31 16</inkml:trace>
  <inkml:trace contextRef="#ctx0" brushRef="#br0" timeOffset="85709.14">1098 13685 620 0,'-4'-8'381'0,"0"6"-56"0,0-4-27 0,-3 4-35 15,-4 0-17-15,0-2-31 0,-1 7-25 16,6-3 9-16,-7 0-23 0,-2 0-19 0,0 0-18 16,-2 0-14-16,-19 16-62 0,16-11-10 15,-1 1-42-15,2 0-20 0,-3-2-73 0,6 0-74 16,-1-3 16-16,2 3-308 0,2-3 45 0,1 1 38 16,7-2 63-16,5 0-18 0,0 0 55 15,-1-13-22-15,7 3-49 0</inkml:trace>
  <inkml:trace contextRef="#ctx0" brushRef="#br0" timeOffset="86209.11">1169 13066 520 0,'-1'-8'320'15,"-2"-1"-33"-15,3 2-29 0,-1 1-17 0,2-4-19 16,-1 3-19-16,0 1-41 0,3-3-11 16,-3 9-31-16,8-10 4 0,-3-1-22 0,1 3 8 15,-1 4-4-15,-1 2-40 0,1-3 11 16,0 2-21-16,2 1 4 0,-1 1 4 0,-1 1-8 15,2-2-21-15,-1 2 16 0,2 0-16 16,-8 0 38-16,5 0-38 0,1 0-4 0,17 13 6 16,-13-8 15-16,-3-5-17 0,-2 7 1 0,-1-1-2 15,-1 1 5-15,-1 2-4 0,-2-1-4 0,0 0-3 16,0-8-3-16,0 17 31 0,-11 21-6 0,7-15 14 16,-3-6-13-16,-1 4-15 0,5-8 26 15,-5 5-24-15,0-1 17 0,2 0-8 16,1-4-17-16,3-4-4 0,-1 1-8 0,0 0 19 15,3-3-14-15,0 0-8 0,-1-4 24 16,1-3-18-16,0 0-8 0,0 0 3 0,14 12-26 16,-9-14-1-16,15 2-27 0,-12 0-36 0,16-17-6 15,-7 10-68-15,2-6-28 0,4 6 19 16,-9-4-257-16,-1 1-28 0,0-1 31 0,-4 5 34 16,-3 0 36-16,-2 1-33 0,1-2 83 0,-5 3-12 15,3-3 20-15,-2 1-34 0</inkml:trace>
  <inkml:trace contextRef="#ctx0" brushRef="#br0" timeOffset="89030.92">364 13521 409 0,'0'-18'212'0,"0"18"-17"16,-16 0-35-16,16-16 19 0,0 16-18 0,-21-29-8 15,19 23-1-15,1 2-7 0,1 5-18 16,-2-4 22-16,-2-1-29 0,8 4 9 0,-4-2-43 16,0 2 6-16,-4 0 0 0,7 2-19 0,-6-2-16 15,6 6-6-15,4 1 5 0,-4 2-22 16,4 3 18-16,1-1-20 0,1 3 18 0,-1 4-9 16,1-1-2-16,7 3 12 0,-2 4-8 0,1-3-11 15,0 6 21-15,-1-9-17 0,0 1 8 0,-1 1-9 16,2 5 21-16,-4-6-25 0,-1-6-4 15,2 0-7-15,0-2 16 0,3 0 7 16,-7-2 16-16,-3 5 21 0,1-13-26 0,-1-1 14 0,-5 0-5 16,0 0 32-16,7 0 24 0,6-18-4 15,-3 10-37-15,-3-6 20 0,-5-1-20 0,8-1 18 16,-1-3-17-16,0-2-3 0,-3-4-5 16,-1-2-6-16,3 3 7 0,-3 0-22 0,-1 1-13 15,-4 1-3-15,0 12-4 0,0-6-25 16,0-2-12-16,0 4 3 0,-9-2-107 0,-4-15-106 15,12 19-61-15,1 12 30 0,0-15-294 0,0 2 68 16,0-6 44-16,6 4 25 0,12-20 60 0,-6 20-1 16,3-1 26-16,0-1 25 0,3 3 16 15,0 3-76-15</inkml:trace>
  <inkml:trace contextRef="#ctx0" brushRef="#br0" timeOffset="89573.89">2195 13501 467 0,'0'-4'332'0,"1"4"-47"16,0-6 25-16,2 2-57 0,-3 2 39 0,1-2-53 16,1 3-10-16,-2-2-26 0,0 2 5 15,2-1-22-15,-2-3-22 0,-2 3-23 0,0 1 4 16,1 0-6-16,-4 0-18 0,1-2-9 0,-1 0-21 15,-13 1-7-15,-1-2-8 0,-4 0-19 16,-3 2 5-16,-2 1-18 0,1 1-3 0,15 0-64 16,-10 0-17-16,0 0-70 0,-3 0-53 15,3 0-55-15,-2 0 18 0,4 0-227 0,2 0 34 16,5 0 28-16,3 0 27 0,10 0 22 16,-6 0-18-16,-1 16 25 0,9-13 11 0,1-1 7 15</inkml:trace>
  <inkml:trace contextRef="#ctx0" brushRef="#br0" timeOffset="89796.87">2258 13671 411 0,'-3'3'353'15,"-2"-1"-53"-15,-1-1 12 0,-1-1-62 0,-10 6-27 16,7-6 2-16,-19 2-15 0,7-2-19 0,-1 2-39 15,1 1-25-15,-2-3-2 0,0 5-50 16,-3-3-45-16,0-2-95 0,2 3-54 16,2 0 11-16,1 0-295 0,4-2 52 0,18-1 26 15,-12 0-29-15,3 0 57 0,3 0 14 16,-6-16 5-16</inkml:trace>
  <inkml:trace contextRef="#ctx0" brushRef="#br0" timeOffset="90486.82">2708 13338 354 0,'-5'-6'242'16,"2"4"-19"-16,0-3-36 0,-1 1 1 15,2 1 1-15,1-2-16 0,-3 3-17 0,2-2-25 16,0 3-14-16,2-1-11 0,-1-1-9 0,-2 3-19 15,3 0 0-15,0 0-13 0,0 2 4 0,0 1 1 16,0 4-9-16,0 0-11 0,6 11 16 16,0 2-22-16,1 2 3 0,4 1 8 0,-1 2-9 15,4-1 37-15,0-1-23 0,2-1-13 16,-2-3 18-16,3 1 19 0,-3 0 3 0,3 0-50 0,-2-5 17 16,-2 0 25-16,0 1-34 0,-3-6-2 15,4 3 40-15,-6-6-22 0,-2-1-33 0,3 0 34 16,-1-4-14-16,-3-1 14 0,2-1-13 0,-7 0-4 15,0 0 37-15,13 0-16 0,10-22-10 16,-10 7 29-16,-3-2-33 0,-1 1 7 0,4-6 0 16,-5-1-18-16,-2 1-3 0,0 2 4 15,2-7-9-15,-4 2-1 0,0 2-9 0,1 1-16 16,-5 2-8-16,0 8 1 0,1 2-79 0,0 3-51 16,-1 7-50-16,0 0-59 0,0-12 22 15,0 12-280-15,0 0 48 0,0-10 19 0,0 10 66 16,0 0 30-16,9-7-7 0,-4 8 27 0,3 1 13 15,-4 2 51-15</inkml:trace>
  <inkml:trace contextRef="#ctx0" brushRef="#br0" timeOffset="90767.84">3279 13466 762 0,'0'1'340'0,"4"-1"8"15,-8 7-40-15,4-6-52 0,0-1-20 16,-1 1-20-16,2 0-26 0,-1 3-20 0,0 2-38 16,0-3-4-16,0 4-2 0,0 2-14 15,0 1-10-15,0 2-2 0,0 6-8 0,0 2 2 16,0 4-10-16,0-1-8 0,0-1-7 0,0 3-27 16,0-5-3-16,0 1-5 0,0-2 1 15,0-1-17-15,0-4-48 0,0-1-8 0,0-2-39 16,0-1-39-16,0-10-50 0,0 11-30 15,0-11 19-15,0 8-221 0,0-8 4 0,-1 8 28 16,2-11 6-16,3-1 19 0,-3-2 27 0,3-3 13 16,1-7 10-16</inkml:trace>
  <inkml:trace contextRef="#ctx0" brushRef="#br0" timeOffset="90943.8">3310 13310 751 0,'-2'-4'275'16,"1"1"-41"-16,1 0-22 0,-1 0-22 0,1-1-45 16,0 2-19-16,1 1 12 0,-1 1-27 0,0 0-20 15,5-3-39-15,-4 3-41 0,3 0-86 0,-3 0 9 16,2 0-234-16,1 0-52 0,0-6 27 16,1 5 9-16,-4-3 31 0</inkml:trace>
  <inkml:trace contextRef="#ctx0" brushRef="#br0" timeOffset="91351.77">3482 13069 625 0,'4'-3'276'0,"-2"-4"-18"0,2 3-50 16,1-3 10-16,0 4-33 0,5-10 7 15,1 1-49-15,2 6 1 0,-7-2-27 16,2 5 12-16,1 1-21 0,-3-2-35 0,1 4 0 16,-7 0-12-16,7 0 23 0,-7 0-5 0,13 0-24 15,0 0 17-15,7 17-36 0,-12-11 13 0,-4 0-7 16,1 3 6-16,5 4 9 0,-5-3 6 16,-2-1-25-16,0 1 17 0,-3 3 6 0,0-13-30 15,0 10 7-15,0 0-2 0,0 6 8 16,-20 23-21-16,13-21 38 0,0 3-39 0,-2 3 11 15,-1-6-19-15,4 2-12 0,-2-3 28 0,2 0-19 16,-2-1 15-16,5-2-33 0,1-2 37 0,-3-2 2 16,5-1 6-16,0-1-27 0,0-1-25 15,0-7 34-15,0 0 19 0,0 0-52 0,0 11-19 16,15-1-34-16,-9-10-30 0,14-4-86 16,-8 4 16-16,4 0-254 0,21-17-36 0,-18 8 59 15,3 3 30-15,-4 0 51 0,2-3 18 0,-2 5 0 16,-3-3 11-16,3 3 3 0</inkml:trace>
  <inkml:trace contextRef="#ctx0" brushRef="#br0" timeOffset="91799.74">4540 13658 376 0,'-6'0'326'16,"1"3"-42"-16,1-3-47 0,-2 3-10 15,2-3-7-15,-3 0 17 0,0 0-41 0,2 0 3 16,-3 0-29-16,8 0-13 0,-15 0-29 16,1 0-11-16,-5 0-20 0,-3 0 16 0,-1 0-25 15,-3 0-22-15,-2 0 28 0,1 0-31 16,-1 0-6-16,-2 0-19 0,-29 10 29 0,28-9-31 15,2 0 40-15,-2 0-40 0,8-1-14 0,-1 0-52 16,12 0-15-16,-2 0-36 0,-6 0-82 0,7 0 14 16,-2 0-141-16,-15-16-121 0,21 15 19 0,3-7 27 15,2 2 24-15,3 2 23 0,-2-3 18 16,3 0 43-16</inkml:trace>
  <inkml:trace contextRef="#ctx0" brushRef="#br0" timeOffset="92115.72">4164 13435 718 0,'1'-3'287'0,"1"2"-32"0,1 0-39 0,-3-1 8 0,0 0-33 15,1 1-40-15,2 1-14 0,-2 1-3 16,-1 3-21-16,2-2-8 0,1 4-2 0,-3 1 14 15,3 0-18-15,-1 17-23 0,5 0 14 16,-5-2-3-16,-2-8 9 0,0 6-18 0,0 5 1 16,0 0-7-16,11 29 3 0,-7-27-7 0,-1-1-3 15,-2 3-9-15,4-5 5 0,-3 0-20 16,-1-3 13-16,3 0-28 0,-3-3 16 0,1-3-14 16,0-3-25-16,1 1-19 0,-2-6-49 0,-1 1-83 15,4-6 15-15,-3 5-324 0,-1-6-1 16,0 5 31-16,1-2 29 0,-1-4 60 0,0 0-16 15,0 0 92-15,0 0-16 0</inkml:trace>
  <inkml:trace contextRef="#ctx0" brushRef="#br0" timeOffset="93042.66">4845 13419 537 0,'-3'-6'240'0,"0"3"-14"0,0-3-18 16,0 2-29-16,3-3-16 0,-3 1-20 16,1-1-4-16,2 0-15 0,0 0-15 0,2-1-4 15,-2 8-12-15,0 0-13 0,0-16-12 0,12-16-6 16,-8 19 1-16,0 6-9 0,3 0-14 0,-4 4 5 16,1-2-19-16,1 1 7 0,13-1 5 15,-8 5-15-15,-3 0 12 0,4 0-18 0,5 0-4 16,19 14 10-16,-21-3-10 0,2-2-8 0,0 1 23 15,-3 1-10-15,0-1-4 0,-1 1-2 16,-5 8-12-16,6-5 20 0,-7 2 1 0,-1-1 11 16,-4 1-16-16,-1-2 7 0,0-2 3 0,0 6 17 15,0 6-26-15,-13 22-2 0,4-21 10 16,1 4 17-16,-1-6-21 0,-1-4 2 16,-4 1 13-16,4-3-18 0,-3-1 12 0,1-1 0 15,1-2-6-15,-1 0 0 0,6-3 3 0,-7 0 0 16,7-1-1-16,-1-3-15 0,2 0 23 15,0-6-5-15,0 7 7 0,5-7 4 0,0 0-33 16,0 0 31-16,0 0-14 0,-9 0 33 16,9 0-38-16,0 0 6 0,-8 0-5 0,8 0 0 15,0 0-6-15,0 0 25 0,0 0-42 0,-9-13-10 16,9 8 10-16,3 4 1 0,0-2 14 0,-1-3-17 16,2 5 14-16,0-2-12 0,2-1 34 15,-1 1-24-15,0 0 10 0,3 3-42 0,-2-2 30 16,2 2 14-16,-2 0-23 0,-6 0-10 15,13 0 6-15,5 0-26 0,-3 0-12 0,0 0-52 16,-3 0-29-16,0 0-74 0,6 0 19 0,1 0-221 16,-4 0-17-16,3 0 32 0,-1 0 23 0,1 0 26 15,19-15 29-15,-17 10 15 0,0-2 41 16</inkml:trace>
  <inkml:trace contextRef="#ctx0" brushRef="#br0" timeOffset="93677.62">5696 13420 897 0,'0'-6'269'15,"1"3"-15"-15,-1-1-36 0,-1-2 23 16,0 2-22-16,-1-2-42 0,0 2 25 0,0-2-28 15,-10-2-26-15,5-1-24 0,0 3-14 0,-1 0-22 16,1 2 2-16,1 1 26 0,-1 0-41 0,1 3-6 16,0 0-6-16,6 0 4 0,-10 0-11 15,4 0 0-15,-18 14 11 0,10-3-37 16,-2-1 10-16,1 4-18 0,0 2 37 0,3 2-42 16,0-1 9-16,-1 6-27 0,3-1 5 0,7-2 10 15,-5 5-21-15,3-1 28 0,2 0-17 16,3-1 16-16,0-10-13 0,0 2 2 0,0 6 8 15,16 18 21-15,-11-19-41 0,3-5 32 0,1 5-35 16,1-10 18-16,-2-5-20 0,-1-1 20 16,3-3-14-16,-4-1 8 0,-6 0-24 0,13 0-5 15,14-14 14-15,-10 4-35 0,-4-3 8 16,2-5 7-16,-5 2 13 0,2-2-9 0,-1-1-10 16,-2 3 1-16,-2-6-6 0,-1 3 9 0,-1 1-4 15,-1 2 21-15,0 4-3 0,3-3-13 16,-7 0 9-16,4 6 10 0,-2-1 5 0,0 1-17 15,-2 3 26-15,0 2 8 0,1-3-25 16,-1 7 26-16,0 0-18 0,0 0 12 0,0 0-11 16,0-9-17-16,0 9 41 0,0 0-33 0,0-7 1 15,6-1 4-15,-7 8 6 0,1 2-11 16,0 4 46-16,-2-3-36 0,1 6 4 0,-1 0 4 16,1-1-9-16,-1 15 22 0,0 1-4 15,-2 0 13-15,3-3 8 0,1 1-21 0,-1 2 28 16,0-5-23-16,1-3 11 0,0-5-24 0,0 7 7 15,0-2 1-15,0 2 3 0,0-5 13 0,18 19-68 16,-10-16-21-16,1-5-51 0,0 3-66 16,6-7 16-16,-1 3-287 0,3 0 54 15,0-6 26-15,-3 0 27 0,3 1 8 0,6-5 22 16,-7 1 24-16,-4-1-34 0</inkml:trace>
  <inkml:trace contextRef="#ctx0" brushRef="#br0" timeOffset="94269.58">6219 13949 929 0,'-1'3'331'0,"-1"-3"11"15,2 4-45-15,0-4-38 0,-1 0 52 0,1 0-37 16,-1-1-56-16,1-2 8 0,0-3-31 16,1 2-15-16,-1-3-25 0,1 1-3 0,2-3 12 15,-3-1-21-15,0-3-26 0,8-20 0 16,-3 11-10-16,1-1-7 0,1-1-19 0,-3-1-1 16,1 0-19-16,0 0 4 0,-2 0-14 0,4 1 2 15,0-1-15-15,-2 1-5 0,0 5 11 16,4 3-31-16,-7-4 10 0,5 8-14 0,-5 2 20 15,1 1-7-15,1 4-4 0,-2 0-4 0,2 1 2 16,-4 4-1-16,0 0-21 0,0 0 23 0,7 0-10 16,-7 0 1-16,8 0 7 0,5 18-24 15,-1-6 15-15,-2 3 9 0,-2-2-23 0,1 2-4 16,2 0 12-16,-3 0-1 0,0 2-5 16,3-1-9-16,-4 3 20 0,1 1-22 0,-1-2 15 15,-2 2 3-15,5 0-8 0,-5-4 8 0,3 3 1 16,-7-4 1-16,6 2-5 0,-5-7 12 15,2 3-18-15,-2-6 7 0,-1 2-11 0,1-3 19 16,-2 2-4-16,2-6-3 0,1 4 5 0,-3-2-10 16,0 0 10-16,0 0-8 0,0-2 7 15,0-2-16-15,0 0 18 0,0 0-9 0,-22 23 17 16,11-18-35-16,-8 1 1 0,0-1 20 0,-3 4-10 16,-3-2-23-16,1-7-17 0,2 3 9 15,-1-2-16-15,1 2 5 0,-2-2-115 16,1-1-30-16,11 0-91 0,-4 0 28 0,0 0-241 15,-11-15 27-15,18 10 23 0,0-5 69 0,1 0 16 16,8 1 13-16,0-1 24 0,5 4 20 16,3-9 26-16,4 1 7 0</inkml:trace>
  <inkml:trace contextRef="#ctx0" brushRef="#br0" timeOffset="94650.55">6860 13481 544 0,'1'-1'405'0,"-1"-2"-68"15,3 2-79-15,-2 0-9 0,-1 1-17 0,0 0-36 16,0 2 0-16,0 1-22 0,0 2-18 0,0 1 17 16,-5 14-43-16,0 1 5 0,-4 3-26 0,-4 3-24 15,3 0 1-15,-3 1 0 0,4 0-1 16,-6-1-18-16,2 0 4 0,-1-1-8 16,0 2-17-16,6-2-1 0,-6 0 2 0,0-7-25 15,1 6-2-15,3-5-2 0,2-3-4 0,3-5-37 16,1-5-32-16,-3 2-17 0,5 1-61 0,1-6-41 15,-4 2 17-15,5-6-178 0,-2 1-95 16,2 3 27-16,0-3 27 0,0 2-15 0,0-6 28 16,2 3 35-16,-1-2 68 0</inkml:trace>
  <inkml:trace contextRef="#ctx0" brushRef="#br0" timeOffset="94931.53">6626 13661 944 0,'-5'-9'352'0,"3"2"-22"0,1 4-55 15,-1-4-36-15,2 3-27 0,0 1-26 0,0 1 17 16,0 1-64-16,3 1-19 0,0 1 7 0,4 4-15 16,-1-1-38-16,9 7 25 0,2 1-19 15,-1 1-9-15,1 3-6 0,2-2-9 0,3 1-11 16,-4 0-14-16,0 0 7 0,2 3-5 0,-6-5 3 15,3 7-10-15,0-6-33 0,-1 4-14 0,-2-7-14 16,1 1-44-16,-7-4-49 0,-2-2-64 16,-2 3 16-16,0-7 16 0,-1 2 15 0,-3 0-303 15,4-3 64-15,-4-1 26 0,0 0 23 16,0 0 32-16,0 0 16 0,0 0-51 0</inkml:trace>
  <inkml:trace contextRef="#ctx0" brushRef="#br0" timeOffset="96633.42">509 15384 397 0,'0'0'311'0,"0"0"-17"0,15 0-2 0,-15 0-43 16,0 0-28-16,0 0-23 0,0 0-31 15,0 0-15-15,0 0-8 0,9-9 25 0,-9-1-40 16,0-1-7-16,0-3-2 0,5 2-12 0,0-7 6 15,-4 3-24-15,-2-2 14 0,3 2-10 0,2-3-10 16,0-1-8-16,0 4-8 0,4-3-9 16,0 3-5-16,-4-5-4 0,4-1-6 15,-4 3 14-15,-3 1 23 0,4 2-8 0,3 1-9 16,-4-1-29-16,2 4 19 0,-2-1-22 0,-4 5-4 16,5-2-3-16,3 1 3 0,-4 2 7 0,-1-1-4 15,-1 2-4-15,2-1-12 0,-4 7 5 0,0 0-19 16,2-3-1-16,3 3 0 0,-1 3 2 15,2 4 5-15,1 1 7 0,2 4 2 16,-3-1-3-16,6 6-7 0,-2-2-1 0,-4 1-1 16,2 0 1-16,-4-1-11 0,6 3 16 0,-1 1-3 15,-4-3-3-15,3 4-1 0,2-3 2 0,-2 1-11 16,-2 2 8-16,2 2-8 0,-2-3 2 16,-2 1-1-16,5-3 4 0,-4 5 12 15,5-3-4-15,-4-3 6 0,2 3-19 0,0-5 19 16,0 4 9-16,-2-2-19 0,2-1-17 0,-2-1 15 15,3 0-6-15,-4-2 20 0,0-4-10 0,2 4-13 16,-3-3 11-16,-2-1 15 0,1-2-14 16,-2 0 10-16,0 0-4 0,-1-6 0 0,0 5 8 15,0-5 6-15,0 0 4 0,0 0 9 0,0 0 1 16,-13 8-5-16,7-10-15 0,-3 7 9 16,-1-5-3-16,1 0-7 0,9 0 10 0,-12 0-8 15,1 0 6-15,-1 0-30 0,-2 0 17 16,-19-18 22-16,20 17-15 0,-4-4-7 0,2 1 11 15,-1 0-17-15,-1-2 5 0,-5 0 7 16,5 0-4-16,1 2-14 0,-2-2 17 0,2 0 1 16,0-5-6-16,2 5-3 0,-1-4-13 0,2 6 20 15,0-5 2-15,2-1-8 0,-2 5-10 0,4 0 2 16,1 0 6-16,-1 1-12 0,3-3-34 16,1 4-27-16,1 3 7 0,2-5-92 0,-2 4-29 15,1 1-61-15,3-1-33 0,1-1 25 16,7 2-273-16,-3 2 37 0,3-1 75 0,1-1 10 15,1-1 52-15,2-2 22 0,-2 3 24 0,-1-5 19 16,3 2-27-16,3 0-27 0</inkml:trace>
  <inkml:trace contextRef="#ctx0" brushRef="#br0" timeOffset="96973.03">1293 15038 437 0,'0'0'299'0,"0"0"-19"0,0 0-39 0,0 0-2 16,0-3-43-16,-2 6-12 0,0-3-5 0,-1 4-36 15,0 2 12-15,-1 0-41 0,-6 11 4 16,0 2-15-16,-8 11-29 0,1 4-9 16,-1-3 25-16,2 1-23 0,-2 3-22 0,5-6-11 15,-6-1 16-15,6 1-21 0,2-3 13 0,0 1-22 16,1-4-13-16,1-1-33 0,2-6-44 16,-2 3-51-16,3-6 9 0,0-4-228 0,2-5-63 15,-1 0 36-15,1-2 21 0,4-2 25 0,0 0 24 16,-14-20 2-16</inkml:trace>
  <inkml:trace contextRef="#ctx0" brushRef="#br0" timeOffset="97235.01">1030 15140 835 0,'0'-2'279'0,"0"-2"-35"0,0 2-23 0,0 0-19 15,0 4-39-15,4 4-21 0,1-2 13 0,3 6-32 16,5-1 16-16,-2 3-49 0,6 0-9 16,3 3 12-16,-7-2 5 0,2 0-20 0,-1 1-12 15,4 4-18-15,1-4 1 0,-2-1 9 0,2 5-15 16,-1-4-5-16,-3 4 4 0,5-1-30 16,-3 0-30-16,-2-2-31 0,2 2-39 0,1 1 7 15,-5-5-229-15,3 1-92 0,-1-4 26 0,2-2 26 16,3-1 15-16,-3-6 27 0,2 1-17 15,2-2-1-15</inkml:trace>
  <inkml:trace contextRef="#ctx0" brushRef="#br0" timeOffset="97545.99">2133 15199 242 0,'2'-2'405'15,"0"-2"-85"-15,-2 4-15 0,0-2-23 16,-2-4-24-16,-1 4-32 0,-2-1-3 0,1-2-35 16,-14-1-30-16,1 1-1 0,0 2-11 0,-4-4-4 15,-1 5-22-15,-2 2-7 0,13 0-25 16,-8 0 2-16,-3 0-24 0,0 0 24 0,0 0-62 15,-1 0-20-15,3 0-35 0,3 0-27 0,-1 0-66 16,5 0-53-16,3 7 14 0,1-7-269 0,9 0-5 16,-9 0 87-16,0 16 23 0,10-11 24 15,2-2 19-15,-1 1 14 0,3 2-19 0</inkml:trace>
  <inkml:trace contextRef="#ctx0" brushRef="#br0" timeOffset="97741.98">2009 15364 563 0,'2'0'342'16,"0"1"-18"-16,0-1-35 0,-1 3 22 15,-1-6-62-15,2 2-18 0,-5-1-1 0,-1 1-26 16,2-1-22-16,-5 1-21 0,-10-3-17 0,-2-2 1 16,-2 6-16-16,14 0-93 0,-13 0-39 0,1 0-78 15,-29 16 7-15,22-9-299 0,-1-3-55 0,4 5 28 16,-4-8 23-16,8 5 36 0,0 0 15 15,2-6 23-15,7 6 12 0</inkml:trace>
  <inkml:trace contextRef="#ctx0" brushRef="#br0" timeOffset="98512.93">2328 14974 571 0,'-5'-3'264'16,"3"-3"-20"-16,-2 6-14 0,1-4-34 0,0 1-9 16,2-1-24-16,-1 2-4 0,2-2-38 0,-3 8 0 15,1-4-18-15,4 6 1 0,-4 1-24 16,4 2 1-16,3 14 13 0,2 0 36 0,2 2-48 16,3 1 13-16,-8-4-2 0,7 4 8 15,2-5-15-15,-3 1 3 0,2-3 11 0,0-3-11 16,-1 0-9-16,0-3-9 0,1-3 59 0,-5-4 4 15,1 0 0-15,-1-6-6 0,-7 0 10 16,8 0-22-16,13-18-9 0,-10 5-9 0,0-4-16 16,1 1 3-16,-4-3-6 0,0-1-9 15,2 3-14-15,-4-8 10 0,-1 3-7 0,-2 0-5 16,0 1-8-16,-1 7-5 0,0-1-4 0,-2 3-15 16,0 4-9-16,1 2-10 0,-1-4-33 15,0 6 2-15,1-1-93 0,-1 5-92 0,0 0-49 16,0 0 23-16,0 0-196 0,0 0-71 15,11-18 39-15,-7 17 35 0,0 0 28 0,4-1-19 16,1 4 34-16,-3-2 26 0,4 0 87 0,5 0-1 16</inkml:trace>
  <inkml:trace contextRef="#ctx0" brushRef="#br0" timeOffset="98767.92">2925 15055 730 0,'0'4'275'16,"1"-4"-11"-16,2 2-37 0,-2-1 0 0,-1 2 25 16,2 1-41-16,-1 1-2 0,1-2-23 15,1 4-21-15,-1 2 0 0,0-5-16 0,0 6-31 16,-1-1 16-16,3 11-38 0,0 3-17 0,-3-1-1 16,0-6-17-16,1 3 20 0,-2-9-23 0,0 4 6 15,0 0-41-15,0 1-12 0,0-3-12 16,0 0-65-16,0-4-61 0,0 0-73 0,0-8 16 15,0 10-204-15,0 0-37 0,0-10 32 16,0 9 24-16,-8 1 29 0,7-6-8 0,0-4 42 16,1 0 5-16</inkml:trace>
  <inkml:trace contextRef="#ctx0" brushRef="#br0" timeOffset="99008.9">2866 14799 291 0,'-3'-2'445'0,"1"-6"-54"0,0 2-57 0,1 0-22 15,0 3-41-15,1-2 3 0,-3 0-27 0,1 1-24 16,2-1-24-16,-2 4-10 0,0-5-52 16,1 2 2-16,1 4-15 0,0-2-65 0,3-2-21 15,-1 2-18-15,0 2-64 0,1 0-60 16,-2 0-45-16,4 2 15 0,-2 2-246 0,1-4 30 15,1 4 27-15,-1 2 25 0,1-4 19 0,-1-2-73 16,1 1 48-16,-1 2 12 0,5-2-61 0</inkml:trace>
  <inkml:trace contextRef="#ctx0" brushRef="#br0" timeOffset="99346.88">3301 14777 464 0,'1'0'389'0,"0"-2"-70"16,-1 1 5-16,3 0-54 0,-3 1-41 0,1 0-17 15,-1-3-25-15,0 6-12 0,0-2-17 16,-1 0-41-16,-2 4 31 0,2 2-50 0,-2-1 28 16,1 5-33-16,-2 10-38 0,0 2 26 15,0 4-9-15,-2 5-11 0,0-5-7 0,3 7-6 0,-1-1 13 16,3 8-9-16,-1-2 3 0,0-1-5 15,2-19-6-15,0 7 2 0,0 7-13 0,0-2-23 16,12 34 12-16,-6-38-2 0,3 1-2 16,0-4-3-16,0-3 0 0,5-1 19 0,0-4-13 15,0-3-34-15,0-3 34 0,2-4-80 0,0 0-19 16,-1-6-54-16,-6 0-35 0,5 0 15 16,3 0-236-16,15-12-56 0,-17-2 33 0,-2 5 27 15,-4 3 48-15,0-3 6 0,-4 2 23 0,-1-3 34 16,0 6 8-16</inkml:trace>
  <inkml:trace contextRef="#ctx0" brushRef="#br0" timeOffset="99541.86">3541 15113 394 0,'-5'-10'346'15,"-4"-6"-46"-15,-1 10-26 0,3-2-42 0,-7-4-4 16,-1 5-7-16,-2 1-33 0,1 0-29 0,7 6-11 15,-8 0-46-15,-1 0-7 0,-2 0-47 16,-24 17-37-16,19-5-87 0,3 1 9 16,0 0-232-16,4-3-76 0,7-3 19 0,4-1 25 15,1 0 19-15,1-3 17 0,3 2 8 0</inkml:trace>
  <inkml:trace contextRef="#ctx0" brushRef="#br0" timeOffset="99895.84">4303 15254 557 0,'0'-2'448'0,"1"-2"-80"16,-1 2-48-16,0-4-42 0,0 4-13 0,-2-6-33 16,-1 6 8-16,-1-4-15 0,-7-3-46 0,-1 3 1 15,-2-4-20-15,-1 6-24 0,-9 2-16 16,-1 2-10-16,1 0-41 0,9 0 27 0,-8 0-13 16,-31 16-23-16,25-14 19 0,0 8-21 0,1-3-15 15,2 2-26-15,4-4-1 0,-1 3-45 16,4-2-50-16,-2-2-18 0,2-1-60 0,5 4-74 15,1-6 20-15,5 2-252 0,5-1 34 0,0-2-21 16,3 0 30-16,0-5 24 0,3 1 24 16,-1-2 78-16,2 1 8 0</inkml:trace>
  <inkml:trace contextRef="#ctx0" brushRef="#br0" timeOffset="100128.83">4028 15068 436 0,'1'-4'407'0,"1"-1"-74"16,0 4-43-16,-2-3-46 0,1 2-29 0,-1 4-6 15,2-1-6-15,-1 5-46 0,-2-2 18 0,1 5-27 16,0 0-6-16,1 17-11 0,-1-11-34 0,0 6-7 16,12 34-29-16,-9-25 29 0,-2 2-1 15,3-1-76-15,-2 0-36 0,-2-17-72 0,0 6 8 16,0 2-383-16,0 2 53 0,0-4 29 15,0-2 24-15,-17 21 57 0,12-23 2 0,1 0-2 16,0-5 5-16</inkml:trace>
  <inkml:trace contextRef="#ctx0" brushRef="#br0" timeOffset="100786.78">4656 14907 329 0,'-1'-10'267'0,"-2"2"-32"0,3 2-26 0,0 0-25 16,0 2-28-16,0 0-15 0,0-1-2 15,0 2-28-15,0 1-2 0,0 2-15 0,0 2 16 16,4 1-3-16,-3 1 4 0,7 13-11 0,-5-2 2 16,1 5 17-16,-4 4-35 0,4 3 7 15,0-1 0-15,-4-13-9 0,0 7-29 0,0 4 22 16,0 3-17-16,0-1 12 0,0-3-8 0,0 5-17 15,0-5-9-15,0 3-9 0,0-7-46 16,-6-1-43-16,6-3-74 0,0-2 11 0,0-2-279 16,0-3-24-16,0-8 73 0,0 10 1 0,0-10 12 15,0 8 64-15,0-8 12 0</inkml:trace>
  <inkml:trace contextRef="#ctx0" brushRef="#br0" timeOffset="101051.77">4955 15252 727 0,'-4'-4'290'0,"0"4"-37"16,-3 0-25-16,1-2-15 0,-3 0 13 0,-12 0-29 15,8 2-49-15,-2 0-13 0,-4 0-23 0,-5 0 8 16,-2 0-20-16,0 0-18 15,0 0-8-15,-4 0-16 0,0 0 5 0,2 0-17 16,-1 0 3-16,-25 17-38 0,28-12-30 0,2 0-38 16,-4-3-56-16,9 2 12 0,-1-4-129 0,5 0-169 15,3 5 20-15,3-5 8 0,2 1 25 16,1 1-15-16,1-2 2 0</inkml:trace>
  <inkml:trace contextRef="#ctx0" brushRef="#br0" timeOffset="101514.73">4523 15446 262 0,'1'2'330'15,"0"2"-43"-15,-1-4-22 0,0 0-5 16,2 4-43-16,0-2 27 0,-2-1-57 0,5 1 16 0,-5-2-35 15,3-2-31-15,4 1-27 0,-3-2 15 16,14-4-31-16,-1 1 3 0,1 0-29 0,0-2-14 16,1 3 9-16,0 1-7 0,0-1-3 0,0 2 11 15,-6 1-24-15,1 2 9 0,-2 0-2 16,-2 0-18-16,-1 0-2 0,-9 0 11 16,13 0-26-16,-2 0 32 0,9 19-17 0,-13-12-12 15,1 6 24-15,-4 0-8 0,-3-2-19 0,-1-11 3 16,0 12-10-16,0 4 25 0,0 0-29 15,-16 20 16-15,10-16-16 0,-4 1 11 0,2 2 4 16,-3-1 10-16,2 2 5 0,2-2-14 16,0-3 34-16,-1 2-28 0,-1 0-4 0,4-4 2 15,-4-2-14-15,6-1 18 0,3-2-22 0,-1-1-4 16,1-11 12-16,0 0-5 0,0 12 15 0,0-12-19 16,27 22 3-16,-17-15-16 0,7-4 30 0,-3-2-13 15,7 2-32-15,-11-3-30 0,6 0-13 16,0 0-46-16,21-16-66 0,-16 11 18 0,-3-5-158 15,4 3-132-15,-4-3 33 0,2-1 20 16,1 1 41-16,-1-2 22 0,2 2 20 0,-3-5 23 16,3 0 2-16</inkml:trace>
  <inkml:trace contextRef="#ctx0" brushRef="#br0" timeOffset="102118.34">5457 15390 534 0,'2'-10'326'0,"-1"-1"-32"16,-1 1-16-16,0-1-17 0,0 1-18 0,-3 2-25 15,3-3-24-15,0-1 10 0,0-2-25 16,0 2-28-16,-11-7-5 0,11 11-16 0,-3 2-20 16,-1 2-16-16,0 0 3 0,0 2 3 0,-3 0-8 15,-1 2-10-15,2 0-21 0,-6 0-1 0,-18 16 3 16,11-7-8-16,-6-1-28 0,5 8 14 15,-3 3-16-15,2-3 11 0,2 6-10 0,3-2-1 16,-5 1-2-16,7 0 10 0,4 1-3 0,4-2-20 16,-2 2 1-16,6-7-22 0,1-5 2 15,1-10-1-15,0 11 3 0,0-1 0 16,0-1 23-16,11 4-10 0,5-7 8 0,-6-3-1 16,5-2-1-16,-3-1-1 0,-4 0-1 0,4 0-1 15,18-17-1-15,-13 9-1 0,-4-2 0 16,1-1-1-16,2-8-11 0,-4 2 0 0,-3-2-12 15,1 2 19-15,1-2-14 0,0 7-14 0,-4-11 20 16,-1 7-12-16,-2 0 0 0,2 3 19 16,-4 1-12-16,1 2 9 0,-1 0-9 0,2 4-19 15,-3-1 22-15,-1-2 39 0,3 6-38 0,-3-1 1 16,3-2 11-16,-3-1-6 0,1 4 28 16,0-1-24-16,1 4-22 0,-2-4-15 0,0 4 21 15,-2 2-3-15,2 0 15 0,-1 2 20 16,0-1-33-16,1 4 30 0,-3 2-28 0,-1 11 13 15,2-1-9-15,-2 1 35 0,2 2-34 0,1-9 1 16,1 13-1-16,0-8 7 0,0 2-5 0,0-9-20 16,0 4 20-16,10 20 39 0,-4-18-52 0,1 0 9 15,1-3 34-15,2 0-25 0,1-4 1 16,4-3-18-16,1-2 7 0,0 2 17 0,-3-4-46 16,0-3-29-16,-1 0-28 0,3 0-22 15,-1 0-31-15,22-16-29 0,-18 12 16 0,-1-4-174 16,-2 0-109-16,-1-2 31 0,0-2 27 0,-1 2 22 15,-6-2 26-15,6-2 66 0,-4-2 8 0</inkml:trace>
  <inkml:trace contextRef="#ctx0" brushRef="#br0" timeOffset="102431.34">5837 15007 575 0,'5'-20'318'0,"-7"4"-28"16,2 4 9-16,-2 1-23 0,2 5-25 15,0 6-17-15,0 0-38 0,0 0-10 0,0 0 2 16,0-10-51-16,-5 3-25 0,4 11-9 16,-3 1 1-16,3 3-20 0,-4 12-8 0,1 5-23 15,-4 5 10-15,4 1-7 0,-1 4-6 0,2-1 13 16,3 3 10-16,-2 2-6 0,0 0 17 16,2-19-27-16,0 8 9 0,0 1-19 0,14 43 21 15,-7-36-21-15,0 3-8 0,-2-4 18 0,3-3-6 16,2-7-6-16,-1-2-16 0,2-4-3 15,0-2-2-15,0 0-2 0,2-3-46 0,0-4-30 16,-3-6-68-16,1 0-31 0,-1-4-7 16,-10 0-72-16,8 0 20 0,0 0-98 0,1 0-101 15,14-16 31-15,-10 8-44 0,-3 2 29 0,-1-3 55 16,-3 3 22-16,4-5 13 0,-4-4 9 0</inkml:trace>
  <inkml:trace contextRef="#ctx0" brushRef="#br0" timeOffset="102615.32">6031 15385 259 0,'-4'-11'364'0,"-3"2"-53"15,-6-4-42-15,3-1-22 0,-2 2-46 16,0 2-9-16,3 3-13 0,-9 2-5 16,2-2-55-16,-3 3-29 0,1 2-28 0,-5-2-8 15,7 2-73-15,-5 1-67 0,12 1 7 0,0 0-103 16,-3 0-125-16,4 0-29 0,1 0-11 0,7 0 57 15,-6 0-15-15</inkml:trace>
  <inkml:trace contextRef="#ctx0" brushRef="#br0" timeOffset="103065.24">6152 15087 636 0,'3'-4'354'0,"1"0"-75"15,5-10-28-15,1 7-14 0,1-6-34 0,-2 0-24 16,-2 3-17-16,1 5 6 0,0-3-40 0,1-4-3 16,1 2-24-16,2 6-9 0,-2-4-25 15,-3 4 3-15,0-2-2 0,-2 3 1 0,0 2-5 16,-1 1 14-16,1-2-16 0,-5 2-32 15,0 0 7-15,0 0-4 0,5 0-11 0,8 16 30 16,-12-7-16-16,2 0-15 0,0 11 20 0,0 1 16 16,1-3 14-16,-4 4-31 0,5 1 5 15,-5-6-5-15,0-9 56 0,0 2-16 0,0 10-3 16,0-1 3-16,0 1 4 0,-10 19-15 16,7-17-4-16,-2-10-14 0,1 9-6 15,3-5 3-15,-3-3 0 0,3-7-7 0,-1 4-19 16,2 0 8-16,0-10 2 0,0 0-1 0,0 8-13 15,0 2 18-15,0-10-30 0,13 16-17 0,4-7 2 16,-8-7-34-16,3-2-33 0,-1 0-27 0,-11 0-24 16,10 0-53-16,4 0-24 0,1 0 20 15,2 0-226-15,-4 0-57 0,2 0 36 0,-2 0 56 16,8-16 2-16,-15 15-6 0,-1-3 62 16,0 1-26-16,-1 1 11 0</inkml:trace>
  <inkml:trace contextRef="#ctx0" brushRef="#br0" timeOffset="105104.99">710 16991 291 0,'0'0'218'16,"0"0"11"-16,0 0-16 0,0 0-20 0,0 0-47 16,0 0 7-16,0 0-7 0,0 0 10 0,0 0-2 15,0 18-26-15,0-18 22 0,0 0-8 0,0 0-22 16,13 0 12-16,-13 0-20 0,0 0 14 0,0 0-15 16,0 0 2-16,0 0 15 0,0 0 7 15,25 10-14-15,-19-24-5 0,4 0-8 0,-2-6-9 16,1-5-8-16,2-4-9 0,-2 2 2 15,0 1-3-15,0-2-28 0,0 5 23 16,0-1-18-16,-4 0-8 0,1 4-25 0,-1 0-9 16,3 5 27-16,-4 0-2 0,0 4-5 0,-4 1 0 15,3 4-30-15,-2-2 16 0,1 4 5 0,0 0-26 16,0 2 26-16,-1-2-4 0,-1 3-10 0,0 1-3 16,0 0-2-16,0 0-1 0,0 0 2 15,0 0-12-15,13-10 18 0,-9 9 8 0,1-4-11 16,3 2 0-16,-2 6 2 0,-1-3-2 15,0 0-6-15,-1-3 2 0,-4 3-23 0,0 0 13 16,0 0-1-16,7 0-4 0,-7 0 7 0,0 0 13 16,16 9 3-16,-12-5-25 0,1 1 16 15,-2 3-23-15,3 2 10 0,0 3 0 0,-2-2 1 16,0 8 5-16,1 2-10 0,-2-2 23 0,7 1-15 16,-5 2 12-16,2 1-14 0,-1-1-20 15,3 0 35-15,-2-1-5 0,-3 1 9 0,4 1-25 16,-3-7 40-16,2 2-12 0,0-2-4 0,-2 1-21 15,0-7 26-15,-2-2 3 0,1 1-23 16,-1-4 14-16,-1-1 13 0,-2-4-17 0,0 0-2 16,0 0-3-16,0 0-2 0,0 0 17 15,0 0 7-15,0 7-24 0,0-7 19 0,0 0 28 16,0 0-16-16,5 12 18 0,-5-12 9 0,-5-2-4 16,1 1-8-16,2 1 7 0,-4-4-18 0,-2 3-1 15,-1-3 2-15,-2 3-4 0,1-3-17 16,-2 2 10-16,-1-2 6 0,0-5-12 0,-4 2-6 15,3 1 0-15,-4 2 8 0,-5-5-9 16,8 6 1-16,-4-3-20 0,8 6 4 0,-4 0 13 16,0 0-3-16,-3 0-9 0,3 0 10 15,-2 0-24-15,4 0-5 0,2 0-36 0,0 0-50 16,5 0 10-16,6 0-186 0,-10 0 25 16,10 0-327-16,-4 4 77 0,8-18 26 0,4 3 35 15,2 2 16-15,5-10 49 0,0-2 62 0,3 6 20 16,5 3 24-16,-1 5-2 0,1-6 3 15</inkml:trace>
  <inkml:trace contextRef="#ctx0" brushRef="#br0" timeOffset="105426.35">1620 16723 732 0,'2'0'300'0,"-1"-3"-4"0,-1 3-47 0,0 0-5 0,1 0-35 16,-1 3 11-16,0-3-60 0,0 1-3 16,-1 1-16-16,-2 2-46 0,1 1 31 0,-7 10-7 15,1 0-46-15,-1 4-5 0,-1 0 10 0,0 3-18 16,-2-1-30-16,0 2 14 0,0-2 11 15,1-1-2-15,0 2-30 0,3 1-2 0,-8 0-13 16,6-8-29-16,0 6-37 0,-2-5-33 16,3 2-70-16,0-4 16 0,-1 4-306 0,4-9 31 15,2-5-1-15,0 2 25 0,-1-5 82 0,5 0 15 16,-3-1 37-16</inkml:trace>
  <inkml:trace contextRef="#ctx0" brushRef="#br0" timeOffset="105689.35">1385 16854 310 0,'0'-6'333'0,"0"2"-64"16,-1-1-53-16,1 2-10 0,0 1-30 0,1 0-3 15,1 2-8-15,0 0-30 0,1 0 2 0,2 2-18 16,0 3-5-16,0-2-19 0,12 10 16 0,-1 0-19 15,2 0 8-15,0-1 2 0,1 4-22 16,1-2-28-16,0-2-14 0,2 1 31 0,-3-1-47 16,3 2-10-16,-4-4-50 0,2-3-44 0,-1 3-46 15,-3-1 13-15,3 1-300 0,-3-5 23 16,3-1 31-16,-6-1 53 0,6 1-3 0,-6-4 11 16,-4 0 0-16</inkml:trace>
  <inkml:trace contextRef="#ctx0" brushRef="#br0" timeOffset="105950.32">2429 16832 234 0,'-3'-3'417'16,"2"0"-63"-16,1 1-31 0,-5-2-59 15,1 1-31-15,-1 1-7 0,-2 1-32 0,-1-3-2 16,-7-1-15-16,-1 1-44 0,-1 4 9 0,1-5-34 16,-2 4 2-16,-1-4-31 0,0 4-3 15,4-1-68-15,5 2-25 0,-4 0-92 0,1 0 9 16,-2 0-207-16,1 0-103 0,5 0 19 0,1 0 24 16,8 0 25-16,0 0 35 0,-6 0 10 15</inkml:trace>
  <inkml:trace contextRef="#ctx0" brushRef="#br0" timeOffset="106168.32">2472 16999 692 0,'-2'0'284'0,"-2"2"-24"16,-1-2-24-16,0 0-18 0,-11 8-15 0,1-4-38 15,-6-4-1-15,7 2-6 0,-7 0-27 16,-2 0-22-16,0 3-41 0,-5-3-51 0,6 2-54 16,-1 2 3-16,-7-6-314 0,5 3-33 15,11-3 13-15,-7 0 26 0,-2 0 40 0,1 0 9 16</inkml:trace>
  <inkml:trace contextRef="#ctx0" brushRef="#br0" timeOffset="106900.57">3011 16579 543 0,'-1'-9'242'0,"1"1"-25"0,0 2-5 0,-1 0-22 15,0 1-26-15,1 0-14 0,0 1-16 0,-3-1-22 16,3 3-11-16,0-1-16 0,0 6 15 0,0-2 1 16,0 3-11-16,0 3-2 0,-1 2 8 0,2 16-10 15,-1-14-11-15,0 6 12 0,0 6-17 16,0 1 15-16,0 1-24 0,0 1 9 16,0-1 13-16,0-3 0 0,0-2-38 0,0 1 1 15,0-1-8-15,-11 16-10 0,11-25 3 0,-2 1-33 16,2-5-21-16,0-1-76 0,-2 0-60 15,2-3 16-15,0-3 12 0,0 0 14 0,0 0-306 16,0 0 29-16,0 0 26 0,10 9 62 0,-5-9-19 16,0-2 29-16,3 2 14 0</inkml:trace>
  <inkml:trace contextRef="#ctx0" brushRef="#br0" timeOffset="107167.56">3265 16893 494 0,'1'-3'294'16,"0"2"-10"-16,-2-1-24 0,1 0-13 16,-1-2-6-16,1 3-28 0,-4 0-25 0,0 0 9 15,-1-6-48-15,-4 6 2 0,5 0-28 0,-11-4-12 16,-4-1 7-16,0 2-25 0,-2 0-7 16,1 4-3-16,-2 0 4 0,1-4-26 0,10 4-1 15,-6 0-7-15,-3 0 22 0,-3 0-39 0,-23 18-7 16,23-14-4-16,1-1 3 0,-1 4-39 15,-1-5-16-15,13-2-29 0,-5 0-27 0,0 0-30 16,0 0-49-16,2 0 17 0,4 0-166 16,1 0-111-16,1 0 29 0,8 0 24 0,0 0 19 15,-8 0 22-15,8 0 14 0,-6 13 10 16</inkml:trace>
  <inkml:trace contextRef="#ctx0" brushRef="#br0" timeOffset="107711.52">2866 17069 534 0,'0'1'318'0,"0"0"-22"0,3-1-45 0,-2-1 13 15,0 0-55-15,1-4 1 0,1-1-38 16,0 2-9-16,2-2-9 0,6-6-18 0,0 0-2 15,-3 3-28-15,-1 7 28 0,1-8-40 0,-1 8 1 16,-1 0-7-16,1 0-5 0,-1-2-21 16,1 2 2-16,1 2-37 0,2 0 18 0,0 0-4 15,4 0-15-15,-4 0 21 0,3 0-14 16,1 0 22-16,8 23-1 0,-16-18-38 0,6 10-1 16,-2-5 2-16,3 2 11 0,-6 0-5 0,4 0-2 15,-4-3-3-15,-3 2-5 0,4 4 5 16,-4-4 7-16,-2 3-3 0,0 0-7 0,-2-3 1 15,0-11 16-15,0 9-21 0,0 7-1 0,-19 24 19 16,7-18-2-16,3 4-5 0,-3-5-1 16,1-1-19-16,-2-7-2 0,-2 1 16 0,5 4-6 15,-3-7-5-15,2 1-3 0,1-4 1 0,1-4 0 16,0 0 26-16,3 2-6 0,-1-4-2 16,2 1-17-16,1 0 0 0,0-1 35 0,1-1-2 15,0 2-5-15,3-3-20 0,0 0 8 0,0 0-20 16,0 0 0-16,0 0 21 0,0 0-18 15,-7 1 20-15,11-1-16 0,-1 0 2 0,4-1-2 16,-3 1 6-16,13-3 3 0,-9 3-14 16,2 0 0-16,4 0 0 0,2 0-1 0,-1 0 1 15,2 0-1-15,-1 0-58 0,1 0-65 0,-4 0-56 16,18 14 17-16,-18-13-304 0,7-1-31 0,-12 0 30 16,3 0 33-16,-11 0 28 0,6 0 26 15,2 0 24-15,-1 0 64 0,5 0-12 0</inkml:trace>
  <inkml:trace contextRef="#ctx0" brushRef="#br0" timeOffset="108179.48">3848 16625 595 0,'-2'-2'278'15,"1"-1"-32"-15,0-1-2 0,0 3-30 16,0 0-19-16,-1 0-29 0,-1-2-15 0,1 3 3 16,0 3-26-16,-3-2-4 0,3 1 6 0,-11 11-18 15,-2 2-21-15,1-3 9 0,0 7 9 0,-2-3-35 16,0 6 0-16,2 1 18 0,0 0-40 16,1 2 7-16,1 5 6 0,0-2-11 0,4 1 2 15,0 5-15-15,4-4 39 0,3 0-34 16,1-15-19-16,0 8-16 0,12 30 18 0,-3-22 25 15,2-4-36-15,2-5-7 0,5 6-24 0,-3-5 20 16,3-3-38-16,0 2-51 0,1-6-49 16,0 1-51-16,1-5 17 0,0-1-301 0,-2 1 45 15,2-2 32-15,-7-8 21 0,1 3 58 0,-1-2-1 16,1-3 15-16,-14 0 4 0</inkml:trace>
  <inkml:trace contextRef="#ctx0" brushRef="#br0" timeOffset="108651.48">4158 16935 437 0,'0'-5'302'16,"-5"1"-41"-16,3 2-27 0,-1-2 6 0,2 1-32 15,-2 1 12-15,2 0-55 0,-2-1-3 0,1 2-38 16,2-3-8-16,-1 4 12 0,-1 0-33 16,1 2-11-16,1 1 16 0,0 1-13 0,0 5 6 15,0-6 5-15,0 6-30 0,1-2-3 16,4 15 34-16,2-2-51 0,-1 1 18 0,2 0-7 16,1 3-6-16,-4-4-7 0,8-1-3 0,-3 1-5 15,4-4 52-15,-6-1 6 0,0 3-30 16,2-7-10-16,-3-2 9 0,0-6-1 0,-1 3-21 15,-2-3-15-15,4-2 19 0,-8-1-3 0,0 0-23 16,6 0 24-16,8 0-11 0,15-26 8 16,-16 9-32-16,0 3 22 0,4-6 2 0,-6-3-19 15,1 2 19-15,0-1-33 0,-3-1 17 0,-2 1 13 16,4 0 9-16,-6 5-12 0,-1 1 0 16,-4 3 2-16,2 1-15 0,-2 12 1 0,0-9-2 15,0 9 1-15,0-13-18 0,0 5-31 16,-11-4 8-16,9 10 2 0,-2-2-105 0,-1 0-46 0,4 3-72 15,-1 1 22-15,1-1-210 0,-3 3-41 16,4-2 33-16,0 0 32 0,1 3 36 0,3-3 22 16,-4 1 27-16,3 3 16 0,2-2 14 15</inkml:trace>
  <inkml:trace contextRef="#ctx0" brushRef="#br0" timeOffset="108919.44">4620 17062 821 0,'1'6'301'0,"2"0"-12"0,-1 0-43 16,-2 3-4-16,2-1-12 0,3 12-31 0,-4-1-12 16,5 3-26-16,-3-5 5 0,2 5-29 15,-4 0-10-15,2-6-20 0,-3-3 4 0,0 1-29 16,4-4-10-16,-3 1-6 0,0-4 6 0,-1-2-20 15,2 0-36-15,-2 2-13 0,0-1-33 16,0-2-35-16,0-2-52 0,0 2 12 0,0-4-213 16,0 0-105-16,0 0 2 0,-8 1 27 15,8-2 25-15,0-2 40 0,-1 0 42 0,-1-1 8 16</inkml:trace>
  <inkml:trace contextRef="#ctx0" brushRef="#br0" timeOffset="109159.42">4657 16842 800 0,'-1'-7'349'0,"1"1"-3"0,0 1-46 16,0-2 10-16,0 3-34 0,0-4-19 16,0 3-36-16,0 1-28 0,0 1-26 15,1 0-15-15,0 0 5 0,1 1-16 0,0 1-77 16,1 1-33-16,0 0-77 0,1 0-84 0,-2 0 15 15,-1 0 9-15,0 1 9 0,-1 1 12 0,0 0 6 16,3-2-356-16,-6 0 35 0,3-2 33 16,-2 0 19-16,0 2 73 0,2 0-15 0,0 0 5 15,0 0 6-15</inkml:trace>
  <inkml:trace contextRef="#ctx0" brushRef="#br0" timeOffset="109792.38">5391 17132 475 0,'-1'-3'321'15,"-5"-1"-46"-15,5 2-7 0,-3-2-41 0,0 0 0 16,1 2-35-16,-1-2-5 0,0 0-25 16,0 2-31-16,-5 0 6 0,7 1-30 0,-9 0-17 15,-7-1 9-15,-2 0 1 0,-2 0-19 0,1 0-18 16,-1 1 37-16,-2-2-28 0,1 0-7 0,-1-3 6 16,-1 3 3-16,-2 2-21 0,4-3-13 15,-5 3-6-15,3-3-5 0,-7 3 4 0,8-3 29 16,0 4-28-16,0 0-41 0,12 0-14 15,-7 0-1-15,2 0-24 0,-3 0-2 0,2 0-37 16,5 0-28-16,2 0-49 0,2 0 14 0,1 0-64 16,8 0-101-16,0 0-82 0,-5 0 27 15,5 0 24-15,0 0 7 0,-5-4 18 0,5 2 41 16</inkml:trace>
  <inkml:trace contextRef="#ctx0" brushRef="#br0" timeOffset="110069.36">4910 16934 732 0,'4'-2'259'15,"-3"-1"-17"-15,4 0-26 0,-1 3-14 0,-3-1-14 16,-1 0-8-16,3 0-18 0,-2 1-36 0,2 1-19 16,-1 0 8-16,-1 4-2 0,1 0 0 15,9 12-7-15,-4-4-14 0,-1 6-15 0,-1 2-14 16,8 4 14-16,-4 0-1 0,1 0-6 15,1 2-26-15,-2-4-2 0,1 1-3 0,2 1-1 16,-2-1 9-16,0 0-22 0,2-3-11 16,0 0-10-16,-3-1-45 0,1-6-12 0,-3 0-83 15,-2-8-38-15,1 0 15 0,-1-3-237 0,2 0-15 16,-4 1 27-16,1-3 25 0,1 1 25 16,-5-2-26-16,0 0 1 0</inkml:trace>
  <inkml:trace contextRef="#ctx0" brushRef="#br0" timeOffset="110501.33">5403 16850 222 0,'1'-5'334'15,"2"-1"-55"-15,-1 1-50 0,1 1-13 16,-2-1-33-16,2 4-9 0,0 1-8 15,0 5-5-15,0-4-16 0,3 4 0 0,-4-1-23 16,8 11 20-16,-1 1-28 0,-1 1-13 0,4-1 42 16,-2 5-50-16,1-1 18 0,1-4 1 15,-3 5-14-15,2-2 0 0,-1 0-8 0,1-6-9 16,0 3-9-16,1 1-9 0,-5-7-6 0,2 6 17 16,1-4-6-16,-1-2-9 0,-3-4-4 15,-3 1-6-15,5-1-7 0,-7-4 12 0,4 0-16 16,-3 2 10-16,0 0-5 0,-2-3-4 15,4 0 16-15,-3 1 0 0,-1-2-9 0,0 0-20 16,0 0 12-16,19-23-10 0,-11 8-2 16,-1-4-3-16,-1-1-7 0,2 3-6 0,-3-11-12 15,-1 2 28-15,-1-3-9 0,0 4-7 0,0-1 3 16,-1 3 3-16,-1 0-3 0,1 7-26 16,-2 3 13-16,1 3 0 0,-1 10-66 0,0 0-77 15,0-10-63-15,0 10-38 0,0 0 22 0,0-8-273 16,0 8 17-16,-4-7 73 0,4 7 38 15,1 0 25-15,4 3 23 0,-1-3-2 0,0 1 19 16,10 11 11-16</inkml:trace>
  <inkml:trace contextRef="#ctx0" brushRef="#br0" timeOffset="110891.37">6084 16800 819 0,'1'-9'335'0,"2"2"-49"15,-3-2-5-15,-3 3-32 0,6-1 5 0,-6 0-31 16,2-2-26-16,-2 4-23 0,3 5 0 0,-5-15-21 16,3 12-15-16,-7-13-37 0,2 8 4 0,0 0-12 15,0 7 9-15,0-4-11 0,3 4-14 16,4 1-9-16,-6 0-8 0,-8 0 3 0,-12 12 9 15,15-3-21-15,-1 2-12 0,0 2 0 0,1-1-8 16,2 9-2-16,-1-4-19 0,7 0-3 16,-5 2-1-16,3 1-2 0,4 1 1 0,-4 3 0 15,5-4-3-15,0-7 17 0,0 6 8 0,0 3 5 16,16 23-16-16,-9-19 5 0,4 1-7 16,-2 0-10-16,-2 1 8 0,0 0 0 0,0 1-34 15,0-2-10-15,-3 2-46 0,-2-3-50 0,-2-10-48 16,0 2 15-16,0 2-146 0,-13 24-110 15,9-24-27-15,-1-5 28 0,2-5 19 0,1 0 55 16,-2-6 9-16,1 0 49 0,3-2 13 16,0-2 9-16</inkml:trace>
  <inkml:trace contextRef="#ctx0" brushRef="#br0" timeOffset="111112.36">6044 17178 389 0,'2'-6'370'0,"0"-1"-14"0,-2 0-36 0,2 1-19 16,-2 0-41-16,0 0-30 0,0 1-1 15,0 0-21-15,0 1-36 0,-3 1-9 0,2-1-15 16,-5 2-48-16,1 0 24 0,-1 2-57 16,-3 0-48-16,-10 8-40 0,12-8-38 0,-4 0-66 15,-2 0 12-15,-4 0-228 0,5 0 28 16,1 0-125-16,3 0 26 0,8 0 26 0,-9 0 20 15,1-8 8-15</inkml:trace>
  <inkml:trace contextRef="#ctx0" brushRef="#br0" timeOffset="111433.33">6216 16650 348 0,'3'-2'344'0,"-1"0"-45"0,-1 2-40 0,3 0 1 15,0 4-28-15,1-2-37 0,0 2-23 16,7 9-21-16,4 2 16 0,-1 1-35 0,-1 0 2 16,4 4-4-16,-3 3-17 0,0-1-10 15,-4 2 7-15,2 6 6 0,-5 0-13 0,3 2-23 16,-2 1-8-16,-5 2 27 0,0 9-11 15,-4-23-19-15,0 13-14 0,0 1-8 0,-19 41-4 16,8-37-3-16,-5-5-73 0,2 3-33 0,-8-2-77 16,9-3 12-16,-5-1-258 0,-4-7 29 15,3-2-87-15,-2-3 29 0,6-9 41 0,-5 3 22 16,10-6 22-16,-2-2 37 0,7-3 57 0</inkml:trace>
  <inkml:trace contextRef="#ctx0" brushRef="#br0" timeOffset="111955.62">6635 16617 385 0,'1'-3'314'0,"-1"-4"-22"0,0 3-27 16,0-2-36-16,-1 4-13 0,1-2-42 0,0 2 2 15,0 2-31-15,0 1 17 0,0 2-38 16,0 0-1-16,0 2-12 0,0 4 8 0,0-3 2 16,0 18 2-16,0-12-17 0,0 11-14 0,0 2 19 15,0 1-12-15,0 3 15 0,9 33-3 16,-7-29-23-16,0 4-10 0,-2-21 23 0,0 13-15 16,0 4 8-16,0 3-33 0,0 2 6 15,-12 36-22-15,11-41-9 0,1-19 28 0,0 11-26 16,0 0 20-16,13 27-6 0,-4-34-13 0,1 1-3 15,4-1-8-15,4-8-3 0,-2 1-10 0,3-4 1 16,-12-7-7-16,5 0-9 0,8 0-14 16,-5 0-9-16,2 0 2 0,-2 0-89 0,2 0-52 15,11-10-48-15,-16 7 20 0,-2 0-201 0,-4-1 33 16,2-1 29-16,-4 2-97 0,-2 0 24 16,1 2 33-16,-2-3 2 0,0 2 54 0,2-4 8 15,-3 4 11-15</inkml:trace>
  <inkml:trace contextRef="#ctx0" brushRef="#br0" timeOffset="112140.56">6941 17046 252 0,'-9'-14'409'0,"2"1"-83"16,-7-1-75-16,3 6-28 0,-9-4-37 15,-3 7-32-15,-4 4-86 0,11 1-98 0,-6 0 2 16,-11 0-347-16,-37 12 48 0,21-4 23 16,1-2 49-16</inkml:trace>
  <inkml:trace contextRef="#ctx0" brushRef="#br0" timeOffset="114899.38">13162 9196 754 0,'0'0'323'0,"0"0"-55"0,0 0-25 0,0 0 17 16,0 0-37-16,0 0-25 0,0 0-19 0,0 0-31 15,0 0 7-15,0 0-28 0,14 0-5 16,-14 0-14-16,0 0-14 0,0 0-8 0,0 0-31 16,0 0 28-16,26 36-9 0,-17-23-7 0,-3-1 7 15,6 4-33-15,-5-2 3 0,-2-1-15 16,-1-3 14-16,3 8 15 0,1-2-55 16,-4-5 23-16,5 5 5 0,-5-7-7 0,1 4-10 15,-1-4-18-15,-4 1 1 0,4-2-33 0,-2 0-11 16,-1-1-14-16,-1-1-23 0,1 2-61 0,-1-2-31 15,0-6 15-15,0 0-131 0,0 8-139 16,0-8 22-16,-12 17 42 0,7-13 47 16,-3-3 0-16,1-2 23 0,-5 1 9 0</inkml:trace>
  <inkml:trace contextRef="#ctx0" brushRef="#br0" timeOffset="116523.27">12802 9141 651 0,'-5'-9'287'0,"-2"2"-14"0,4 0-15 15,0 4-3-15,-2-2-35 0,2 4-12 16,2-3-36-16,-1 1-16 0,1 1-20 0,-2 1-26 16,2 1 11-16,1 0-16 0,0 0-7 0,0 1 8 15,1-1-16-15,0 4 13 0,1 1 0 16,0-3-19-16,2 5 6 0,5 7-24 0,1 2-8 15,-2-1 2-15,2 6-4 0,0-5 5 0,1 6-27 16,0 0-5-16,2-3 39 0,-3 1-12 16,-1-3-7-16,-1 3 15 0,2-2-23 15,-2-2-3-15,-1-1-15 0,-2-4 12 0,3-2 7 16,-4 1-25-16,0-3-4 0,0-3-1 0,-1 4-16 16,-1-4 0-16,-1 2 27 0,-1 0-18 0,3 0 19 15,-3-6-15-15,0 0-4 0,0 9 7 16,0-9-2-16,-17 30-2 0,1-20 0 0,6 1 0 15,-5-1-2-15,2 2-6 0,0-6 26 16,1-2-29-16,0-1 1 0,3 2 16 16,-1-1-15-16,3-4 2 0,1 0-1 0,0 1 2 0,6-1 8 15,-13 0-10-15,2 0 7 0,-10-15-6 16,14 10 11-16,-1 2 1 0,0-5 14 16,4 4-19-16,2-1 4 0,-4-1 6 0,4 1-24 15,-6-10-3-15,-1 5 21 0,6 1-5 16,-1 3 6-16,1 1 2 0,0 0-14 0,1 0-10 15,1 1-9-15,-3 1 40 0,4 1-7 0,-2 0-13 16,1 0-17-16,1 1 2 0,-3 0 0 16,3 1 6-16,0 0-13 0,0 4 37 0,0 0-37 15,0-2 20-15,3 3-4 0,-3 0-8 0,1-1 26 16,-1-1-10-16,0 3-3 0,0-2 1 16,2 2-7-16,-4-2 7 0,4 2 0 0,-2 1 10 15,0-4-26-15,0-3 17 0,0 0-8 0,0 0 23 16,0 9-25-16,0-9 7 0,-11 18-1 15,-1-7 2-15,1-4-12 0,-2 1 10 0,0-4 2 16,2-4 10-16,0 1-4 0,2 3-10 16,3-3 3-16,-6 0 3 0,4-1-8 0,8 0 6 15,-7 0 6-15,-7 0-18 0,2 0 19 0,-9-12 5 16,14 8-2-16,-1 1-7 0,3 1-16 16,0-2 30-16,3 3 7 0,-1 0-8 0,2-1 17 15,-3 2-18-15,2 0 10 0,0 0-19 0,1-4-2 16,0 2-11-16,1 2 13 0,-3 0 6 15,3 0-4-15,0 0-18 0,0 0 12 0,0 0 7 16,0 0-3-16,0 0 0 0,-3 16 9 16,3-14-16-16,-1 3 3 0,-1 0 1 0,2-1-7 15,-4-1 8-15,1 1-12 0,2 1 10 0,-2-2 6 16,1-1-16-16,-1 4 2 0,-1 0 12 0,0-3 5 16,1 1-18-16,-2-3 10 0,2 1-4 15,-5-2 18-15,2 0-42 0,0 0 26 0,-1 0-18 16,-3 0 19-16,10 0-18 0,-4 0 20 15,-4 0 5-15,8 0-9 0,-9 0 17 0,-10-24-17 16,9 15-21-16,0 0 35 0,7 3-26 16,-2 1 22-16,1 1-15 0,2 0-1 0,-1 0-11 15,-1 4 9-15,4-4 0 0,-2 2 6 0,1 1-5 16,-2 0-5-16,0 1 8 0,3 0 14 16,0 0-15-16,0 0 8 0,0 0-8 0,0 0 4 15,0 10-6-15,2-8-17 0,-2 2 26 0,1-2-6 16,2 1 8-16,-3 1-27 0,0 1 19 15,1-1 7-15,-1-1 5 0,0 0 12 0,0-2-42 16,0 1 32-16,0 1-1 0,0 2 1 16,-1-3 1-16,-2 1-15 0,-1 0 4 0,1 1-11 15,-7 8-3-15,-2-1 23 0,-3 4 1 0,1-4-7 16,-5-2 4-16,3 1-1 0,-1 2-3 0,-5-4 0 16,3 4-20-16,0-6 27 0,0 0-3 15,2 0-3-15,-1-4-11 0,4 0 7 0,3 1 3 16,-1-1-11-16,4-2 15 0,-3 0 13 15,11 0-20-15,-11 0 9 0,-1 0-13 0,-1 0-10 16,3 0 18-16,-1 0-7 0,-9-17-5 16,8 13-6-16,4-2 15 0,-1 0-3 15,3 0-12-15,-1 2 16 0,3 0 12 0,1 1-13 0,-1-2 5 16,1-2-9-16,3 4 7 0,-4-4-3 16,4-1-9-16,0 8 10 0,0 0 5 0,0-12-9 15,0 4 6-15,0 8-13 0,0-10 11 16,13-5-6-16,-8 9-2 0,-2 0-7 0,1 2-1 15,-2 0 15-15,3 0-5 0,0 3-18 0,-2-3 22 16,1 3-4-16,1-3-7 0,1 4 14 16,-1 0-16-16,-5 0 14 0,0 0-5 0,8 0-3 15,-2 0-16-15,-6 0 35 0,9 0-16 0,-1 0-10 16,2 14 14-16,-7-12 1 0,5 2 0 16,-5 0 13-16,0 0-8 0,-1 2 7 0,-2 0-5 15,-2 3-5-15,-1-3 0 0,-8 16-21 0,-2-6 13 16,-2 1 14-16,3-1-4 0,-3 2 1 15,-2-2-30-15,-1-3 28 0,1 1 9 0,1-2-26 16,1-1 30-16,-4-1-15 0,-2-2-4 0,4-4-1 16,-3 3 3-16,7-4 4 0,1-3-3 15,1 0-10-15,11 0-3 0,-11 0 8 0,1 0 12 16,3 0-14-16,-6 0 15 0,-1 0-7 16,-6-20-1-16,13 16-1 0,1-2-16 15,-1 3 15-15,4-3 0 0,0 0-1 0,3 3-9 16,0-4 8-16,0 3-5 0,3-2 5 0,-3 6 4 15,0 0-14-15,10-13 15 0,-6 9-26 16,1 3 7-16,1 1 12 0,-2 0 8 0,4 0-10 16,-3 1 0-16,4-1 0 0,8 11-14 15,-5-1 21-15,0 5-6 0,-4-6-22 0,-4 4 26 16,1-3 4-16,1 11 13 0,-6-5-7 0,0-16 2 16,0 18-7-16,-12 21 5 0,6-19 2 15,-4 1-11-15,-5-4-11 0,4 0 2 0,-3 2-41 16,-1-7-51-16,-6-1-69 0,5-1 20 15,-7-5-270-15,4-2-77 0,-1-1 36 0,5-2 4 16,6 0 31-16,-4 0 28 0,-20-15 24 0,18 9 21 16,3-4 11-16,-1 0 64 0</inkml:trace>
  <inkml:trace contextRef="#ctx0" brushRef="#br0" timeOffset="116743.27">11870 9365 443 0,'-2'-2'293'0,"-5"2"-46"16,2 0-25-16,-1 0-9 0,-13 4-16 0,8-4-14 16,-16 10-32-16,6-7-29 0,3 6 11 15,-3-3-46-15,-3 5-32 0,4-3-36 0,-5 3-73 16,5 5 5-16,-4-2-269 0,3-2-49 15,0-2 28-15,0 7 18 0,4-6-36 0</inkml:trace>
  <inkml:trace contextRef="#ctx0" brushRef="#br0" timeOffset="117149.36">11296 10021 363 0,'-4'3'361'0,"0"-2"-42"0,1 2-15 0,-2-3-66 16,-1 0 22-16,3-3-31 0,-2-1-32 0,1 1 24 16,-10-9-42-16,7-5-27 0,-2 1-15 15,2-3 23-15,-1 4-18 0,2-6-16 16,3-4-13-16,-3 5-12 0,4-4 6 0,0-3-10 16,-2-1-18-16,4-3-12 0,0 16-7 0,0-11-5 15,0 1-7-15,17-33-3 0,-8 31 11 0,1-1-18 16,2 1-11-16,5 0-3 0,0 6-2 15,1 1-3-15,0 4-2 0,-4 4 0 0,1 5 5 16,1 3-2-16,-6 3-3 0,-10 1-8 16,11 0-2-16,8 18 0 0,-10-1-6 0,-4-2 1 15,-8 0 0-15,3-3-2 0,-15 33 1 16,4-16-1-16,-2-1-6 0,1 3 0 0,-8-1 0 16,2-1-4-16,-5-2-1 0,1 1 3 0,0-2 0 15,-3-3 16-15,1 3-1 0,0-4-30 0,-1-2-19 16,-4-1-53-16,5-3-63 0,-6 0-62 15,7-3 20-15,-4-3-221 0,-1-5-9 0,4 3-4 16,-2-8 69-16,19 0 4 0,-5 0 27 16,-13-16 22-16,8 0 23 0,7-1 10 0</inkml:trace>
  <inkml:trace contextRef="#ctx0" brushRef="#br0" timeOffset="117389.34">11023 9287 357 0,'0'-3'411'0,"2"-2"-64"0,-1-1-38 0,0 3-13 15,1-2 0-15,-1 3-51 0,1-2-47 16,-1 2-25-16,-1 0-11 0,0 2-12 0,4 4 3 16,-1 0-35-16,0 3-9 0,7 13-27 15,-1 6-8-15,3 6 18 0,-1-3-53 0,2-1-44 16,-2 2-40-16,1 2-81 0,1-4 11 15,1-1-313-15,-4 2 5 0,5 0 30 0,-6 0 25 16,-1 1 52-16,-7-8 8 0,2 4 23 16,3-1 27-16</inkml:trace>
  <inkml:trace contextRef="#ctx0" brushRef="#br0" timeOffset="128074.99">10450 9365 738 0,'0'0'285'16,"0"-17"-20"-16,0 17-16 0,0 0-48 0,-22-38 14 15,22 33-35-15,0 0-24 0,-1 1-15 16,-2 1-27-16,3-3-3 0,-1 6-13 0,0 0 5 16,1 0-4-16,0 3-31 0,2 2 16 0,-2 2-36 15,4 3 13-15,0 13-18 0,4 3 8 0,-1 2 6 16,3-2-40-16,1 3 33 0,-2-3-25 15,3 3-13-15,0 0 2 0,-2-3 24 0,3 3-20 16,-3-6-6-16,1 3-1 0,0-3 11 16,-2 1-12-16,-3-4-39 0,0-1-13 0,-5-5-29 15,-1-1-63-15,2-3 14 0,-2-10-183 16,0 10 24-16,0-10 23 0,-15 22-151 0,8-22 32 0,1 3 55 16,-1-4 13-16,-2 1 12 0,-7 0 19 15</inkml:trace>
  <inkml:trace contextRef="#ctx0" brushRef="#br0" timeOffset="128796.95">10065 9338 301 0,'-3'-6'324'0,"0"4"-58"15,0-2-51-15,3 3-13 0,-4 0-25 0,2-1-9 16,2 2-18-16,-2-2-9 0,1 4-4 0,1-2-19 15,0 0 11-15,1 3-9 0,-1 0-37 16,2 1 23-16,0-1-6 0,2 3-20 16,-3-2-18-16,2 2 2 0,-1 2 2 0,0-2-16 15,-2 2 8-15,0-1-19 0,0-7-9 0,0 0 2 16,0 14 16-16,0-4 6 0,0 0-32 16,0 8-7-16,-16 17 21 0,9-17 16 0,-2-1-34 15,-3-1 8-15,1-2-16 0,-3 2-7 0,0-3 10 16,1-3 5-16,-1 3-19 0,0-2 28 15,2-1-29-15,-1 0 15 0,5-3 7 0,-1-3-16 16,3 2 32-16,3-3-28 0,-3-3 1 0,3 0 2 16,0 3 7-16,0-2 7 0,1-1-31 15,-2 0 10-15,2 0 31 0,-1 1-25 0,2-1-5 16,0 0 3-16,-1 2-11 0,0-2 8 0,2 0-22 16,0 0 28-16,0 0-12 0,0 0-16 15,0 0 25-15,5 0-5 0,-1 0-1 0,4 0-4 16,10-3 9-16,-2 4 1 0,-7-1 23 15,4 0-15-15,3 0-7 0,20 17-17 0,-18-14 6 16,0 2-3-16,2 1 4 0,-2 2 9 0,-5 0 14 16,-4-1-30-16,1-4-7 0,-5 2 5 15,2 2 17-15,-2-4 6 0,-3 0-27 0,1 4 10 16,-3-4 4-16,1 4 29 0,-1-7-31 0,0 0 10 16,-17 23-8-16,5-11-1 0,-2 0-13 15,-4-1 3-15,-2-1 12 0,4 0 3 0,-7 2-4 16,3-6 15-16,-1 4-11 0,-1-3 0 0,4 2-10 15,-5 1 13-15,-1-1 11 0,5-3-13 0,-2 2 23 16,1 2-12-16,6-1 7 0,-3-3-13 16,4 4 4-16,3-4-12 0,0 0 1 0,0 4 0 15,1-1 12-15,0-3-5 0,4 0-6 16,0 2 29-16,0-2-16 0,1 2-5 0,1-1 7 16,-6 8 6-16,5-2-4 0,-1-1 0 0,3 2-25 15,-5 1 21-15,-1 1-2 0,2 1 33 16,-1 1-1-16,-2 0-4 0,-3 1-40 0,0-5 3 15,-5 8-10-15,-1-6 15 0,-3-1-22 16,-3 5-50-16,-4-6-54 0,0 4-112 0,-4-1 19 16,-6-5-285-16,-2 1 47 0,-2 1 35 0,0-2 12 15,-1-4 25-15,-1-2 24 0,26-6 50 16,-14 0 11-16</inkml:trace>
  <inkml:trace contextRef="#ctx0" brushRef="#br0" timeOffset="148114.73">3239 6560 397 0,'0'0'49'0,"-19"0"-12"0,-8-26-30 15,20 12-48-15,-2-1-71 0</inkml:trace>
  <inkml:trace contextRef="#ctx0" brushRef="#br0" timeOffset="149320.59">1355 6361 374 0,'0'0'260'15,"0"0"-1"-15,0 0-22 0,0 0-27 0,0 0-20 16,0 0-11-16,0 0 7 0,0 0-39 16,0 0-1-16,13 0-34 0,-13 0 7 0,0 0 9 15,0 0-42-15,12 0 26 0,-13 12-36 0,-1 14-10 16,2-13 13-16,-5 36-6 0,4-11-8 15,-5 1-5-15,2-2-28 0,0 2 0 0,0 0 15 16,-1 2 5-16,1-1 0 0,-3 5-47 16,3-4 42-16,0 0-38 0,-4 2 34 0,4 2-10 15,-1-4-22-15,1 1-6 0,-2 0-7 0,4-2 4 16,-2-1 1-16,1 0-7 0,1 4 12 0,-1-1-4 16,1-5 19-16,0-6-22 0,-2-2-15 15,3 1 6-15,-2-5 0 0,0-1 5 0,0-10 14 16,2-1 2-16,1-1-50 0,0-5 1 15,0-2 16-15,-2 1-4 0,2-1-11 0,0 4-6 16,0-5-10-16,0 2-13 0,-2-2-14 0,1-1-11 16,1 1-2-16,-1 0-18 0,1 1 14 0,-2-2 8 15,2 1-43-15,0-2-44 0,0-2-13 16,0 4-43-16,0-4-44 0,0 0-37 16,0 0-31-16,0 0 68 0,0 0-5 0</inkml:trace>
  <inkml:trace contextRef="#ctx0" brushRef="#br0" timeOffset="149632.59">1174 7325 467 0,'-2'-11'205'0,"2"5"11"16,-1 0-25-16,-1 4-26 0,-2 1-25 0,3 0 9 16,0 1-48-16,1 1 15 0,0 2-29 15,-1 3 2-15,2 8 1 0,-1-4-1 16,0 2-7-16,1-1-10 0,-1-11-1 0,0 16 18 15,0 2-17-15,0-2 6 0,0 3-6 0,13 12-10 16,-10-9-1-16,2-1-8 0,2-1-1 16,-3 6-3-16,5-1 2 0,-1-7-14 0,3 3-8 15,4-4 6-15,-4 2 16 0,0-6-5 0,0-1-3 16,3-1 2-16,-4-4-30 0,-1-4 4 16,1 1 2-16,-1-2-14 0,-9-2 14 0,8 0-3 15,7 0 14-15,13-19-9 0,-14 3-50 0,1-4-24 16,-3 1-66-16,-2-3 13 0,-6 2-330 0,1-3 43 15,0 9 21-15,-5-1 50 0,0 15 24 16,0-16 18-16,-10-12 19 0,5 17 8 0</inkml:trace>
  <inkml:trace contextRef="#ctx0" brushRef="#br0" timeOffset="150041.54">865 6522 785 0,'0'-3'271'0,"0"-4"0"15,-4 3-39-15,7 4-9 0,-2-2-53 0,0 4-17 16,2 0-5-16,1-6-19 0,2 8-25 16,4 6 0-16,2-1 6 0,-1 1-32 0,-2 1 8 15,3-1 16-15,2 0-29 0,-1-3-22 16,-1 5 17-16,3-11-37 0,1 10-7 0,-4-4 16 15,-1 1-41-15,4 1-24 0,-2-4-34 0,-3 3-11 16,-3-7-42-16,0 7-30 0,-1-4 11 16,-4 5-226-16,0 0-18 0,-2-4 53 0,0-5 24 15,0 0-7-15,0 10 16 0,0 0 8 0</inkml:trace>
  <inkml:trace contextRef="#ctx0" brushRef="#br0" timeOffset="150582.51">777 6680 287 0,'-3'-7'364'16,"1"-6"-61"-16,-2 9-37 0,0 1-1 16,0 0-7-16,2 2-67 0,2 1 4 0,-4 1-35 15,4 4-35-15,0 0-10 0,0 8-20 0,0-2 26 16,8 1-49-16,-2 2 0 0,0 4 6 0,1-1-19 15,-1 5-16-15,3-3 17 0,0 7-28 16,1-4 23-16,-1 1-38 0,1-3 7 0,-1 3 5 16,4 2-5-16,0-1-5 0,-3-4 1 0,2 1 32 15,-2-6-22-15,-1 2-27 0,1-4 13 16,3 1-26-16,-1-6 13 0,0-2 1 0,2 0-7 16,-14-6 13-16,9 0 6 0,1 0 5 15,13-18-26-15,-14 11 28 0,-1-5 12 0,-1 0-10 16,-3-3-24-16,2 4 8 0,-3-3 13 0,5-1 12 15,-8 1-23-15,0 4-5 0,0 0 32 16,2-1-11-16,-2 11 2 0,0-8 0 0,0 8 5 16,-13-26 3-16,10 23-19 0,-3-6-14 15,-1-2 0-15,0 7 1 0,-1-4 29 0,-1 4-9 16,0 2 28-16,-4-3-15 0,2 4-4 16,-1 1 27-16,5 0-17 0,-4 0-4 0,0 0-6 15,-15 12-2-15,12-6 13 0,1-2 16 0,-1 4-27 16,-2-4 6-16,7 0 13 0,-1-1-1 15,-1-3 1-15,11 0 8 0,-12 0-11 0,0 0-9 16,3 0-3-16,-4 0-21 0,-7-13 21 0,8 6-38 16,6 6-24-16,-3-5 1 0,0 6-74 15,5-2-49-15,-2 2-44 0,6 0-72 0,0 0 24 16,-9 0-223-16,-6 22 33 0,2-15-24 16,7 7 61-16,5-6 43 0,-3 0 9 0,1-3 19 15,0 0 58-15,3 3-2 0</inkml:trace>
  <inkml:trace contextRef="#ctx0" brushRef="#br0" timeOffset="151182.47">593 7134 621 0,'-4'-2'328'0,"1"4"-63"15,2-2 12-15,-1 4-54 0,0-2-46 16,5 3 25-16,-6 1-56 0,-1 3 9 0,0 1-7 16,0 5-43-16,1-1-14 0,3-1 6 0,0 0-20 15,-1 6-11-15,3-3 19 0,3 4-38 0,0-6 17 16,-2 4-10-16,1-6-11 0,-2 2 2 16,5-2-7-16,2 1-16 0,-2-2-1 0,6 1-8 15,-5-4 4-15,1 0-1 0,-1-2-10 16,2 1-5-16,0-4 16 0,-10-3 34 0,8 0-2 15,1 0-40-15,2 0 24 0,10-22-32 0,-9 10 26 16,1 2-15-16,-4-7-9 0,4 1 17 16,-4 0 29-16,2 3-45 0,-2 1 30 0,-1-2-28 15,0 2-1-15,-1 7 8 0,-2-3 14 16,3 8-27-16,-8 0 18 0,0 0 3 0,11 22-18 16,-9-7-7-16,0 2 3 0,1 2 33 0,-1 2-37 15,-2-5 11-15,2 11-8 0,0-7 32 16,-2 6-18-16,0-17-17 0,0 5 0 0,0 6 2 15,0 1 27-15,0 0-6 0,0-1 14 16,7 29 0-16,-7-39 8 0,0 7-6 0,0 0-3 16,0 0 29-16,0 1-6 0,0-6-41 0,-14 9-1 15,14-21 57-15,0 0-3 0,0 8 46 0,0-8 9 16,0 0-5-16,-16 17 8 0,12-14-11 16,-1-3 4-16,-5-4-8 0,2-8-18 0,-1 8-21 15,-2 0 8-15,-2-2-20 0,-2-2 2 0,2 1-19 16,-5-3 1-16,1 0-23 0,-2-2-27 15,-1 2-13-15,-2 6-47 0,3-4-19 0,2 4 10 16,-2 1-132-16,1-4-47 0,7 0 24 16,6 1-261-16,5 6 7 0,-12 0 17 0,-2 0 37 15,-9-8 29-15,17 6 37 0,-6-6 54 16,6-3-53-16,-2 1 80 0,4-2-5 0,3 0 35 16</inkml:trace>
  <inkml:trace contextRef="#ctx0" brushRef="#br0" timeOffset="151378.46">490 7247 744 0,'-1'-3'376'0,"-3"4"-78"15,3 1-35-15,-3 0-11 0,-1-1-24 0,-1 8 13 16,1 2-54-16,-3-1-39 0,5 4-3 16,-2 0-8-16,-1 3-50 0,-2-1-27 0,6 3-18 15,-1 1-47-15,3 2-41 0,3 0-40 16,-3 1-57-16,4 4 12 0,2 3-293 0,0 4 58 15,8-9 60-15,-5 4 20 0,6-3 9 0,1-3 5 16,3 5 8-16</inkml:trace>
  <inkml:trace contextRef="#ctx0" brushRef="#br0" timeOffset="151581.45">1105 7906 727 0,'4'2'237'0,"1"-2"33"0,-1 0-36 16,0-2-3-16,-3 4 3 0,1 2-46 0,1-4-20 16,-4-2-16-16,2 0-35 0,-1 2-1 0,0 0-10 15,4 0-33-15,-4-2-48 0,-4-2-40 0,-1 1-66 16,7-3 8-16,-9 11-278 0,1-4-15 16,-3 2 53-16,-3-3 32 0,1 14-22 0,-1-4 17 15,-2 2 9-15</inkml:trace>
  <inkml:trace contextRef="#ctx0" brushRef="#br0" timeOffset="151973.42">753 7844 665 0,'-11'-5'297'0,"1"4"-41"15,-1 1-19-15,-1 0 16 0,7-7 11 0,5 7-61 16,-9 0-27-16,1 0-21 0,8 0 17 15,-9 0-39-15,-4 14-33 0,11-8 32 0,-1 6-19 16,3-5-33-16,-6 10-7 0,6-6-29 0,0 3 11 16,14 25-6-16,-4-13 6 0,2-4 2 15,-2-3-12-15,0 1-12 0,5-1 20 0,0-5 2 16,-1-2-39-16,1-4 0 0,2-5 2 16,-2-3-13-16,3 4 18 0,-12-4 2 0,17-18-7 0,-11 5 34 15,0 0-22-15,-1-2 12 0,-5-6-4 16,-1 5-3-16,1-3-25 0,-4 7-6 0,-2 1-10 15,0 11 16-15,0-14-7 0,0 0-3 16,-13-16 1-16,7 24-1 0,-4-1 16 0,-1-1-33 16,-1 4 14-16,2 4-7 0,-2-7 18 15,-1 7-32-15,-1-3-6 0,1 3 26 0,2 0-61 16,11 0-2-16,-12 0-37 0,1 0-50 0,-5 22 15 16,3-9-227-16,2 3-42 0,2 4 20 0,-5-1 30 15,5 1-18-15,5 2 59 0,-6 1 9 16,5-9 25-16,-4 10 52 0</inkml:trace>
  <inkml:trace contextRef="#ctx0" brushRef="#br0" timeOffset="152236.4">516 8247 687 0,'-9'2'369'16,"7"0"-10"-16,-1-4-55 0,0 6-63 0,1-4-6 15,2 2-53-15,0-1 12 0,2-1-43 16,1 4 24-16,2-1-13 0,4 1-57 16,5 2-33-16,0 4 26 0,4-7-23 0,-1 2 6 15,-4 3 3-15,8-5-53 0,-2 3-24 0,-2-2 11 16,-2 2 0-16,3-2-38 0,-5 0-14 16,1-4-46-16,-5 6-41 0,5-3-36 0,-6 3 14 15,-6 0-158-15,2 3-115 0,-4-9 70 0,0 0 25 16,0 0 22-16,0 11-35 0,0-11 13 15,0 13 28-15</inkml:trace>
  <inkml:trace contextRef="#ctx0" brushRef="#br0" timeOffset="152760.37">506 8490 226 0,'-13'-3'405'0,"8"2"-80"15,-5-2 13-15,-2 1-60 0,7 4-38 16,0-2 7-16,10 0-30 0,-10 0-21 0,2 0-41 15,3 0-34-15,0 3 45 0,-1-3-11 0,1 1-62 16,0 2-15-16,4-2 10 0,4 1 5 16,1 4-63-16,2-5 28 0,-1-7 7 0,-2 8-30 15,5 2-17-15,1-5 40 0,-3 4-26 0,2-3 34 16,-9 0-26-16,8 0 1 0,3 0 6 16,-6 0-18-16,6 0-16 0,-3 0-2 0,0 0 0 15,0 0-2-15,11 9 8 0,-12-5 6 0,-3 6-17 16,1-7-7-16,1 4 25 0,-1-1-23 15,-5 0 23-15,6 3-1 0,-5 0 32 0,0 3-22 16,-5 4 1-16,4 2 23 0,0 3-17 0,0 2 14 16,-3 2-23-16,-1-14 42 0,0 14 3 15,0 3-9-15,0-2-9 0,0 0 4 0,-13 32-7 16,11-32 7-16,1-4 9 0,-1 1-18 16,2-3 13-16,-1-2 21 0,1-1-14 0,-7-3 15 15,4-2-4-15,-1-3 8 0,-5 1 17 0,6-3-13 16,1 2 6-16,-1 0-14 0,-1-8-1 0,-3 9 19 15,-3-5-24-15,-2 4-11 0,2-7-3 16,-2 6-12-16,0-6-25 0,-5 4 19 0,-2-6-11 16,2 0-7-16,-3 0-7 0,2-3 10 15,8 3-20-15,-2 0 11 0,-2 0-37 0,1 0-22 16,2 0-9-16,-1 0-14 0,6 0-11 0,-3 0-51 16,2 0-39-16,7 0 14 0,-8 0-55 15,8 0-56-15,-9 0-44 0,9 0 27 0,0 0-232 16,0 0-23-16,-7 0 48 0,7 0 47 15,0 0 5-15,-10 16 2 0,10-12 73 0,-5-3 36 16,10 4 18-16,-5 1 8 0,-4 1 25 16</inkml:trace>
  <inkml:trace contextRef="#ctx0" brushRef="#br0" timeOffset="153329.32">318 9279 844 0,'-3'1'367'0,"2"-1"-93"0,-3 0 26 15,3 3-39-15,2-2-70 0,-1-5-11 16,0 8-10-16,1-1 14 0,2-3-53 0,1 7-21 16,5-8 14-16,-5-2-37 0,9 8-27 15,0-7 16-15,4-4-7 0,1 3-18 0,-3-1 23 16,3-3-16-16,-2 5-27 0,1-2 50 0,0 2-40 16,1 7 20-16,-4-6-29 0,-1 2-2 15,-7-1-9-15,3 0-13 0,4 0 20 0,-4 0-11 16,0 0-7-16,6 14 9 0,-12-11 5 15,-3 3-1-15,1 3-4 0,-1-2 0 0,1-2 2 16,2 3 9-16,-2-2-27 0,-6 5 3 0,4-5 13 16,-8 4-3-16,6 2-7 0,-4-4 17 0,-1 2-4 15,4 0-1-15,-5 1-30 0,3-1 12 16,-3-10 0-16,4 2 22 0,-3-2 4 0,1 0-3 16,0-2 6-16,4 2 6 0,-2 2-25 15,4-4 0-15,1 2-18 0,0 0 2 0,0 4-2 16,0-2 1-16,0-4-30 0,4 6 24 0,-2 0 12 15,9 7-7-15,-6-6 12 0,0-1 0 0,0 2-23 16,-1-1 3-16,-2 1-1 0,2 0 16 16,-2 0-18-16,6 10 29 0,-4-10-20 0,0 0 2 15,0 1 5-15,-7-1-12 0,6 2 3 0,-3 0 29 16,4 12 0-16,-4-13-3 0,-4 9 13 16,4-8 16-16,-4 4-3 0,0 1 5 0,-1 11-19 15,1-4-2-15,-5-9 12 0,3 1 13 0,-3-2-10 16,-1 2-9-16,1-2 5 0,-3 3 1 15,2-11-25-15,0 9 28 0,-2-7-31 0,1-2 10 16,-2-1 8-16,-1-2-10 0,5-1-14 0,-1-5-35 16,2 0 0-16,-3 4 5 0,3-1-140 15,-1-2-45-15,4-1 23 0,-2-3-214 0,5 5-78 16,1-1 42-16,1-11 52 0,2 4 26 16,6-1 28-16,-1 2-21 0,3 9-5 0,0-7 18 15,6 0 9-15</inkml:trace>
  <inkml:trace contextRef="#ctx0" brushRef="#br0" timeOffset="153526.31">745 9565 464 0,'8'2'432'0,"3"2"-33"0,-1-6-56 0,-2 4 24 16,0-2-13-16,-5 6-27 0,-3-6-21 0,0 0-12 16,0 0-26-16,0 0-19 0,8 0-33 15,-3 7-27-15,-1-7-20 0,-3-1-40 0,1 2-35 16,0-1-53-16,2 1-3 0,-8-3-204 0,2-2 17 15,0 10-365-15,-3-1 62 0,-2 2 38 0,-4 10-3 16,-8 1 61-16,1-1 9 0,0 1 47 16,-6 2-60-16,6-8 61 0,3 7 33 0</inkml:trace>
  <inkml:trace contextRef="#ctx0" brushRef="#br0" timeOffset="165688.51">8054 11440 614 0,'0'-19'196'15,"0"19"1"-15,0 0-11 0,0 0-8 16,0-17-18-16,-15-6-7 0,14 17-8 0,1 4-6 15,0-1-9-15,0-1-1 0,0 2-4 0,0-1-2 16,0-1-4-16,0 3-18 0,2 1 1 16,-3-2-2-16,1-1-23 0,0 3-22 0,0-1-12 15,1 1 12-15,-1 0-13 0,-1 0 2 16,2 0-19-16,0 1 23 0,-1 4-29 0,3 0 19 16,-2 4-3-16,4 14 4 0,3-1 1 0,2 3-5 15,-4 1-2-15,1 2 22 0,2-3-28 16,-4 4-8-16,1-6 11 0,3 2 1 0,1-2 34 15,-2-7-28-15,1 4-10 0,-1-4 5 0,3-2 26 16,0-3-7-16,-3-2-7 0,-1-4 32 0,-7-5-11 16,6 0 6-16,3 0-1 0,3 0 4 15,15-23 1-15,-10 7-21 0,-4 0 2 0,1 0-1 16,-1-4-13-16,4-3-14 0,-6 2 15 16,3-4-5-16,-2 3-13 0,-6 0-1 0,4 3-2 15,-2-1-3-15,2 3 8 0,-1 2-20 0,-6 2 26 16,-1 3-17-16,1 4-4 0,-3 6-7 15,0 0 17-15,0 0-15 0,0-10-7 0,0 10 0 16,0 0-62-16,0 0-38 0,0-9-34 16,0 9-49-16,10-14-40 0,-9 12-18 0,-1 1 22 15,3-2-255-15,-1 3 38 0,0 0 30 0,0-1 30 16,-2 1 29-16,3 0-2 0,1-2 67 0,-2 2 2 16,2-3 9-16</inkml:trace>
  <inkml:trace contextRef="#ctx0" brushRef="#br0" timeOffset="166252.48">8946 11239 620 0,'4'-3'238'0,"0"-1"-12"0,-2 2-22 0,1 0-31 15,-2-1 3-15,1-2-8 0,0 1-16 0,0 0-14 16,-2 1 3-16,0-3 4 0,-4 0-34 16,4 2 4-16,-2-2 11 0,0 0-11 0,-4-9-6 15,-1 5-11-15,2 2-18 0,-1 2 8 0,0-1-10 16,-3-6 18-16,-5 6-24 0,7 1 4 0,1-2 0 15,-3 3-5-15,2 4-4 0,2-3-10 16,-2 3-24-16,2-2 11 0,1 1-7 0,-3 2 8 16,7 0-4-16,0 0-8 0,-6 0-4 15,-1 0 1-15,7 0-5 0,-10 0-1 0,-12 12-2 16,9 0-22-16,0-1 28 0,1 1-8 16,-4 4-2-16,5 0-1 0,-6 3-25 0,9-2 26 15,-2 4-26-15,0-3 17 0,4-3 1 0,-1 2 19 16,4 6-2-16,0-8-3 0,3 1-2 0,0-1-19 15,0-15-1-15,0 17 10 0,0 6 0 16,10 23-11-16,-5-22 1 0,1 6 26 16,-3-4-3-16,2 0-18 0,0 3-2 0,-2-3 1 15,0 2 10-15,-1-3-4 0,-1 1 5 0,1 1-16 16,-1-4 21-16,-1-11-13 0,0 9-15 16,0 1 2-16,0 0-81 0,-12 10-36 0,11-22-54 15,-4 0-61-15,-1-4 22 0,2 3 18 16,1-2 19-16,1-4-272 0,-2-2 60 0,1 1 27 15,1 2 26-15,1-6 4 0,1 0 41 16,-2 0-46-16,2-2 59 0</inkml:trace>
  <inkml:trace contextRef="#ctx0" brushRef="#br0" timeOffset="166499.46">8896 11550 728 0,'-1'-1'249'16,"-1"0"-15"-16,1-2-21 0,-4 0-27 0,1 1-5 15,-2 1-24-15,3 1-8 0,-3-4-5 0,0 1-32 16,-1 3 10-16,-10-2-11 0,1 0-8 16,-2 0-7-16,9 2-16 0,-5 0-28 0,0 0-29 15,1 0-38-15,-1 0-43 0,4 0-34 16,0 0 10-16,1 0-290 0,1 0-12 0,1 0 0 15,7 0 99-15,-7 0 18 0,7 0 13 16,0 0-42-16</inkml:trace>
  <inkml:trace contextRef="#ctx0" brushRef="#br0" timeOffset="166902.44">9654 11509 499 0,'6'-3'322'0,"-4"2"-55"0,0 1-24 16,-2 0 8-16,0-1-38 0,-2 0-17 0,2-2-4 16,-2 3-34-16,-4 0-7 0,2 0 35 0,-2 4-22 15,0-4-22-15,0 0 13 0,-1 0-19 16,-3 0-14-16,0 0-31 0,-4 0-10 16,-2 0-8-16,-1 0-8 0,0 0 25 0,0 0-9 15,-2 0-9-15,0 0-6 0,0 0-37 0,3 0-46 16,-3 0-42-16,2 0-31 0,1 0-35 0,-22-9-46 15,30 9 16-15,-5 0-189 0,-1 0-73 16,0 0 37-16,2 0 25 0,4 0 24 16,-1 0 24-16,9 0-44 0,-7 0 8 0,0 16-5 15</inkml:trace>
  <inkml:trace contextRef="#ctx0" brushRef="#br0" timeOffset="167174.42">9639 11714 244 0,'3'2'374'15,"-1"1"-62"-15,0-2-36 0,-2-1-23 16,0 0 2-16,0 1-21 0,-2 2-5 0,0-6-4 16,-1 6-22-16,-2-3-32 0,0 0-6 15,-2 0-17-15,-9 4-17 0,8-4-24 0,-21 8-1 16,7-4-1-16,-3-2-11 0,0-2-8 0,6 0-8 15,-4 3-9-15,1 2-7 0,10-5-41 16,-9 1-28-16,1-1-54 0,9 0-54 0,-4 0-89 16,-4 0 19-16,2 0-269 0,-1 0 10 0,-1 0 66 15,4 0 25-15,-16-15 24 0,19 5-41 16,-3 0 14-16,5 3 89 0</inkml:trace>
  <inkml:trace contextRef="#ctx0" brushRef="#br0" timeOffset="168143.35">10193 11415 428 0,'0'0'242'0,"-14"-19"-46"15,14 19 4-15,0 0-13 0,0 0-5 16,0 0-16-16,0-16-5 0,0 16-13 0,-25-23-5 15,24 22-10-15,0-1-10 0,-2-1-4 16,1 2-13-16,1 0-24 0,1 1-20 0,-1 1-9 16,1 0 4-16,1 5-1 0,-1 1 2 15,1 0 10-15,4 16-6 0,-5-6 11 0,4 8-10 16,0 0 29-16,-1 4-18 0,1-3-4 0,2 3-13 16,0-4 2-16,-1 0-24 0,1-1 19 0,1-3-4 15,-2-1 8-15,5 0-13 0,-5-4 5 16,1 3-4-16,0-9-4 0,-2-3 25 0,4-1 10 15,-4 1-30-15,1-2 16 0,-2-1 22 16,1-4-5-16,2 1 23 0,1-1-20 0,-7 0 9 16,21-15-8-16,-7 0-27 0,-2 0 3 0,-1-2 0 15,1-6 5-15,-1 2-8 0,2 0-19 16,-3-2 1-16,0 1-5 0,-2 0-12 16,0 3 10-16,0-1-28 0,-4 8-20 0,-1-2-34 15,0 3 5-15,0 3-60 0,-2 1-39 0,1-3-57 16,1 0-41-16,-2 2 22 0,0 1-283 0,2-2 7 15,-2 3 60-15,6-13 49 0,-2 1 11 16,0 0 17-16,2 4 73 0,-4 3 0 0,3 3 29 16,9-5-24-16</inkml:trace>
  <inkml:trace contextRef="#ctx0" brushRef="#br0" timeOffset="168431.33">10657 11367 247 0,'3'6'324'0,"-1"-2"-30"16,-1 2-21-16,2 1 17 0,-2-1 11 0,2 3-28 15,-3-3-31-15,3 2-16 0,1 1-22 16,-4 2-24-16,0 11 17 0,0 2-21 0,0-14-34 16,0 9-16-16,0 3-16 0,0 3-2 15,0 1 4-15,-11 26-36 0,8-26 25 0,1 2-34 16,1-5 2-16,-2 3 0 0,3-8-30 0,0 1 2 15,-1-8-20-15,1-11-5 0,0 13-34 0,0-4-39 16,0-1-50-16,0-8-48 0,0 8-41 16,0-8 19-16,0 0-256 0,1 16 2 0,2-18 29 15,-2-4 36-15,-1 4 30 0,0-6-22 16,1 1 40-16,0-18 51 0,-1 12 6 0</inkml:trace>
  <inkml:trace contextRef="#ctx0" brushRef="#br0" timeOffset="168682.32">10663 11109 339 0,'0'-12'431'16,"0"5"-44"-16,0-2-74 0,-6 9-12 0,-2-22-7 16,7 17-38-16,0-1-13 0,1 0-8 0,-2 2-28 15,1-2-22-15,1 4-31 0,0-2-33 16,0 3-12-16,0 1-4 0,0 0-12 0,0 0 6 15,0 0-8-15,0 0-24 0,0 0-6 0,12-7-78 16,-11 5-42-16,3 2-47 0,-2-1-81 16,1 1 18-16,1 0-294 0,-4 1 62 0,0-1 7 15,0 0 27-15,0-1 24 0,-3 1 23 16,2 1 28-16,-2-2 11 0,3 2 10 0</inkml:trace>
  <inkml:trace contextRef="#ctx0" brushRef="#br0" timeOffset="170193.22">11593 11542 439 0,'3'3'204'0,"-3"-3"-3"0,0 0-3 0,0 0-14 15,0 0-20-15,0 0-10 0,0 0-23 16,0 0-1-16,0 0-1 0,0 0-8 0,0 0-13 16,0 0 22-16,0 0-29 0,0 0 24 0,0 0-30 15,0 0-9-15,0 0 28 0,0 0-19 16,0 0-12-16,0 0-1 0,0 0 25 16,0 0 0-16,0 0 4 0,0 0-11 0,0 0-11 15,0 0-8-15,0 0 23 0,0 0-27 0,0 0 24 16,0 0-5-16,0 0-22 0,0 0-6 15,0 0 0-15,0 0 19 0,0 0-5 0,0 0-8 16,0 0-7-16,0 0 2 0,0 0-12 0,0 0-17 16,0 0-4-16,0 0 12 0,0 0 1 15,0 0-8-15,0 0 8 0,0 0-9 0,0 0 1 16,0 0-7-16,0 0 0 0,-12 14-5 16,9-14 18-16,1 0-19 0,-1-3 2 0,-1 3 0 15,2 0 12-15,-3 0-2 0,2 0-4 0,-1 0 13 16,1 0 4-16,3 0-8 0,0 0-11 15,-7 0 4-15,7 0 10 0,-8 0-2 0,1 0-1 16,7 0 0-16,-9 0 3 0,1 0-8 0,3 0 6 16,-4 0 5-16,9 0 3 0,-8 0-20 15,-1 0 9-15,3 0-10 0,-3 0 21 0,3 0-11 16,-2 0-1-16,0 0 18 0,0 0-34 16,-5 0 15-16,0 0-14 0,-1 0 18 0,2 0 0 15,-4 0 1-15,1 0-7 0,-5 0-6 0,5 0-2 16,-15 10 6-16,14-6 4 0,2-3-15 0,0 1-4 15,2-2 41-15,4 0-25 0,0 2 7 16,-1-2 14-16,1 0-3 0,-1 0-8 0,-9 0-7 16,4 0-5-16,4 1-12 0,2-1 18 0,-2 0-6 15,-5 0 1-15,1 0-4 0,3 0-7 16,1 0-5-16,1 0 11 0,0 0-1 0,0 0 0 16,1 0-4-16,2 0 14 0,6 0-17 0,-10 0 13 15,3 0-3-15,7 0-3 0,-9 0 19 16,9 0-10-16,-6 0-5 0,6 0-10 15,-10 0 3-15,10 0-3 0,-8 0-11 0,8 0 12 16,0 0 1-16,-8 0-12 0,8 0 12 0,0 0-13 16,-7 0 1-16,7 0 2 0,0 0 6 0,0 0-7 15,-8 0-3-15,8 0-7 0,0 0 6 0,0 0-9 16,0 0 13-16,0 0-11 0,0 0 1 16,-10 5-15-16,13-5 20 0,-1-1-3 0,3 1-2 15,0-3-8-15,3 2 15 0,-3 0-8 16,3-1-6-16,-2 0-3 0,4 2-6 0,13-2 12 15,-15 2 1-15,4 0-8 0,0 0 7 0,1 0-10 16,-1 0 5-16,-1 0 3 0,1 0 13 0,-3 0-18 16,-2 0-8-16,2 0 12 0,0 0 6 15,4 0-6-15,1 0 4 0,0 0 0 0,-2 0-6 16,3 0 5-16,16 6-2 0,-13-4-7 0,-3 1 5 16,-4-2 13-16,1-1-19 0,-3 2 8 15,1-2 5-15,-2 2 6 0,-2-2-16 0,0 2 12 16,1-2-3-16,2 3-9 0,-3 0 9 15,1-3 0-15,-1 1 1 0,3 0-9 0,-3-1-4 16,-2 1 11-16,0-1 2 0,1 0 0 0,0 0-10 16,-1 1 7-16,0 2-4 0,-2-3 11 0,1 3-6 15,0-3-3-15,-1 0 0 0,-2 0 0 16,0 0 0-16,0 0 0 0,0 0 0 0,0 0 0 16,0 0 0-16,0 0 0 0,0 0 0 0,0 0 0 15,0 0 0-15,0 0 0 0,14 0 0 16,-15-3 0-16,-1 0 0 0,0 3 0 0,2-1 0 15,-2 0-68-15,-1 1-138 0,2 0-51 0,-2 0 22 16,1-1-191-16,-1 0 43 0,-2 1-304 0,1-3 13 16,-3 0 91-16,0 1 36 0,-7-6 46 15,-4 4 64-15,6-4-8 0,-9 3 54 16,4 0 23-16,-2 0 23 0,4 0 54 0,2 0 8 16,5 4-38-16,-1-3 48 0</inkml:trace>
  <inkml:trace contextRef="#ctx0" brushRef="#br0" timeOffset="171645.12">12128 11440 383 0,'0'-1'147'0,"2"-2"39"0,-1 2-29 16,-1-2 2-16,2 1-47 0,-2 0 22 0,0-1-18 16,1 0-14-16,0 1 20 0,-1 1-24 15,0-3 27-15,-1 1-22 0,2 0-3 16,-1-1-9-16,0 3-19 0,0-3 24 0,-1 0-12 16,1 2-2-16,-1 1 7 0,1-5-20 0,0 2 30 15,0 2-24-15,-2-2 28 0,-1 2-8 16,3 2-23-16,0 0 6 0,-5-11 0 0,4 7 14 15,-3-2-20-15,-1 2-9 0,4-1 9 16,-2 0-4-16,1 0-6 0,-2-2 19 0,1 4-15 16,-1-6 3-16,-2 5-11 0,-4-5-5 0,1-4 18 15,0 4-5-15,0 3-8 0,3 1 25 16,-1-1-11-16,1 2 3 0,2-1-16 0,-1 1-4 16,-2 1-9-16,1 0-14 0,2 0-11 15,0 1 23-15,-1 2-18 0,5 0 14 0,0 0-15 16,-11 0 5-16,5 0 0 0,-1 0 4 15,7 0-1-15,-11 0-18 0,4 0-6 0,0 0 7 16,-6 14-19-16,0-8 21 0,3-1-12 0,5 0 10 16,-4 0-17-16,3 1 10 0,1-2 16 15,0 2-17-15,1 9 9 0,-3-2 3 0,2-2-7 16,1-1-5-16,0 0 9 0,1 0-8 16,1 0-1-16,2 0-11 0,-1 0 22 0,1 0-19 15,0-10 7-15,0 15-4 0,0 2 6 0,16 21-6 16,-11-21 13-16,3-7 0 0,1 4-2 15,-1-4-18-15,-1-3 31 0,1 0-19 0,-3-2 10 16,2 0 10-16,-1-1-2 0,0-2 3 0,-1 1-3 16,1-2-17-16,0 3 4 0,-1-4 5 15,1 0 2-15,-1 0-13 0,-5 0 14 0,0 0-20 16,9 0 3-16,-2 0-4 0,2 0 9 0,12-17-10 16,-7 11 11-16,-6 2-19 0,1 0 15 15,0 2 4-15,-4-3-10 0,2 0 0 0,-1 4-2 16,-2-3 14-16,2 2-14 0,-2-2 0 0,0 3 9 15,1 0-4-15,-1-5 10 0,-1 4-2 16,0 2 12-16,1-1 15 0,-1 0-6 0,-1-5 7 16,2 4-3-16,-3 0 7 0,3-1-9 15,-1-1 11-15,-2 1-16 0,1 1 2 0,0-3-6 16,0 3-7-16,0-2 15 0,-2-1 5 16,1 1-16-16,0 2 8 0,-1-5 8 0,2 5 2 15,0-3-26-15,-2 2 13 0,3-1 7 0,-3-2 13 16,2 3-9-16,-2 0-2 0,0 2-9 15,0-2 9-15,0 1-7 0,0-2-17 0,0 4 3 16,3-2 11-16,-3-1-13 0,1 2 10 0,-1 1 2 16,0 0-20-16,0 0-5 0,0 0-8 15,0 0 9-15,0 0 8 0,0 0-9 0,0 0 20 16,0 0-21-16,0 0 2 0,0 0-15 0,6 12 13 16,-3-5 9-16,-3-1-10 0,1 1-4 15,2 16 6-15,-1-7 12 0,1 16 9 0,1-10-1 16,-2 1-4-16,1-7-23 0,-1 7 16 15,2-5 13-15,-4 7-23 0,4-5 33 0,-2-1-22 16,0-5 11-16,-1-1 0 0,0 1 5 0,1-4-1 16,0 0 17-16,-2 0-4 0,2 17 22 15,-2-11 15-15,0-4-8 0,0-12 3 0,0 15 9 16,0 1 0-16,0 6-13 0,-14 15 0 0,6-17 3 16,0-1-14-16,2 1 4 0,-1-4-5 15,-3 4-17-15,1-1 18 0,3-4-9 0,-6-3 9 16,7 2-18-16,0-3 4 0,-5 3-4 0,6-2-7 15,0-6 17-15,-1 4-7 0,1-6-4 16,1 3-5-16,-7 4 2 0,2-2 4 0,2-1-15 16,0-4-22-16,2 5 0 0,-3-5 0 0,1 2 0 15,3-3 0-15,-3-1 0 0,0-2 0 0,1 0 0 16,5 0 0-16,-10 0-20 0,0 0-61 16,-17-22-154-16,13 12-91 0,-2-6 30 15,1-2 31-15,1 1-483 0,-2-1 96 0,-8-3 32 16,4 2 64-16,-3 0 29 0,-3 2 60 15,3-1 21-15,0-3 53 0,-6 1 17 0,-5-1 38 16,6-1 47-16,-6 1-7 0,-4 1 27 0,-3 6 5 16,-3 0 8-16</inkml:trace>
  <inkml:trace contextRef="#ctx0" brushRef="#br0" timeOffset="174066.96">12543 10918 334 0,'0'0'247'16,"0"0"-24"-16,0 0-2 0,0 0-22 16,18 0-20-16,-18-18 19 0,0 18-20 0,0 0 2 15,0 0-16-15,23-27 17 0,-23 25-22 0,3 1 5 16,-3-2-36-16,2 2-21 0,-1 0 34 0,2 1-19 16,-3 0-41-16,0 0-25 0,1 0 16 15,-1 1-7-15,1 3-1 0,-1-1-1 0,-1 4 1 16,0 0 14-16,1 2-15 0,-6 13-7 0,3 2-6 15,-4 7 14-15,3 2-12 0,-2 3-5 16,0 3 38-16,0-1-23 0,3-2 18 0,-1 6 7 16,-1-3 3-16,4 0-9 0,-2 6 5 15,0-5-13-15,3 1-11 0,0-22 3 0,0 11-1 16,0 1-7-16,0 2 2 0,16 28-31 16,-10-31 19-16,0-7-13 0,2-2 5 0,4 0 2 15,-2-1-8-15,3-6-13 0,3-2 2 0,-2 0 10 16,4-4-8-16,-2-2-8 0,1-3-3 0,-4 0-5 15,6-2-7-15,-11-1-8 0,6 0-50 16,14-17-1-16,-16 10 5 0,6-2-121 16,-7-2-41-16,-3 2-48 0,5 0 26 0,-4 2-196 15,-6-2-24-15,3-1-1 0,-1 4 53 16,-4 1 24-16,3 0 46 0,0-1 33 0,-3-1-2 0,0 5-31 16,-1-3 53-16</inkml:trace>
  <inkml:trace contextRef="#ctx0" brushRef="#br0" timeOffset="174277.95">12875 11428 931 0,'-5'-17'315'0,"-1"6"-31"16,-2 4-5-16,2-3-49 0,-2 4-35 0,-6-1-29 15,0 3-33-15,-7-1-62 0,1 4-71 16,7 1 0-16,-7 0-384 0,-7 0 14 0,-33 17 24 16,22-11 29-16,-1 1 6 0,-1-2 59 15</inkml:trace>
  <inkml:trace contextRef="#ctx0" brushRef="#br0" timeOffset="176908.78">7964 13566 658 0,'0'0'215'0,"0"0"-16"0,0 0-32 0,0 0-2 15,-14 0-12-15,14 0-16 0,0 0-28 0,0 0-11 16,0 0 7-16,0 0-8 0,0 0-17 16,0 0-15-16,0 0 13 0,0 0-4 0,0 0-4 15,0 0 8-15,0 0-15 0,-9 15 6 16,15 4-2-16,0 2-1 0,3 0 1 0,0 1 2 16,-1-1 12-16,-1-1-5 0,2-3-14 0,3 1-3 15,-3-3-16-15,3 1 25 0,-2-2 27 16,-2-9 6-16,1 2-29 0,-1-3 0 0,-2-4-8 15,2 0-6-15,0 0 3 0,15-14-5 0,-8 4-7 16,-1-3-20-16,1-1 15 0,-3-4-10 16,3 5-7-16,-3-11-3 0,-1 4-3 0,1 0 3 15,-2 0-2-15,-2 4-3 0,-1-6-2 0,-4 10-1 16,1 1-5-16,-2 1-2 0,1 1 0 16,-1-1-11-16,-2 0 0 0,2 3 23 0,-1-1-1 15,0-1-1-15,3-11 12 0,1 3-2 16,-1-5-64-16,1 5-17 0,-2 2-19 0,2-4-43 15,-3 5-19-15,2 4-36 0,0-1 14 0,-4 4-230 16,0 3-54-16,3 1 31 0,-2 3 32 0,-1-3 17 16,0 3 50-16,0 0 5 0,0 0-8 15,0 0 47-15</inkml:trace>
  <inkml:trace contextRef="#ctx0" brushRef="#br0" timeOffset="177340.75">8734 13375 242 0,'1'-2'308'16,"2"-4"-37"-16,-2 3-20 0,0-2-37 0,2 2-32 0,-3-1-7 15,0-2 0-15,-2 2-6 0,1-2 9 16,0 2-42-16,-3-2-2 0,3 1 27 0,-3-2-35 15,-1 4 2-15,1-2-2 0,0-1 17 16,-5-4-39-16,-4 0-2 0,5-4-30 0,-2 6 23 16,1 5-10-16,2 0-10 0,1-3-7 0,-1 6-6 15,1-1-35-15,-1 1 25 0,7 0-12 16,0 0-13-16,-12 0-10 0,-11 17-12 0,13 1 17 16,-1-5-1-16,1 7 15 0,1-2-27 15,1 9 1-15,5-4-2 0,-1 3 10 16,4 2 11-16,0-17-15 0,0 10 1 0,0 7-2 15,0-2 0-15,11 29 4 0,-7-30-10 0,0 2 3 16,1 0-3-16,-1-2 9 0,1 0-13 0,-1-5 12 16,0 1-2-16,0 3-33 0,-2-7-28 15,-2-3-4-15,0 0-15 0,0-3-33 16,0-11-28-16,0 9-43 0,0 1 16 0,0-10-106 0,0 7-121 16,0-7-32-16,0 9 0 0,-9 1 42 15,9-7 48-15,1-6 21 0,-1-1 30 0,2 3 7 16</inkml:trace>
  <inkml:trace contextRef="#ctx0" brushRef="#br0" timeOffset="177531.75">8708 13697 779 0,'-1'-4'226'16,"-3"2"14"-16,3 1-32 0,-3-2-18 15,-1 3-5-15,1 0-30 0,-2 0-21 0,0 3-1 16,-15-3-25-16,12 0-22 0,-23 15 3 0,9-9-32 15,0 4-22-15,1 0-18 0,-2-5-56 16,1 4-30-16,0 1 7 0,4-7-233 0,-1 0-84 16,13-3 23-16,-2 0 25 0,2 0 21 15,-5-19 25-15</inkml:trace>
  <inkml:trace contextRef="#ctx0" brushRef="#br0" timeOffset="178004.71">8884 13097 821 0,'0'-4'317'15,"3"1"-60"-15,-3 0 6 0,2-1-31 0,-1 1-24 16,2-2-48-16,-1 1-7 0,-1 0-32 15,3 1 30-15,7-12-44 0,-3 8 0 0,1 0-36 16,8-2 4-16,-7 2 3 0,-3 2 10 16,2 4-19-16,-2-1-34 0,1 0 5 0,-3 0 10 15,3 1-6-15,-2 1-13 0,-6 0-20 16,0 0 13-16,5 0 13 0,3 0-4 0,-8 0-17 16,8 0-12-16,-8 0 31 0,17 14-15 0,-13-12-4 15,-1 4-6-15,0 1 13 0,-1 0-19 16,0-1 19-16,-2 2 16 0,0 2-6 0,0-10-6 15,0 15 5-15,0 5-27 0,-15 21 24 0,6-17-15 16,3-3 42-16,-1-4-28 0,3 4-17 0,-2-8 13 16,3 1-2-16,1-7-3 0,-2 1-27 15,3 1 20-15,0-4-8 0,1-3 2 0,0 5 15 16,0-4 14-16,0-3-40 0,0 0 17 16,0 0-35-16,11 13 18 0,-6-9-22 0,0-4-47 15,2 0-22-15,-1-3-29 0,3 3-28 0,2 0 13 16,-1 0-111-16,2 0-73 0,-3 0-70 0,0 0 14 15,0 0 24-15,-2 0-13 0,-1 0 66 16,7 0 16-16,0 0-33 0</inkml:trace>
  <inkml:trace contextRef="#ctx0" brushRef="#br0" timeOffset="178368.68">9669 13540 750 0,'2'2'334'15,"-1"1"-35"-15,2-2 23 0,-2-1-28 0,1 0-77 16,-2 2-10-16,0-4 4 0,0 2-25 15,0-1 14-15,0 1-24 0,-3 0-19 0,0-3-13 16,0 3-29-16,-2-2-14 0,-2 2-5 16,0-2-8-16,-2 0-18 0,0 2-7 0,-7 0 8 15,-2 0-8-15,-1 0-29 0,0 0-5 0,-2 0-2 16,-1 0-1-16,2 0-36 0,1 0-28 16,1 0-36-16,5 0-30 0,-2 0-50 0,4 0-53 15,-8 12 19-15,6-4-199 0,4-8-64 0,1 3 29 16,5 3 57-16,-2-5 26 0,3 0 36 15,2 6 29-15,0-6-17 0,2 1 3 0</inkml:trace>
  <inkml:trace contextRef="#ctx0" brushRef="#br0" timeOffset="178599.67">9685 13742 550 0,'-3'3'312'16,"1"-3"-20"-16,-2 1 23 0,0 3-49 0,0-2-4 16,-2-2-32-16,-2 3-25 0,0-3-26 0,0 0-1 15,-12 1-35-15,2-1-2 0,-1 2-14 16,-1 6-19-16,0-7-50 0,10-1-55 0,-4 0-55 16,-6 0-105-16,6 0 14 0,-1 0-268 0,2 0 9 15,2 0 38-15,-1 0 27 0,3 0 19 16,1 0 24-16,8 0-12 0</inkml:trace>
  <inkml:trace contextRef="#ctx0" brushRef="#br0" timeOffset="179430.61">10078 13495 582 0,'-4'-2'260'0,"1"-1"-35"15,0 0-36-15,-1 3-23 0,4 0-5 0,-5-2-18 16,2 2-14-16,-1 0-23 0,4 2-7 0,-1-2 15 16,0 6-3-16,1-2 14 0,1 3-34 15,0 2 4-15,4 13 0 0,-5-11 22 0,11 23-31 16,-4-11 30-16,3-4-25 0,-1 7-1 0,2-7-11 15,0 4-7-15,2-3 12 0,-5-8-29 0,4 1 10 16,0 2 4-16,0-4 9 0,0-6 0 16,-3 0-7-16,-1-2 15 0,-8-3 2 0,10 0 1 15,2 0-30-15,12-22-2 0,-11 12-4 16,-4-2 12-16,2-7-10 0,-2 5-9 0,-2-3-25 16,1 1 2-16,-5-2 7 0,0-3-26 15,0 6 22-15,-1-2-6 0,-1 4-4 0,-1 0 16 16,0 13-11-16,0-11-2 0,0 1-2 0,0 2 0 15,0 8-3-15,0-12 0 0,0 5-87 0,0 7-48 16,0-12-40-16,0 12-44 0,0-7-26 16,0 7 21-16,0 0-202 0,0 0-41 0,9-15 22 15,-7 15 62-15,1 0 9 0,1 0 11 16,1 0 74-16,0 2-5 0,1-2 25 0</inkml:trace>
  <inkml:trace contextRef="#ctx0" brushRef="#br0" timeOffset="179679.59">10524 13555 556 0,'2'1'245'0,"0"1"0"15,3 4-7-15,-5-3 21 0,3 5-26 16,-2-3-13-16,1 2-17 0,0 3-10 0,-1-4 18 16,-1 23-19-16,3-6-47 0,-3-4 3 0,0-3-52 15,0-5-12-15,0 9-8 0,0 1 30 16,0 3-35-16,0-4 6 0,0-2-16 0,0-3 2 15,0 4-23-15,0-2-4 0,0-6-36 0,0 0 10 16,0-2-52-16,0-9-15 0,0 0-45 0,0 9-44 16,-2-3 12-16,2-7-197 0,0-4-82 15,0-3 29-15,2 1 28 0,-2 2 27 0,-3-4-28 16,3-12 69-16,0 11-4 0</inkml:trace>
  <inkml:trace contextRef="#ctx0" brushRef="#br0" timeOffset="179890.58">10528 13480 917 0,'0'-6'351'0,"-2"-2"-49"0,2 1 3 0,0 3-51 16,2-3-27-16,-2 4-26 0,0 0-23 0,0-3-7 16,0 2-24-16,0 0-17 0,0 1-17 15,0 3-31-15,0-3-37 0,2 2-14 0,1 0-72 16,-3 1-50-16,1 0-57 0,2-1 14 15,-1 1-237-15,1 1-24 0,-3-1 14 0,1-1 46 16,1 1 22-16,-1-5 19 0,0 4 22 0,1-1 6 16</inkml:trace>
  <inkml:trace contextRef="#ctx0" brushRef="#br0" timeOffset="180570.53">10717 13166 428 0,'0'-7'331'0,"0"3"-49"0,0-2-21 0,0 2-4 16,0-3-24-16,0 1 9 0,0 2-19 0,0 1-4 15,0-3-57-15,0 0-23 0,0 3-5 16,3-4 13-16,-3 7-36 0,0 0-3 0,0-6-25 15,10-8-9-15,0 0 8 0,0 3-13 0,-2 5-7 16,-1-1-35-16,0 4 16 0,-1-1 23 16,0 2-22-16,0 2-17 0,-1 0 12 0,0 0 10 15,-5 0-16-15,0 0-6 0,8 0-2 0,-4 0-12 16,-4 0 11-16,17 12-5 0,-13-8-3 16,-1 2-2-16,9 3 0 0,3 5 6 0,-10-4 6 15,-1-1-3-15,1-2 5 0,-1 0 25 16,-3 1-9-16,-1-2 10 0,0 2 6 0,0-8-23 15,0 0-16-15,0 19 22 0,-12 17-3 0,5-17 3 16,-1-4-13-16,-2 2-12 0,1-1-9 16,-1-3 26-16,1-3-12 0,2 0 2 15,5-1 2-15,-4-3 18 0,1-1 8 0,1 0-10 16,-1-1 9-16,3 1-20 0,0-2 5 0,-2 0-10 16,2-2 0-16,-1 2-6 0,0 0 6 0,0 1-21 15,2-4 22-15,-2 3-3 0,0-2-7 16,3-1-12-16,-1 2 5 0,1-2 4 0,0 0-4 15,0 0 4-15,0 0 5 0,0 0-7 0,0 0-8 16,0 0 15-16,11 10 4 0,-7-9-14 0,0 1 5 16,0 1 5-16,-1-2-4 0,1 0 13 15,0 0-5-15,1-1 2 0,0 2-5 16,-1 2-10-16,-1-4-1 0,1 2 11 0,-2-1-11 16,3-1 7-16,-1 1 3 0,1 2-10 0,-1-3 2 15,-2 1-7-15,2 1 12 0,0 0-6 0,-4-2-1 16,0 0-10-16,0 0 5 0,9 0 5 15,-9 0-17-15,7 0 11 0,-7 0-12 16,6 0-7-16,-6 0-35 0,0 0-31 0,8 0 9 16,-8 0-141-16,6 0-60 0,-6 0 24 0,11 12-304 15,-8-12 62-15,-3 3 25 0,0-3 38 0,0 0 35 16,0 0 18-16,0 0 42 0,0 0 11 16,13-15-5-16,-9 13 78 0,8-6-3 0</inkml:trace>
  <inkml:trace contextRef="#ctx0" brushRef="#br0" timeOffset="182228.43">11848 13595 775 0,'0'0'251'0,"0"0"-24"16,0 0-19-16,0 0-7 0,0 0-5 0,0 0 2 15,0 0-9-15,0 0-24 0,0 0 5 16,0 0-26-16,0 0-20 0,0 0 17 0,0 0 5 16,0 0-23-16,0 0-3 0,0 0-11 0,0 0 6 15,0 0-16-15,0 0 7 0,0 0 3 16,0 0-13-16,0 0-10 0,0 0 29 0,0 0-26 16,0 0-1-16,0 0-2 0,-1-4 8 15,-1 3 0-15,-1 1-6 0,-2-3-12 0,0 3 0 16,0-2-9-16,-1 2 10 0,0 0-10 15,1-2-9-15,-4 0 3 0,1 1-1 0,-12 1-10 0,7 0 5 16,-1-3 14-16,5 3-10 0,-11-1 13 16,6 1-12-16,1 0-6 0,2-1 2 15,0 1-2-15,2 0-1 0,-1 0-15 0,-4 0 9 16,1 0 6-16,-1 0-5 0,4 0-24 16,-3 0 7-16,0 0-9 0,-5 0 3 0,2 0-7 15,-3 0-1-15,-19 10-3 0,18-8 12 0,3 1-24 16,0 2 7-16,1-3 14 0,0 1-1 0,3-2-6 15,0-1-23-15,2 0 20 0,0 0-11 16,3 0 13-16,0 2-19 0,3-2 8 16,-2 2-2-16,7-2 24 0,0 0-26 0,-9 0 9 15,9 0 5-15,-7 0-7 0,7 0-1 0,-8 0 1 16,8 0 10-16,-9 0-17 0,9 0 13 16,-5 0 7-16,5 0-9 0,0 0-18 0,0 0 2 15,-9 0 13-15,9 0-6 0,0 0 2 0,0 0-9 16,0 0-3-16,0 0 8 0,0 0 17 15,-9 2-19-15,10-3-5 0,3 1 12 0,0 0-6 16,0-1-5-16,2-1-4 0,-2 2 19 0,5-2-7 16,-3 2 0-16,2 0 3 0,-8 0 3 15,15 0-18-15,0 0 13 0,3 0-10 0,-2 0 1 16,2 0 0-16,-4 0 14 0,0 0 10 0,-4 0-10 16,8 0-10-16,10 15 2 0,-14-12-7 15,-2-2 1-15,-2-1 17 0,0 1-21 0,-3-1 12 16,3 1 14-16,-4-1-20 0,-6 0 2 0,8 0 14 15,-3 0-22-15,3 0 25 0,-1 0-19 0,2 0-3 16,-4 0 1-16,2 0 18 0,-7 0-6 16,10 0-18-16,-4 0-5 0,-6 0 28 15,8 0-12-15,-8 0-4 0,8 0 24 0,-8 0-25 16,7 0 14-16,-7 0-7 0,0 0 9 0,7 0 21 16,-7 0 4-16,0 0-30 0,6 8 3 0,-6-10-8 15,-3 2 13-15,0-2-8 0,-1 1-8 16,1 1 6-16,-4-3 9 0,2 3 25 0,-3 0-26 15,4 0-2-15,-5-2 18 0,9 2-17 16,-24-6 1-16,9 5 21 0,3 1-28 0,2-2 13 16,-7-3 0-16,7 2-3 0,-7 0 0 0,3 0 25 15,4 1-2-15,0-2-25 0,1 3 5 0,5 1-6 16,-5 0 9-16,1-3-25 0,2 3 15 16,1-2 9-16,-2 2-9 0,1-2-1 0,-3 0-1 15,5 1 4-15,-2 1-8 0,1 0 4 0,-1-3-7 16,-1 3-3-16,3 0 1 0,-1-1 0 15,2 1 3-15,0 0-3 0,-1 0-18 0,4 0 26 16,0 0-8-16,0 0-6 0,0 0-4 0,-9 0-8 16,9 0-22-16,0 0-30 0,-8 0-1 15,8 0-41-15,0 0-45 0,-7 0-21 0,7 0 17 16,0 0-175-16,0 0 31 0,0 0-296 0,0 0 31 16,-11-11 26-16,11 7 37 0,0-1 39 15,4-1 33-15,-1-2 28 0,3-9 27 0,6 2 87 16,-2-4 39-16,7 4-25 0,-2 0 28 15</inkml:trace>
  <inkml:trace contextRef="#ctx0" brushRef="#br0" timeOffset="183370.35">12085 13375 550 0,'0'0'282'16,"0"0"-12"-16,0 0-38 0,-14 0-6 0,14 0-24 15,0 0 10-15,0 0-13 0,0 0-8 0,0 0-45 16,0 0 27-16,0 0-56 0,0 0 8 16,0 0 12-16,0 0-34 0,0 0-4 15,-22-23-22-15,22 17-2 0,0 2-14 0,2-3 9 16,0 2-23-16,1-3 16 0,7-4-13 0,-2-1 19 16,-1 3-21-16,2 0-16 0,-1 4-6 15,0 2 21-15,-1 2-28 0,2-2 34 0,-3 4-33 16,2 0 2-16,-1 0 0 0,0 0 7 0,6 0-11 15,-3 0 18-15,16 20-8 0,-15-14-3 16,-2 0-2-16,3 5-4 0,-3 3 3 0,1-2-3 16,0 3 21-16,-5-4-7 0,4 6-7 0,-2 1 13 15,-2 1-27-15,-3-4 14 0,-2 2 4 16,0-7-6-16,0 7-21 0,0 5 36 0,-14 29-18 16,8-29 7-16,0-1-9 0,-1 1-13 15,-1-3 11-15,1 1 2 0,-2-1 14 0,2-1 2 16,0-1-13-16,-3-4 0 0,2 4 7 0,0-1-27 15,0-6 22-15,0-1-11 0,2 0 5 0,-4 3-12 16,-1-7 9-16,4 1-4 0,1-3 12 16,1-3-5-16,0 1 2 0,0 3-7 0,1-2 1 15,0 1-4-15,1-3-16 0,-2 0 18 16,1 0 4-16,2 0-1 0,-2 0-8 0,4 0 3 16,0 0 0-16,0 0 0 0,0 0-1 0,-8 0 7 15,8 0-14-15,0 0-6 0,0 0 1 0,-6 0-4 16,6 0 10-16,-5-3-8 0,7 3 17 15,-2 0-1-15,4 0-17 0,1 0 6 0,-1-1-2 16,4 2 12-16,-2 3-34 0,2-4 27 16,-2 0 0-16,4 0-17 0,2 0 29 0,12 10-27 15,-6-9 20-15,-4 2-7 0,4 1 1 0,-1-3 4 16,3 4-7-16,-6-2-36 0,-4-3 8 16,3 2 3-16,-5 0-112 0,1-2-41 0,-3 0-35 15,1 0-44-15,-7 0 24 0,7 0-248 0,-1 0 44 16,-6 0-17-16,15 0 71 0,18-13 9 0,-19 4 28 15,5 2 9-15,-3-5 55 0,-4 2 30 16</inkml:trace>
  <inkml:trace contextRef="#ctx0" brushRef="#br0" timeOffset="184112.3">12710 13476 744 0,'0'-5'292'0,"-2"0"-21"16,-1 0-37-16,1 0-12 0,-1-2-25 16,1 3 6-16,-1-5-14 0,-2 5-11 0,3 0 8 15,-3-3-37-15,1 0 5 0,-8-1-18 0,4-1-14 16,3 2-13-16,-2 4-12 0,0-1 18 16,1 1-6-16,-1 3-20 0,7 0-8 0,0 0-10 15,-12 0-7-15,-14 13-5 0,17-6-8 16,-7 3-5-16,4 0-4 0,3-2-5 0,1 4-2 15,0-3-5-15,3 3-2 0,3-6-4 0,-5 4 17 16,6 0-33-16,1-2-1 0,0-8-1 16,0 0 21-16,0 9 1 0,0 0-13 0,15 6-14 15,-12-11 24-15,9 9-11 0,1-6 4 0,-1-1-22 16,-3 1 28-16,2-7-28 0,-5 0 15 16,3 0 3-16,-9 0 5 0,6 0-8 0,5 0-6 15,11-15 2-15,-9 7 5 0,-5-2-16 0,0 3 13 16,1-5 0-16,-2 2-2 0,-2 0-16 15,-2 4 18-15,1 0-14 0,-1 1 3 16,1-2-2-16,-4 4 2 0,3-2 8 0,-1 0-11 16,-2 1 8-16,2-2 8 0,-2 2 5 0,2 0-14 15,-2 4 31-15,0 0 2 0,0 0-3 0,0 0 13 16,0-8-11-16,0 8 11 0,0 0-11 16,0 0 4-16,0-10 9 0,0 10-7 15,0 0-17-15,0 0-12 0,0 0-9 0,0 0 21 16,0 0-11-16,6-13 6 0,-6 17 0 0,0-1-2 15,0 3-3-15,4-1 1 0,-4 2-1 0,2 1-12 16,-1 0 30-16,4 18-28 0,3-5 21 16,-2 4 13-16,0-3-7 0,3 1-3 0,0-1 0 15,-3 4 7-15,2-4-4 0,1 4 17 16,1 0 0-16,1 3 1 0,0-3-2 0,-4 3 5 16,2-3-10-16,0 3-14 0,1-3 15 0,-6-1-9 15,3 3-9-15,-2-1 15 0,1 0 4 16,-3-3-17-16,0 4-6 0,-3 1-4 0,0-3 7 15,0-12-1-15,0 6 0 0,-15 29-11 0,7-24 24 16,-2 5-19-16,-4-5 1 0,2-2-3 16,-1-1-6-16,-1-5 0 0,-1-1 2 0,0-1-9 15,1-5-2-15,-2 0-2 0,2-6-18 0,5-2-22 16,9-2-53-16,-18 0-54 0,-15-14 14 16,15 0-203-16,0-1 31 0,4-1-291 0,-2-4 59 15,1-4 43-15,-5-2 37 0,8-2 5 0,0-2 72 16,0 3 35-16,-3 3 53 0,2-5-21 15,-5 0 70-15,4-3-13 0</inkml:trace>
  <inkml:trace contextRef="#ctx0" brushRef="#br0" timeOffset="186481.14">13210 13725 646 0,'0'0'212'0,"0"0"-12"0,-14 0-22 0,14 17-9 15,0-17-7-15,0 0 9 0,0 0-18 0,0 0 4 16,0 0 20-16,0 0-11 0,0 0 2 0,0 0-9 16,0 0-13-16,0 0-8 0,0 0-2 15,0 0-5-15,0 0-14 0,0 0 4 0,8-17-5 16,-1-1 1-16,2-2-7 0,-1-1-8 0,0 0-8 16,-1-4 10-16,1 0-15 0,0-3-17 0,-1 1-12 15,0 0 9-15,2-1-19 0,-3 2 14 16,3 5-2-16,-3 2-2 0,0 0 7 0,-2 0-15 15,2 9 6-15,0 0-14 0,-3 1-3 16,2 3-7-16,-5 2 8 0,1-2-16 0,0 2 5 16,1 3 5-16,2-2-17 0,-2 0-5 0,1 3-4 15,-1-3-7-15,2 3 15 0,-4 0-5 16,0 0-6-16,0 0-8 0,8 0 13 0,5 14 7 16,-1 2-4-16,-3-3-20 0,2 2 3 0,-1 2-6 15,-1-1 15-15,1 1-2 0,-2-2 2 0,0 1 2 16,0 3 4-16,-2-2-3 0,1 2-9 15,2 0 24-15,-5-2-12 0,1-5-19 0,1 7 21 16,-3-5 6-16,3-4-7 0,-3 2-1 0,0-5-4 16,1 2-4-16,0-2-6 0,-3-1 13 15,1-2 2-15,-1 2 7 0,-1-6 9 0,0 0-4 16,0 0 25-16,0 0 11 0,0 9 1 0,0-9 19 16,0 0 5-16,0 9-15 0,0-9-19 15,0 0-12-15,0 0 14 0,0 0 1 0,-6 14-11 16,2-14-4-16,-4 1-5 0,2 1-20 0,-12 2-5 15,-3 4-3-15,2-3 3 0,-1-2 8 0,1 0-1 16,-4-3-11-16,3 5-3 0,1-4-10 16,-1 2-9-16,10-3-13 0,-2 0-17 0,-6 0-20 15,3 0-26-15,-3 0-40 0,4 0 13 16,2 0-101-16,2 0-52 0,2 0-84 0,-9-14 31 16,14 10-245-16,2 2 58 0,-1-2 53 0,1 0 43 15,4-2-13-15,-2 2 98 0,2-6-18 0,7-6 34 16,3 0 19-16,1 2-25 0,-2-4 55 15</inkml:trace>
  <inkml:trace contextRef="#ctx0" brushRef="#br0" timeOffset="187327.1">13686 13366 215 0,'0'-7'359'0,"2"0"-51"0,0 1-24 0,1 2 13 16,-1-3-42-16,0 2 29 0,-2-3-58 15,0 4-17-15,1 0-8 0,1 1-31 0,-2-1-25 16,0 0 2-16,1 2-16 0,-1-2-13 0,2 4-13 16,-2-4-12-16,0 2-16 0,0 2-6 15,2 0 18-15,-2 0-10 0,1 2-34 0,0 2 8 16,-1 0-5-16,0 2-4 0,2 1-6 15,-2 1 9-15,2 1-6 0,0 2-3 0,-2-1-5 16,5 11-28-16,0-3 0 0,1 4 21 0,1-3-5 16,-2-2 14-16,1 1-20 0,4-5-1 15,-6 4 8-15,4-7 3 0,0-1 13 0,-2-3-9 16,1 0-23-16,0-3 32 0,0-2-25 16,-1 2-3-16,-6-3-2 0,9 0 6 0,2 0-5 15,4 0-4-15,15-16-1 0,-15 7-18 16,-2 0 2-16,2-1 22 0,-2 2-16 0,-2 0 18 15,-1-3-6-15,0-1 8 0,-6-2-9 0,3 4 6 16,-4 2-11-16,1-2 10 0,-3 0-10 0,0 1-13 16,-1-1 22-16,0 4-10 0,0 6-12 15,0-9 24-15,0 9-12 0,0-14 0 0,0 4 5 16,0 10-4-16,0-10-6 0,0 10 41 16,0-11-8-16,0 11-7 0,0-10 5 0,0 10 15 15,0-10-4-15,0 10-13 0,0 0 12 0,0-8-7 16,0 8 0-16,0 0-7 0,0-10-1 15,0 10-13-15,0 0 10 0,0 0-9 0,0 0-9 16,0 0 12-16,0 0 3 0,-6-14-10 16,6 18-14-16,0-2 28 0,0 0-2 0,0 2-8 15,0 2-7-15,2 0 1 0,0 2 4 0,-1 2 0 16,0-1-8-16,4 13 8 0,-1 2 5 16,0 1 7-16,0 0 10 0,-3 5-10 0,4-1 2 15,0-1 4-15,1 1-1 0,-3 3 14 16,4-9-13-16,-3 11 16 0,2-3-18 0,3 0 7 15,-3 1 9-15,0 3 13 0,2-4-10 0,0-1 1 16,-1 1-12-16,-1-2 13 0,3 4-8 0,-1-6 17 16,-2 2-11-16,-4-3 7 0,5-1 9 15,-3-1-21-15,-1 0 15 0,-1-4-15 0,-1 1 2 16,-1-8-5-16,0 0 17 0,0 3-3 16,0 2 1-16,-15 17 0 0,8-24-10 0,0 7 33 15,-3-8-31-15,1 4 13 0,2-7-11 0,-3-1-20 16,4 1 16-16,-2-1-12 0,-5 0-11 15,2-1 9-15,0-4-11 0,2-1-17 0,9 0-21 16,-10 0-28-16,-3 0-48 0,-17-21-79 16,17 8 19-16,-2-5-169 0,3-1 30 0,1 1-317 15,0 0 23-15,1-3 79 0,-2-6 49 0,5-4 60 16,-3 5-30-16,-3 2 72 0,9-2 26 16,-2-7 21-16,2 6 26 0,-3-2-1 0,1 1 35 15</inkml:trace>
  <inkml:trace contextRef="#ctx0" brushRef="#br0" timeOffset="189128.98">7937 15313 509 0,'0'0'211'15,"0"0"-14"-15,0 0-5 0,0 0-31 0,0 0 8 16,0 0-18-16,0 0 1 0,0 0 8 0,0 0-10 16,0 0-21-16,0 0-7 0,0 0 22 15,0 0 0-15,0 0-14 0,0 0-8 0,0 0-17 16,0 0 26-16,0 0-29 0,10-36-5 16,1 23 7-16,1-5 2 0,-1-4-10 0,2 2 7 15,0-1-9-15,-3-3-11 0,3 1-8 0,-3 0-9 16,4-1 6-16,0 0-11 0,-4 1-12 0,-1 5 7 15,0-2-14-15,-5 3 12 0,4 3-39 16,-3 2 11-16,-2 3 7 0,1-1 4 0,-1 6-23 16,-2-2 15-16,1 2-5 0,0 0-16 0,-2 0 7 15,1 1-9-15,1 0-4 0,-1-1 17 16,3 3-13-16,-3-1 20 0,2-1-8 0,2 0-16 16,-2 2 0-16,1-2 10 0,0 3 7 15,1 0-14-15,-5 0-3 0,0 0 2 0,8 0 7 16,-2 0-10-16,-6 0-11 0,27 16-2 15,-17-4 8-15,-1 1 2 0,-1 3 4 0,0-6-10 16,1 6 0-16,-4-3 15 0,1 7-14 0,2-4 23 16,4 0-13-16,-4 1 2 0,-4-4 3 15,0-1-5-15,1-2-18 0,0 10 15 16,0-8 6-16,-2 1-2 0,1-1-14 0,-2-2 24 16,0 1-10-16,2 7 7 0,-1-4-5 0,-3-2 28 15,0-1-15-15,4-3 4 0,-4-8 3 0,0 10 13 16,0-10-13-16,-14 27-12 0,8-15 12 0,-1-2-7 15,-3-3 6-15,0 2 18 0,-3-3-17 16,4-1-1-16,1-1 18 0,-1-2-19 0,-2-2 6 16,7 2-10-16,-6 1-2 0,3-3 1 15,-13 3-2-15,14-3-6 0,-4 0 2 0,-1 0-7 16,2 0 14-16,-5 0-15 0,-10-18-24 0,11 17-17 16,4-1-19-16,3-2 5 0,-2 0-80 15,2 4-63-15,-1-2-35 0,2 2 23 0,1-3-186 16,-1 2-98-16,0-1 28 0,3-2 42 0,-2 4 20 15,4-4 17-15,-3 2 49 0,6 1-16 16,-3-4 59-16,1 4-37 0</inkml:trace>
  <inkml:trace contextRef="#ctx0" brushRef="#br0" timeOffset="189880.92">8579 14965 456 0,'0'-3'267'0,"-1"2"-46"15,-1-2-25-15,1-1-27 0,-2 4 7 16,0 0-23-16,3 0-17 0,-4 4-14 0,3-3 1 15,-1 4-8-15,2 0-7 0,-2 1-1 0,2 3-1 16,0 0-25-16,-1 17 26 0,-2-3-13 0,3-4-16 16,0-7 14-16,0 4-21 0,0 4-6 15,13 25-7-15,-6-24 0 0,0-3 25 0,-2 2-18 16,4-5-34-16,0-3 19 0,1-4 8 16,-1-1-8-16,-1-3-1 0,1-1 27 0,0-3-38 15,-9 0-1-15,12 0-3 0,5 0 5 0,16-14-30 16,-21 4 38-16,-2 2-33 0,4-2 12 0,-3-1 21 15,-1 1-25-15,-4 2-31 0,-1-3 18 16,-1 2-2-16,-1 2-18 0,3-13 15 16,-3 8 38-16,-3 6-23 0,1-3-19 0,-1 1-14 15,0-2 17-15,0 4 0 0,0 6 21 0,0 0-35 16,0-9 41-16,0 9-2 0,0-11-13 16,0 2 9-16,0 9-7 0,0-10-5 0,0 10 14 15,0 0-19-15,0-9 12 0,0 9-5 16,0 0-10-16,0-7-1 0,-10-1-16 0,10 8 14 15,0 0 12-15,0 2-9 0,0 4 9 16,-3-2-11-16,6 2 5 0,-1-2 5 0,-2 5-1 16,0-2-3-16,5 12-3 0,1 3-10 15,-3-2 16-15,1-1-8 0,0 4-4 0,1-1 8 16,0-1 9-16,3 3-2 0,-2-1 28 0,0 1 22 16,0 0-1-16,-1 2-1 0,1-3-13 15,-2 3-13-15,1-1 25 0,-1 2-7 0,-1-4-8 0,-1 2-5 16,-1 1 20-16,-1-13 0 0,0 4 5 15,0 2-2-15,0 3-12 0,-4 0 0 0,-8 23-9 16,3-24 11-16,0-4-7 0,0 4-7 16,-4-4-4-16,1 0 1 0,-3-3-14 0,0-1 4 15,-2-6 3-15,0 1-9 0,-1 2-5 0,1-3 6 16,-1-7-9-16,9 0-24 0,-5 0-7 0,-1 0-21 16,-2 0-27-16,-6-16 7 0,13 13-109 15,-3-7-52-15,0-2-61 0,7 1 25 0,2 1-273 16,0 0 23-16,4-1 77 0,0 1-19 15,0 0 55-15,0 10 28 0,0-14-5 0,21-24 28 16,-11 17 53-16,3 0 10 0</inkml:trace>
  <inkml:trace contextRef="#ctx0" brushRef="#br0" timeOffset="190396.89">9845 15309 581 0,'3'-2'241'0,"-3"2"-6"0,2 0-4 0,-1 0-31 15,1-3 2-15,-2 3-6 0,0 0 3 0,0 0-26 16,1-1-35-16,-2-1 9 0,1 2 0 16,0-2-23-16,-3 2-1 0,1-2 9 0,-2 2-37 15,-1 0 21-15,2 0-8 0,-1-4 0 0,-3 4-12 16,0 0-31-16,-12-2 12 0,-1-2-9 16,-3 4-6-16,9 0-6 0,-4 0-8 15,-7 0-4-15,0 0-4 0,-24 20-5 0,29-18-50 16,-1 3-35-16,2-2-22 0,3 0-55 0,4 1-55 15,3 0 16-15,3-2-282 0,1-2 10 16,1 6 40-16,4-6 37 0,2 2-2 0,0-2 40 16,1 0 17-16,3 2 24 0</inkml:trace>
  <inkml:trace contextRef="#ctx0" brushRef="#br0" timeOffset="190625.87">9821 15484 710 0,'0'0'311'0,"-1"1"-13"0,-2-1-27 0,-2 0-38 16,1 0 7-16,-1 0-32 0,2 0-40 0,-3 0 13 16,1 0-50-16,-2 0-1 0,0 0-22 15,7 0-45-15,-14 0-15 0,-5 0-70 0,1 0-85 16,-5 0 11-16,0 0-310 0,-1 0 29 0,2 0 26 15,-2 0 45-15,0 0-5 0,0 0-25 16,2 0 67-16</inkml:trace>
  <inkml:trace contextRef="#ctx0" brushRef="#br0" timeOffset="191642.8">10009 15207 714 0,'0'0'226'15,"0"0"-20"-15,0 0-5 0,0 0-26 16,0 0-14-16,-14 0-13 0,14 0-6 0,0 0-10 15,0 0-17-15,0 0-16 0,0 0 8 0,0 0 21 16,0 0-4-16,0 0 7 0,0 0-25 16,0 0 18-16,0 7-10 0,11 9-8 0,-3 6 3 15,-2-3-2-15,2 3-8 0,3-1 24 0,0-3-23 16,4 2 2-16,-2-3-11 0,-2-1-5 16,1-4 0-16,-3 2-3 0,1-6-7 0,-1-1-7 15,-4-4 1-15,2-2-5 0,1 4 5 16,-1-5 4-16,-7 0-10 0,10 0-16 0,17-19 10 15,-17 10-27-15,4-7 3 0,-5 0-8 16,0-1 11-16,0-3-9 0,0 1 1 0,-5-1 10 16,1-4-24-16,-1 3 7 0,-2-3 7 15,0 3-6-15,0 5 13 0,-1 4-16 0,-1 12-8 16,0-10 1-16,0 0 9 0,0 1-10 0,0 9-2 16,0-10-7-16,0 10 8 0,0-12-31 15,0 12-22-15,0-10 5 0,0 10-137 16,0-6-63-16,0 6 23 0,0 0-245 0,0-7-76 15,0 7 91-15,0 0 35 0,0 0 30 0,7-10 7 16,-6 10 29-16,3 2-3 0,0 2 57 0,1-3-6 16,-1 2 23-16</inkml:trace>
  <inkml:trace contextRef="#ctx0" brushRef="#br0" timeOffset="191914.79">10501 15187 428 0,'3'0'372'16,"0"2"-72"-16,0 0 5 0,-2 0-11 16,1-2-29-16,0 4-11 0,-1-1-31 0,2 1 28 15,-2 1-5-15,2 3-44 0,-2-1 13 0,0-1-23 16,0 4-24-16,1 2-4 0,-2-3-20 16,1 14-11-16,-1-6-27 0,0-1-4 0,0-1-15 15,0-1-6-15,0-2-27 0,1-5-38 16,-1 2-13-16,0 1-1 0,0-3-78 0,0-1-25 15,0 1-23-15,0-2-37 0,0 0-28 16,0-5-19-16,0 0 19 0,0 0-213 0,0 0-48 16,0 0 33-16,-2 9 46 0,2-13-10 0,-2 1 40 15,4-4 73-15,-4 2-15 0</inkml:trace>
  <inkml:trace contextRef="#ctx0" brushRef="#br0" timeOffset="192120.77">10510 14971 610 0,'-3'-9'316'0,"1"1"-24"0,2 0-19 0,-1 0-14 0,1 0 30 15,-2 2-64-15,1 1-11 0,1 0-49 16,-1-2-12-16,-1 1 20 0,2 2-43 0,0 0-45 16,0 1-10-16,0 3-45 0,0 0-32 0,0 0-38 15,0 0-69-15,7-10 10 0,-5 9-180 16,1 1-138-16,0-2 45 0,-1 2 51 0,2 2-41 15,-3-1 55-15,3 2-23 0,-2-1 73 16</inkml:trace>
  <inkml:trace contextRef="#ctx0" brushRef="#br0" timeOffset="192518.75">10869 14893 357 0,'3'-2'401'0,"-3"2"-74"16,2-1 19-16,1 1-23 0,-3-1-42 0,2-1-1 15,-4 2-28-15,4 0-33 0,-2-2-16 0,0 2-24 16,0-2-22-16,0 2-2 0,2 0-14 16,-4 2-26-16,2 0 25 0,0 2-2 0,-2 2-10 15,1 4-9-15,-3-4-7 0,2 15-1 16,-3 4-22-16,2 0 19 0,-1 1 0 0,-1 2-14 15,2 2-14-15,1-1-7 0,-1 3 4 0,0 0-6 16,2-4-4-16,1 9 2 0,0-5-12 0,0-18-9 16,0 7-1-16,0 5-7 0,0 3-1 0,0-2-6 15,14 28-16-15,-5-27 11 0,-1-5-3 16,2-1 7-16,3-1-11 0,-3-5-13 16,0 0-30-16,3-4-10 0,-1-1-17 0,3 1-37 15,-1-6 7-15,-1 0-69 0,-2-6-27 0,-11 0-50 16,10 0-41-16,4 0 25 0,16-19-129 15,-17 7-91-15,-2 2-1 0,2-4 1 0,-8 2 66 16,2 2 27-16,0-5 30 0,-1 7 27 16,0-2 14-16,-3 1 18 0</inkml:trace>
  <inkml:trace contextRef="#ctx0" brushRef="#br0" timeOffset="192714.73">11125 15303 843 0,'-4'-6'321'0,"-1"2"-21"0,-3-8-52 0,-2 2-20 15,-4 0-13-15,0 1-43 0,1 5-36 16,-2-4-18-16,-4 3-72 0,-3 2-66 16,-6 1 1-16,16 2-334 0,-7 0-22 0,-4 0 29 15,-28 12 32-15,24-2-28 0,3-4 70 0</inkml:trace>
  <inkml:trace contextRef="#ctx0" brushRef="#br0" timeOffset="193830.66">11677 15364 592 0,'0'0'229'0,"0"0"-4"0,0 0-29 16,13 0 2-16,-13 0-5 0,0 0-6 16,0 0 25-16,0 0-33 0,0 0 12 0,0 0-23 15,0 0-18-15,0 0 32 0,0 0-21 16,0 0 2-16,0 0 14 0,0 0-19 0,0 5 7 16,-8-2-37-16,-8-6-1 0,5 3-6 0,-4 0 10 15,0 0-17-15,-4 0-16 0,1 0 3 0,2 0-6 16,-4 0-3-16,-16-13-13 0,22 9-15 15,4 0-9-15,-1 2 2 0,5 1-5 0,-3-2 1 16,4-1-31-16,0 4-26 0,0-2-41 16,2 2 4-16,2-1-116 0,-4 1-36 0,3 0-24 15,0 0-35-15,2-3 22 0,4 3-238 0,-3 0 35 16,3 0 34-16,-1 0 28 0,0 3 27 16,3-3-37-16,-1 1 64 0,1-1 21 0,2 0 13 15,3 0 5-15</inkml:trace>
  <inkml:trace contextRef="#ctx0" brushRef="#br0" timeOffset="194162.7">12056 15034 433 0,'3'-6'352'0,"0"0"-65"0,1 1-20 0,-2 1-22 15,3-2 6-15,-3 3-40 0,0-2-20 16,1-1-24-16,-2 6-13 0,3-3 11 0,-3 2-49 16,2-1 17-16,-2 2-23 0,-1 3-35 15,0 0 0-15,4 4 32 0,-4 0-11 0,0 2-11 16,0 1-8-16,0-1 20 0,1 17-10 0,-1-13-11 16,0 6 10-16,0 4-15 0,0-1-21 0,0 2-5 15,0-2 19-15,0 1-16 0,0-4 8 16,0-3-25-16,0 1-4 0,0-4-59 0,0 0-19 15,0-1-45-15,0-2-41 0,0-1-49 0,0 1 17 16,0-1-179-16,0-2-93 0,0 3 32 16,0-10 1-16,0 9 27 0,0-1 54 0,0-8 4 15,0 8 30-15,0-8-23 0</inkml:trace>
  <inkml:trace contextRef="#ctx0" brushRef="#br0" timeOffset="194442.62">12335 15426 306 0,'0'-2'351'0,"3"-2"-40"15,-3 3-3-15,0-2-30 0,0 1-24 0,-3 1 9 16,1-1-23-16,-3 0-26 0,2 0 8 0,-2 2 4 16,1-3-30-16,-2 3-17 0,0 0-1 0,-3 0-21 15,-8 0-3-15,1-1-12 0,5 1-18 16,-4 0-11-16,-3 0-30 0,-3 0 10 0,2 0-18 15,-2 0-22-15,-1 0-1 0,-1 0-6 16,0 0-84-16,0 0-17 0,-1 0-32 0,-20 16-33 16,22-12-26-16,2-1-35 0,1 1-34 0,3 2 20 15,-3 0-243-15,5 0 2 0,7-2 11 16,0-4 70-16,3 6 26 0,4-6 1 0,-2 1 11 16,1 1 7-16,4-1 37 0</inkml:trace>
  <inkml:trace contextRef="#ctx0" brushRef="#br0" timeOffset="194928.59">12066 15640 595 0,'0'5'348'0,"2"-5"-15"0,-2 1-44 16,2-1 4-16,-1 0-68 0,1 0-26 0,0-1-17 15,0-4-24-15,1 5-34 0,3-2-14 0,-2 0 14 16,2-2 17-16,11-2-35 0,0-1-13 0,-6 2-8 16,8 4-15-16,-8-5 12 0,1 6-9 15,-1-4-6-15,-4 4-9 0,5 0 25 0,-4 0-10 16,2 0-1-16,2 0-9 0,1 0 4 16,-1 0-14-16,-1 0-17 0,6 14 15 0,-17-14-5 15,0 0-16-15,9 0-2 0,-9 0 21 16,8 0-3-16,-8 0 1 0,12 14 4 0,-10-7 8 15,-1 0 4-15,-1 0-11 0,-3-1-12 0,3 1 17 16,0 2-4-16,-11 20-11 0,2-9-1 16,0-5 13-16,1 5-17 0,-1-6 6 0,4 4-5 15,-2-5-4-15,2-3-2 0,2 0 10 0,-1-2-9 16,0-1 9-16,0 3-5 0,2-3 3 0,0 0-14 16,2-1 7-16,-2 2-9 0,2 1-1 15,-1-3 8-15,1-6-6 0,0 0-8 0,0 10 4 16,0-1-21-16,0-9-23 0,15 19-31 15,-8-19-26-15,10 6 7 0,8-3-84 0,-18-3-36 16,9 0-46-16,3 0-15 0,1 0 24 0,20-21-256 16,-21 11 7-16,2 3 37 0,-1-3 32 15,-3 1 23-15,1-3 38 0,1 2 16 0,1 3 21 16,3-4 40-16,-2 0-4 0</inkml:trace>
  <inkml:trace contextRef="#ctx0" brushRef="#br0" timeOffset="195874.57">13015 15407 599 0,'0'-6'226'0,"0"-2"0"0,0 2-38 0,-2 0 2 16,-1-1-10-16,3 1-17 0,-3-1-10 15,2-2-12-15,-1 5 4 0,-2-2-5 0,3 0-13 16,-1 0 8-16,-4 4-16 0,4-6 13 0,-9-3-29 16,0 6 4-16,3 2-28 0,0-1 37 0,0 0-29 15,0 2-34-15,0 1 10 0,1-2-14 16,0 1 8-16,0 2-22 0,2 0 15 0,-2 0-5 16,7 0 8-16,0 0-12 0,-11 0-2 15,4 0-2-15,7 0-12 0,-24 28 1 0,19-15 11 16,-1 3-2-16,0 0-20 0,5-5 11 0,0 1-25 15,1-2 15-15,-1-4 12 0,1-6-29 16,0 0 4-16,12 33 27 0,-4-23-7 0,0-4-9 16,2 0-18-16,-4-2 14 0,1-2 0 15,3-1-3-15,-2-1 21 0,0 0-17 0,-1 0-5 16,4 0-1-16,-1 0 0 0,12-13 3 0,-14 9 2 16,-2-2 11-16,-1 0-12 0,1 4-2 15,-2-3 2-15,-2-2-2 0,2 0 0 0,-1 5-2 16,-1-5 1-16,-1 0 9 0,3 5-5 0,-2-4-1 15,-2 2 4-15,2-2 18 0,0 3-18 16,1 0 21-16,-3-2-29 0,2 3 20 0,-2-1-3 16,0 0 3-16,3-1-19 0,-3 4 13 15,2-4 0-15,-2 4 16 0,0 0-23 0,0 0-2 16,0 0 14-16,0 0-20 0,0 0 30 16,0 0 0-16,0 0-13 0,0 0-6 0,5-12-3 15,-4 12-20-15,-1-1 34 0,0 1-14 0,1 0 7 16,-1-3 6-16,0 1-23 0,0 2 11 15,0 0-9-15,0 0 0 0,0 0 9 0,0 0-3 16,0 0 9-16,0 0-21 0,7 0 26 16,4 16 2-16,-8-14-8 0,0 2 16 0,1 2-4 15,0 0 5-15,5 5-26 0,3 7 23 0,-3-4-5 16,0-1 0-16,2 3-6 0,-1 0 1 16,1 1 11-16,-1-1-12 0,-1 3 13 0,2-4-16 15,1 2 4-15,-2 3 5 0,3-4 5 16,-2 3 5-16,0-3-7 0,-3 5 11 0,3-4-10 15,-2 3 4-15,1-2 0 0,-1 2 3 0,-2-6-12 16,-1 5 12-16,0-3-1 0,1 1-3 16,0-5 12-16,-4 7-19 0,0-3 16 0,-1-2-1 15,6 4 1-15,-6-4-10 0,-1-1 1 16,1-1 15-16,-2-12-18 0,0 10 12 0,0 0-3 16,0-1 5-16,0-1 9 0,0-8-7 0,0 12 5 15,0-2-17-15,0-1-2 0,0-9-14 0,0 7 17 16,0 5-6-16,-15 14-17 0,9-12 12 15,-8 2 5-15,6-4-14 0,1-2-8 0,-2-4 40 16,1-2-31-16,2 2 4 0,2 0-10 16,-3-5 0-16,3 1-5 0,-3 0 23 0,3 0-20 15,-4-2-18-15,8 0-14 0,0 0-8 0,-13 0-46 16,-15-19-25-16,13 9-41 0,4-1 12 16,-3-4-145-16,-2 0-89 0,0-1 32 15,-1 2-270-15,2 2 49 0,2 2 47 0,0-4 39 16,0-7 11-16,4 7 71 0,1-6 11 0,5-2 17 15,2 2 42-15,1 13 34 0,0-8 13 0,0-4 10 16</inkml:trace>
  <inkml:trace contextRef="#ctx0" brushRef="#br0" timeOffset="197196.49">13811 15264 437 0,'0'0'224'0,"0"0"-36"15,0 0-17-15,0 0-13 0,-1-38-15 0,12 25-4 16,-1-3 3-16,-3 6 8 0,-1 0-13 16,1 2-15-16,-2 3 16 0,-1 0-11 0,-2 0-16 15,1 3 0-15,-1-2-5 0,1-2-4 0,-2 4-2 16,3 0-8-16,-4 2 27 0,2-2-21 16,1-4-17-16,-1 5 18 0,-1 1-15 0,-1-1-38 15,1-3 17-15,-1 2-2 0,1 0 19 0,-1 2-17 16,0 4 14-16,0-4-9 0,-1 4 8 15,1 0-11-15,-1 2 31 0,1 4 1 0,-3 11-3 16,3-9 3-16,-10 23-11 0,5-9 17 16,1 4 3-16,-1 2-2 0,0 0 7 0,-2 3-9 15,1 1-1-15,2-1-2 0,-1 0-3 0,0 2-21 16,1-3-3-16,4-1 0 0,0 0-18 0,0-18 7 16,0 8-10-16,0-1-11 0,14 28 8 0,-7-26-6 15,3-3-3-15,4-3-4 0,3-2-1 16,-4-3-5-16,4-3-7 0,2-6-12 15,0 4-21-15,0-5-4 0,-10-3-33 0,4 0-40 16,4 0-12-16,0 0 10 0,1 0-109 16,13-18-40-16,-18 9-32 0,3-2 24 0,-6 5-256 15,1-5 17-15,1 2-9 0,-7 0 70 0,-1 0 29 16,1 2 46-16,-5 1 2 0,0-2 12 16,0 1 42-16,0 4 5 0,0 3 10 0</inkml:trace>
  <inkml:trace contextRef="#ctx0" brushRef="#br0" timeOffset="197416.43">14104 15497 212 0,'-5'-4'342'0,"3"-2"-56"0,-6 3-42 0,-4-6 1 15,2 3-9-15,-8 3-49 0,-1-2-3 16,2 5-20-16,4 0-37 0,-2 0-9 15,-4 0-2-15,-3 0-34 0,-25 13-20 0,25-8-21 16,1-5-38-16,1 4-48 0,1-3 2 0,9-1-206 16,-2 0-117-16,2 0 20 0,-2 0 42 0,2 0-4 15,6 0 19-15,-7-13 5 0</inkml:trace>
  <inkml:trace contextRef="#ctx0" brushRef="#br0" timeOffset="197942.43">14322 15200 428 0,'3'-3'380'0,"0"3"-62"0,0-4-49 16,1 0 20-16,0 0-57 0,1 0-50 16,5-4 11-16,2-4-36 0,4-1 4 0,-3 5-38 0,3-2-25 15,-4 4 3-15,5-2-2 0,-4 5-17 16,-2 3 10-16,0 0-21 0,-3-3 13 0,-8 3-20 16,8 0 17-16,0 0-32 0,-8 0 15 0,7 0 8 15,0 0-31-15,4 18 13 0,-7-14-1 16,-1 2-18-16,-1 1-4 0,1 2 55 0,-3-1-4 15,0 3 8-15,0 0-4 0,0 5-2 0,0 3-13 16,-14 21 31-16,5-19-18 0,2-2 9 16,0 1 3-16,-1-1-10 0,0-1-12 0,5-3 4 15,-4 7 3-15,1-6-7 0,1 1-3 16,1-5-3-16,1-2 0 0,1 1-2 0,2-4-2 16,0-7-19-16,0 0 5 0,0 9 14 0,20 13-7 15,-11-12-13-15,9-6-3 0,0-2-8 16,-8-2 3-16,3 0-9 0,6 0 3 0,-2 0-5 15,2 0-5-15,19-20-30 0,-19 17-14 0,-4-3-35 16,-4 1-71-16,-2 1 14 0,0 4-140 16,-4-1-101-16,0-1 33 0,0 1-231 0,-5 1 28 15,0 4 63-15,-4-4 32 0,-1 4 42 16,3 0 24-16,-3-2 26 0,1 0 1 0,0 2 62 16,0-2 14-16,-2 2 10 0</inkml:trace>
  <inkml:trace contextRef="#ctx0" brushRef="#br0" timeOffset="200129.24">8104 17299 499 0,'-12'0'211'0,"12"0"-18"0,0 0-3 15,0 0-13-15,0 0-27 0,0 0 9 0,0 0-18 16,0 0-20-16,0 0 21 0,0 0-10 15,0 0-2-15,0 0 17 0,0 0 10 0,0 0-36 16,0 0-2-16,0 0-1 0,0 0-5 0,4 1-13 16,5-11 7-16,-1 3-15 0,3-8-16 15,0-1 6-15,1 0 3 0,-3-1-19 0,4-2-8 16,-3 0-4-16,3 6 8 0,-5-9-6 0,2 2-5 16,-1 9 2-16,-3-11-3 0,5 8-4 15,-5 3 6-15,-4-1 1 0,2 4-12 0,1 2-5 16,-5 0-3-16,3 2-3 0,-2-2-5 15,1 5-7-15,1 0 2 0,-3 1-2 0,0 0-2 16,0 0 2-16,0 0 5 0,0 0-2 16,17 15-2-16,-16-10-9 0,3 3-9 0,1 11 15 15,3 0 18-15,-1-2-8 0,-3 2 10 0,1 1-8 16,-1-6-1-16,5 1-21 0,0 1 29 16,-4 3-11-16,-1-5 14 0,5 2 8 0,-4-2 1 15,0-3-15-15,0 7 4 0,2-8 5 0,-3 0-3 16,-2 1 5-16,2-2-2 0,1-2-12 0,-2 1-4 15,-1-2-3-15,-2-2 0 0,4 3 9 16,-3 0-13-16,2-1-3 0,-2-3-7 0,3 1 5 16,-3 0 15-16,-1 0 3 0,2 0 23 15,1-1 17-15,-3 0 3 0,1 1 18 16,-1-2-5-16,0-2-15 0,0 0-6 0,-6 1 1 16,5-1-21-16,-6 1 1 0,1-2-11 15,1 2 0-15,-4-2-2 0,-9 0 7 0,8 1 4 16,-3 0-10-16,-4 0 11 0,-13-14-25 15,14 12 2-15,-2-3 11 0,5 1-14 0,-4-2 10 16,3 0-17-16,1 6 5 0,3-6-9 0,2 2 9 16,2 0-11-16,-2 4-13 0,2 0 4 0,1-2 5 15,0 2 10-15,1-1-16 0,1 0-29 0,-3 1-8 16,2-2-42-16,-1 0-39 0,4 2 12 16,-2 0-121-16,3-1-22 0,-2 0-14 15,0 1-26-15,2 0-40 0,0 0 28 0,0 0-231 16,0 0 44-16,13-9 9 0,-9 9 63 0,2-2 38 15,-1 2-15-15,2-2 88 0,-1 1 5 0,13 0 16 16,-6-2 8-16</inkml:trace>
  <inkml:trace contextRef="#ctx0" brushRef="#br0" timeOffset="200867.2">8647 17060 628 0,'0'-4'297'0,"-2"2"-29"15,0-2-18-15,1-1-18 0,-1 2-2 0,0-3 2 16,1 4-56-16,0 0-3 0,0-4-10 16,1 6-32-16,-2-1 24 0,1 0-45 0,1 0-11 15,-3 1-9-15,3 1-24 0,0 0-2 16,0 4 11-16,0 1 5 0,0 0-32 0,0 2 39 15,2 0-30-15,-1 2 8 0,-1 2-12 0,0 1-5 16,11 20 13-16,-6-14 15 0,3-2 1 0,2 0-16 16,-1-5-6-16,-1 0-4 0,-2-2-3 15,7 1 17-15,-7-3-10 0,3-4-12 0,-1 2-6 16,2-4 13-16,-5-1-10 0,4 0-8 0,-2-1 9 16,0 0-20-16,-7 0 4 0,8 0-8 15,2 0 8-15,17-19-28 0,-14 11 17 0,1-2-1 16,-5 4 10-16,5-7-14 0,-4 1 13 15,-1-2-10-15,-2 4-4 0,1-2 15 0,-4 4-40 16,0-1 30-16,-2-1-12 0,-2 4 4 0,2-2-7 16,-2 0 8-16,0 2-2 0,0 6-13 15,0 0 26-15,0-12-14 0,0 5-10 0,0-3 11 16,0 10-2-16,0-12-13 0,-10-5 21 16,9 13-21-16,1-1 11 0,0 0 18 0,-1 0-18 15,-1 0-5-15,2 0 10 0,-1 2-32 0,-1-1 21 16,2 1 5-16,0 2-6 0,0-1-1 0,0 2 4 15,0 2 8-15,0-2-3 0,0 4-8 0,0 2-8 16,5-2 22-16,-4 3-19 0,4 9 5 16,-1 8 4-16,-2-5 11 0,2 1-6 15,3 0 12-15,-3 1 1 0,2 1 2 0,0 0-1 16,2 3-16-16,-1-1 25 0,3-1 7 0,-2 3-8 16,-1 1 5-16,0-2 18 0,-2-1-1 15,0 2-15-15,-2-1 9 0,-1-1-3 0,-2 1 6 16,0-11 0-16,0-1-8 0,-10 31 6 15,0-23-18-15,1 3 14 0,-2-3-8 0,-5 1-8 16,4-3 4-16,-5-1-7 0,4-4 6 0,-1 0-7 16,1-3 4-16,-3-1-6 0,0-4-15 0,2-2 3 15,6-4-15-15,8 0-11 0,-11 0-25 16,-4 0-18-16,-10-12 7 0,17 5-105 0,-4-6-32 16,-1-6-55-16,4 3-52 0,1-3 32 15,3-5-242-15,5-1 34 0,0 12 37 0,0-4 47 16,0-4 21-16,15-22 43 0,-4 21-7 0,-1-3 31 15,6 1 14-15,-5 6 9 0</inkml:trace>
  <inkml:trace contextRef="#ctx0" brushRef="#br0" timeOffset="201202.17">9685 17197 570 0,'3'0'393'0,"-2"-6"-72"0,2 6 32 15,-2-1-61-15,-1 0-37 0,0-1 17 0,-1 0-19 16,-1 1-29-16,0-3-33 0,-6 4-23 0,4 1-32 15,-3-1 12-15,-10 4-17 0,7-4-17 16,-2 0-23-16,-24 12-15 0,15-9-8 0,3 0-9 16,1 3-85-16,3-2-20 0,3-4-43 15,0 2-78-15,2-2-44 0,3 2 19 0,0 0-260 16,3-2 24-16,2 1 29 0,1 2 41 16,0-3 3-16,2 0 42 0,2 1 18 0,3 0 8 15</inkml:trace>
  <inkml:trace contextRef="#ctx0" brushRef="#br0" timeOffset="201389.16">9754 17378 272 0,'-2'2'366'0,"-1"1"-84"0,-1-2-21 0,-2 2-47 15,-2 0-13-15,-8 2 1 0,-5 0-45 16,-1 2-23-16,2-4-14 0,0 4-28 0,-1-4-45 15,0 0-66-15,4 3 2 0,2-5-164 0,8-1-178 16,-3 0-10-16,3 0 54 0,-1 0 20 0,8 0 4 16</inkml:trace>
  <inkml:trace contextRef="#ctx0" brushRef="#br0" timeOffset="201808.13">10280 16691 875 0,'0'-6'314'0,"0"0"-13"0,-2-2-18 0,2 5-18 15,-1-5-28-15,1 3-21 0,0 0-25 0,-2 1-20 16,2 2-24-16,0-1-35 0,0 2 10 16,0 1-14-16,0 1 35 0,0 3-2 0,-2 1-13 15,2 4 19-15,0 0 0 0,0 2-7 0,0 13-7 16,0-11-4-16,0 10 0 0,0 0-6 0,0 5-5 16,0-1-9-16,0 4-13 0,12 26-1 15,-10-30-25-15,0-3-8 0,3 4-2 0,-1-5 9 16,-4 0-24-16,6-1-1 0,-6-4-30 15,4 1-15-15,-2-7-41 0,-1 1-52 0,2-2 10 16,-1-1-98-16,-1-5-66 0,-1 1-60 16,0 0 32-16,0 0-231 0,0 1 9 0,0-2 74 15,0 3 12-15,0-5 25 0,2 5 13 0,0-4 30 16,2 0 41-16,-3 0 13 0,3 2 5 0</inkml:trace>
  <inkml:trace contextRef="#ctx0" brushRef="#br0" timeOffset="202072.12">10597 17189 565 0,'4'-2'397'16,"-3"2"-28"-16,0 0-52 0,1 2 2 16,-1-2-1-16,-1 0-45 0,0-2 8 0,-1 4-59 15,-2-1 9-15,0 0-16 0,-2-1-33 16,-1-2-10-16,-2 2-23 0,-11 0-11 0,10 0-7 15,-10 0-36-15,-1 0 7 0,-4 0-33 16,-1 0-9-16,-5 0-28 0,0 0-36 0,-1 0 0 16,2 0-97-16,-1 8-21 0,1-8-32 0,-32 18-53 15,32-13 19-15,5-1-246 0,-1 1-23 16,7-2 35-16,0 1 29 0,8-4 27 0,0 4 23 16,5 0 26-16,0 0 14 0,3 0 17 15</inkml:trace>
  <inkml:trace contextRef="#ctx0" brushRef="#br0" timeOffset="202586.08">10285 17462 970 0,'-4'-4'318'0,"3"4"-44"0,-2 0-17 0,3-2-40 15,0 1-15-15,0-2 7 0,0-1-50 0,1 1-23 16,2-2-13-16,1 0 14 0,0 2-40 0,-2 0 1 16,14-7-14-16,-6 2-7 0,0 6 2 15,0 0-17-15,7-5 13 0,-17 7-23 0,11 0 1 16,2 0 6-16,-5 0 11 0,1 0-12 0,-2 0-23 15,0 0 8-15,1 0-6 0,-3 0-2 16,5 0-3-16,0 17 19 0,-2-17-2 0,-3 3 2 16,2 1 9-16,-3-1-18 0,2 2 17 15,-1-2-1-15,-1 4 12 0,4 6-5 16,-1 0 8-16,-5-2-14 0,1-1 21 0,-2 1 1 16,-1-2-13-16,0-9-12 0,0 15 0 0,0 1 16 15,-10 15-8-15,3-13-12 0,1 0-2 0,-1 1 10 16,4-5-11-16,0 0-12 0,-1 6-3 15,-3-3-10-15,5-5 9 0,-1 2-7 0,1-4 6 16,1 1-2-16,1-1-11 0,0 0-14 0,0-10-15 16,0 0-39-16,0 7-36 0,0-7 10 15,13 19-118-15,-7-18-77 0,0 1 25 0,1-2-279 16,1-2 37-16,1 2 0 0,6 0 72 0,26-13 17 16,-20 3 30-16,5-2 49 0,1 1 4 15,-2-1 21-15,3 2 25 0,-2 0-15 0</inkml:trace>
  <inkml:trace contextRef="#ctx0" brushRef="#br0" timeOffset="203395.03">11148 16860 632 0,'0'-6'180'16,"-4"-2"-16"-16,4 1-4 0,0 2 0 0,0-3-8 15,-1 5 1-15,1-5-9 0,0 3 14 16,0 0-4-16,-2 1-18 0,1-1-21 0,1 5-5 16,0 0 10-16,0 0-22 0,0 0 0 15,-2-12-6-15,-1 9 13 0,2 6-16 0,-3 0 8 16,4 1 5-16,-5 4 10 0,-1 10-4 0,-4 4-11 15,2 3 33-15,1 1-9 0,0 8 17 16,-1-2-12-16,3 5-4 0,-2 0-1 0,4 3-6 16,-1 3-10-16,1-4 2 0,3 0-15 0,-1 4-6 15,0 1-9-15,1-23-14 0,0 10-3 16,0 7-14-16,15 42 15 0,-8-39-9 0,1-4-29 16,5 1-23-16,0-2-16 0,4-4-40 15,4-2 5-15,2-1-78 0,-1-3-58 0,6-5-33 16,-2-1-39-16,2-4 26 0,1-5 19 0,-1 1 19 15,-1-6-269-15,1 4 29 0,-2-9 38 0,2 2 27 16,-9-3 29-16,-6 0 23 0,0 0 9 0,4 0 5 16,18-14 43-16</inkml:trace>
  <inkml:trace contextRef="#ctx0" brushRef="#br0" timeOffset="204020.99">11521 17156 215 0,'0'-4'305'0,"0"-4"-48"0,0 3 8 16,-2 0-21-16,-1 0-25 0,3 1-3 0,-1 2-24 15,-3-2-26-15,4 0-7 0,0 3-21 16,0 0 21-16,-1 1-7 0,1 0-22 0,1 2 16 15,-1 2 1-15,0 2-6 0,4-1-16 16,-3 4 27-16,4 10-10 0,-1 2-8 0,3 1 16 16,1 2-14-16,0-1-3 0,1 4-10 15,1-1 5-15,1 0-10 0,-1-1-16 0,0-2-6 16,0-1 2-16,2-2-6 0,-2-2-9 0,-1-1-8 16,-3-7 5-16,-1-1-6 0,1-1-10 15,0-2 0-15,-2-2-6 0,1-4 0 0,0 0-9 16,-5 0-11-16,0 0 4 0,10 0-1 0,13-18-13 15,-13 3 3-15,1 3-3 0,-1-3 2 16,0-3 7-16,-3 0-3 0,-1-1-12 0,0-1 1 16,-2 0-8-16,0 3 6 0,1-1-18 15,-4-1 7-15,4-3-1 0,-5 4-7 0,0 2 3 16,2 1 9-16,1 3-7 0,-3 2-8 0,0 1-24 16,0 0-8-16,0 9-18 0,0 0-34 0,0-11-29 15,0 11 10-15,0-10-107 0,0 10-35 16,0-9-26-16,0 9 23 0,10-16-195 0,-5 13-54 15,-3 0 20-15,5 1 18 0,-4 1 60 16,1 1 27-16,1 0 15 0,2 1 60 0,0-1 21 16,1 0 13-16,14 15-69 0</inkml:trace>
  <inkml:trace contextRef="#ctx0" brushRef="#br0" timeOffset="204302.97">12035 17242 474 0,'3'2'392'0,"-2"-1"-47"0,2 0-43 16,-3 1-35-16,3 2-18 0,-1-4-25 15,0 3 3-15,1-2-26 0,-2 5 19 0,-1 0-6 16,3 0-26-16,0 0 11 0,3 17-15 16,0-2-10-16,-2-1-20 0,-2 4-6 0,2-3 4 15,0-3-24-15,-3-2-24 0,3 3-9 0,0-5 1 16,-3 1-23-16,0-3-10 0,1-1-17 15,0-2-34-15,-2-2-40 0,0 2 2 0,3-2-111 16,-3-3-25-16,1 2-48 0,-1-4 21 0,0 0-258 16,0-2-50-16,-1 0 27 0,-2-2 76 15,3 0 32-15,0-4 15 0,-1 2 24 0,-2-3 9 16,2-2 20-16,1-1 21 0</inkml:trace>
  <inkml:trace contextRef="#ctx0" brushRef="#br0" timeOffset="204541.95">12066 16978 851 0,'-1'-7'382'0,"-1"5"-11"0,2-2-13 0,-1-1-37 16,1 3-8-16,-2-1-35 0,1 0-37 0,1-1-37 15,0 1-2-15,-1 2-25 0,-1-1-27 16,2 2-9-16,0-3-19 0,0 0-47 0,0 3-28 15,0-1-4-15,0 2-139 0,2-1-41 16,-2 0-69-16,-2 4 19 0,2-2-282 0,0 0 28 16,-3-2 28-16,2 1 30 0,-2-1 36 0,1 1 26 15,-3-1-40-15,3 2 9 0,-2 0 122 0</inkml:trace>
  <inkml:trace contextRef="#ctx0" brushRef="#br0" timeOffset="207746.74">12894 17403 259 0,'0'0'196'0,"0"0"-65"0,0 0 47 16,0-16-21-16,15 16 0 0,-15 0-9 0,18-25-7 16,-16 19-3-16,-1 4 10 0,0 0-3 15,1-2 0-15,-2 1-19 0,1 2-8 0,0-1 30 16,1-1-4-16,-2 2-27 0,2-3-6 0,-2 4-4 16,0-2 10-16,0 2 9 0,0-2-17 0,-2 2-13 15,-2-1-5-15,0-1 21 0,-1 2-18 16,-2 0-31-16,0 0-6 0,0 0 1 0,-2 0-6 15,-6 0-4-15,-4 0-13 0,0 0 15 16,-3 0-5-16,1 0-5 0,1 0-17 0,-21 13-5 16,19-11 13-16,2 0-3 0,0-1-3 0,5-1 11 15,2 1-5-15,3-1-3 0,0 0-2 16,10 0-4-16,-8 0-36 0,2 0-13 0,-2 0-12 16,8 0-37-16,-9 0-33 0,3 0-24 0,6 0-35 15,-8 0 18-15,8 0-111 0,-10 0-91 16,10 0-92-16,-8 0 53 0,8 0 23 0,0 0 9 15,0 0 25-15,-6 0 14 0,6-8 57 16</inkml:trace>
  <inkml:trace contextRef="#ctx0" brushRef="#br0" timeOffset="208021.72">12610 17185 329 0,'0'-4'291'0,"0"3"-51"15,3-1-28-15,-3-1-20 0,2 0-18 16,0 3 4-16,0 0-3 0,0 2-9 0,2 3 10 16,-2 1-14-16,-2 0-25 0,7 13 2 0,-1 0-4 15,1 0-19-15,0 2-11 0,-3-1-7 16,2 1 15-16,0 1-26 0,-1 0-2 0,1-2 4 16,1-1-22-16,-3 2-16 0,-1-6 14 15,3 1-30-15,2 3 3 0,1-4-27 0,-5-4-16 16,0-2-51-16,-2-5-32 0,4 2-30 0,0-4-49 15,-1 4 17-15,-1-3-233 0,-1 0-25 16,0-2 31-16,0 1 19 0,-1-2 34 0,-2 0 20 16,0 0 10-16,0 0 34 0</inkml:trace>
  <inkml:trace contextRef="#ctx0" brushRef="#br0" timeOffset="208467.69">12959 17145 473 0,'0'-3'297'0,"0"0"-41"0,0-2-40 0,0 1-29 16,0 0-8-16,0 4-21 0,4-1-7 0,-2 2-7 15,-2 5 11-15,2-3-22 0,7 10-16 16,3 4 22-16,-3-2-15 0,0 4-6 0,0-5 6 15,1 2 12-15,-1 0-35 0,1 1-7 0,0 0 23 16,0-5-33-16,-4-2-12 0,5 6-11 16,-3-8-5-16,1 6-8 0,2-7 1 0,-5 1-1 15,0 0-20-15,-3-5 5 0,3 1 17 16,0-2-5-16,-2-2-4 0,-4 0-4 0,0 0-5 16,6 0-3-16,4 0-2 0,13-23-3 0,-13 17-2 15,-3-4-3-15,1 3-1 0,0-5 25 16,2-4-9-16,-4 3 18 0,0-6-5 0,-2 6 0 15,-1 0-12-15,-1-1 21 0,0 3-7 0,2-16-9 16,-4 10-10-16,0 2-6 0,0 15 1 16,0-11-8-16,0 1-11 0,0 1-8 0,0 9-9 15,0-10 3-15,0 10-85 0,0-8-72 16,0 8-19-16,0 0-66 0,0-10 24 0,0 10-268 16,0-8 47-16,3 8 33 0,4 0 5 0,-2 0 22 15,-1-2 59-15,3 2 19 0,12-2-12 16,-10 2 1-16</inkml:trace>
  <inkml:trace contextRef="#ctx0" brushRef="#br0" timeOffset="208860.67">13638 17042 323 0,'0'-6'364'15,"0"4"-56"-15,0-6-22 0,-2 5-17 0,2-5 2 16,0 3-24-16,-2-2 6 0,1 1-32 16,0 0-26-16,-4-1-23 0,3 1-18 0,-1-2 23 15,0 2-35-15,-2 0-14 0,1 2-2 16,-1-2-16-16,0 3-10 0,0 2-5 0,-1 1-8 16,-1-2-10-16,7 2-22 0,-8 0 4 0,-6 0-5 15,-14 22-5-15,14-12-8 0,0 6-9 16,1 4-11-16,2 4 7 0,1 0-2 0,-1 5-5 15,3-2-3-15,4 3-1 0,-1 1 9 16,-1 1 2-16,5-3-22 0,0 3 1 0,1-3 9 16,-5 1-7-16,2 1-7 0,3-2 8 15,-1 1-7-15,0-5 5 0,1 4-8 0,0-3 1 16,0 0-65-16,-3-1-12 0,3-8-20 0,0-1-42 16,-1-4-55-16,1-2 18 0,0-10-112 0,0 0-117 15,0 10-59-15,0-10 42 0,0 0 25 16,0 0 37-16,0 0 35 0,4 13-3 0,-4-15 58 15,2-3-10-15</inkml:trace>
  <inkml:trace contextRef="#ctx0" brushRef="#br0" timeOffset="209087.65">13558 17393 483 0,'0'-4'335'0,"-1"-1"0"15,1 1-42-15,-2 2-36 0,-1-4-33 16,1 3 7-16,-2-2-18 0,0 3-45 0,-2-2 6 16,0 1-42-16,-2 2-17 0,-10-7-4 15,8 7-37-15,-4 0-4 0,-5-1-34 0,7 0-65 16,12 2-38-16,-15 0-47 0,1 0 12 0,2 0-189 16,1 0-105-16,4 0 20 0,7 0 26 0,-7 0 24 15,7 0 43-15,0 0-25 0</inkml:trace>
  <inkml:trace contextRef="#ctx0" brushRef="#br0" timeOffset="209496.63">13824 16854 609 0,'1'-4'264'15,"2"0"-45"-15,-2 2-10 0,-1 0-38 0,2-1-9 16,1 4 0-16,0 1-8 0,-2 0-11 0,5 0 4 16,-1 0-2-16,0 4-19 0,6 8-3 15,1-1-24-15,-1 9 21 0,-1-2-30 0,1 1 12 16,1 0-31-16,-3 5-6 0,0 7 46 15,1-3-43-15,2 0 1 0,-4 1 3 0,-1 2 9 16,1 3-6-16,-2-5-6 0,2 2-9 0,-2 2-6 16,-1-1 16-16,2 1 12 0,-4-4-21 15,4 0-6-15,-4 3 16 0,0-1-7 0,-2 0-13 16,2 1-3-16,-3-20-22 0,0 9-1 16,-13 34 2-16,7-24-4 0,-5 1-104 0,0-4-40 15,-8-4-70-15,2 0 16 0,-5 2-324 0,-3-2 43 16,-2 3 34-16,-2-8 31 0,-1 1 46 0,-2 0 17 15,5 1-8-15,-3-4 19 0,6 0 48 16</inkml:trace>
  <inkml:trace contextRef="#ctx0" brushRef="#br0" timeOffset="210838.54">14640 16820 632 0,'0'-19'246'0,"0"19"-31"15,0 0-34-15,0 0-7 0,15 0-6 0,-15 0-10 16,0 0-29-16,0 0 4 0,0 0-10 15,0 0 11-15,0 0-11 0,0 0-22 0,-14-12 10 16,2 23 6-16,1 3 16 0,-3 1-20 0,1 4-6 16,2 1-10-16,-2 5 40 0,1-1-11 15,1 3 2-15,0 0 5 0,1 7-11 0,3-3 20 16,-3 7-32-16,4-3 21 0,-3 1-14 0,3-1-1 16,2 4 5-16,4-2-17 0,-1-3-2 15,1-14-6-15,0 8-16 0,14 31-2 0,-5-26-10 16,1-1-1-16,5-7-2 0,-1 2-11 0,4-3-7 15,-1-4-4-15,7-4-3 0,-1-6-3 0,5-5-12 16,-1 3 5-16,1-5-15 0,0 4-32 16,-14-7-42-16,7 0 5 0,6 0-81 15,28-18-84-15,-28 7-46 0,1 2 24 0,-4-2-192 16,0 1-77-16,-3-2 56 0,-1 0 22 16,3-1 29-16,-5 2 29 0,1 0 23 0,-5 0 35 15,0 1 12-15,-6 0 11 0,0 0-19 16</inkml:trace>
  <inkml:trace contextRef="#ctx0" brushRef="#br0" timeOffset="211028.52">15008 17285 275 0,'-13'-6'397'15,"-5"-1"-63"-15,0 0-37 0,0 4-25 0,-3-5-43 16,-1 0-29-16,-5 6-12 0,0-3 0 0,-2 2-18 15,-3 2-79-15,0-4-54 0,-3 2-72 16,-2 1 3-16,20 2-369 0,-8 0 32 0,-4 0 26 16,-34 14 22-16,46-14-7 0,-10 0 13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38:38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13463 1885 451 0,'-15'0'78'0,"15"0"20"16,-15 0-13-16,-8 18 34 0,16-18-27 0,1 0-5 15,-3 2-23-15,9-2 0 0,-8 0 9 0,8 0-32 16,-10 0-3-16,2 0 5 0,2 0 31 16,6 0-15-16,-10 0 27 0,2 0-25 0,8 0 20 15,-8 0-32-15,8 0 9 0,-16 7 10 16,13-7-40-16,3 0 9 0,0 0 9 0,0 0-12 16,0 0 18-16,-8 0-36 0,8 0 6 15,0 0-19-15,0 0 21 0,0 0-5 0,0 0 15 16,-9 1-14-16,12 1-3 0,0-2-17 0,2 0 14 15,0 1-3-15,1-1 1 0,2 2-3 16,0-2-9-16,1 0 20 0,6 0-19 0,-1 0 0 16,1 0-9-16,3 0 14 0,5 0 3 0,0 0-1 15,3 0-11-15,-2 0 13 0,2 0-29 16,-1 0 39-16,29-15 2 0,-26 15-41 0,-2-1 15 16,4 1 29-16,-14 0-4 0,5 0-12 15,4 0-18-15,3 0 16 0,1 0 11 0,29 14 3 16,-28-9-17-16,-3 0 3 0,4 0-19 15,-2 1 34-15,-1 0-13 0,2-1 0 0,-2 1-10 16,-3-4-3-16,5 4 13 0,-1-3 4 0,0 1-15 16,1 3 4-16,1-1 14 0,0-3-3 0,-1 5 5 15,0 0-8-15,-2-2-21 0,3 1 24 16,-2 2 6-16,-1-2-8 0,0 0-23 16,-1 3 10-16,0-2 1 0,-3-3 12 0,4 1-1 15,-6 1-8-15,5-2 12 0,-3 0-14 0,3 0 4 16,-3-2 0-16,1 1-3 0,0-1-6 15,3 1 14-15,-1-4-7 0,0 0 12 0,-3 2-8 16,4-2-6-16,-18 0 0 0,11 0 7 0,0 0-3 16,3 0 0-16,24-13-13 0,-23 12 1 0,0-2 14 15,-1 0-19-15,-2 1 18 0,0-2-12 0,2 2 2 16,-1 2 12-16,0-1 0 0,0-2 6 16,0 0-25-16,0 0 9 0,-2 2-11 0,-1 1 16 15,3 0 0-15,-14 0 3 0,8 0 2 16,0 0 4-16,2 0-10 0,0 0-7 0,0 0 13 15,-1 0 2-15,-3 0-20 0,3 0 13 0,-1 0-9 16,3 0 7-16,-1 0 8 0,-1 0-7 16,18 13-3-16,-17-11 5 0,0 0-1 0,-1-1-8 15,0 2 9-15,0-1 3 0,-3-2-5 0,-3 2 3 16,1-1-1-16,-3 1 12 0,0-2-14 0,-1 0-14 16,10 2 10-16,0 0 8 0,-4-2-7 15,-3 0 1-15,6 4-17 0,-10-4 22 0,1 0-15 16,5 0-2-16,0 0 31 0,-1 0-20 15,3 0 6-15,21-11 5 0,-17 8-2 0,-2-1-21 16,-1 1 25-16,0-1-12 0,-3 3 6 0,3-2-20 16,-1 1 15-16,-4 1-14 0,1-2 3 0,2-1 28 15,-1 2-15-15,-2 0-16 0,-2-1 19 16,1 3 14-16,3-4-14 0,3 1-8 0,-7 2-8 16,4-6-3-16,3 4 21 0,-1-1-4 15,0 0-10-15,-1-2 18 0,1 2-19 0,1-3 13 16,0 2-12-16,0 0 5 0,1-2 10 15,-2 3-1-15,2-3-3 0,-3 1-3 0,3-1 2 0,0-1-2 16,0 3 3-16,-2-2-4 0,3 1 3 16,-4 1-11-16,4 1 4 0,-3-3-1 0,0-1 9 15,3 5 2-15,-1-5-14 0,3 6 10 16,-3-3 12-16,3 0-18 0,0-2 4 0,-2 1-11 16,1 2 25-16,3-1-10 0,-2-1 9 15,-1 1-13-15,3-2-3 0,-3 1 4 0,-1 1-16 16,2-1 15-16,0 1 6 0,-1-1 2 0,1 1-11 15,-5-1-12-15,4 0 19 0,-5-1 2 0,4 3-12 16,-2 0 1-16,-2 3 17 0,2-2-9 16,-1 0-1-16,0 2-3 0,-5-1-9 0,-1 2 13 15,2 0-3-15,3-5 7 0,-2 5-12 0,-13 0 5 16,10 0 10-16,-1 0-19 0,-1 0 1 16,1 0 22-16,-3 0-10 0,1 0-2 0,-7 0 5 15,8 0-2-15,0 0-17 0,-1 0 16 0,-7 0-6 16,9 0 10-16,-2 0-4 0,-7 0-18 15,8 0 22-15,-8 0-3 0,9 0 3 0,-9 0-6 16,8 0 2-16,-8 0-12 0,8 0 12 16,-8 0-4-16,16 15 11 0,-12-14-9 0,-2 2-5 15,1 0 18-15,2-2-15 0,-1 2 1 0,-1 0-1 16,0 0 3-16,1-1-49 0,0 1-20 16,0 0-6-16,0 0 8 0,0-1-107 0,-2 0-173 15,-1 1-22-15,-1-2 21 0,-1 1 21 16,-2-2 10-16,-3-2-15 0</inkml:trace>
  <inkml:trace contextRef="#ctx0" brushRef="#br0" timeOffset="2124.86">14619 965 383 0,'-3'-7'140'0,"-2"-9"29"0,-1-1-48 0,3-2 10 15,-2 2-35-15,1 4 24 0,1-5-4 0,-4 6-2 16,7-4-1-16,-6 2-7 0,2 2-14 16,4 4-1-16,-3 1 3 0,2 0-2 15,-1 1-7-15,0 4-9 0,1-2 1 0,1 0-11 16,-1 2-17-16,1 1 13 0,-2-2-6 0,2 1-13 16,-1-1 5-16,1 2-17 0,0-1 14 15,0 0-6-15,-1 0-20 0,1 1 21 0,-1 1-7 16,1 0-12-16,-2 0 6 0,1-1-19 15,1 1 1-15,0-2 2 0,0 1 5 0,0 1 6 16,0 0-8-16,0 5 0 0,5 0 2 0,-4-1-6 16,8 9 1-16,-2-1-2 0,3 2 10 0,-1 0 0 15,1 0-11-15,3 1 5 0,-3 0-2 16,1-1 3-16,1-1 4 0,0 2 16 0,-2-2 5 16,1 0 10-16,-2 0-8 0,4-1-9 15,0-1-17-15,-4 1-1 0,4-1 1 0,-3 1-2 16,-1-5 3-16,2 4-4 0,0-1 10 15,-5-3-3-15,4 0-9 0,-5-2 15 0,-1 0-23 16,0-1-4-16,0-2 10 0,-2 3-5 0,1-3 18 16,1 2-18-16,1-2 2 0,-4 1 31 0,2-1-17 15,-1 2 18-15,2-3-3 0,-1 2 1 0,-2-2 1 16,2-1 16-16,-2 3-10 0,0-3 28 16,2 1-31-16,-2 1-6 0,2-1 9 0,-2-1-5 15,-1 0 34-15,0 0-9 0,0 0-25 16,0 0-3-16,0 0 9 0,11-14-11 0,-9 10-2 15,0-3-16-15,7-4-14 0,-5-2 19 0,5 1-11 16,-4 1-2-16,-1 1 1 0,5-2-1 0,-5 1-1 16,-2 1 0-16,3 2-1 0,-1 0-1 15,0 1 12-15,0 2-2 0,-2 1-10 0,2 1-4 16,-2-3-1-16,0 1 0 0,1 1 13 16,4-12-1-16,-2 1 22 0,2 0-4 0,-1-6-24 15,-2 6-6-15,1 5-6 0,0-8 2 16,0 1 18-16,-2-1 10 0,1 6-2 0,-2-5-2 15,1 7-3-15,-2 0 0 0,0 5 7 0,1-2-18 16,-1 3 15-16,-1 0-2 0,1-1-2 16,1 1-1-16,-2 2-6 0,0-1 9 0,1 0 4 15,1-2-7-15,-2 2-12 0,1-1 0 0,1-1 3 16,-2 4-2-16,1-4-3 0,-1 1 1 16,0 1-8-16,1-2 13 0,2 2 0 0,-2 1-9 15,-1-1 10-15,0 1 2 0,0 1-17 0,0-2 0 16,0 3 5-16,0-3-2 0,0 2 18 15,0 0-12-15,0-1-10 0,0 2 15 16,0 0 6-16,0 0-19 0,0 0 10 0,0 0-1 16,0 0-11-16,0 0 11 0,0-7-2 15,-1 7 0-15,1 0-3 0,0 0 5 0,0 0 8 16,0 2-7-16,-1-2-16 0,3 1 29 0,-2 1-7 16,-1 0-8-16,1 1 16 0,0 0-34 15,-1 0 26-15,1 1 6 0,-3 3-2 0,3-1-5 16,-4 12-2-16,-2 1-1 0,3-7-2 0,2 3 11 15,-3 1 3-15,0 2 1 0,1-7-5 16,-4 11 7-16,0-4-21 0,3-1 12 0,-4 0 3 16,4-2 0-16,-2 2-11 0,-2-5 26 0,2 3-11 15,-2-2-2-15,2 2-4 0,-1-1 16 16,0-4 4-16,2-1-6 0,-2-1-15 0,-1 3-12 16,3-1 19-16,-2-5-8 0,2 2 4 0,-2-1-14 15,3-2-5-15,-1 1 4 0,1-1 17 16,2-1 10-16,-2 1 17 0,1-1-18 0,2 0 8 15,-4 1 5-15,2-1-8 0,2 0-4 16,-3-2 24-16,3 2-4 0,-3-2-2 0,3 2-14 16,-1-1 18-16,-1 0 0 0,-1-1 3 0,3-1 5 15,-2 2-16-15,1 0 7 0,-1-2 3 0,3 0-22 16,0 0 1-16,0 0 0 0,0 0-4 16,0 0 15-16,-6 0-20 0,6 0-1 0,-7 0 0 15,-3-12 8-15,5 11-15 0,1-3-3 0,-5-6-2 16,0 2-5-16,3 2 15 0,-2-1-12 15,-1-4 3-15,-1-1 10 0,2-1-6 16,1 2-2-16,-5-4-6 0,3 1 8 0,0-2-2 16,-1 4-3-16,1-4-5 0,-1 4 5 0,3 2-11 15,-4-2 1-15,7 2 1 0,-2 2-2 16,2 1 4-16,0 0 9 0,0 3-9 0,-5-10 2 16,4 5-5-16,-3 2 1 0,5 1 1 15,-4-1 11-15,1 2-6 0,2 0-14 0,0-1 10 16,0 2 0-16,0 0-7 0,1 0 3 0,-1-1 8 15,0 1-11-15,0-1 3 0,2 1 4 16,-1-1-2-16,-1 1 4 0,2 3-11 0,-1-3-15 16,2 0-28-16,-1 2-48 0,1 1-31 15,1 1 11-15,0 0-120 0,0 0-29 0,13-7-43 16,-8 7 29-16,4 0 24 0,-3-1 28 0,2 2 21 16,-4-1-348-16,2-1 40 0,-6 1 92 0,0 0 28 15,4 1 55-15,-4 4 22 0,-11 8-34 16,0 3 13-16,-5-4 5 0</inkml:trace>
  <inkml:trace contextRef="#ctx0" brushRef="#br0" timeOffset="5135.66">31821 2747 262 0,'0'0'190'0,"0"0"38"0,14 0-24 15,-14 0-16-15,0 0-15 0,0 0 17 0,0 0-7 16,0 0 2-16,0 0-16 0,0 0-22 0,0 0-10 16,0 0-3-16,0 0-21 0,0 0 1 15,0 0-7-15,0 0-25 0,0 0 23 0,0 0-44 16,-1 24 2-16,-7-25 1 0,1-1-18 0,-1 2 21 16,-14-5-16-16,3 2-9 0,-3 1 12 15,2 1 1-15,2-6 2 0,-4 1-18 0,2 6 36 16,-2-2-17-16,-1-3-6 0,1 3-5 15,2-1-7-15,-2 1-15 0,-1 1 25 0,0-2-12 16,-1 2 0-16,2-2-6 0,-2 0 17 16,1-5-28-16,5 5 7 0,-5 1-7 0,-4 2 0 15,14 0-8-15,-7 0-2 0,-3 0-1 16,-2 0-2-16,0 0 21 0,-4 0-22 0,-23-10 15 16,27 7-25-16,-2 0 14 0,1 1 9 0,15 2-8 15,-8 0-1-15,-3 0 1 0,-1 0-4 0,0 0-2 16,-1 0-1-16,3 0-1 0,-2 0 1 0,3 0-2 15,-1 0 0-15,1 0 23 0,-1 0-5 16,1 0-1-16,-20-16-8 0,20 16 17 0,2-2-17 16,0-2 0-16,-4 3 2 0,3-2 1 15,5 2 2-15,4 1 0 0,-4 0-3 0,-6 0 1 16,2 0-9-16,-5 0-9 0,4 0 22 0,-3 0 2 16,1 0-22-16,-1 0 9 0,2 0-1 15,-5 0 0-15,4 0-6 0,-26 16-7 0,22-14 16 16,1 1-8-16,-2-2-11 0,1 2 0 0,-1-1-14 15,-2-1 1-15,0 3 45 0,0-3-4 16,1 1-1-16,-1-1-15 0,0 3 0 0,-2-1-1 16,5 0 0-16,-2 1-27 0,0 0 2 0,0 2 3 15,-1-2-16-15,0 1-21 0,2 0 13 16,-3 2-47-16,5-1-13 0,-3-1-27 0,2-1-41 16,0-3-28-16,3 6 16 0,10-7-171 15,-4 0 28-15,0 0-136 0,3 0 30 0,2 0 78 16,-5-11 19-16,16 5 23 0,0 1 7 0,0-2 11 15</inkml:trace>
  <inkml:trace contextRef="#ctx0" brushRef="#br0" timeOffset="5969.61">32343 2375 456 0,'-3'-12'219'0,"2"6"-62"0,1 0 8 0,0-1 20 16,0 2-23-16,0 0-16 0,0 1 0 0,0 1-1 16,0-1-13-16,0 2-3 0,0 2 1 0,0 0-11 15,0 0-23-15,0 0-11 0,0 0 14 16,0-7-13-16,0 7-6 0,0 0-36 0,0 0-2 16,0 0-4-16,0 0 22 0,-7-11-21 0,6 13-13 15,0 3 25-15,1 0-6 0,-3-1 5 16,3 3 10-16,-4 12 20 0,-3 3 10 0,4 0-25 15,1 5 34-15,-2-3-29 0,-1 7 4 16,1-8-9-16,0 4-6 0,-4-1-5 0,3 2 18 16,1-2 14-16,1 1 9 0,0-5-36 15,-2 1-11-15,2 0 24 0,-2-1-13 0,5-1 10 16,-1-2-11-16,0 2-15 0,1-14 29 16,0 4-23-16,0 0-26 0,0 5 19 0,15 14-14 15,-10-13 13-15,3-2-1 0,-2-3-5 16,6-1-8-16,-2-1 8 0,3 0-8 0,-3-5-16 15,4 0-13-15,1 1-17 0,3-2 0 16,0-1-43-16,9-1-22 0,-18-2-16 0,10 0-53 16,0 0-18-16,22-11-50 0,-23 6 19 15,-5-4-214-15,5-2-51 0,-7 3 58 0,-2 1 29 16,-1-4-41-16,-2 0 26 0,2 5 24 0,1-5 13 16,-3-7 66-16</inkml:trace>
  <inkml:trace contextRef="#ctx0" brushRef="#br0" timeOffset="6192.59">32670 2683 278 0,'-8'-6'362'0,"1"0"-35"16,-5 0-32-16,0-2-23 0,-1 4-14 15,-4-1-59-15,0 1 2 0,3 2-22 0,-4 0-15 16,-2 0-10-16,-2 2-30 0,-1-1-12 15,8 1-13-15,-3 0-14 0,-5 0-35 0,-3 0-54 16,-26 11-69-16,26-9 8 0,1 2-347 16,-1-3-14-16,6 1 29 0,11-2 23 0,-4 0 63 15,-1 0 14-15,-10-17 9 0</inkml:trace>
  <inkml:trace contextRef="#ctx0" brushRef="#br0" timeOffset="9774.35">23131 2842 333 0,'14'0'103'0,"-14"0"-13"0,0 0 0 0,13 14-42 16,7 4 32-16,-14-16-20 0,-3 1-26 0,10 6-68 15,0-5-31-15,-4 0-109 0,-3-1-130 16</inkml:trace>
  <inkml:trace contextRef="#ctx0" brushRef="#br0" timeOffset="10451.37">23444 2903 367 0,'3'1'235'0,"-2"-1"-7"15,1 2-16-15,-1-2-19 0,2 1-6 16,-3 1-8-16,0-1-11 0,2 0-1 0,-2-1-1 16,0 3-25-16,-2-1 26 0,-1-2-8 0,0 1-6 15,3 0-25-15,-2 0-4 0,-1 1-12 16,-1-2-12-16,0 2 22 0,1-2-13 0,-3 0 25 15,3 2 4-15,-5-2-3 0,3 2-19 0,-2-2-9 16,-2 0-2-16,-7 2 6 0,0-2 0 16,16 0-9-16,-12 0-2 0,1 0 0 0,-1 0-11 15,-2 0-20-15,-2 0-7 0,0 0 5 0,-5 0-11 16,3 0 12-16,1 0 4 0,1 0-11 16,-2 0 3-16,3 0-1 0,-2 0 1 0,1 0-14 15,0 0-8-15,3 0 12 0,-1 0 4 0,-1 0-3 16,-3 0-7-16,2 0 10 0,0 0-11 0,-11-12-3 15,15 11-1-15,0-1-14 0,3 0 8 16,-10 0-1-16,5-1 8 0,2 2-17 0,2-1 4 16,0-1-2-16,1 2 7 0,0 0 3 0,1 1-11 15,1-1 8-15,-11-1-8 0,5 0 1 16,-5 0-17-16,5-1 16 0,1 2-9 0,1-1-1 16,-5-1 1-16,3 2-12 0,1 0 12 0,0 1 19 15,3-2-32-15,-2 1 12 0,1 1 3 16,-6-3 17-16,2 2-30 0,1-1 7 0,2 1 27 15,0 1-29-15,2-1 6 0,0 1-22 16,0 0 12-16,-9 0-6 0,11 0 0 0,-5 0 7 16,-1 0-2-16,-6 0 3 0,4 0-4 0,0 0 5 15,-1 0-9-15,-16 15 6 0,18-12-15 16,3-3 7-16,-1 2 11 0,3-2-12 0,0 2 17 16,1-1-12-16,1-1 7 0,-1 1-12 15,2-1 14-15,-2 2-4 0,1-2-20 0,0 0-6 16,7 0-38-16,0 0-31 0,-9 0-44 0,1 0-49 15,8 0 18-15,-10 0-225 0,5 0 34 16,5 0-268-16,-9 0 53 0,-2-13 49 0,-1 6 39 16,1-5 35-16,-1-7 34 0,6 3 66 15,-2-2 27-15,-1 1 20 0,-5-3-46 0,1-4 102 16,-6 0 14-16</inkml:trace>
  <inkml:trace contextRef="#ctx0" brushRef="#br0" timeOffset="10953.27">23375 1908 471 0,'0'0'156'16,"0"0"-47"-16,-1 0-23 0,-2 0-19 0,2 1-8 15,-3 2-43-15,0-2-45 0,-2 4-75 0,-1-5-110 16,-9 3-81-16</inkml:trace>
  <inkml:trace contextRef="#ctx0" brushRef="#br0" timeOffset="11507.24">23134 1919 409 0,'-4'-1'244'16,"1"1"-18"-16,1-5-28 0,-3 2-5 0,2 3-9 15,0-1-9-15,-3 0-6 0,4 0-22 16,0-1-10-16,-2 0-1 0,3 2-9 0,-1-1-2 16,0 1-6-16,2-1-16 0,-2 1-22 15,0-1-15-15,1 1-8 0,0 1 10 0,0-1-13 16,1 4-19-16,1-1 9 0,-1 1 18 0,1 2-18 16,0 1 10-16,8 8 20 0,-1 1-25 0,-2 1 1 15,3-1 6-15,-2 0 4 0,4 1-20 16,0-1 13-16,-1 1 3 0,-1 0-10 0,1-5-11 15,-2 2-5-15,2 0-9 0,0-2 13 16,3 0 5-16,-3-2-2 0,0-1-6 0,-1-2 0 16,-2-1-2-16,1-2-5 0,-4 0-2 0,0-1 44 15,-1 0-18-15,1-1 22 0,-2-2-9 0,1 2 5 16,-3-2 24-16,0 0-37 0,0 0 22 16,14-13-15-16,-12 9 1 0,7-7-6 0,-2-6 15 15,-3 6-23-15,4-4-2 0,-4 0 3 16,-1 1-18-16,-1 1 10 0,2 2 3 15,-4 2-12-15,3 0-3 0,-2 1-13 0,1 1 15 16,-2 0-8-16,1-1-4 0,0 2-9 0,0-1-8 16,1 1 11-16,-1 1-9 0,2-2-41 15,-3 2-4-15,4 1 5 0,-1-1-110 0,-2 1-5 16,3 1-36-16,0 0-40 0,0 0-23 0,1 2 21 16,0 1-179-16,1-1-62 0,2-2 9 15,-3 0 48-15,2 2 45 0,12-2 24 0,-6-3 16 16,-1 4 33-16,-3 0 9 0,0 0 45 15</inkml:trace>
  <inkml:trace contextRef="#ctx0" brushRef="#br0" timeOffset="12051.2">23738 1952 348 0,'3'0'290'0,"0"0"-16"0,0-1-22 0,0 2-23 16,-2-1 2-16,1-1-37 0,-2 1-15 15,0 0-6-15,1-2 4 0,-1 1-27 0,1 0 26 16,-2 2-39-16,-3-2-27 0,3 2-7 0,-1-2 8 16,0 1-5-16,1 0 8 0,-3-2-19 0,0 1-9 15,0 0 18-15,-1 1-10 0,0 0-11 16,-2 0 21-16,4-2-10 0,-4 1-15 15,7 1 1-15,0 0-6 0,-10 0-16 0,1 0 7 16,3 0-2-16,-2 0 6 0,-1 0-22 0,3 0 9 16,-2 0 4-16,1 0-2 0,0 0-14 0,7 0-2 15,-9 0 2-15,3 0 9 0,6 0-17 0,-10 0 7 16,10 0-30-16,-10 0 25 0,10 0-14 16,-9 0-15-16,9 0 11 0,-15 11-4 0,10-7-6 15,2 0 0-15,0 3 7 0,-3 9 10 16,0-7-27-16,1 9 13 0,-1 2 4 0,3-7 3 15,1 4 6-15,2-1-4 0,-4 2 14 0,2-5-15 16,2-6-3-16,0 6 10 0,0 3-5 16,0 2 5-16,-11 16-2 0,9-20-16 0,-1 6 12 15,3-7 1-15,-3-1-3 0,2-1-15 16,0-1 13-16,-1-4 2 0,2 0-8 0,0 0-5 16,-1-1-5-16,1 1-1 0,0-1-24 0,0 1-14 15,0-4-21-15,0 3-25 0,0-5 8 16,0 0-110-16,0 0-25 0,0 6-59 0,0-6 25 15,0 0-170-15,0 0-86 0,0 0 24 0,8 12 54 16,-6-14 17-16,-1 1 49 0,2-2 11 16,0 0 37-16,0 0 16 0,1-1 5 0</inkml:trace>
  <inkml:trace contextRef="#ctx0" brushRef="#br0" timeOffset="12297.19">23689 2195 715 0,'0'-2'255'0,"-2"-3"-16"16,1 3-5-16,-2-2-31 0,2 1 8 0,-1 0-23 15,-4-1 18-15,3 0-34 0,-2 2-15 0,0-2-4 16,1 1 2-16,-11-5-4 0,0 3-19 16,5 1-28-16,3 2 10 0,-4-2-11 0,2 2-12 15,1-1-16-15,-2 2-6 0,4 1-9 0,-1 0-95 16,-2 0-29-16,2 0-62 0,-1 0-63 15,8 0 16-15,0 0-257 0,-8 0 20 0,8 0 51 16,0 0-22-16,0 0 64 0,-10-4-5 0,11 1 11 16,5 2 6-16</inkml:trace>
  <inkml:trace contextRef="#ctx0" brushRef="#br0" timeOffset="12719.16">24080 2026 398 0,'2'0'329'16,"0"-2"-26"-16,0 2 7 0,-1 2-37 16,1-2 21-16,0 1-57 0,0-1-1 0,-2-1-34 15,0 1-23-15,0-2-20 0,-2 2 3 0,0-1-19 16,0 0 23-16,-1 1-36 0,0-2 4 16,-1 2-6-16,-1-1-23 0,-2 2 10 15,0 1-32-15,-2-2-1 0,-6 0 4 0,1 0-12 16,-4 0-26-16,-15 9-2 0,15-5-6 0,4-2 3 15,1-1-6-15,4-1-20 0,9 0 0 16,-10 0-78-16,3 0-30 0,7 0-31 0,-8 0-27 16,8 0-31-16,-6 0-29 0,6 0 19 15,-7 6-99-15,8-6-96 0,0 0-11 0,2-2 27 16,2 2 0-16,-2-1 39 0,3-2 46 0,-2 2-17 16,2 1 6-16</inkml:trace>
  <inkml:trace contextRef="#ctx0" brushRef="#br0" timeOffset="12993.14">24090 2112 639 0,'1'3'254'0,"1"0"2"0,-2-2-27 0,-3 0 9 16,2 1-26-16,-1-1-14 0,0 2-1 0,1-3-3 15,-2 2-16-15,0-1-16 0,0 0 3 16,-1-1-19-16,-1 0-16 0,1 0 14 0,-1 0-15 15,0 0-13-15,-1 0-9 0,0-1-3 0,6 1-31 16,0 0 3-16,-11 0-15 0,-3 0-7 16,0 0 8-16,-1 0-10 0,0 0-5 15,4 0-63-15,2 0-12 0,0 0-65 0,-3-10-32 16,7 10-51-16,5 0 17 0,0 0-137 16,0 0-107-16,0 0 31 0,0 0 27 0,0 0-42 0,0 0 47 15,-10-7 26-15,14 6 15 0,-2-2-8 16</inkml:trace>
  <inkml:trace contextRef="#ctx0" brushRef="#br0" timeOffset="13544.14">24479 1984 653 0,'0'-2'330'0,"0"0"-27"0,0-4-14 15,0 5-30-15,-2-1 12 0,0-2-33 0,-2 3-28 16,-2-2-23-16,1 3 28 0,-2-2-37 16,1 0 7-16,-2 1-2 0,0 1-14 0,8 0-18 15,-7 0 12-15,-5 0-38 0,-2 0-1 0,1 0-14 16,1 0-21-16,3 0 7 0,-9 11-7 15,5-4-18-15,1 1 9 0,2 1-35 0,1 0 14 16,2 3-10-16,-1 3-2 0,2-2-15 16,2 0 10-16,4 2-7 0,-3-2 7 0,3-13-21 15,0 10-15-15,0 3 32 0,15 20-22 0,-4-15-2 16,0-6 0-16,2-1-11 0,2 0 20 16,2-2-6-16,0-4 3 0,4 1-5 0,0-5-3 15,-12-1-5-15,6 0 10 0,2 0 0 0,21-12-11 16,-18 3-3-16,1 1 5 0,-6-5 6 15,2 1-17-15,-2 0 27 0,-2 0-5 0,-1-2 15 16,-2 0 5-16,-3 1 6 0,-3 0-7 0,-1 2-11 16,-3 0-1-16,0 11 12 0,0-9-14 15,0 1-1-15,-14-13 9 0,7 12 2 0,2 0-15 16,-5-4 9-16,0 6-11 0,3 3 1 16,0 0-8-16,2 3-1 0,-3 1-30 0,8 0-36 15,0 0 7-15,-10 0-156 0,3 0-83 0,0 0 25 16,-7 0-323-16,-16 12 58 0,13-10 38 15,5-2 37-15,0 0 34 0,-4 0 30 0,-4 0 24 16,-1 0 16-16,-25-13 23 0,20 10 16 16,2-1 19-16</inkml:trace>
  <inkml:trace contextRef="#ctx0" brushRef="#br0" timeOffset="18037.81">30656 3839 379 0,'14'0'189'0,"-14"0"3"16,0 0-19-16,0 0-2 0,0 0-35 0,0 0 12 16,0 0-1-16,0 0-36 0,0 0 7 0,0 0-6 15,0 0-6-15,0 0-14 0,0 0 4 0,0 13 18 16,0-13-13-16,0 0-6 0,0 14-2 16,-5-15-6-16,0-2 22 0,-2 2 0 15,-1 1-27-15,-13-9 24 0,6 6-31 0,-3-1 25 16,5-2-31-16,-1 2-13 0,-4-1-14 0,-1 0 30 15,6 1-23-15,-8-1-5 0,-2-1 1 0,1-2 5 16,-4 3-5-16,-1-4-3 0,1 5 6 16,-4-5-30-16,2 3-14 0,0-1 23 0,-1 0-3 15,1-2-7-15,2 5 3 0,-2-1 1 16,1-5-14-16,-1 2 2 0,2 0-5 0,1 6 13 16,-1-2-7-16,0-1 8 0,-2 2-7 15,3-1-3-15,-3 0 10 0,3 0 15 0,-3 3-22 0,0-1-11 16,-2 2 29-16,-2-3-33 0,0 1 5 15,16 2-2-15,-9 0 7 0,-5 0 15 16,-3 0-23-16,0 0-2 0,-1 0 10 0,1 0-18 16,0 0 5-16,-4 0 2 0,5 0-2 15,-4 0-13-15,2 0 30 0,0 0 10 0,1 0-22 16,1 0 3-16,-1 0-7 0,2 0 2 0,1 0-11 16,0 0 14-16,2 8 8 0,-29 4-1 0,26-10 3 15,4-1 5-15,-4-1-19 0,2 2 12 16,1-1-16-16,2 2 7 0,-2-1-1 0,2-1 17 15,5 0-7-15,9-1 14 0,-6 0-28 16,-1 0 16-16,0 0-21 0,-3 0 15 0,2 0-9 16,2 0 10-16,-1 0 0 0,1 0-16 0,-1 0 33 15,1 0-48-15,0 0-7 0,-1 0 22 16,1 0-23-16,0 0-35 0,-1 0 6 0,-12 10 8 16,13-9 2-16,4 2-11 0,1 0 0 15,4-2-11-15,-1 1-5 0,1-1-28 0,3 1 1 16,-1-1-29-16,2-1-23 0,-2 0 15 0,3 0-198 15,-3 0-21-15,7 0 26 0,0 0 23 16,-6 0 22-16,-7 0 19 0,-9-17-39 0</inkml:trace>
  <inkml:trace contextRef="#ctx0" brushRef="#br0" timeOffset="18691.77">28630 3757 524 0,'-1'2'108'0,"-3"0"44"0,3-2-2 0,-3 1-54 0,0 0 22 16,-1 0-16-16,-2-1 8 0,2 2-24 16,-2-1 9-16,-10 4-30 0,-2-3 23 0,6-2-31 15,-10 5-1-15,1 0-3 0,2 1-2 16,-5-1-16-16,0 1 6 0,-3 1 2 0,2-2-10 16,0 5-1-16,-3-2-5 0,0 0-30 15,2 1 20-15,0-1-14 0,-2 1 20 0,-1 2-2 16,2-3-1-16,-4 2-12 0,-2 1 8 15,-3-2-7-15,-3 4-13 0,3-1 2 0,-4-1 32 16,-2 2-24-16,2 1-4 0,1-4 12 0,-2 4-7 16,4-2 0-16,-2 1-16 0,3-2 18 15,-1 0-1-15,2 1-7 0,1 1-7 0,2-2 2 16,1-1 12-16,-3 0-8 0,9 1-8 0,-5-2 14 16,-1 3 2-16,1-2-5 0,1-2-6 15,-1 3 17-15,1 0-11 0,2-1-7 0,0 1-9 16,1 2 12-16,-2-5 8 0,2 2-33 0,1-1 20 15,-3 0 17-15,5 0-18 0,0 0-25 16,3 2 0-16,2-3-19 0,2-4-16 0,4 3 7 16,2-2-89-16,1-3-87 0,2 1-95 0,2-3-16 15,0 2 12-15,-1-2-2 0</inkml:trace>
  <inkml:trace contextRef="#ctx0" brushRef="#br0" timeOffset="19404.72">26274 4626 421 0,'-2'0'259'0,"1"0"-10"16,0 0-26-16,0-1-38 0,-1 1-4 0,2-3-7 15,0 0-25-15,-1 0-19 0,1-2-7 0,0-1-9 16,1 1 5-16,-1-4-3 0,2 2-22 15,5-12 10-15,-3-2-23 0,4 0 1 0,-3 1-30 16,1-5 11-16,1 1 2 0,-2 0-10 16,5-1-4-16,-1 0-25 0,-1 2 0 0,2 0-2 15,-1 3 7-15,2 0 7 0,-2 2 8 0,1 1-19 16,-2 4-8-16,1 1 6 0,-1 4 8 0,-3 1-11 16,1 1-10-16,-1 3-2 0,1 3-11 15,-4-2 7-15,-2 2 0 0,0 0 0 0,10 0 19 16,-3 0-27-16,13 14 4 0,-10-8 4 0,3 5 19 15,0-2-18-15,0 1-12 0,1 0 18 16,-3 2-21-16,7-2 2 0,-4 3 16 0,1-1-6 16,0-3 3-16,2 1 1 0,-2 3-18 15,-2-2 24-15,2 0-24 0,-4 3 24 0,1-1-16 16,-2-2-9-16,-2 1 0 0,-2 1 35 16,0-5-27-16,-4 2-3 0,-1-2 6 0,-1 1-10 15,0-9 36-15,0 6-2 0,-13 15 0 0,3-10 7 16,2-2-2-16,-2 0-25 0,0 1 13 0,-2-1 12 15,1-6 10-15,-1-1-12 0,3 2 12 16,-1-4-16-16,10 0 20 0,-9 0 4 0,-2 0-3 16,-1 0-5-16,-1 0-12 0,-12-15-4 0,9 10 0 15,0-3 1-15,0 1 3 0,1 2 6 16,2-2-23-16,-2-3 8 0,2 6-40 16,2 1 15-16,2 1-45 0,2 0-29 0,0 0-13 15,-1 1-32-15,2 1-19 0,6 0-63 0,0 0 20 16,-9 0-245-16,9 0 11 0,0 0 32 15,-7 0 39-15,1-4-5 0,10 1 78 0,0 0-4 16,12-5-18-16</inkml:trace>
  <inkml:trace contextRef="#ctx0" brushRef="#br0" timeOffset="19798.68">27300 4408 247 0,'7'-1'317'15,"-4"-2"-37"-15,3 0-24 0,-5 0-24 16,1 2 0-16,4 0-17 0,-5-1-3 0,2-1-33 16,-2-1-21-16,2 2-6 0,-3 0-5 15,3 0-1-15,0 1-12 0,-2 0-1 0,0 1-20 16,0-2-20-16,-1 2-4 0,0-1-4 0,0 2 10 15,-1 1-25-15,-1 0-10 0,-4 2 7 16,2-1-18-16,-9 10-24 0,-5 0 12 0,1-4-4 16,-5 7 3-16,1-5 13 0,1 7-22 15,-1-3-24-15,-2 0 28 0,1 2 1 0,-1 0-17 16,3 0-3-16,0-2 20 0,-1 3-28 0,2-5-4 16,0-1 8-16,4 5-9 0,1-5-4 0,1-1 9 15,2 2-26-15,4-4-29 0,-3 1 11 0,1-3-43 16,3-2-46-16,1 1-7 0,0-2-43 15,0 1 16-15,-1-4-193 0,4 0-63 0,-1-1 20 16,1 0 43-16,2 0 17 0,0 0 0 16,0 0 11-16,0 0 93 0</inkml:trace>
  <inkml:trace contextRef="#ctx0" brushRef="#br0" timeOffset="20179.66">26928 4479 692 0,'0'-9'259'0,"-1"2"-6"0,0 2-26 0,1-1-8 16,0 1-4-16,0-2-6 0,-2 1-33 15,2 2-16-15,0-1-21 0,0 5-12 0,0 0-35 16,0 0-19-16,0 0 3 0,0-9-6 0,0 9 6 16,12-8 3-16,-8 11-8 0,0-3-38 15,-1 3 4-15,10 4 3 0,1 1 19 0,-1 3-24 16,1-2 5-16,2 1 18 0,-1 1 8 0,0 4-10 15,3-3-7-15,5 0-22 0,-6 2 12 16,3 0-2-16,-1 3-17 0,0-3 12 0,-2 0 5 16,1 1 16-16,2-3-34 0,-2 3 16 15,-2-3-9-15,0 0-9 0,0 1-21 16,-2-3 22-16,-2-1-14 0,-3 2 9 0,1 0 7 16,-3-1-8-16,-1-5-10 0,0 0 4 0,-3-2 31 15,3 0-33-15,-5-1 2 0,2 1 14 0,-2 0-2 16,2-2-3-16,0 2-90 0,-2-1-66 15,1-1-53-15,-2 0 17 0,1 1-289 0,-1-2 36 16,-1-2 33-16,-1 0 36 0,0-3 15 0,-3 1 8 16,-8-7 34-16,-3-2 36 0,-3 3 11 15</inkml:trace>
  <inkml:trace contextRef="#ctx0" brushRef="#br0" timeOffset="27577.18">7209 1679 747 0,'0'-17'244'0,"-23"-10"-41"0,19 19 8 16,3 0-11-16,0 0-21 0,-2 2 19 16,2 1-32-16,-2 2-10 0,3 0-13 0,0-2-16 15,-3 3-11-15,1 1 17 0,1 1-54 16,-1 1-8-16,2 4-2 0,-1 2 17 0,2 16-26 16,-1-11-14-16,0 7-4 0,0 7 2 0,13 28 0 15,-8-25 6-15,1 3-9 0,2-3-15 16,0 0 1-16,1-4 5 0,0 0-17 0,-1-2-9 15,1-3 10-15,-3-6 11 0,4 3-25 16,0-2-21-16,-3-5-37 0,-2-3-25 0,-1-3-70 16,2-2 13-16,-2 0-222 0,0 0-55 0,-4-2 28 15,0 0 27-15,0 0 27 0,8-16 48 0,-6 10-6 16,2-10 26-16</inkml:trace>
  <inkml:trace contextRef="#ctx0" brushRef="#br0" timeOffset="28119.15">7402 1390 244 0,'-3'-5'317'0,"-7"-8"-42"0,5 6-14 0,0 0-4 16,-4-1-24-16,4 5 9 0,0-2-37 15,-2 1-12-15,-5-3-14 0,0 3-41 0,-2 0-15 16,-4 0 7-16,-1 2-38 0,0-1-3 15,7 3 25-15,-3 0-21 0,-3 0-1 0,-3 0-12 16,-18 11-4-16,18-6-30 0,4 0 21 0,-5 1-15 16,4 1-12-16,-3 4 12 0,2 2 14 0,1 2-39 15,1 1 6-15,0 5 25 0,3 0-37 16,0 3 6-16,0 2-4 0,2 3 3 16,-2 6-18-16,1-5 28 0,-1 10-2 0,2 5-18 15,0 1-17-15,0 4 2 0,1 5 20 0,2-4-18 16,1 2 9-16,3 0-2 0,4-5 1 0,1-25-9 15,0 11-8-15,14 38 38 0,-5-37-37 16,7-3 24-16,4-6 1 0,7-6-2 0,2-4 23 16,6-3-4-16,3-4-42 0,-2-5 2 15,2-1 0-15,-3-3 14 0,-18 0-5 0,8 0-5 16,3 0 9-16,29-14-11 0,-26 5-8 16,-4 0-36-16,0-6 9 0,-2 3-16 0,0-3-3 15,-2-2-7-15,0-1-14 0,-3-2 29 0,1 0-23 16,-1-6 13-16,-2-1 16 0,-1-1-10 15,-2-3-2-15,-1-2 6 0,-1-1 5 0,-3-1 8 16,-1 0 0-16,-1-3-1 0,-3 4 8 0,0-3 7 16,-4 6-10-16,-1-5 6 0,0 19 0 15,0-7 13-15,-13-27-14 0,4 26 2 0,-1 4-4 16,-4-2-39-16,-4 5-48 0,4 3-6 16,0 1 11-16,-2-3-175 0,0 3 23 0,2-5-163 15,-3 8 24-15,2-4 72 0,4-1 27 0,-6 3 9 16</inkml:trace>
  <inkml:trace contextRef="#ctx0" brushRef="#br0" timeOffset="29011.09">6100 1331 683 0,'-3'-6'242'0,"0"0"-26"15,0 0-23-15,1 3-8 0,1 0-22 0,-3 1-23 16,4-1-25-16,-3 2-4 0,6-1-4 15,-3 2-25-15,2 0 18 0,0 2-18 0,1-1-8 16,1 0-17-16,0 2-10 0,-1-1 7 0,1 3-19 16,8 5 21-16,-4-3-14 0,0 4 19 15,1 2-24-15,-4-2 0 0,0-2-8 0,-1 9 7 16,-2-5-7-16,0-1 12 0,-2-12-3 0,0 15-18 16,0 2 4-16,-20 19 16 0,11-16-27 0,0-1-7 15,-3 1 15-15,0-2-10 0,1 0 18 16,-1 2-25-16,1-5 4 0,0-3 7 0,3 1-11 15,2-7 16-15,0 1-18 0,3-1 13 16,1-5-8-16,-1 2-13 0,2-3 4 0,2 0-2 16,2-1-1-16,1-2-2 0,7-6 5 15,6 0 2-15,-2-1 19 0,0 5-18 0,5-4 9 16,-2 3-17-16,-1 1 6 0,-4 3 23 16,4-4-29-16,-4 5 19 0,2-4-15 0,-7 5 1 15,-1 0-2-15,1 0 17 0,0 0-15 16,15 13 21-16,-13-7-18 0,-2-1-13 0,-2 7 32 15,-1-3-26-15,-1 2 17 0,-1-4-23 0,-2 1 23 16,1 0-14-16,-2-8-4 0,0 8 0 0,0 4 8 16,0 3 0-16,-16 17 2 0,9-15 2 15,-5 0 3-15,3 1-1 0,-4-2-22 0,-3 1 32 16,0-1-24-16,-1-1-1 0,-2 0 16 0,0-1-15 16,-4 0-1-16,4-2 17 0,1-2-10 15,-3 0 1-15,3-2 15 0,-3-1-26 0,2-3 6 16,1-1 27-16,4-3-19 0,7 0-1 15,-2 0-1-15,-3 0 2 0,-17-15 20 0,16 8-21 16,1 1-4-16,3 2 1 0,4-3 0 0,0 3-6 16,1-2 7-16,0 2 12 0,1-4-11 15,3 2 12-15,-1 1-27 0,1 5 42 0,0 0-27 16,12-27 19-16,-6 16-22 0,2-2-3 0,2 2 26 16,0 6-24-16,-1-1 13 0,1 3-7 15,3-2-11-15,0 4 23 0,-4 1-3 0,2 0-23 16,17 12-1-16,-11-2 26 0,-4 1-25 15,0 0 12-15,-1 2-4 0,-1 3 10 0,0-1-20 16,-3 2 6-16,-1 1 20 0,-1 2-9 0,-1-1-13 16,-2 0 8-16,-3-2 2 0,0-5 24 15,0 3-33-15,0 3 8 0,-12 20 1 0,5-16 10 16,-2-3-18-16,2 1-1 0,-2-5-6 0,-5 1-34 16,1-4-60-16,-1-3-29 0,1 0 12 15,-2-5-294-15,1-3 29 0,14-1 29 0,-14 0 11 16,-2 0 22-16,-14-18 8 0,14 7 1 15,5-5 36-15</inkml:trace>
  <inkml:trace contextRef="#ctx0" brushRef="#br0" timeOffset="29248.07">5776 1382 458 0,'0'-5'346'16,"-3"0"-55"-16,3 0-39 0,0 1-14 0,0 1-39 16,0 1-9-16,0-2-27 0,4 3-23 15,-2-2-15-15,0 3-35 0,2 0 15 0,-1-1-21 16,0 1-61-16,0 0-41 0,1 0-51 16,-2 0 6-16,1 1-182 0,0 2-121 0,-1-3 0 15,-2 3 24-15,0-1-20 0,-2-1 6 0,-1 3 58 16</inkml:trace>
  <inkml:trace contextRef="#ctx0" brushRef="#br0" timeOffset="29695.04">5505 1421 534 0,'-6'-1'289'0,"2"-1"-29"16,-2 2-41-16,3-1-38 0,-1 0-21 0,-2 2-7 16,5-1-17-16,-1 1-4 0,0-1-28 15,0 5 7-15,2-3-27 0,1 1-10 0,2 3-13 16,-2-2 19-16,1 3-17 0,8 6 3 0,-1 3 7 16,3-2-29-16,1 0 5 0,0 0-9 0,-3 1 0 15,2 2 15-15,4-2-16 0,-4-1 7 16,0 3 10-16,1-2-5 0,-2 0-21 0,-1 2 14 15,1 2-12-15,-2-2 17 0,-1 1-9 16,-1-1 20-16,2-1-28 0,-6 4 13 0,-2 1-3 16,-1-11-17-16,0 5 17 0,0 4-32 0,-14 26 13 15,8-23-4-15,-2-2 13 0,2-1-19 16,-2-2 38-16,-1-4-30 0,0 0-8 0,2-3 36 16,-2 0-5-16,-1-3 8 0,3-3-18 15,1-2-2-15,-1-1-4 0,1-1-2 0,6 0-3 16,0 0 9-16,-8 0-7 0,-9-14 3 0,8 3-23 15,1 1-28-15,-1-3-21 0,2-3-57 0,-1 2-44 16,2 1-55-16,5-1 19 0,-4-1-285 0,1 1 12 16,-1-3 66-16,0-1 17 0,-3 1-9 15,3-3 27-15,-1 3 14 0,0 0 87 0</inkml:trace>
  <inkml:trace contextRef="#ctx0" brushRef="#br0" timeOffset="30008.03">4979 1496 586 0,'-4'-8'338'0,"6"4"-51"0,-4-2-27 16,0 4-29-16,-1-1-48 0,3 0-12 0,-1 2-32 15,1-1-4-15,0 1 7 0,1 2-45 0,1 1 8 16,1 0-21-16,1 3 4 0,-1 1-29 16,4 8-4-16,4 3-1 0,-1 1 13 0,0-1-8 15,0 1-22-15,2-4-4 0,-2 3 10 16,-2 2-24-16,2 0-14 0,-2-4-27 0,-2-1-16 16,1 1-54-16,1-2 8 0,-3-4-160 0,-2-1-107 15,-2-2-38-15,1-4 24 0,-1 2 25 16,-1-4 33-16,0 0 4 0,0 0 44 0</inkml:trace>
  <inkml:trace contextRef="#ctx0" brushRef="#br0" timeOffset="30582.98">4782 1481 643 0,'-2'-4'277'16,"-1"1"-56"-16,1 0-28 0,0 1-19 0,1 0-12 16,0 1-32-16,-2-1-15 0,3 4-11 15,1-1-8-15,1 2-22 0,-1 1 12 0,0-1-10 16,2 2-24-16,1 0 3 0,-2 0 2 16,8 9-4-16,-1-2-16 0,-2-2-7 0,3 3-10 15,0-2 7-15,-1 3 4 0,2-3-7 0,-4-1 4 16,-2-2 0-16,-1 1-17 0,0-2-1 15,-1 1 11-15,0-3 5 0,0 2 10 0,-2-1-12 16,3-1 11-16,-2 3 8 0,-2-2 31 0,2 1-29 16,-2-7 3-16,0 12 16 0,0 4-14 0,-17 17 12 15,8-16-24-15,-5 4-2 0,-1 1 5 16,-2-3-27-16,-1 3 8 0,-6 1 2 0,-3-2 20 16,-1 4 7-16,-5-1-24 0,-2 2-20 15,1-3-4-15,-2 1 36 0,-2-3-16 0,1 0 13 16,2-1 6-16,-1-3-8 0,2 1-7 0,-1-4 16 15,3 2 8-15,4-4-4 0,-1-1 15 16,2 0-11-16,0 1 18 0,2-4-7 0,5-3-19 16,1 4 0-16,6 0-5 0,-2 0-3 0,5-1-19 15,3 4-8-15,0 0-1 0,-2-1-1 16,6 1 0-16,3-1-1 0,0-11 1 0,0 9 21 16,0-1 0-16,0 0-21 0,0 0 24 0,0-1-8 15,0 0-3-15,0 6-12 0,0 1-17 16,0 0 26-16,0 3-13 0,0 1 6 0,-4 21-10 15,-3-20-1-15,-2 1-12 0,-3 2-57 16,-3 0-29-16,1-1-21 0,-5-2-46 0,-4 4-25 16,0-1 16-16,-7 0-296 0,2 3 19 0,-3-4 38 15,1-5 33-15,-5-4 32 0,2-4 30 0,-3-5 33 16,1-3-13-16,16 0 51 0</inkml:trace>
  <inkml:trace contextRef="#ctx0" brushRef="#br0" timeOffset="31332.93">3565 1880 584 0,'-6'-10'246'0,"-3"5"-15"0,1 1-34 0,0 1-9 15,1 1-27-15,-2 2 6 0,9 0-24 16,-13 0-18-16,-15 17 8 0,14-6-22 0,-1 0-13 16,2 3-14-16,-1 2-1 0,3 2-5 0,0-3-19 15,6 3-3-15,1 1 2 0,-2 0-5 0,3 2-23 16,3-12 9-16,0 3-9 0,0 4-1 16,12 17 3-16,-3-18-4 0,3-4 13 15,2-1-24-15,2-3 13 0,0-3-12 0,1-4-10 16,-4 0 7-16,9 0 11 0,-13 0-13 15,3 0 12-15,4 0-12 0,12-11-12 0,-18 9 6 16,0 2 11-16,-3-3-1 0,-2 1-17 0,-5 2 0 16,0 0-14-16,0 0 28 0,0 0-21 15,9 14 2-15,-12-8 20 0,-5 10-17 0,-2 2-3 16,-1 4 10-16,-2-6-9 0,1 1 29 0,-3 1 9 16,0-5 4-16,-2 0-4 0,3-1 36 15,-1 0-41-15,1-4 6 0,-3 0 10 16,3-2 11-16,0-2-12 0,5-2 10 0,1-2-12 15,1 0-3-15,7 0-3 0,-7 0 0 0,7 0-4 16,-9 0-4-16,-10-18 7 0,6 7-6 16,5 2-5-16,-4-5 5 0,3-3-4 0,-1 2-13 15,-1 0 2-15,2-2-4 0,0 2 10 0,-3 1-3 16,3-3-7-16,1 4-4 0,-2-2 12 16,0 2-16-16,-1 0 13 0,0 2 6 0,1 1-33 15,1-1 35-15,-4 2-18 0,4-1-1 0,0 3 0 16,-2-2-9-16,0 2 11 0,4 5-19 0,-2-4 33 15,0 5-6-15,2-2-1 0,1 3-1 16,1 0-7-16,5 0 2 0,-9 0 7 0,-1 0 7 16,-16 16-2-16,13-4-19 0,-1 1 1 0,3 2 21 15,0 1-1-15,4-1-17 0,2 1 0 16,-2 1-8-16,1-4-8 0,2-1 1 0,3 0 1 16,-1-4 11-16,2-8 1 0,0 8 24 15,0-8-11-15,0 8 0 0,0-2-8 0,15 6 16 16,-4-4-11-16,2-6-7 0,-2-2 8 0,-11 0-2 15,17 0-1-15,18-20 12 0,-14 7-2 0,-1-2-60 16,-1-1-59-16,0-2-37 0,0-2-61 16,-1-1 20-16,-4 0-346 0,0-3 38 0,-1 1 35 15,-4-2 65-15,-5 4 26 0,-2-1 23 16,-2 11 24-16,0-3-36 0,0-3 8 0</inkml:trace>
  <inkml:trace contextRef="#ctx0" brushRef="#br0" timeOffset="31546.92">3041 1693 436 0,'-5'-2'368'0,"-1"1"-42"0,0 1-53 0,-9 7-45 16,0-3-27-16,-2 3-22 0,1 1 7 0,-1 3-35 15,0 3-31-15,-1 2-12 0,4 1 1 0,-2 1-17 16,3 2-47-16,1-1-47 0,-2 2-64 15,3 3 6-15,-3-3-175 0,1-3-158 0,4 3 4 16,-6-8 27-16,2 3 52 0,-1 1 15 16,-3-6 1-16</inkml:trace>
  <inkml:trace contextRef="#ctx0" brushRef="#br0" timeOffset="31762.9">2337 2693 560 0,'-3'6'322'0,"2"-3"-38"0,-2 2-25 0,2-2-37 16,0-1-18-16,-3 0 3 0,3-1-22 16,1-1-49-16,0 2-12 0,-2-2-56 0,1 0-64 15,1 0-110-15,1-3 9 0,1 3-282 0,-2 1 24 16,0-2 24-16,0 1 47 0,0-2-3 0,-4 2-46 15</inkml:trace>
  <inkml:trace contextRef="#ctx0" brushRef="#br0" timeOffset="33631.82">1192 4218 413 0,'0'0'271'0,"0"0"-53"0,-14 0-18 0,14 0-12 15,0 0-42-15,0 0 2 0,0 0-16 16,0 0-21-16,0 0-13 0,0 0 2 0,0 0-10 16,0 0-19-16,0 0-23 0,0 0 23 0,0 0 6 15,0 0-6-15,10 6 0 0,-2 7-2 0,1 1-14 16,4 1 19-16,0 2-13 0,-3 4 1 0,6-2-15 16,0 1 4-16,-3 3-8 0,-1 2 26 15,2-4-30-15,-1 6-13 0,-2-5 5 0,3-2 10 16,-2 4-27-16,2-2 9 0,2 1 1 15,0-4-2-15,1-1 24 0,-2 0-14 0,-2 1 7 16,0-7-31-16,-2-1 26 0,2 2-7 16,0-2 19-16,-7-6 12 0,1 2-33 0,-2-1 13 15,1-4-26-15,-1 0 17 0,-2-1 4 0,-3-1 20 16,0 0-11-16,0 0-4 0,24-22 28 16,-15 5-6-16,-2 0-6 0,0-5 8 0,2-1-5 15,-2-1-7-15,-2 2-4 0,-3 0-5 16,-2-5 7-16,0-1-19 0,0 16 17 0,0-7 0 15,0-4-31-15,0 1-2 0,0 1 19 0,0 3-4 16,0 2-46-16,0 3 1 0,0 2 31 0,0 2 13 16,0 2-3-16,0 7-2 0,0-7-10 0,0 7-2 15,0-9-1-15,0 9-1 0,0-10-34 16,0 10-50-16,0-8-15 0,0 8-55 0,3-18-75 16,2 15 22-16,5-10-255 0,-3 5 16 15,-1 3 35-15,-1 0 14 0,-1 3 37 0,2 1 6 16,-2-1 34-16,0 2 16 0,-1 0 11 0</inkml:trace>
  <inkml:trace contextRef="#ctx0" brushRef="#br0" timeOffset="33994.76">2320 4443 676 0,'1'0'299'16,"-2"-2"-27"-16,1 2-18 0,-1 0-5 0,-1-1-47 15,0 1 47-15,-2-1-48 0,0 1-21 16,0-3-37-16,0 3 6 0,-2 0-11 0,0 0-19 15,1 0 7-15,-1 0-30 0,-3 0-14 0,-3 0-7 16,0 0-9-16,-2 0-4 0,-1 0-2 0,-2 0-22 16,1 0 15-16,-1 0-13 0,2 0 6 15,-1 0-46-15,3 0 10 0,2 0-37 0,2 0-44 16,1 0-43-16,8 0-47 0,-9 0 15 0,9 0-159 16,0 0-123-16,-7 0 31 0,2-2-2 15,7 1 62-15,2 0 19 0,2 1-12 0,-1 0 25 16</inkml:trace>
  <inkml:trace contextRef="#ctx0" brushRef="#br0" timeOffset="34246.74">2383 4618 614 0,'-4'6'325'0,"1"-4"-50"0,-1 1 16 15,1 1-45-15,-9 6 4 0,-3-3-12 0,4-3-29 16,1 2-22-16,3-4-12 0,-6 5-8 16,0-5-32-16,3 0-9 0,-1 1 0 0,1 0-36 15,-6 0 3-15,2-3-11 0,1 0-19 0,2 1-54 16,0-1-81-16,2 0-74 0,0 0 14 16,-4 0-261-16,-3-11-40 0,8 5 61 0,4 2 20 15,2-3 25-15,1 2 12 0,1-2-1 0,0 0 0 16</inkml:trace>
  <inkml:trace contextRef="#ctx0" brushRef="#br0" timeOffset="35433.67">3004 4368 448 0,'0'0'186'15,"-14"0"-24"-15,14 0-23 0,0 0 5 16,0 0 3-16,-28 17-3 0,24-17-4 0,1-2-24 16,1 2-1-16,-2-4-14 0,1 0 5 0,1 1-25 15,-2-1-12-15,2-1-14 0,0 1 3 0,0 0-3 16,2-1 1-16,0-2-6 0,0 3-3 0,0-3-7 15,0 7 2-15,0 0-1 0,14-27-18 16,-5 19-6-16,0-2-2 0,3 0 15 16,-1 6-10-16,2-4-12 0,-2 4 0 0,-2 0 5 15,10 0 1-15,-6 2 3 0,-2 2-2 0,0 0 0 16,-4 0-3-16,-7 0 6 0,8 0 6 0,6 0 2 16,14 13-4-16,-19-8-2 0,4 2 26 15,0 0-8-15,-3 3-2 0,-2 2 9 0,0 2 10 16,-1 4 0-16,-3 0 22 0,-3 2-49 15,-1-5 55-15,0-2-48 0,0 3-1 16,-10 24 2-16,3-14 30 0,-2-2-28 0,-3 1 33 16,3 2-37-16,0-4 27 0,-4 0-27 0,3 0-9 15,-6-5 32-15,2 5-12 0,2-4-23 16,0-2-1-16,1-5-2 0,-1-1 43 0,4-2-6 16,2-4-5-16,-2 1 23 0,2-6-24 0,2 3 0 15,0-2-8-15,0-1 15 0,4 0-11 0,0 0-3 16,0 0-28-16,0 0 12 0,-6 0 5 15,6 0 1-15,0 0-16 0,-10-10 0 0,10 9 2 16,1-2 3-16,0 0 0 0,2 2-4 0,2 1-32 16,-1-1 36-16,1-2-1 0,3 1-8 15,-2 1-5-15,12-2 3 0,0-1 5 16,1 0-4-16,-1 1-2 0,-1 0 6 0,-1 0-13 16,-7 3-3-16,4 0 2 0,0 0-26 0,2 0 33 15,3 0-10-15,-4 0 1 0,0 0-67 0,10-10 12 16,-14 8-40-16,6-1-39 0,-3-1-29 0,-3 2-32 15,-2-4-25-15,0 4 20 0,-1-2-235 16,-3 1 17-16,0 1 10 0,-2-1 37 0,2-1 8 16,0 1 36-16,-1 0 36 0,0-2 7 15,1 0 10-15</inkml:trace>
  <inkml:trace contextRef="#ctx0" brushRef="#br0" timeOffset="35922.62">3473 4376 394 0,'-4'-1'257'0,"-2"-2"-19"15,3 0-10-15,-3 0-30 0,2-1-13 0,-1 1-10 16,0 1-13-16,1-1-12 0,-1 0-18 16,2 0-6-16,1 2-15 0,-2-1-7 0,3-2-6 15,-2 2 2-15,3-3-2 0,1 1-31 16,1-2 12-16,-2 6-25 0,15-18 10 0,-3 6 3 15,0 1-18-15,5 1-5 0,-2-2 3 0,2 8-10 16,-2-5-23-16,2 2 13 0,1 3-3 0,-2 0-2 16,0 2-2-16,-10 2-25 0,2 0 13 15,1 0 34-15,6 0-35 0,13 11 39 16,-12-6-12-16,-1 3 2 0,-5-1 0 0,4 3-4 16,-5 2-4-16,-5 3 16 0,0-3-6 0,-3 0-3 15,-1-1-3-15,0 6-5 0,-11 20-1 16,1-10 52-16,-1-1-21 0,2-4-7 0,-6 5-3 15,-1-3 5-15,1-2-5 0,1 3-5 16,-1-6-4-16,-2 5-25 0,3-6-1 0,3-3 20 16,0-1-3-16,3-3-6 0,1-1-1 0,3-3-19 15,2-3-1-15,-1 2 16 0,2-4-2 16,-1 1 0-16,2 2-3 0,0-5-1 0,0 0-4 16,0 0-1-16,11 7-79 0,-6-6-16 0,0-1-16 15,4 0-9-15,9-6-22 0,-8 6-38 16,19-11 5-16,-9 4-15 0,1-1 16 0,4-1-52 15,-6-3-81-15,0 1-84 0,0 0 14 16,-2-6 22-16,3 2 24 0,-2 2 19 0,3-3 3 16,0-1 22-16</inkml:trace>
  <inkml:trace contextRef="#ctx0" brushRef="#br0" timeOffset="36511.58">4084 4311 270 0,'-1'-6'347'0,"0"2"-57"0,-2-2-34 0,3 1-1 16,-1-1-30-16,-3 1 7 0,0 1-2 0,2-2-33 16,-2 1-11-16,-1 0 6 0,-1 3-47 15,-5-8-1-15,-2 3 2 0,1 4-30 0,12 3-18 16,-9 0-17-16,-2 0-9 0,-4 0-7 16,1 0 16-16,-14 13-9 0,14-8-7 0,1 4-20 15,0 0-3-15,2 1-5 0,2 0 0 0,1-2 1 16,3 1-2-16,0-3-6 0,1 2 0 15,1-2-14-15,2 3 7 0,1-3-13 0,0 0-2 16,0-6 7-16,0 14-2 0,0 0-1 0,18 10-5 16,-13-16-1-16,7 3 0 0,-1-1 4 15,1-5-10-15,-3-2 17 0,1 0-14 0,-1-2 3 16,-9-1-3-16,14 0 9 0,1 0-8 0,13-15-10 16,-17 9-5-16,1-2 10 0,-1-2 0 0,-2-1-16 15,0 0 2-15,-2 0-27 0,-3 1 45 16,0 0-27-16,-3 1 18 0,2 0-31 15,-3 9 18-15,0-10-9 0,0 3 7 0,0 0 4 16,0-2 40-16,0 2-16 0,0 0-21 0,0 0 31 16,0 7-50-16,0-10 39 0,0 4-9 0,0 6 25 15,-12-17-22-15,11 14-15 0,1 0 5 16,-2 1 2-16,1 2-6 0,1 1 33 0,0 1-48 16,-1 2 13-16,-1-2 36 0,-1 3-1 0,3 1-33 15,-1 3 3-15,-2 10 0 0,-2 2-4 16,1 0 14-16,0 2-16 0,4 0 26 0,0-13-15 15,0 8 19-15,0 1 0 0,0 3 4 16,0 2-1-16,0-2 0 0,0 2 0 0,0-1 11 16,0 0-1-16,0 0-1 0,0-1-3 0,0-1 2 15,0 1-9-15,0-4 0 0,0-1-1 0,0-1 2 16,0-1-13-16,0 0-52 0,0-1-24 0,0-3-52 16,0-3-49-16,0-2 17 0,0-6-157 15,0 0-160-15,0 7 67 0,-4 0 35 16,8-7 22-16,0-1-20 0,0-1 94 0,0-1-7 15,12-2-15-15</inkml:trace>
  <inkml:trace contextRef="#ctx0" brushRef="#br0" timeOffset="36971.56">4275 4644 437 0,'2'-1'359'15,"0"1"-17"-15,0 0-70 0,-1-1-27 0,1-1-4 16,0 2 12-16,0-2-28 0,-1 2-57 0,1-1-17 16,0 0-17-16,-1 1-15 0,0-1 8 15,3 2-31-15,-3 0-27 0,2 0 4 0,-2 1 13 16,0 0-22-16,2-1-5 0,-2 0-5 16,-1 1 12-16,3 0-17 0,-2-2-2 0,-1 3-8 15,1-3 27-15,1 0-20 0,-1 2-14 0,-1-1-5 16,1-1-2-16,-1 0-3 0,0 0 65 0,2 1-14 15,-1-1 0-15,-1-1-29 0,-3 1 0 16,3-1 17-16,0 1-2 0,0-2-21 0,0-2-18 16,0 1 30-16,-1-1-28 0,1 0 0 15,0 1-7-15,-1-3 25 0,1 3-10 0,1-3-9 16,-1 3 14-16,0-1-22 0,0 0 14 16,1 1-21-16,-1 0-20 0,3 2 18 0,-3 1-20 15,0 0 14-15,7-2-13 0,-5 2-8 0,0 2 12 16,1-1-2-16,-2 2 2 0,2 0-16 0,-1 1 3 15,0 0 23-15,-1-1 0 0,0 3 0 16,2-3-51-16,-1 0-36 0,-2 0-47 0,0 0-48 16,3-1-35-16,-3 0 21 0,1 1 17 0,-1-3-318 15,1 0 35-15,1 0 99 0,1-1 26 16,-3-4 23-16,4 3 2 0,-3 0-18 0,3-4 60 16,0 3 5-16</inkml:trace>
  <inkml:trace contextRef="#ctx0" brushRef="#br0" timeOffset="37523.51">4592 4388 254 0,'0'-1'374'15,"-1"-1"-68"-15,1-4-31 0,-2 3-12 16,2 2-25-16,0-5-18 0,0 2-6 0,0-2-43 15,0 4-12-15,0-4 3 0,3 2-28 0,-2-2 1 16,2 2-26-16,-3 4-20 0,5-11 0 0,-4 6-24 16,9-5-8-16,-3 2 4 0,-2 2-22 0,0 3 42 15,0 1-37-15,1-3-9 0,1 4-6 16,-2-1 17-16,0 2-26 0,0 0-1 0,-5 0 0 16,0 0-2-16,10 0 34 0,-2 0-25 15,12 15-3-15,-7-10-16 0,-4 1 17 0,0-2-18 16,1 6 11-16,2 1-15 0,-6-3 0 0,-1 1 15 15,2 0 20-15,-2 6-24 0,0-6 11 16,-4 2-19-16,-1 0 23 0,0-11-27 0,0 14 13 16,-11 22-1-16,4-14-2 0,-3 0 18 15,3 0-5-15,-5 0-2 0,-5 2-2 0,5-4-1 16,-4 2-8-16,5 0-1 0,-1-4 38 0,2-3-4 16,0-1-4-16,-1-3-23 0,3 0 0 15,1-2-2-15,2-2 3 0,1 1 10 16,0-4-7-16,2 1-9 0,-2-1 17 0,4 1-2 15,0-2-2-15,0 0-15 0,0-3-3 0,0 0 3 16,0 0-8-16,0 7 11 0,0-7-7 16,14 15 6-16,-9-12-1 0,10 5 5 15,-4-1-6-15,-2-4 2 0,0 3-2 0,-2-5-2 16,2 2-4-16,-2 0 9 0,1-2-21 0,0 0-6 16,10 1 2-16,-6-1-109 0,-12-1-47 0,11 0-76 15,3 0 24-15,11-11-261 0,-17 7 36 16,-4 0 32-16,3-2 57 0,-3 2 26 0,0-2 22 15,-3 2-34-15,1-2 32 0,0 2 45 16</inkml:trace>
  <inkml:trace contextRef="#ctx0" brushRef="#br0" timeOffset="38230.48">5514 4397 483 0,'1'-3'219'0,"0"2"-47"0,0-1 2 15,1 1-27-15,-1-1 11 0,0 2 7 0,1 0-13 16,-1 0 9-16,0 2-7 0,-1 1-8 0,2 0 12 16,-2-3-8-16,0 0 7 0,-4 27-18 15,1-7-24-15,3-11 3 0,-10 25 8 0,2-11-42 16,-3 4 15-16,2-1-28 0,-6-2 6 0,2 4-9 15,1-2-14-15,-2 0 25 0,1-2-27 16,-3 1-23-16,3-3-2 0,2 3-19 0,-1-5-2 16,1-2-18-16,4-3-37 0,-2-2-17 15,4-6-48-15,0-3-77 0,3-4 18 0,0 0-252 16,2 0 6-16,0 0 70 0,-3-13-17 16,3 5 53-16,1-10 25 0,-1 8 15 0,0-5-75 15</inkml:trace>
  <inkml:trace contextRef="#ctx0" brushRef="#br0" timeOffset="38517.49">5339 4491 290 0,'-2'-2'344'0,"4"-1"-73"0,-4 2-38 0,2-3-29 15,0 2-31-15,0 1-7 0,2 1 13 16,0 0-20-16,-1 1 4 0,3-1-19 0,0 4-15 15,2-1-28-15,3 8 9 0,5 1-41 0,-3 4 20 16,2 1-24-16,0-1 6 0,2 2 4 0,-3 1-32 16,1 0 17-16,4 0-21 0,-4 1-5 0,0-1 0 15,2 0 6-15,-2 1-16 0,0 4-9 16,-2-6 31-16,3 0-4 0,-3 0-29 16,0-4-12-16,-1 1-49 0,-1-4-33 0,-3 5-31 15,4-4 11-15,-5-5-166 0,-1 1-134 16,-3-4 27-16,2 2 14 0,0-5 52 0,-3 2 40 15,0-3-15-15,0 0-4 0</inkml:trace>
  <inkml:trace contextRef="#ctx0" brushRef="#br0" timeOffset="38853.44">5829 4408 684 0,'0'-3'273'0,"0"1"-35"0,0-2-18 0,2 2-17 16,-1-2-33-16,0 1-24 0,1 3-20 15,0-2 30-15,-4 2-19 0,5 2 24 0,-3 1-5 16,2 0-11-16,-1 2-14 0,1-1 17 0,-2 3-17 16,2 2-14-16,-1 10-11 0,0 2 11 15,-1 3 4-15,2-1-11 0,-2 1 5 0,0-1-26 16,1 2 4-16,3 3-27 0,-4-3 21 15,1 2-25-15,2-3-10 0,2 0-17 0,-4 1 4 16,0-3-6-16,4-2-20 0,0-1-1 0,-2-2-56 16,0-3-56-16,0-3-28 0,-3-2-39 15,2-2-53-15,0-2 20 0,0 2-197 16,-1-5-18-16,0 2 32 0,2 0 10 0,-3-4 24 16,2 0 24-16,2 0 11 0,-4 0 9 0,0 0 30 15</inkml:trace>
  <inkml:trace contextRef="#ctx0" brushRef="#br0" timeOffset="39346.41">6121 4597 702 0,'1'-1'255'0,"0"-4"-17"15,-1 3 5-15,0 0-32 0,0-2 12 16,0 3-45-16,-1-3-3 0,0 4-19 0,1-5-6 15,-3 3-8-15,1 0-8 0,0 1-4 16,-1 0 5-16,3-1-18 0,-3 1-6 0,-1 1-11 16,2 1-10-16,-1 1-22 0,-1 0-12 0,2 0 19 15,-3 1 1-15,1 2-24 0,-4 7-1 16,2 4 1-16,1-4-4 0,1-1-18 0,1 1-4 16,1-1-1-16,2 7 10 0,0-9 2 15,0 8-4-15,0 0 16 0,0 2-5 0,15 19-37 16,-10-23 12-16,7 3-23 0,-1-4 12 15,1-3-15-15,3 0 10 0,-1-1 14 0,1-5-22 16,0-3 4-16,-15-2 1 0,12 0 0 16,4 0 5-16,0 0 12 0,19-18-9 0,-22 8 2 15,2 0-3-15,-4-2-8 0,1-2 11 16,-3 2-4-16,0-3-6 0,0 0-2 0,-4 4 1 16,-3 1 0-16,-2 2 6 0,2 0-4 0,-2 8-5 15,0-7 16-15,0 7-12 0,-19-27-5 16,7 16-19-16,-1-1 11 0,0 3 5 0,4 5 22 15,-3 2 0-15,3-3-4 0,1 3-11 0,-1 0 2 16,0 2-9-16,1 0 3 0,8 0-61 16,-7 0-35-16,-7 0-28 0,1 0-50 0,0 0 18 15,2 0-218-15,0 0-59 0,-3 0-6 0,0 0 62 16,-14-13 7-16,16 4 76 0,-1-1 21 16,4-1 16-16,-4-1-33 0</inkml:trace>
  <inkml:trace contextRef="#ctx0" brushRef="#br0" timeOffset="40010.36">6056 3741 744 0,'0'-3'309'0,"0"3"-50"0,0-1-32 0,1-1 15 15,-1 1-65-15,1 1 11 0,-1-1-39 16,0 1-17-16,1-2-6 0,1 1-8 0,-1 1-2 16,2 0-9-16,0-2-43 0,-1 2-7 0,2 0-3 15,1 0 9-15,0 0-3 0,0 0-28 16,0 0 29-16,0 0-31 0,2 2-7 0,-7-2 25 15,0 0-24-15,8 0-9 0,-1 0-1 0,-7 0 15 16,17 8 1-16,-12-7-3 0,0 1-18 16,0 1-5-16,-3-2 2 0,2 2 19 0,0-2 27 15,-1 2-32-15,-1 0 19 0,0-1-13 0,0 3 12 16,-2-1-6-16,0 3 5 0,0-1-13 16,0 2 1-16,-10 17-1 0,3-11-19 0,0 1 22 15,-2 0-4-15,4-5-2 0,-2 3 28 0,2-4-12 16,-1-3-4-16,1-2-3 0,2 1-3 0,1-3-3 15,0 1 5-15,0-1-2 0,0 0-3 16,1-1 11-16,1-1-4 0,-2 1-3 0,2 1-8 16,0-2 2-16,0 0-11 0,0 0 0 15,0 0-2-15,11 10-1 0,-5-9 0 0,1 2-16 16,-3-2 1-16,11 5 1 0,-2 0 1 16,-4-5 13-16,6 4 1 0,-5 1 1 0,1-3-2 15,3 2 21-15,-4 2-8 0,3 6-3 16,-3-7-32-16,-4 1 2 0,-1-1 0 0,1 0 10 15,0 0-1-15,-4-1 0 0,1 2 1 0,0 0 0 16,-2-2 20-16,-1 2 18 0,0-7-5 0,0 14-2 16,-13 15-6-16,5-13-5 0,-1 2-11 0,-3-3-17 15,-2 2 27-15,-3-1-1 0,2-2-30 16,-4 0 9-16,2-2 1 0,0-4-148 0,1-3-63 16,2 0 21-16,3-3-335 0,11-2 72 15,-9 0 31-15,-1 0 30 0,-1 0 27 0,0 0 67 16,-10-17-13-16,15 14 42 0,1-2-14 0,-3 4 19 15</inkml:trace>
  <inkml:trace contextRef="#ctx0" brushRef="#br0" timeOffset="48243.82">6419 5375 434 0,'0'0'245'15,"-14"0"-40"-15,14 0 4 0,-28 9-16 0,20-9-4 16,-11-2-16-16,11 2-18 0,-6 0-1 0,1 0-3 15,0 0-1-15,-3 0 0 0,-21 13-27 16,20-9-20-16,8-4 1 0,-4 0 6 0,-3 0 4 16,0 0-26-16,-21 11-3 0,17-4 15 15,-2-3-39-15,1 3 2 0,-3 1 12 0,-1-2-19 16,-1 0 39-16,1 0-10 0,-1 0-19 0,3 0-4 16,-3 0 2-16,0-1-3 0,3 0-6 15,-2-2 33-15,4 1-14 0,-2-1-15 16,10-3 14-16,-4 0-5 0,-4 0-6 0,-1 0-2 15,0 0 14-15,-2 0-10 0,-2 0-4 0,1 0-20 16,-1 0-6-16,-1 0 25 0,-2 0-19 0,-2 0-18 16,-30 14-7-16,27-10 26 0,-2-2-4 15,4-1-1-15,0 3-8 0,-2-1 14 0,2-2-9 16,3-1 3-16,2 2-11 0,13-2 0 16,-8 0 14-16,-1 0-6 0,-1 0-1 0,1 0 9 15,-3 0-10-15,1 0-4 0,-1 0-2 0,4 0 2 16,-2 0 1-16,0 0-6 0,1 0 2 0,-2 0-6 15,1 0 11-15,-1 0-3 0,-1 0-9 16,2 0 8-16,-1 0-7 0,0 0 4 0,-3 0-2 16,0 0-8-16,-2 0 2 0,2 0-6 15,1 0-6-15,1 0 5 0,-1 0 13 0,1 0-11 16,-1 0-5-16,0 0 2 0,2-7-4 0,-29-3 1 16,29 7 1-16,13 3 4 0,-7 0-3 15,-3 0-8-15,-1 0 12 0,-1 0-1 0,-3 0 1 16,-1 0-18-16,1 0 12 0,-4 0-10 0,1 0 12 15,-1 0-2-15,0 0-6 0,-28 9 15 16,47-9-7-16,-6 0 1 0,-5 0 7 0,-1 0-13 0,-2 0-2 16,-2 0 4-16,-21-12-9 0,25 6 14 15,2 4 5-15,2-3 9 0,-1 0-8 16,4-3 6-16,-3 4-8 0,6 0-3 0,-5-6 4 16,4 4-3-16,3 2 1 0,-3 0-4 0,1-2 5 15,-2 1 0-15,6-1-11 0,0 2 5 0,1 0 5 16,3 0-1-16,-7-3 5 0,-2 1 5 0,3 2-1 15,0-4-24-15,1 4 10 0,-3-1 0 16,0 4-3-16,4-2 6 0,-2 2-2 0,-2-3-5 16,0 1 2-16,3 2 5 0,11 1-5 15,-16 0 13-15,0 0-18 0,-5 0 3 0,-2 0-6 16,0 0 3-16,1 0 1 0,3 0-8 0,-19 5 9 16,24-4-5-16,2-1 11 0,-4 3-6 15,3-3 6-15,-1 2-4 0,5-1-1 0,1 3 4 16,2-4 0-16,-2 0-14 0,3 0 14 15,0 0-10-15,1 0 14 0,0 2-16 0,1-2 11 16,1 1-5-16,-3-1-12 0,5 0-1 0,0 0-34 16,0 0-26-16,0 0-24 0,0 0 10 15,0 0-118-15,-8 0-29 0,8 0-21 0,0 0-33 16,-5-4 27-16,6 4-222 0,2 1-17 0,0 1 62 16,-1 0-8-16,3 4 56 0,10 1 28 15,1 2 17-15,2 1 32 0,1 2 42 0,1 0 12 16</inkml:trace>
  <inkml:trace contextRef="#ctx0" brushRef="#br0" timeOffset="48824.81">3760 5664 598 0,'1'-1'287'15,"0"0"-17"-15,-1 1-14 0,1-2-46 16,-1 1 1-16,2 1-9 0,-2-3 33 0,-2 2-57 16,2 1-5-16,2-2-2 0,-4 0-24 15,1 2 3-15,1 0-17 0,-1 0 18 0,0 0-20 16,-2 0-13-16,2 0-11 0,-2 1-11 0,1 0-7 16,-2 3-17-16,-6 8 22 0,-2 0-14 0,-1 4-12 15,-3 0-1-15,-1 2-6 0,2 3-17 16,-2 0 9-16,-1 4 2 0,-1 1-8 0,4 0-9 15,-3 4 0-15,0 2 6 0,0 0-25 16,0 0 27-16,5 1-20 0,2-1-1 0,1 0-10 16,2-1 13-16,4 1-25 0,0 1 19 0,4 2-15 15,0-23-4-15,0 11 0 0,17 24 10 0,-5-25 4 16,0-4 0-16,3-1-7 0,5-3-29 16,0-2 28-16,-2-2-2 0,1-6 6 0,3 0 14 15,-12-4-27-15,4 0-3 0,21-12-6 16,-19 5 30-16,6-2-17 0,-8 0-13 0,1-6 12 15,-3 2-5-15,-2-5 20 0,-1 2-34 16,-2 4 22-16,-1-2 3 0,0 3-34 0,-2 1 32 16,-4-1-8-16,0 3-19 0,0 8 21 15,0-7-3-15,0-4 1 0,-13-11 2 0,6 7-7 16,0 6 15-16,-5-1-6 0,4 2-6 0,-1 2-10 16,1 2 24-16,-1 1-16 0,0 0 0 0,-7 1 7 15,3 2-24-15,0-2 16 0,2 2-36 16,-1 0 17-16,12 0 3 0,-8 0-33 0,1 0 1 15,-1 0-47-15,8 0-45 0,-9 0-20 16,9 0-13-16,-6 0-52 0,6 0 20 0,-8 2-260 16,11-4 31-16,0 0 39 0,2 0 16 0,2 0 18 15,8-4 45-15,3 3 16 0,0 0 10 0,1-4 7 16</inkml:trace>
  <inkml:trace contextRef="#ctx0" brushRef="#br0" timeOffset="49327.74">4184 6154 320 0,'4'-3'379'16,"0"0"-52"-16,-2 0-14 0,2 0-6 16,-3 2-13-16,1 0-20 0,-1-2-32 0,-1-1 29 15,0 1-32-15,-3-2-28 0,2 3 12 0,-1 1-18 16,0-1-28-16,-2-2 2 0,-1 2-23 0,1 1-18 15,-1 0-22-15,-1 1-12 0,-2 1-7 16,2-1-3-16,-18 11-8 0,8-4-33 0,1 4 9 16,2 3-14-16,-1-3 0 0,1 4-2 15,4-2-13-15,0 0 17 0,3 2-13 0,2-4-13 16,2-1 11-16,2-10-22 0,0 9 9 0,0 4-17 16,15 15 4-16,-6-14 5 0,4 1-7 15,2-4-16-15,-1-1 21 0,5-1 5 0,-1 0-2 16,1-5 1-16,-1 0-5 0,0-2-27 15,1-1 17-15,-5-1 19 0,-7 0-20 0,3 0 1 16,-1 0 10-16,-1 0-10 0,15-14 11 16,-12 7-15-16,-1 0 5 0,-3 1 6 0,-1 0 5 15,-2-3-14-15,-1 2-9 0,-2 3 22 0,0-3 4 16,-1 0-9-16,0 3-16 0,0 4 9 16,0-14 8-16,0-1 1 0,-11-18-11 0,4 16-16 15,-3 1 25-15,2 2-14 0,2-3-21 16,-2 4-16-16,-2-1-4 0,4 8 5 0,0 0-59 15,1 3-36-15,1-1-6 0,2 1-30 0,-1 3-17 16,0 0-44-16,3 0 21 0,0 0-139 16,3 9-140-16,0-7 67 0,-2 1 31 0,4 1 27 15,0-1 19-15,12 3 25 0,1-6 29 0,1 2 1 16,2-2 6-16</inkml:trace>
  <inkml:trace contextRef="#ctx0" brushRef="#br0" timeOffset="49654.72">4900 5968 252 0,'3'-2'360'0,"-2"2"-66"0,0-1-41 15,0 1-15-15,2 0-21 0,-3 0-22 0,0 0-12 16,-1 0-8-16,-1 1 11 0,1 1-23 0,-3 3-5 15,3-2-23-15,-3 2-14 0,-4 9 10 16,0 3-29-16,0 2-15 0,-2-2 12 16,-2 5-3-16,3 2-29 0,-1-2-7 0,1 2-6 15,-1 1 11-15,-1 1-7 0,2-2-5 0,-1 2-22 16,1-4 28-16,0 2-41 0,2-6-31 16,0 1 39-16,1-2-51 0,2-6-16 0,0 0-7 15,2-2-45-15,-1-2-43 0,0-3-46 0,1 1 17 16,1-2-218-16,1-1-30 0,-3-1 58 0,3-1 26 15,0 0 22-15,0 0-14 0,0-9 31 16,2 3 8-16</inkml:trace>
  <inkml:trace contextRef="#ctx0" brushRef="#br0" timeOffset="49966.72">4716 6124 766 0,'-3'-4'312'16,"1"-2"-61"-16,2 4-8 0,-2-2 16 15,1 0-13-15,0 2-57 0,-2-2-12 0,3 1-22 16,0 2-41-16,0 1 7 0,0 0 28 16,3 0-32-16,-1 2-29 0,2 3 1 0,0-2 26 15,9 9-28-15,-2 1-20 0,1-1-9 0,2-1-6 16,-1 4-4-16,3 2-6 0,1-1-3 16,0-1 45-16,-1 0-10 0,3-1 4 15,-1 1-8-15,-1-1-8 0,-1 0-6 0,0-3-23 16,0 3 14-16,0-3-27 0,-3 0 4 0,-6-2-8 15,7 0 8-15,0 1 5 0,-2-2-4 16,-7-1-71-16,0-3 12 0,1 2-58 0,1-2-10 16,-4 0-34-16,-1-1-67 0,2-2 3 15,-3 1 16-15,2 1-180 0,-1-2-68 0,1 0 31 16,-3-1 22-16,0 0 46 0,0 0 23 0,0 0 17 16,9 0-14-16</inkml:trace>
  <inkml:trace contextRef="#ctx0" brushRef="#br0" timeOffset="50599.66">5608 5945 685 0,'-2'-6'285'0,"2"4"-32"16,-2-4-16-16,-1 2-17 0,0-2-32 0,0 4 13 15,1-1-24-15,-2 0 4 0,2 0-44 0,0 2 18 16,-2 0-20-16,3 1 17 0,-3-2-37 0,0 2-11 15,1 2 5-15,-1-2 3 0,-1 2-12 16,5-2 9-16,-26 17-11 0,12-7-11 0,2-2-2 16,-3 9 0-16,4-2-37 0,-1 6 27 15,-3 1-11-15,2 0 0 0,-1 3 18 0,2 2-26 16,3 1-23-16,-1-1 30 0,6 4-2 0,1-3-12 16,3-1-14-16,0-13-12 0,0 6 8 15,0 2 5-15,13 22-9 0,-5-21-5 0,1-2 9 16,2-5-22-16,1 0 6 0,1-4 0 0,2-1 6 15,0-4-21-15,-2-1-15 0,5-2 16 16,-6-4 1-16,-1 0-5 0,-11 0-12 16,9 0-5-16,4 0-8 0,10-17 34 0,-11 10-4 0,-2-1-33 15,0 0 4-15,-1-2-30 0,-4 3 5 16,-4-1 5-16,1 2 21 0,-1-2 7 0,-1 1-10 16,0 1 8-16,0 6 1 0,0 0 3 15,0-9 13-15,-16-9-33 0,5 5 15 0,0 0-21 16,-1 4 29-16,-1 0-6 0,1 4-13 15,0 1 14-15,3 0 18 0,0 2-13 0,2 0-25 16,1 0 23-16,0 2 16 0,6 0-19 0,0 0-44 16,-8 0-38-16,8 0 1 0,-8 0-63 0,-5 12-24 15,7-7 19-15,3-1-241 0,0 0 3 16,-2 0 41-16,3-1-12 0,2 1 64 16,0-3-17-16,0 2 49 0,2-1-2 0</inkml:trace>
  <inkml:trace contextRef="#ctx0" brushRef="#br0" timeOffset="51138.68">5892 6149 988 0,'3'-1'343'0,"-1"-3"-41"16,-2 1 3-16,3 2-39 0,-3-2 25 0,0 0 4 16,-3 0-12-16,2 2-40 0,0 0-19 15,-2-3-16-15,1 3-41 0,-2 1 7 0,0 0-29 16,1 0-9-16,-2 0-14 0,1 1-18 0,-2 3-8 16,2-2-14-16,0 1-1 0,0 1-32 0,1-1 15 15,-1 3-15-15,2-1 6 0,-1 1 3 16,1 1-23-16,-5 6-11 0,2 4 1 0,3-4-11 15,1 2 11-15,1-4 1 0,-1 7-10 0,1-10 10 16,0 5-5-16,10 15-3 0,0-12 9 16,-1 0-10-16,1-4-7 0,2 2-7 15,1-3 10-15,-2-1 9 0,3-2-36 0,-2-5 25 16,6 3-16-16,-7-5 3 0,-11-1 13 0,12 0-3 16,-3 0-7-16,16-13-1 0,-11 5 7 0,0-3-2 15,-2 2 3-15,-1-3-17 0,-1 0 0 16,1-2 14-16,-6 1-7 0,1 4 1 0,-3-2 14 15,1 1-8-15,-4 0-17 0,0 2 24 16,0 8-2-16,0-7-22 0,0-2 4 0,0 9 9 16,-17-25-8-16,8 13 8 0,-2 2-14 0,0-1 10 15,2 4-37-15,-3-3 16 0,3 8-28 16,0-1-3-16,9 3 6 0,-7 0-138 0,0 0-47 16,-1 0-76-16,-14 15 31 0,11-12-247 15,-2 4 53-15,2-1 22 0,1-4 52 0,3 1 29 16,-8 4 24-16,4-3 35 0,3 2-13 0,-5 1 5 15,4-3 28-15</inkml:trace>
  <inkml:trace contextRef="#ctx0" brushRef="#br0" timeOffset="52832.51">6892 5110 532 0,'0'0'328'0,"0"0"-45"0,0 0-31 0,0 0 7 15,0 0-39-15,0 0-21 0,0 0 3 0,0 0-30 16,0 0 2-16,0 0-4 0,0 0 1 16,-8-24-18-16,4 22-17 0,-1 0-11 0,1-1-42 15,-2 3 16-15,-1-1-12 0,-1 1-17 0,0 0 4 16,2 0-25-16,-3 0 4 0,-5 0-14 0,-2 0-16 15,-16 18-15-15,16-17 9 0,7 4-55 16,-3-3-9-16,6-1-67 0,-1 1-18 0,2 0-71 16,3-2 19-16,-3 1-232 0,3 0 7 15,1-1 31-15,1-1-12 0,3 1 25 0,0 0 71 16,0-1 10-16,1-1 8 0</inkml:trace>
  <inkml:trace contextRef="#ctx0" brushRef="#br0" timeOffset="53104.51">6993 5297 573 0,'-1'2'301'0,"-2"0"-34"0,2-2 2 0,-2 0 6 15,1 0-35-15,-2-4 2 0,0 6-19 0,-1-4-8 16,1 1-25-16,-1-2-20 0,1 2-10 0,-1 1-12 15,-3-2 0-15,8 2-16 0,-7 0-34 16,-18-5-5-16,11 5-4 0,4 0-2 0,-1 0-3 16,-5 0-9-16,0 0-63 0,-11 12-50 0,10-7-30 15,3-3-60-15,4 2-69 0,1 0 18 16,-8-1-280-16,11-1 38 0,-2-2 52 0,8 0 7 16,0 0 23-16,0 0 25 0,-5-10 18 15,9 5 11-15</inkml:trace>
  <inkml:trace contextRef="#ctx0" brushRef="#br0" timeOffset="57178.22">7424 4870 334 0,'0'0'233'0,"0"0"-49"0,0 0 16 15,0 0-31-15,0 0 2 0,0 0-1 16,0 0-2-16,-16-33-3 0,19 28-1 16,-2-1 0-16,6-9-20 0,-4 4-2 0,0-7-25 0,6 0 14 15,0 1-23-15,0 0-3 0,0-1 22 16,0 0-28-16,3 2-13 0,-2-2-13 0,1 1-8 15,-1 0 20-15,2 0-38 0,-1 1 25 16,-1 2 6-16,2-4-16 0,-2 8-38 0,-2-3 18 16,3 2-3-16,1 0-20 0,-1 3 19 0,2-2 1 15,-4 1 13-15,0 1-11 0,-3 5-18 16,2-6-18-16,-7 7 2 0,6-2 13 0,-3 2-2 16,-3 0-4-16,3 1 14 0,-2 1-5 0,2-3 17 15,-1 2-5-15,-2-1-4 0,3 1-2 0,-3 0-4 16,0 0 13-16,2 1 8 0,-2-2 5 15,0 0 11-15,1 1-22 0,0 1 2 0,-2-1-2 16,2-1-7-16,-1 1 17 0,0 1-8 16,-1-1-13-16,3 1-20 0,-3-2 6 15,0 1 34-15,0 1-20 0,0-3-7 0,0 3 9 16,-2 1-8-16,1-1-2 0,0 0-13 0,1 2 0 16,-3-1 8-16,3 1-13 0,-2-1 7 0,-1 3-12 15,-1 1 26-15,-2-2-15 0,-3 12-6 16,0-6-11-16,-4 6 30 0,2 2-10 0,-1 0-2 15,-2 1-21-15,0 3 18 0,0-1-3 16,-1 4 4-16,-2-3-1 0,6 1-24 16,-5-1 25-16,2 1-9 0,-1 3-3 0,2-1-15 0,4-3 1 15,-2-1 4-15,2 0 30 0,1 2-22 16,0-3 29-16,1 0-38 0,-1-1 24 0,3 1 3 16,0-1 11-16,-1 1-19 0,0 0 5 15,2-2 11-15,2 1-12 0,-1-5-4 16,2-1-6-16,0 7 4 0,1-2-5 15,0-3 11-15,0-14-6 0,0 11 17 0,0 0-8 16,0-1-7-16,0-2-8 0,0 6 13 0,0 1-16 16,14 18 13-16,-8-14-1 0,1-5 2 0,-2-2 2 15,1-5-17-15,4 5 12 0,-2-5 7 16,1-3-11-16,0 1-9 0,1-3 23 0,-2 0-18 16,1-2 26-16,0 0-29 0,-9 0-10 0,11 0 25 15,7 0 1-15,14-13 2 0,-20 11-8 16,3-8 1-16,-5 6-2 0,-1 1-4 0,-2-1-4 15,0 1 22-15,-2-1-30 0,-1-2 22 0,0 2-4 16,0 1-7-16,0-2-16 0,6-5 29 16,-5 2-8-16,-3 0-16 0,4 0 12 0,-4 1 10 15,1-2-1-15,-2 0-20 0,4-6 27 0,-1 1-17 16,0 6 13-16,-2-3-20 0,-2 2 21 16,0 1-7-16,3 0 17 0,-3 1-5 0,0 7 4 15,0 0-4-15,0-8-7 0,0 8 26 0,0-10-12 16,0 3 6-16,0 7 2 0,0-8 8 0,0 8-25 15,0-9 0-15,0 9 10 0,0-8-5 16,0 8 15-16,-9-14-5 0,6 10-7 0,1 1 0 16,-2-1 8-16,1 1-13 0,0-3-7 0,-1 4 7 15,0-2 3-15,1 0-2 0,-3 1 1 16,2 0-3-16,-1 0-2 0,-1 0 4 16,0-1-26-16,-7-1-12 0,2-1 6 0,0 3-15 0,-6-1-22 15,5 0-19-15,4 1-27 0,0 3 10 16,3-2-110-16,0-2-47 0,1 3-63 0,0-3 29 15,4 2-271-15,-2 0 75 0,-1 0 32 16,3 2 53-16,0 0-1 0,0 0-2 0,0 0 25 16,0 0 24-16,11-16 97 0,-8 13-1 0</inkml:trace>
  <inkml:trace contextRef="#ctx0" brushRef="#br0" timeOffset="58165.16">7812 4753 756 0,'-2'-3'251'0,"-3"1"-22"0,2 0-4 16,1 0 7-16,-1 0-39 0,0 0-15 0,1 1 16 15,1-1-19-15,-2 1-44 0,3 1-13 16,-1 0-14-16,-1-1 15 0,1 1-39 0,2-2 14 16,1 2 4-16,-1-1-39 0,2 1 10 15,0 0-3-15,3 1 13 0,-1-1-4 0,2 0-13 16,-2 0 0-16,3 0-16 0,0 0 20 0,-8 0-31 16,15 0-19-16,-1 0 20 0,-1 0-4 0,1 0-3 15,1 0-13-15,-3 0 18 0,-2 0-1 16,-1 0 3-16,-1 0-13 0,-8 0 13 0,9 0-13 15,-9 6-2-15,16 5 18 0,-13-7 14 16,-1 0-6-16,1 2 11 0,-3 1-4 0,0-2 5 16,-1 3-5-16,1 1-3 0,0 4-5 0,-18 15-10 15,13-14 9-15,0-3 9 0,-2-2-13 0,3-1 3 16,0-1 19-16,-2-2-18 0,4 0 2 16,-2-2-9-16,1 1 16 0,-1-4-12 0,-1 1-16 15,3 3-3-15,-1-1 9 0,0-1-11 16,1-1-1-16,-2 2-6 0,3-3 9 0,-2 2-9 15,1 0-16-15,1-2-3 0,-1 1-13 0,2 1-11 16,0-1 21-16,0 0-1 0,0-1-3 16,0 0 9-16,0 0-8 0,0 0-4 0,11 11 6 15,-5-11-17-15,-4 2 18 0,5 0 5 0,-1-1-4 16,12 3-6-16,-8 0 12 0,-1 0-10 0,1-1-19 16,3 4 31-16,-2-1-17 0,-3 1-2 15,0-3 23-15,-3 1-6 0,2-1-6 0,3 9 25 16,-3-8-15-16,-3 2-3 0,-1 2 12 0,-2 2-32 15,-1-11 14-15,0 8 10 0,0 8 2 16,-13 17 7-16,6-17-13 0,-1 4 4 0,-1-3-4 16,1-2 20-16,-7 1-6 0,2-1-17 0,-1-6 7 15,-1 1-2-15,0-2-23 0,-1-2-5 16,2-3 28-16,-4-2-4 0,18-1-35 0,-14 0 11 16,-19-14-18-16,20 5 3 0,-2-2-22 0,1-2-44 15,0-1-28-15,3 1-33 0,1-2-27 16,4 3 19-16,2 1-179 0,0 2-115 0,4 1 30 15,0 1 19-15,0 7 68 0,0 0 24 16,0-10-47-16,0 4 21 0,17-14 50 0,-7 5 62 16</inkml:trace>
  <inkml:trace contextRef="#ctx0" brushRef="#br0" timeOffset="58611.13">8148 5045 265 0,'4'2'369'0,"-1"1"-58"0,-2-2-34 16,2 1-25-16,-2-1 0 0,0 2 15 0,2-2-2 15,-2 1-41-15,2-1-18 0,-1 1-23 0,-2-1-19 16,2 0-18-16,-1 2-17 0,0-2-12 16,1 1 9-16,0 0-17 0,-1-1-24 0,-1 1-1 15,3 0 13-15,-1 1-15 0,1 0-32 0,-2-2 39 16,-1 1-20-16,1-2-17 0,1 2 2 15,-1 1-30-15,0-2 44 0,-1 2-14 0,0-3 12 16,0 1-6-16,0-1-3 0,0 2-13 16,0-4 1-16,-1 4-13 0,-3-4-17 0,4 1 23 15,-1-1-10-15,2 1 1 0,-2-1-7 0,-2-2-17 16,3 2 7-16,-1 1-1 0,1-2-17 0,-1 0 6 16,2 1 4-16,-2 1-12 0,2-1 4 15,0 0 4-15,-1 2-16 0,3-2 5 0,-2 2 7 16,0 0-1-16,1 2-1 0,0 0-5 15,-2-1-2-15,2 1-2 0,0 0-16 0,-2 1 40 16,1 1-4-16,2-3-12 0,-2 2 5 0,-1 1-18 16,3-1 3-16,-2 0-104 0,3-2-1 0,-4 2-47 15,0-3-61-15,1 1 21 0,-1-1-281 0,0 0 36 16,1-1 32-16,-1-2 57 0,3 0 25 16,-2 0 23-16,2 0 27 0,-2-2 4 0,2 0 14 15,7-7 5-15</inkml:trace>
  <inkml:trace contextRef="#ctx0" brushRef="#br0" timeOffset="59074.12">8482 4863 461 0,'4'0'379'0,"-3"-2"-81"0,2 0-10 16,1 1-42-16,0-2 4 0,-1 2-20 15,3-1 8-15,0 0-41 0,0-1-22 0,8-2 10 16,-2 0-21-16,-2 3-19 0,3-5-25 16,-2 3-12-16,-2-2 23 0,0 5-15 0,-1-4-35 15,1 4 14-15,-3 0 1 0,-1-1-13 0,2 2 7 16,-1 0-4-16,2 0-8 0,-8 0-12 16,6 0-5-16,-1 0 6 0,6 0 18 0,12 10-9 15,-13-7 1-15,-3 0 7 0,1 1-4 0,-3-3-5 16,2 2 7-16,-2 1-6 0,6 6-4 15,-3-2 5-15,-1-3-6 0,-5 4 4 0,3-1 2 16,-1 9-3-16,-3 1-11 0,-1-10 25 0,0 12-13 16,-12 22-12-16,2-16 8 0,1 3-21 15,-1-2-1-15,0-1 0 0,-2 2 5 0,1-2-21 16,0 2 14-16,0 3-3 0,-1-7-3 16,1 3-9-16,2-1-18 0,-2-3-1 0,2-2-17 15,2-2-6-15,0-4-34 0,-1-4-9 0,4-4-27 16,0-1-47-16,3-2 12 0,-1 0-89 15,0-1-49-15,0-3-41 0,2 0-19 0,0 0 29 16,0 0-136-16,0 0-77 0,-4-11 26 16,3 5 56-16,-1 1 31 0,2-2 28 0,0-13-32 15,0 13 80-15,0-9 0 0,0-2 15 0,0-3 10 16</inkml:trace>
  <inkml:trace contextRef="#ctx0" brushRef="#br0" timeOffset="59263.09">8530 5132 804 0,'-3'-5'323'0,"0"2"-44"0,1-1-15 15,-1-1 15-15,1 3-34 0,-1-1 35 0,1 0-27 16,0 1-18-16,1 1-12 0,0 1-56 16,2-2 13-16,0-1-42 0,2 1 23 15,2 1-24-15,0-1-25 0,3 2-4 0,8-5-26 16,-4 5-26-16,3 0-7 0,4 0-54 0,7 0-28 16,-2 0-63-16,25-13-60 0,-21 10 15 0,-2-2-322 15,0 0 5-15,-1-2 32 0,-2 0 42 16,1-2 26-16,0 1-23 0,-2-2 26 0,-3-1 48 15,0 4 72-15</inkml:trace>
  <inkml:trace contextRef="#ctx0" brushRef="#br0" timeOffset="60349.02">9259 4796 550 0,'-2'-3'251'0,"-2"0"-16"16,0 2-17-16,3-2-30 0,-1 1-6 15,-2 1-36-15,2 1-11 0,1 0-5 0,1 0 4 16,1 1-8-16,-2 1 3 0,2 1-1 0,2 0-10 16,0 2 14-16,-1 1 28 0,6 9-36 15,-7 1 2-15,7 5-7 0,-4 0-13 0,-3 4 15 16,-1-14-12-16,0 6-12 0,0 1-9 16,0 2 4-16,0-2-14 0,0 1-23 15,-11 17 32-15,9-26-12 0,1-2-32 0,-2-1 15 16,3-1 15-16,0-1-6 0,-1-3-5 0,1-1 17 15,0-1-29-15,0-1 5 0,0 1-10 16,0-4-19-16,0-2 23 0,1-1-11 0,5-11-11 16,0 7-22-16,-4 0 18 0,5-7 7 15,0 1-19-15,2-2-15 0,0 2 27 0,0 2-14 16,0 2-1-16,3 2-7 0,-3 1 11 0,1 3-20 16,-3 1 2-16,0 3 4 0,1 3-12 0,-2-2 1 15,0 2 6-15,-6 0 10 0,0 0-19 16,8 0 7-16,-8 0 12 0,17 11 1 0,-12-5 1 15,4 5-21-15,-5 0 8 0,-1-3 13 16,-1 1-2-16,-2 1-8 0,0-3 16 0,1-2-5 16,0 1 8-16,-1-2-19 0,0 0-9 0,0-3 33 15,0 3-8-15,0-3 17 0,0-1-21 16,0 0 7-16,0 0-13 0,0 0 7 0,0 0 1 16,8-16-2-16,-7 9 2 0,4-8-10 15,0-3 8-15,0 0-16 0,3 0 14 0,1 1-3 16,-1 0-7-16,-2 1 10 0,1-1-6 0,-1 7-14 15,0 2 3-15,-2 3-5 0,1-2-14 16,2 4 18-16,-5 0-1 0,2 3 3 0,1 0 17 16,-5 0-10-16,0 0-13 0,16 15 12 15,-9-6 5-15,1 5-16 0,1 1 26 0,-4 1 11 16,0 1-7-16,-2-6 15 0,3 6 17 0,-2-5-19 16,0 1 19-16,-2-3-7 0,-2 1-8 15,1-1-5-15,3 6 10 0,-4-8-18 16,0-1 10-16,0 2-2 0,0-1-7 0,0 0-18 15,0 1-15-15,0-2-21 0,-11 7 3 0,9-7-62 16,0-3-33-16,0 3-11 0,-2-3-23 0,2 0-38 16,0 1-14-16,-1 0-17 0,1-1 20 15,0 0-127-15,0-1-39 0,2 0-44 0,-2-2 19 16,2 0 25-16,2-3-7 0,-2-1 61 0,4-1 49 16,-2-3-7-16,5-7 8 0</inkml:trace>
  <inkml:trace contextRef="#ctx0" brushRef="#br0" timeOffset="60625">9736 4800 224 0,'2'-4'332'0,"0"1"-91"0,0 2 7 15,0-1-23-15,0 1 3 0,0 0 10 0,-1-1 4 16,2 2-32-16,-3 2-25 0,2-1-21 16,0 0-18-16,-1 3 83 0,1 1-17 0,-2 2-29 15,2-1 0-15,-2 14 4 0,0 1-9 0,0-10-27 16,0 4-20-16,0 6-3 0,0 0-24 15,-12 25-3-15,11-24-10 0,-3 1-19 16,3-7-4-16,0 9 0 0,1-9 6 0,0 7-26 16,0-10-23-16,0-3-34 0,0 2-19 0,0-12-2 15,0 6 4-15,0 1-106 0,0 0-9 16,0-7-49-16,0 8-11 0,0-8-49 0,0 0 21 0,12 13-256 16,-10-12 40-16,0-1 48 0,1-1 27 15,1-3-16-15,1 0 90 0,5-9 20 0,0-2-10 16,0-3 3-16</inkml:trace>
  <inkml:trace contextRef="#ctx0" brushRef="#br0" timeOffset="61037.97">10039 4773 439 0,'2'-2'342'15,"-2"-3"-49"-15,0 1-22 0,0 0-4 0,0 1 28 16,0 2-24-16,0 0-34 0,-3-2-5 15,2 3 10-15,0-2-39 0,-3 2-8 0,0 3-2 16,-1 0-17-16,0-2-22 0,-8 10 9 0,-1-1-25 16,1 3 1-16,3-5-18 0,-3 3-17 15,3-1 14-15,3-2-20 0,0 0-14 0,2-2-11 16,3 0-2-16,-1 2-6 0,1-4-20 0,2 3 6 16,0-7-18-16,0 0 18 0,0 7-21 15,0-7 3-15,23 22-7 0,-9-13-6 0,2-2 11 16,-6-3-21-16,9 1 11 0,2-1 11 15,-2 2-14-15,0-3-9 0,-6 0 13 0,6 0 3 16,-6-1-13-16,4 1-11 0,-5 1 19 0,-2-2-8 16,-2 2 1-16,1 0 4 0,-4-2-14 15,0 3 17-15,7 6 13 0,-7 0-13 0,-1-1 0 16,-3-1 6-16,-1-9 1 0,0 16-30 0,-18 16-7 16,8-12-19-16,-6-2-49 0,0 2 8 15,-3-4-124-15,-3 0-74 0,-4 1 25 0,1-3-290 16,1-2 22-16,-5-2 49 0,1 0 31 15,-1-9 35-15,-2-1 10 0,5 4 40 0,11-4 21 16,-5 0 24-16,-24-11 34 0,19 7 28 0</inkml:trace>
  <inkml:trace contextRef="#ctx0" brushRef="#br0" timeOffset="62616.87">9178 7064 439 0,'0'0'73'0,"0"0"-8"0,0 0 30 0,14 0-8 15,-14 0 3-15,0 0 5 0,23-11-21 16,-21 9-15-16,1 1-16 0,-2 0-8 0,1 1 46 16,-2 0-14-16,0 1-9 0,0 0-36 15,0 1 13-15,0-1 30 0,-2 2 5 0,0-2-21 16,-1 2-2-16,1 0 12 0,-1-3 19 0,0 3-19 16,0-1 28-16,-3 1 9 0,3-1-16 15,-2-2 28-15,0 1-15 0,-1-1-9 0,-1 1 23 16,0-1-32-16,-2 0 1 0,-10 2-7 15,6-2 8-15,-2 0-12 0,-8 0-29 0,0 0 0 16,-4 0 6-16,1 0 8 0,-2 0-35 16,-1 0 2-16,-32-14 7 0,29 14-10 0,15 0 2 15,-8 0-1-15,-4 0 0 0,-2 0-2 0,0 0 8 16,-1 0-8-16,0 0 5 0,1 0 10 0,-1 0-34 16,0 8 11-16,-32 6 8 0,35-9 6 15,-2 0-4-15,-1 2-26 0,2 0 16 0,-1 1-4 16,0-1-3-16,-2-1 8 0,-2 1-2 0,2-3 5 15,0 1-9-15,-2-1 30 0,3 1-6 16,-3-1-18-16,0 1-4 0,2-3 31 0,2 0-30 16,-2 2-1-16,0-4 9 0,17 0 0 0,-9 0-14 15,-5 0 4-15,-2 0-10 0,-1 0 32 16,0 0-23-16,0 0-1 0,-3 0-4 0,0 0 23 16,4 0-22-16,-1 0 2 0,2 0-3 0,1 0 20 15,-1 0-5-15,2 0-14 0,-1 0 24 16,-2 0-33-16,-1 0 12 0,-2 0-11 0,1 0-3 15,-2 0 33-15,1 0-10 0,0 0-14 16,-34 7 24-16,32-5-20 0,-4 0-22 16,1 0 28-16,-1 3-4 0,-1-3-19 15,0 0 9-15,0-1-10 0,-6 1 6 0,2 2 0 16,-1-3 17-16,5 0 4 0,-3 1-29 0,2-2 8 16,-2 2 0-16,-2-2 3 0,-2 2 11 15,26-2-21-15,-14 0 11 0,-5 0 10 0,-3 0-9 16,-5 0-7-16,3 0 5 0,-2 0 4 0,-49-13 11 15,49 12-21-15,3-2 9 0,-4 1 23 16,3-3-32-16,0 4 4 0,-1-2 9 0,-2-4-4 16,3 5-5-16,-1-2 17 0,2 0-2 15,-3 1-6-15,2-2 17 0,-1 4-11 0,1-5 11 16,2 2-20-16,-1-2 16 0,0 0-13 0,2 0 6 16,-1 0-8-16,0 2 2 0,2-4-5 0,2 1 21 15,1 1-16-15,-4 0-4 0,3-2 5 16,-3 3-3-16,0-2 9 0,1 0-13 0,-1 4 23 15,-3-4 2-15,5 4-14 0,-2-2 1 16,1-3 18-16,1 3-25 0,-3 1 7 0,3 3-5 16,-2 0 16-16,0-1-28 0,21 2 22 0,-12 0-10 15,-3 0-1-15,-6 0 13 0,0 0-22 16,-47 15 2-16,45-12 11 0,-3-1-2 0,3 2 9 16,-2-2-5-16,3 1 1 0,-2-1 1 0,2 2 10 15,-2-1-26-15,0-2 23 0,1 0-15 16,2-1 0-16,-6 3 11 0,-3-2-9 0,3 1 21 15,-1 1-3-15,2-1-24 0,-1 1-5 16,-1-1 33-16,1 0-23 0,0 1-6 0,-1 2 1 16,1-4 6-16,-1 1 26 0,1 1-11 15,-1 0-30-15,1 1 25 0,-1-3 9 0,-1 1-16 16,3-2-8-16,1 2 17 0,23-2-21 0,-10 0 29 16,-9 0 9-16,-1 0-31 0,-50-15 3 0,44 10 14 15,1-1-10-15,0 2-12 0,3-4 7 0,-2 1 5 16,0 1-5-16,2 4 28 0,-2-3-5 15,-2 0-8-15,4-2-22 0,0 1 20 0,-3 1-21 16,0 4-4-16,-1-3 18 0,1 2-26 0,-30-10-14 16,3 8-8-16,6 0 3 0,4 2 9 15,-1-4-20-15,6 0-14 0,2 5 0 0,1-4-9 16,29 5-9-16,-12 0 5 0,-9 0 9 0,-54-10-60 16,50 2-136-16,2 4-75 0,0-2 12 15,7-1 28-15,8-2 38 0,-2-3-4 0,2-1 9 16</inkml:trace>
  <inkml:trace contextRef="#ctx0" brushRef="#br0" timeOffset="72951.19">953 8353 513 0,'0'0'278'0,"0"0"-32"0,0-14-9 0,0 14 19 15,0 0-12-15,0 0-52 0,0 0-27 16,0 0-11-16,0 0 4 0,0 0-32 0,0 0-2 16,0 0-9-16,-16 16-17 0,19-1-19 15,4 6 14-15,-2 2 2 0,4 3-47 0,2 4 20 16,1-3-30-16,1-2 19 0,-2 3-13 0,6-4 20 16,-1-1-34-16,2 2 26 0,3-4-14 0,-1-3-7 15,-4-8 2-15,-2 3-18 0,-2-1 25 16,4 0-36-16,-2-2 7 0,1-1-2 0,-2 0-8 15,1-1 6-15,1-1 15 0,-6-3-1 16,4-2 28-16,-7-1-44 0,4 2-10 0,-3-2 53 16,-7-1-23-16,9 0-3 0,1 0-1 0,15-20-5 15,-13 5 30-15,0 0 22 0,-1-4-30 16,1-2 11-16,-1-6-7 0,-2 1-19 0,0-3-13 16,1 2 34-16,-2-3-19 0,-3 1-14 0,3 1-5 15,-3 2 11-15,0 4-16 0,-2 3 6 16,3 3-1-16,-5 3-2 0,3 6 0 0,-1 0-83 15,-3 2-9-15,1 3-29 0,0 1-23 16,-1 1-16-16,-1 0-26 0,5 3 16 0,-3 1-169 16,2-3-78-16,2 2 7 0,0 1-3 15,0-1 62-15,0 0 59 0,17 5 21 0,-7-2 18 16,2-1-24-16</inkml:trace>
  <inkml:trace contextRef="#ctx0" brushRef="#br0" timeOffset="73437.17">2013 8437 567 0,'0'3'245'0,"0"-4"4"0,2 1-20 0,-2-2 11 16,0 2-37-16,-3 0-11 0,0 0-5 15,-1-2 17-15,3 1-38 0,-3-1-22 0,0 0 5 16,-1 0-16-16,1 1-14 0,0-2 3 0,-3 1-22 16,1 1-11-16,-7-6-8 0,0 4 18 15,0-4-8-15,1 2 24 0,1 1-8 0,4 4-31 16,-1-2-12-16,2 0-5 0,-1 1-7 16,7 1 2-16,0 0 9 0,-8 0-17 0,8 0 0 15,-10 0-5-15,5 0-4 0,-12 22-18 0,7-7 11 16,7-1-3-16,-4 2-3 0,3-4-6 15,0 6 6-15,0 0-17 0,3 3 1 0,-1-3-2 16,2-1 12-16,0-8-10 0,0 7 27 16,0 2-35-16,0 4 7 0,0 0-14 0,11 24 16 15,-7-22 22-15,-3 2-34 0,3-1 14 0,-1 3-6 16,2-6 1-16,-3 6-2 0,1 0-8 16,-3-13 17-16,0 5-1 0,0 3-1 0,0 1-16 15,0 1 8-15,0 0-1 0,0 0-43 0,0 0 13 16,0-3-35-16,0-1-9 0,-11 21-34 15,5-24-86-15,1-2-27 0,1-3 19 0,0-4-254 16,1 0 26-16,1-2 33 0,-1-5 27 0,1 2 8 16,1-4 46-16,1 1 20 0,-1 0-17 15,0-3 63-15</inkml:trace>
  <inkml:trace contextRef="#ctx0" brushRef="#br0" timeOffset="73690.14">1975 8857 631 0,'-3'0'326'0,"-1"-3"-38"16,0 2-47-16,-1-1 23 0,0 1-64 0,0 1 11 15,0 0-32-15,-1 0-39 0,-1 0-16 16,-2-2-17-16,9 2-20 0,-10 0-5 0,-3 0-19 15,1 0-24-15,-16 16 5 0,12-14-83 16,-2 5-50-16,5 3 8 0,-1-1-288 0,-2 2-28 16,0-3 60-16,4 0 49 0,-4 2-65 15,6-6 47-15,2 2 46 0</inkml:trace>
  <inkml:trace contextRef="#ctx0" brushRef="#br0" timeOffset="74277.1">2723 8669 654 0,'1'0'322'0,"-2"0"-30"0,1 0-17 16,-3 0 4-16,2 0-10 0,0 0-36 0,-3-1-8 16,0 2-26-16,1-2-11 0,-3 1 8 0,1-2-50 15,-1 1 10-15,0 0 26 0,-1 1-22 16,7 0-23-16,-14 0-7 0,-18-8-23 15,14 7-17-15,2 1-6 0,7 0 20 0,-5 0-18 16,-5 0-17-16,-1 0 5 0,0 0-21 0,-1 0 3 16,2 0-9-16,-1 0 3 0,1 0-22 15,4 0 22-15,1 0-19 0,4 0-4 0,1 0-5 16,-1 0-21-16,2 0-25 0,8 0-15 0,-7 0 4 16,7 0-61-16,-8 0-44 0,8 0-12 0,0 0-45 15,-9 5 18-15,9-4-169 0,0 2-144 0,2-2 66 16,1 2 16-16,1 0 63 0,0-2-33 15,2 3 82-15,8 6-15 0,-3-3 36 0,1 2-49 16</inkml:trace>
  <inkml:trace contextRef="#ctx0" brushRef="#br0" timeOffset="74587.08">2681 8807 893 0,'1'1'346'0,"0"-1"-27"0,-1 0-30 15,0 0-36-15,0 0 26 0,-1 0-7 0,1 0-33 16,-1 0-16-16,-3 0-18 0,2 1-8 16,-2-1-45-16,1 0-15 0,-4 0 20 0,4 0-25 15,-3 0 1-15,0 2-21 0,1-1-13 0,-2-1-8 16,7 0-1-16,-8 0-17 0,-5 0-1 0,-1 0-22 15,-14 6-22-15,10-5-4 0,2-1-38 16,5 1 2-16,-8 5-127 0,2-3-91 16,2 4 25-16,-5-2-250 0,5 2-28 0,0 0 8 15,-2-3 85-15,6-2 14 0,4 2 25 0,0-4 24 16,2 1 41-16,5-1 15 0,0 0-46 16</inkml:trace>
  <inkml:trace contextRef="#ctx0" brushRef="#br0" timeOffset="76861.96">3120 8669 487 0,'0'0'205'0,"0"-15"4"0,0 15 0 16,-13-25-23-16,11 21-10 0,2-3-19 0,-1 4-5 15,-1-3-11-15,0 4-3 0,2-3-15 0,-2 1-18 16,0 3 13-16,2-2-26 0,0 1 14 16,-2 4-39-16,4 0-7 0,-2 0 10 0,2 2-6 15,4 12 15-15,-1 0-16 0,4 0-5 16,1 5-3-16,-1-2-25 0,1 5-3 0,2-1-1 15,0-2 21-15,3 1-27 0,0-2 2 16,3-2 6-16,-4-7 18 0,-4 4-26 0,4-2 13 16,-1-4-9-16,1-2 0 0,-3-3 34 0,-2 0-7 15,-9-4-6-15,9 0 14 0,-1 0 1 16,-2 0-4-16,15-24-1 0,-12 8-3 0,1 1-32 16,-4-3 5-16,-1 0 16 0,2 0 2 0,1-1-6 15,-3 1-3-15,1 1-17 0,-2-1 15 0,-4-2-4 16,2 4-1-16,1-3-16 0,-3 10 10 15,0-5-11-15,0-3-1 0,0 1 1 0,0 3-4 16,0 0 2-16,-11-7 8 0,8 11-13 0,2 2-2 16,1 3-32-16,0-3 2 0,0 7-22 15,0 0-53-15,0-7-31 0,0 7-78 0,0-8 19 16,0 8-202-16,11-15-24 0,-8 12 27 0,-1-1 21 16,3 2 34-16,-1 2 28 0,0 0 20 15,4 2 38-15,-3 0-41 0</inkml:trace>
  <inkml:trace contextRef="#ctx0" brushRef="#br0" timeOffset="77836.86">4667 8881 788 0,'-2'-5'244'0,"1"4"-42"0,-1-3 14 0,0 1-19 16,-1 0 6-16,1 0-11 0,-1 2 1 0,-1-3-44 16,0 1-6-16,-1 2 16 0,-1-2-2 15,-1 0-39-15,2 2 12 0,-10-2-11 0,-2-3 1 16,2 6-4-16,-4-7-14 0,-2 6-11 0,1 0-9 16,7 1-9-16,-4 0 14 0,-26 12-6 15,16-5-15-15,3 1 6 0,-2 1-18 0,1-3-1 16,0 3-5-16,1 1-4 0,4 0-6 0,-1-1-48 15,2 2-24-15,5-1-24 0,-1-4-13 16,3-2-14-16,3 0-21 0,4 0-38 0,-3-3-57 16,3 1 18-16,1-2-146 0,4 0-65 15,0 0-23-15,0 0 64 0,0 0 11 0,-5-11 32 16,5 8 38-16,0-3-6 0,7-11-42 16</inkml:trace>
  <inkml:trace contextRef="#ctx0" brushRef="#br0" timeOffset="78097.85">4294 8718 373 0,'1'-3'335'0,"-1"0"-60"0,4 2-29 0,-3-1-19 16,-1 2-30-16,2-1 9 0,-1 2-44 16,-1-1 20-16,1 2-34 0,-1 1-1 0,0-1-8 15,1 2 9-15,2 2-22 0,-3 0-22 0,5 9 27 16,-1 2-15-16,-3-6-2 0,4 5-23 0,2 4-7 15,-1 4-17-15,2-1 2 0,-2 3-6 16,3-2-6-16,-4 3-12 0,3 1-19 0,-2-4-5 16,0 3-47-16,0-2-37 0,-4-3-32 15,1 0-74-15,-1-2 14 0,1-1-282 0,-2-5 5 16,-1 0 61-16,0-4 23 0,0-10 19 0,0 7 4 16,0-7 50-16,0 7 14 0</inkml:trace>
  <inkml:trace contextRef="#ctx0" brushRef="#br0" timeOffset="78997.82">5145 8648 752 0,'-2'-1'270'0,"-1"1"-29"0,2-2-6 0,-2 2-6 15,0-1-18-15,0 1-29 0,-2-1-12 0,1 0 4 16,0-1-25-16,0 0 7 0,-1 1-27 0,0 0 1 15,0 1 8-15,-2 0-20 0,7 0-45 16,-7 0 15-16,-5 0-10 0,-3 0-8 16,-18 11-14-16,10-4-15 0,6-3 13 0,-1 3-9 15,2 1-6-15,2 1-9 0,3-1 11 0,2 0-13 16,-1 2-1-16,5 0-20 0,-1 2 15 0,2-4 23 16,3 0-22-16,1 1-10 0,0-9-10 15,0 14 8-15,0-1 14 0,11 16 1 0,-4-14-21 16,4-2 0-16,1-1-12 0,-2-1 9 0,3-2-3 15,-3-5-10-15,-1-2 30 0,1 3 3 16,-2-4-15-16,-1 0 12 0,-7-1-18 0,0 0 0 16,27-16 0-16,-12 12-18 0,-3-5 4 15,-2 1 12-15,0-2 24 0,-3 2-11 0,1-6-1 16,-4 1-13-16,-1 2 0 0,-3 0 0 0,7-5 16 16,-4-1-6-16,0-1-6 0,-2 5 20 0,2-1-29 15,-3 2 1-15,1-6 5 0,0 1-9 16,-1 6 2-16,4-6 1 0,-4 4 6 0,0 13-22 15,0-10 18-15,0 0 34 0,0 3-10 16,0 7-24-16,0-8 4 0,0 8 19 0,0-9-31 16,0 9 4-16,0 0-3 0,0 0 6 15,0-10-2-15,-1 11 11 0,1 3-5 0,-1 0 11 16,-1 0-19-16,2 2 8 0,0 2 11 0,-2 10-6 16,2-11 13-16,0 7 4 0,0 4-3 15,0 0 30-15,0 3-8 0,0 0-6 0,0 0-8 16,0 0-9-16,0 2 17 0,10 20 4 0,-9-20 5 15,3-3 13-15,1 0-37 0,-1-2 13 16,0 0-21-16,1-3-11 0,0-4 23 0,-1 0-16 16,0-4-16-16,2 1 0 0,-1-5-48 15,1-3-41-15,1 0 17 0,-7 0-42 0,10 0-20 16,15-18-22-16,-9 7-34 0,2-1 18 0,-2-1-120 16,-2-4-59-16,1 1-88 0,0-4 37 0,-1 4 80 15,-5-8 14-15,5 4 14 0,-3-6-33 16,0 7 8-16</inkml:trace>
  <inkml:trace contextRef="#ctx0" brushRef="#br0" timeOffset="79415.75">5514 8370 486 0,'-2'-4'303'0,"2"-3"-34"0,0 3-17 0,-1-1-29 16,1 0-19-16,0 0 23 0,-1 2 1 0,-1-1-16 15,2 1-47-15,0-1-5 0,0 1-33 0,0 0 40 16,0 2-33-16,0-1-28 0,0 2 6 16,0 2-12-16,0-1 30 0,0 2-5 0,-1 3 4 15,1 0-7-15,0 1-43 0,-2 14 24 16,2-12 13-16,0 6-19 0,0 4 3 0,0 2 7 16,0 2-13-16,0 0-12 0,0 1 1 0,9 28-4 15,-6-27-10-15,3 2 16 0,-2 1-12 0,0-2 0 16,4 2-6-16,0 4-8 0,2-5-4 0,-2 0-13 15,-1-2 8-15,2 3-8 0,5-2-9 16,-3-3-14-16,0-2 12 0,3-1-6 16,-1-4-4-16,2-3 0 0,-1 0-9 0,2-3-5 15,-1-3 0-15,2-3-33 0,-6-3-3 0,0-1 16 16,-11 0-26-16,12 0-2 0,15-12-23 0,-13 3-30 16,3 0 10-16,-7-4-40 0,2 1-56 15,0-1-3-15,-1-3-17 0,0 1-13 0,-1 2-30 16,-1-1 23-16,-5 3-172 0,4-3-67 15,-2-5 38-15,0 4 3 0,0 4 53 0,-4 3 15 16,0 0 41-16,1-1 7 0,-1 3 23 0,0 1 52 16</inkml:trace>
  <inkml:trace contextRef="#ctx0" brushRef="#br0" timeOffset="79607.75">5927 8669 452 0,'-4'-4'308'0,"-1"1"-23"0,-1 1-9 0,3-3 26 15,-1 3-24-15,-4 0-30 0,2 2-18 16,-8-6-26-16,2 5 64 0,5 1-55 0,-2 0-15 16,-5 0-33-16,1 0-10 0,-24 14-51 0,21-6-11 15,-4 4-103-15,-6-3-91 0,2 2 9 0,-2 2-355 16,5 1 38-16,-9-1 27 0,-3 3 15 16,-1-5 25-16,-2 4 23 0,-3-9 30 0,0 8 12 15,1-5 11-15</inkml:trace>
  <inkml:trace contextRef="#ctx0" brushRef="#br0" timeOffset="80741.7">2954 10287 703 0,'0'0'234'0,"0"0"-10"0,13 0-18 15,-13 0 2-15,0 0-13 0,25 17-18 0,-22-17 8 16,1-2 29-16,-1 2-21 0,-1-1 10 0,0-1-28 15,0 2-21-15,-1 0 23 0,-1-1-16 16,1 1-24-16,-2 0-16 0,0 0-29 0,1 0-14 16,-2-3 19-16,0 5 7 0,-2-2-3 0,0 1-7 15,0-1-3-15,-1 0-17 0,-1 0-10 16,-1 1 5-16,-3-1-2 0,-16 9 2 0,13-8-13 16,-5 5-7-16,4-4 1 0,0-1 4 15,1 4-2-15,5-2-6 0,-2-2-21 0,0-1 9 16,2 3 1-16,2-2-11 0,-3 2 12 0,4-3-16 15,-3 1 16-15,3-1-19 0,-13 5-6 16,8-5-20-16,1 2-11 0,1 3 4 0,8-5-13 16,0 0 2-16,-6 0-64 0,6 0-5 0,-7 0-47 15,7 0-26-15,-6 0-35 0,6 0-34 16,0 0 22-16,0 0-234 0,-8 0-8 0,8 0 36 16,0 0 46-16,-6 5 11 0,10-5 42 0,1 1 3 15,-1-1 17-15,1 0 20 0,2 0-15 16</inkml:trace>
  <inkml:trace contextRef="#ctx0" brushRef="#br0" timeOffset="81099.64">3118 10570 380 0,'4'2'356'16,"-3"-2"-74"-16,4 0-1 0,-5 1-45 0,1 0 8 16,0-1-10-16,-3 2-56 0,2 0 32 0,-1 0-20 15,2-1-21-15,-2 2 25 0,-3-3-8 16,1 2-5-16,1 1-6 0,-1-2-33 0,-1 0 4 16,2 0 0-16,-2 1 3 0,-1-4-5 0,1 4-21 15,-1-2 2-15,0 3-13 0,0-2-5 16,0-1 1-16,5 0-19 0,0 0-2 0,-10 0-23 15,2 0-7-15,0 0-18 0,2 0 8 16,-2 0-19-16,-1 0-35 0,1 0-26 0,-3 0-31 16,-3 0 6-16,3 0-131 0,-5 0-77 0,2 0 25 15,0 0-263-15,5 0 23 0,0 0 50 0,0 0 31 16,1 0 32-16,1 0 23 0,-1 0 11 16,0 0 23-16,-1 0 17 0,3 0-32 0</inkml:trace>
  <inkml:trace contextRef="#ctx0" brushRef="#br0" timeOffset="91314.01">1605 10305 640 0,'0'0'215'0,"0"0"-29"0,-15 0-11 0,15-16 9 16,0 16-9-16,-27-22 2 0,23 18-8 0,-1 0-1 16,1 0-19-16,1 1-1 0,-10-7-33 15,4 3 25-15,2 3-15 0,-2-3 7 0,4 5-46 16,0-3 36-16,-2 2-44 0,0 1-6 0,-8-4 24 15,5 1-38-15,-1 0 3 0,2 3 7 16,2 1-19-16,-1-3-17 0,0 3 22 0,2 0 6 16,-1-1-10-16,-1 2-16 0,0-1-3 15,2 1-3-15,-2 0 26 0,0 0-21 0,8 0-2 16,-7 0-4-16,-1 0-3 0,-5 0 30 0,-13 12-6 16,12-3-44-16,4-3 8 0,-4 0-1 15,5 4 14-15,-1 0-16 0,3 0 2 0,0-1 2 16,4-2-29-16,2 1 37 0,0 1-13 15,-2-1 0-15,3 2-2 0,0 0 13 0,0 4-2 16,0-1 9-16,18 22 7 0,-12-15-4 0,6 5-34 16,2-7 3-16,0 0 3 0,1 0 0 15,0-1 12-15,4-1-1 0,0 1-30 0,1-3 16 16,-1-2-21-16,2-1 3 0,2-1 1 0,-3-2 22 16,-2-4 0-16,2 1-18 0,-1-1 28 15,-3-1 1-15,0-2-10 0,-1-1-22 0,-15 0 3 16,13 0 12-16,11-13 1 0,-9 3-1 0,0-2-2 15,-3 0 1-15,-1-4 22 0,-2 2-15 16,1 1 2-16,-4-5 16 0,0-1 3 0,0 5-1 16,0-2-23-16,-5 5 0 0,3 1 0 15,-3 1 0-15,-1 2 25 0,0 7 6 0,0 0 9 16,0-10-13-16,0 3-10 0,-14-13 16 0,4 7-19 16,-5 0 10-16,2 1 8 0,-1-4-22 15,2 5 2-15,-2 0-7 0,0 2 11 0,1 0-13 16,3 6 0-16,1 0-54 0,3 1-22 15,-1 0-19-15,1 1-48 0,6 1-81 0,0 0 20 16,-26 11-238-16,18-7-15 0,1 2 57 0,1-2-16 16,1 0 76-16,2-1-14 0,-1 1 22 15,1-4 21-15,1 0 30 0</inkml:trace>
  <inkml:trace contextRef="#ctx0" brushRef="#br0" timeOffset="98617.5">3974 10280 547 0,'0'-17'259'0,"0"17"-23"16,0 0-1-16,26-30 8 0,-26 27-13 0,0-3-51 16,1 4 2-16,-1-4-16 0,0 4-19 0,0 0-11 15,1-1 17-15,-2 0-65 0,2 2 20 16,2 0-26-16,0-1-6 0,-1 2-17 16,2-1 22-16,2 2-31 0,1 1 13 0,-1-1-29 15,10 7 44-15,0-4-33 0,1 2-20 0,1 2-9 16,-2-1 10-16,1-3-13 0,-2 3 38 0,1 0-39 15,-1-3 10-15,-1 3 5 0,-5-4 12 16,2 3-31-16,-3-4-4 0,-1 1-3 0,-1-1 5 16,0 2 8-16,-1-3 5 0,-1 5-13 0,0-2 14 15,-1 2 6-15,2 10-11 0,-4-3-2 16,3 5-17-16,-4 4 20 0,0-14-1 0,0 5-5 16,0 2 6-16,-17 17-8 0,13-14 15 0,-1-7 28 15,1-1-35-15,-2-3-5 0,2-2-4 16,2 1 13-16,-1-3 1 0,1 0-9 0,-2-1-18 15,1 0 16-15,2-1 0 0,-2-1-16 16,2 0-31-16,1 0-2 0,0 0 22 0,0 0-9 16,-4-7 19-16,8 4-14 0,-4 1-2 0,1-3 8 15,3 4 5-15,0-2-24 0,1 2 27 16,0 0 6-16,0 0-25 0,3 2-5 0,-2 0 12 16,1 2 0-16,9 4 17 0,-5-3-9 0,-4 3 9 15,6 2 25-15,-1 2-26 0,-5 4-4 16,0-2 28-16,-1 0-31 0,-5-1 6 0,2-1-1 15,-1 6 1-15,-2-17 49 0,0 13-24 0,-9 16-32 16,3-12 25-16,1-3 9 0,-3 0-34 16,-1-1 42-16,-1-2-53 0,0-2 7 0,1 0-42 15,-4-4-7-15,4-1-35 0,0-2-13 16,-9 0-38-16,4-2-17 0,2 0 15 0,1 0-220 16,0 0 30-16,-8 0 22 0,-1 0 24 0,-17-11 22 15,22 6-64-15,-3-1 80 0,5 1 9 16</inkml:trace>
  <inkml:trace contextRef="#ctx0" brushRef="#br0" timeOffset="99243.45">3903 10138 229 0,'-3'-8'257'15,"3"1"-8"-15,-1 0-51 0,-3 0 19 0,3 1-20 16,-2-1-18-16,3 2 0 0,-2-1-15 16,-1 4 3-16,2-3-38 0,-3 3 23 0,3-2-44 15,-2-1-4-15,1 4-21 0,-2 0-3 16,0-1-1-16,-1 0-9 0,1 2 0 0,-1 2 3 15,5-2-2-15,-9 0-26 0,-18 14-2 0,12-4 27 16,-2-2-32-16,1 2-10 0,-1 5 0 0,2-4-13 16,-2 5 8-16,-4-3 7 0,3 4-12 15,2-3 28-15,-2 2-37 0,4 2 10 0,-3-1 41 16,2 0-36-16,5-1-13 0,-3-2 19 16,7 5 18-16,-3-1-27 0,1 0-18 0,-1 0 13 15,4 2-1-15,1 3-8 0,3-1 31 0,1-9-3 16,0 2-12-16,0 7 14 0,14 24-20 0,-4-21-13 15,2 1 31-15,2-3-14 0,1-4 28 0,2 3-38 16,1 0 4-16,2-4-2 0,-1 0-2 16,3-7-12-16,1 1 21 0,0-4-9 15,-1-4-16-15,-2 1 11 0,2-4 12 0,-3-1 4 16,-9 0-5-16,3 0-1 0,0 0 19 0,14-13-25 16,-16 7-2-16,-1-5-3 0,-4 4-5 0,-4-3-1 15,1 3 1-15,1-2 27 0,-4 3-19 16,0-1-2-16,0 7-1 0,0 0-10 0,0-7 16 15,-16-17-1-15,7 10-1 0,-5-1-7 16,0 1-1-16,1 3 0 0,-2 1 6 0,-2 0-7 16,4 1-12-16,1 0 19 0,-1 1-29 15,4-3-32-15,0 9-3 0,4-3-27 0,0 2-48 16,0-2-30-16,2 2 14 0,-2 0-271 0,2 2-28 16,1-4 49-16,-2 4 23 0,3 1 16 15,0-4 43-15,-2 2 16 0,3 2-12 0,0 0 54 16</inkml:trace>
  <inkml:trace contextRef="#ctx0" brushRef="#br0" timeOffset="106147">3729 8715 351 0,'0'0'302'0,"0"0"-32"0,0 0-35 0,0 0-17 15,-13 0-19-15,13 0 8 0,0-15-44 0,0 15-12 16,0 0-13-16,0 0-5 0,0 0-21 16,0 0-15-16,0 0-9 0,0 0 30 0,0 0 5 15,0 0-30-15,0 0-19 0,0 0-1 0,0 0-11 16,0 0 21-16,0 0-31 0,0 0 27 15,-23 9 7-15,23 0-39 0,1-1 23 0,-1 4-35 16,0 10-6-16,7 26 9 0,-3-19-11 16,-3 4-4-16,-1-3 7 0,1-1-7 0,1-1-8 15,-2-2 34-15,0-15-43 0,0 7 16 0,0-1-18 16,0-5-1-16,0-1 2 0,0 0-4 16,0-4-34-16,0-7-5 0,0 8-52 0,0-8-25 15,0 8-45-15,1-9 15 0,1-5-265 0,-1 1-14 16,3-11 22-16,-4-7 40 0,0 11 22 15,0-4-11-15,0-5 11 0,0-1 7 0</inkml:trace>
  <inkml:trace contextRef="#ctx0" brushRef="#br0" timeOffset="106681.96">3730 8465 262 0,'1'-4'372'0,"2"1"-72"0,-3-1-18 16,3 0-53-16,-2 0 7 0,0 2-33 0,3-1-10 15,-3 2-9-15,3-2 5 0,-3-1-57 16,2 1 34-16,-1 3-51 0,1-3 6 0,0 0-15 16,-1 1 4-16,2 1-27 0,-1-1-1 0,-1-1-23 15,-2 2 20-15,5 1 1 0,-4-1-31 16,2-1 4-16,-3 4 2 0,1-4 1 0,-1 2 2 15,0 0-5-15,0 0-6 0,0 0-6 0,0 0-4 16,0 0-3-16,4 9-4 0,-4-8 21 16,-3 1-3-16,2 2-4 0,0 0-6 15,0-2-3-15,-2 3-4 0,-1-4-5 0,3 0 7 0,-1 1-3 16,-1-1-4-16,2 0-1 0,-2-1 4 16,1-1-7-16,-2 0-23 0,2-1 9 0,0 1 14 15,-1-2-12-15,2 0-2 0,-2 1-6 0,2-3-1 16,0 1 7-16,1 0-5 0,1-1 2 15,-1 0-18-15,3 0 1 0,-2 2 13 0,2-3 11 16,-2 4-18-16,0-3 2 0,2 4 2 0,-2-2-5 16,2 3 2-16,-1 0-17 0,-2 2 2 15,3-1 2-15,-3 3 2 0,0-1 20 16,0 0-1-16,0 3 0 0,0-4 5 0,0 4-2 16,-3-2 0-16,3 0-5 0,-2-1 0 0,-1-1 0 15,2 2 0-15,-2 0-8 0,2-1-32 16,-3-1-90-16,1-2-59 0,1 0 16 0,-2 2 18 15,3-4 13-15,-3 2-347 0,3-3 53 16,-2 1 5-16,3-3 46 0,-2 0 77 0,-2-13-22 16,0 0 21-16,0-2 13 0,0-7 24 15</inkml:trace>
  <inkml:trace contextRef="#ctx0" brushRef="#br0" timeOffset="109151.8">1777 4729 287 0,'0'0'119'15,"0"0"-16"-15,0 0-16 0,0 0 33 16,0-14-14-16,0 14-13 0,0 0-13 0,0 0-18 16,0 0-5-16,0 0 6 0,21-29-16 0,-21 26 20 15,-1 2-6-15,-1-1-8 0,0 2-10 16,1-4 0-16,1 4 4 0,-3 0 12 0,2-1-47 16,1 1 39-16,-2-2 12 0,0 1 0 0,2 0 0 15,-1-1 21-15,0 1-12 0,-1-1 12 16,2 1-36-16,0 1 21 0,0-3-22 0,0 2 8 15,0 0-4-15,0-1-8 0,0 1-21 0,0-1 3 16,0 2 12-16,0 0-7 0,0 0-16 16,0 0 16-16,0 0-20 0,0 0 14 0,0 0-8 15,0 0 11-15,0 0-23 0,0 0 27 16,0 0-2-16,0 0-17 0,0 0 13 0,0 0-19 16,0 0 10-16,0 0 14 0,9-12 5 0,-7 13-12 15,-1 1 0-15,0-1 11 0,1 3-1 0,-1-1 31 16,1 3-29-16,0-1 18 0,3 13-8 15,-3-2-3-15,1 2-13 0,-2 0-3 16,-1 1-5-16,0-11 21 0,0 3-33 0,0 6-1 16,0-1 20-16,0 0-10 0,-13 19-14 0,10-17 11 15,0-5 27-15,-1 3-34 0,0-4 19 16,0-3 5-16,3 0-1 0,-1-3-29 0,0 0-2 16,0-3 0-16,2 1-4 0,-3 0-19 0,2-2 8 15,1 0-48-15,0-2-29 0,0 0-56 16,0-3 13-16,1 1-288 0,-1-5 25 0,3-1 19 15,1-10 21-15,-4 9 37 0,5-26 17 0,-1 13 11 16</inkml:trace>
  <inkml:trace contextRef="#ctx0" brushRef="#br0" timeOffset="109801.76">1912 4373 746 0,'1'-3'251'0,"-1"2"-16"0,0 0-17 15,0-1-31-15,2 2-16 0,-2-1 14 16,0-1-31-16,1 4 17 0,-1-5-20 0,1 3-35 16,-1 0 0-16,0 0 2 0,0 1-25 0,-1-3-9 15,2 3-13-15,-2-1 2 0,1-1-24 16,1 1-11-16,-2 0-1 0,1 0 3 0,1 0 20 16,-1 1-39-16,0 2 17 0,-1-3 11 0,2 3-11 15,-1-1-12-15,-1 0-14 0,1 2 34 16,0-4-14-16,-1 3-15 0,-1 1-6 0,2-2 35 15,-1 0-24-15,1 2-7 0,-2-2 8 16,2-1 4-16,-2 1 14 0,0 0-53 0,0-1 40 16,1 1-11-16,0 0 21 0,0-2-8 0,-1 1-16 15,0 2 36-15,-2-3-34 0,1 0 6 0,0 0 3 16,1 0-10-16,1-2 3 0,-2 0-1 0,2 2-3 16,-1-5-1-16,2 3-1 0,0 0 2 15,0-1 1-15,2-1-13 0,-1 2-15 16,2-4 37-16,0 3-36 0,2 0-7 0,0 0 40 15,-1 2-25-15,-1 0 5 0,1-1 3 0,0 2 22 16,1-1-54-16,-1 1 18 0,-1 1 3 0,2 1-2 16,-4-1 1-16,-1-1-18 0,0 0 37 0,5 8 13 15,-5-5-29-15,0 2-7 0,0-3 5 16,-2 1 20-16,2 3-5 0,-2-4 3 0,0 1-25 16,2-1 23-16,-2-1-6 0,-3 0 18 15,5 1 6-15,-1-1-3 0,0-2-3 0,2 1-32 16,0-2-36-16,1 1-30 0,0 0-88 0,1-4 15 15,-1 4-323-15,0-2 42 0,1-1 3 16,0-1 32-16,0-3 25 0,-1 1 40 0,3-11 22 16,-2 6-52-16,-2 1 0 0</inkml:trace>
  <inkml:trace contextRef="#ctx0" brushRef="#br0" timeOffset="112086.61">3821 10609 439 0,'0'0'237'0,"0"0"-61"0,0 0-11 0,0 0-5 16,0 0-23-16,0-13 8 0,0 13 11 0,-13 0-38 15,13 0-8-15,0 0 5 0,0 0-14 16,0 0 9-16,0 0-6 0,0 0-15 0,0 0 7 16,0 0 6-16,-15-15 7 0,15 15-25 0,-17-18-4 15,16 17 46-15,-3-3-36 0,2 2 2 16,-1 0-15-16,0-2 45 0,1 1-27 0,-2 1-19 16,0 0 6-16,2-3-9 0,-2 3-7 15,0 0-7-15,-2-2 14 0,3 1 5 0,-1-1-4 16,-1 1-9-16,1-1-6 0,-1 2-15 0,1-2 19 15,-2 2-18-15,2 0-14 0,-1 0-4 16,1 0-37-16,0 1-39 0,-2 1-37 16,1-3-72-16,0 2 15 0,1-4-300 0,-1 4 4 15,-7-7 22-15,6 1 32 0,1 0 25 0,1-1 10 16,0 1 23-16,3-2 20 0,-5-8-9 0</inkml:trace>
  <inkml:trace contextRef="#ctx0" brushRef="#br0" timeOffset="112976.55">4743 10578 672 0,'-3'-2'221'15,"1"2"-24"-15,-1-2-3 0,0 2-28 16,3 0-7-16,0 0-4 0,0 0-33 0,0 0 8 16,0 0-17-16,0 0-8 0,-11-6-27 0,10 7-14 15,-1-2 19-15,2 3 18 0,2-2-38 16,-2 2 13-16,1-2-6 0,0 1-5 0,1 0-2 16,-1-1 11-16,0 4-25 0,3-2 1 0,-2 2 28 15,0-2-37-15,-1 2-2 0,0 0 11 16,2 0-19-16,-3 2-4 0,0-1 2 0,0 0-8 15,0 1 22-15,0-6-32 0,0 0 39 16,0 9-37-16,0-2-7 0,0-7 13 0,0 7 21 16,0-7-28-16,0 0 11 0,-13 13 4 0,11-11-12 15,-1-2 5-15,0-2 20 0,2 1-15 16,-1 0-3-16,0-2-18 0,0 0 15 0,0 3-33 16,2-3 15-16,-1 1 0 0,1-1-16 0,0 3 31 15,1-2-11-15,-1 2-19 0,3-2 18 16,-2 2 6-16,-1 0 19 0,3 1-29 0,-1 2 4 15,1-2-12-15,0 3 8 0,-1-1-14 16,0 0-2-16,1 1 11 0,0-1 26 0,-2 0-26 16,0-1-3-16,1 0-8 0,-1 1-42 0,-1-2-38 15,0 1-32-15,0 0 11 0,-3-1-240 16,3 1-67-16,0-2 34 0,-1 0 26 0,1 2 23 16,0-1 29-16,0 0 18 0,0-1 10 0</inkml:trace>
  <inkml:trace contextRef="#ctx0" brushRef="#br0" timeOffset="113529.55">5012 10287 831 0,'-3'0'273'0,"3"1"-53"0,-3-1-11 0,1 0-12 16,2 0-34-16,0 1 14 0,2-1-31 15,-2 2-11-15,3-2-5 0,-3 3 6 16,3-4-13-16,3 2-17 0,-3 0 1 0,3 1 38 16,-1-2-53-16,1 1 17 0,0-1-13 0,0 0-4 15,-6 0-10-15,7 0-7 0,1 0-8 16,18 10-11-16,-11-9-1 0,-4-1-6 0,2 0-6 15,-4 3 12-15,-3 0-9 0,3-2 0 0,0-1-4 16,-2 0 36-16,-1 1-35 0,9 5 7 16,-2-3-2-16,-4-3-9 0,0 1 17 0,-3 3 2 15,-2-1 3-15,1 2-4 0,-1-3-1 0,-1 2 16 16,2 13-3-16,-4-8-22 0,6 1 5 16,-7 2 18-16,1-3-2 0,0 1-25 0,-1-10 11 15,0 15-2-15,0 3-8 0,0 0-2 16,0 2-2-16,-12 17-5 0,9-17 5 0,-1 1-12 15,1-1-12-15,1 1-2 0,-1-1 15 0,2-1-27 16,-2 1 16-16,2 3-1 0,-3 0 8 0,3 0-25 16,-5 0 17-16,2 1-20 0,1-3 10 15,0 1-16-15,-3-2 18 0,5-6-17 0,1-2-1 16,0-3-27-16,-1-2-22 0,-1-2-19 0,2-5 7 16,0 0-67-16,0 0-48 0,0 0-27 15,0 0-56-15,0 12 28 0,-1-14-174 0,1-1-62 16,0-1 34-16,0 1 34 0,0-2 12 0,0 0 35 15,-1 0 16-15,-2-1 76 0,3 2-22 16,-3 0 11-16</inkml:trace>
  <inkml:trace contextRef="#ctx0" brushRef="#br0" timeOffset="113813.5">5110 10619 848 0,'-6'-5'282'16,"4"1"7"-16,-1 1-16 0,-2-2-50 0,4 1 17 16,0 2-31-16,0 0-40 0,-1-1-9 0,1 2-1 15,-2-2-7-15,3 3-28 0,0-1-16 16,0-1 15-16,2 2-17 0,-1 0-10 0,2 0-10 16,-1 0-10-16,3 2 15 0,0-1 4 15,2 1-29-15,9 1-4 0,-9-3-11 0,12 6 9 16,-1-3-9-16,-2-2-5 0,4 2-72 0,-11-3-48 15,3 0-39-15,2 0-76 0,2 0 18 0,13-11-249 16,-12 6-47-16,-3 2 54 0,-3-5 47 16,0-1 25-16,-1 2 23 0,-4 4 24 15,-1-1 42-15,0-3 11 0</inkml:trace>
  <inkml:trace contextRef="#ctx0" brushRef="#br0" timeOffset="115079.41">6451 10443 534 0,'0'0'268'0,"0"0"-28"0,14 0-1 16,-14 0 6-16,0 0-33 0,0 0 14 0,0 0-47 16,0 0-9-16,0-16 10 0,0 16-25 15,0 0-2-15,0 0 22 0,0 0-20 0,0 0-17 16,0 0-15-16,0 0 41 0,0-12-45 15,-4-5 35-15,0 16-33 0,-2 1 8 0,-1 1-15 16,0-2-35-16,-1 1 19 0,-2 0-28 0,-6 0 6 16,-3 0-10-16,0 0 8 0,-23 11-7 15,19-9-12-15,2 4-2 0,2-5-5 0,1 3 4 16,-2-1-11-16,2 0 14 0,3-3-35 16,-4 1 16-16,6 1-29 0,2-2 9 0,-1 2-1 15,12-2 12-15,-8 0-17 0,0 0-16 0,-1 0-22 16,2 0-12-16,-1 0 4 0,8 0-64 0,-10 0-28 15,-4 9-9-15,6-7-25 0,-10 0 6 16,7-2-41-16,11 0-10 0,-9 0-8 0,9 0 22 16,-9 0-97-16,9 0-52 0,-8 0-99 0,8 0 68 15,0 0 18-15,0 0-17 0,0 0 70 16,-8-2 16-16,12 0-48 0</inkml:trace>
  <inkml:trace contextRef="#ctx0" brushRef="#br0" timeOffset="115598.38">6185 10211 272 0,'2'-5'319'0,"0"4"-35"0,-2-2-21 15,1 2-38-15,2-2 26 0,-2 1-41 0,-1 1-8 16,0 0-9-16,1 1 2 0,0-1-26 0,1-1 0 16,-2 0-4-16,0 2-19 0,0-2 6 15,1 2-14-15,-1 0-16 0,0 0-9 16,1 0 4-16,-1 0-26 0,0 0-9 0,2-2 5 16,-1 2-14-16,-1 0 2 0,0 0 4 0,0 0-18 15,0 2 10-15,1-1-10 0,0 4 28 16,2-2-9-16,-2 3 0 0,0 1-3 0,1 0 10 15,1 10-12-15,-1 2 5 0,2 5-24 0,-1-5 19 16,-1 3-6-16,-1-4-13 0,2 5 0 16,-1-1 4-16,1 0-11 0,-3 0 1 0,5 4 1 15,0-6 3-15,-5 0-2 0,2-1-6 0,0-3 1 16,-2-3 3-16,2-1-18 0,-2-3-1 16,0 0-18-16,2-1 15 0,-2-1-8 0,0-7 15 15,0 0-14-15,0 9-15 0,0 0 11 16,0-2-10-16,0-7-3 0,0 7-21 0,0-7-1 15,0 8-5-15,0-8-12 0,0 9-25 16,0-9-14-16,0 8 8 0,0-8-108 0,0 7-51 16,0-7-57-16,0 0 25 0,0 7-301 15,0-7 47-15,0 0 39 0,-4 9 51 16,4-10 32-16,0-1 27 0,0-2 24 0,-2 2 23 16,1-4 11-16,1 1-3 0,1 0 50 0</inkml:trace>
  <inkml:trace contextRef="#ctx0" brushRef="#br0" timeOffset="118716.17">7066 10427 342 0,'0'0'228'0,"0"0"-59"0,0 0-37 16,0-14 14-16,0 14 12 0,0 0 6 16,-26-25-27-16,26 21-4 0,0 1-1 0,0-1-7 15,0 2-11-15,0-2 3 0,0 2-9 16,0 1-2-16,-1-3-7 0,1 2 2 0,0 0-14 15,0 2-5-15,0 0 7 0,0 0-17 0,0 0-8 16,0-8 9-16,0 8-10 0,0-8 19 16,-10-3-13-16,6 7-17 0,1-1 11 0,1-1 4 15,-10-4-31-15,2 4 1 0,4 1 27 16,-1-1-45-16,1 3 24 0,-2-1-20 0,3 0 1 16,0 2 25-16,0 1-20 0,0-1-6 15,-2 0 7-15,1-1 6 0,1 3-1 0,0-1-8 16,-2 1-26-16,2 0 3 0,5 0 12 15,-7 0-4-15,0 0 17 0,7 0-23 0,-10 0 3 16,2 0 2-16,1 0 36 0,-12 18-39 0,3-11 1 16,6 1-3-16,-2-4 15 0,5 8 11 15,-5 0-33-15,3-2 9 0,0 0-2 0,3-2 4 0,-1 3 8 16,1 1 11-16,1 4-16 0,-3-3-19 16,4 0 17-16,-1 3-13 0,3-3 2 0,-2 4-1 15,2 1 20-15,2-3-6 0,0-15-13 16,0 13 3-16,0 0-12 0,0 6 22 0,16 15-8 15,-7-16 7-15,-3-1 0 0,1-3 2 16,4 1-2-16,1-2-18 0,-3-2 0 0,1 0 0 16,1-6 1-16,-3 1 57 0,1-3-6 0,-3-1-4 15,3-1-29-15,-1-1-1 0,-8 0-13 16,6 0 1-16,7 0 0 0,13-18-19 0,-11 8 19 16,-2-1-11-16,0 0 18 0,-3 0-4 0,0-2 0 15,0-1 8-15,-3 1-15 0,-1-4 8 0,1 0-1 16,-4 2 0-16,1-4-5 0,-1 8-2 15,-2 2 6-15,0-1 2 0,-1 2-11 0,1-2 4 16,-1 0 0-16,0 1 27 0,0-1-13 16,0-6 2-16,0 2-5 0,0-1-1 0,0 3-21 15,0-3 15-15,0-1-19 0,0 4 10 0,0 2-14 16,0 0 29-16,0 3 1 0,0 7-19 16,0-8 6-16,0 8 1 0,0-8 0 0,0 8 10 15,0 0-19-15,-6-7 8 0,6 8 5 0,0 3-8 16,0-1 4-16,0 0 2 0,0 1-1 15,0 2 13-15,0-1-15 0,0 1-17 0,0 1 16 16,0 0 4-16,0 1-8 0,0 1-11 16,0 4 37-16,0 0-9 0,0-2-20 0,0 5 17 15,0 0 2-15,0 2-2 0,0 1 0 0,0-1 38 16,0 2-25-16,0-1 13 0,10 20-5 16,-8-24-2-16,-1 5-1 0,2-9-4 0,-2 0-16 0,1-2-2 15,1 0 2-15,6 8-2 0,-2-3 0 16,2-2 1-16,1 0 16 0,1-1-11 15,-1-3 0-15,1-1-2 0,2 1-12 0,-1-1 0 16,5-1-50-16,-7-2-15 0,2-3-30 0,-1-1-42 16,-1 0-60-16,-10 0 19 0,8 0-204 0,4 0-68 15,18-17 48-15,-17 10 14 0,-1-3 26 16,3-2 23-16,-5 1 43 0,8-2 38 16,-9-2 11-16</inkml:trace>
  <inkml:trace contextRef="#ctx0" brushRef="#br0" timeOffset="120112.14">7626 10118 616 0,'0'0'200'16,"0"0"26"-16,0 0-24 0,0-15-38 0,0 15 25 15,0 0-31-15,-22-22-19 0,21 18-7 16,-2 1 1-16,3 1-19 0,-1-1 3 0,-2 0-29 16,3 2 25-16,-2-3-22 0,0 3-17 0,0 0 9 15,1 0 2-15,1-1-18 0,-3 2 7 16,2-1 6-16,0 1-22 0,-3 0-19 0,1 0 12 15,-1 1 10-15,2 1-40 0,-2-1 30 16,-1 3-5-16,-3-1-4 0,-3 5-35 0,4-1 31 16,-7 4-24-16,4-1-7 0,0-2 5 0,1 2 22 15,-2 1-28-15,4 1 26 0,-2 3-37 0,3 0 18 16,-1 3 15-16,2 2-11 0,0 3 6 16,2 1-15-16,-3-1-9 0,3 4 10 0,3 4 7 15,-1-1-6-15,1-13 14 0,0 6 6 0,0 5 11 16,17 29 3-16,-14-25-26 0,3-3-3 15,0 2-3-15,3 5 11 0,1-3-9 0,2 1 8 16,2-1 6-16,1-2-2 0,-3 2-19 16,3-4-33-16,4-3 0 0,2-5-7 0,-2-1-27 15,-1-2-17-15,3-1-30 0,1-6-78 0,2 2 15 16,-4-8-144-16,-1 2-133 0,1-6 41 16,-7-1 68-16,-13 0 22 0,9 0-25 0,1 0 13 15,3-14 58-15,-7 0 37 0</inkml:trace>
  <inkml:trace contextRef="#ctx0" brushRef="#br0" timeOffset="121287">7820 10223 408 0,'0'0'212'15,"0"0"-14"-15,0 0-25 0,0 0-10 0,0 0-23 16,0 0 4-16,0 0-24 0,0 0 10 15,0 0-20-15,0 0 3 0,0 0-15 0,0 0 3 16,0 0-8-16,0 0-11 0,0 0-16 0,0 0-15 16,0 0 6-16,0 0-10 0,0 0 1 15,0 0-11-15,0 0-2 0,0 0-5 0,0 0 4 16,0 0 9-16,0 0 19 0,0 0-20 16,0 0 19-16,8-3 1 0,-7 12 12 0,0 11-14 15,-1-10-16-15,0 7 25 0,7 25-10 16,-4-12-13-16,0-1 2 0,1-1 2 0,-3 1 15 15,4-1-2-15,-2 0-19 0,-2-4 5 0,3 0-19 16,-3-1 10-16,3 0 12 0,2-3-29 0,-3 1 22 16,-2-3-6-16,2-5 7 0,-2-1-4 15,0-2-9-15,1-3-9 0,-1 1 18 0,-1-3-27 16,1 0 18-16,-1-1-27 0,0 1 13 16,0-2-13-16,0 1 6 0,2-3-31 0,-2 3-24 15,1-2-13-15,-1 1-34 0,0-2-30 0,0 0-39 16,1-1 13-16,0 2-134 0,1-2-108 15,-1 2-5-15,0-2 28 0,-1 0 25 0,0 0-4 16,0 0 32-16,0 0 25 0,4-11-13 0</inkml:trace>
  <inkml:trace contextRef="#ctx0" brushRef="#br0" timeOffset="123338.87">7971 10504 397 0,'0'0'295'16,"0"0"-49"-16,0 15-13 0,0-15-14 0,-15 0-2 15,15 0-17-15,0 0-37 0,0 0-22 16,0 0-20-16,0 0-8 0,0 0-2 0,0 0 11 15,0 0-40-15,0 0-16 0,0 0 24 16,0 0-38-16,0 0-1 0,-17-7-3 0,18 3-1 16,0-3-3-16,3-8-3 0,3 2 8 15,-2-1 2-15,2 0-27 0,-3 4 24 0,0 2-25 16,0 0-4-16,0 1 1 0,0 1 0 0,-2 1 15 16,2-1-25-16,2 2 2 0,-3 0 19 0,2-1-9 15,0 3-22-15,-1 1 16 0,1-3-6 0,3 4 11 16,-3-2-1-16,1 2 16 0,1 0-8 15,-7 0 4-15,11 0-15 0,11 13-11 0,-12-9 31 16,-3 1-19-16,-1-1-9 0,4 6 2 16,-2 0 0-16,-3-3 13 0,0 10-14 0,-1-6 6 15,1-2 9-15,-5 0 19 0,3 0-41 16,-2 0 17-16,-1-9 19 0,0 8-26 0,0 4-1 16,-13 16 0-16,9-8-2 0,-2-5 13 15,-2 1-8-15,-1-3 0 0,3-1-14 0,-2 0-2 16,-1-1 23-16,3-1-9 0,-1-6 11 0,4 1-25 15,-3-1 8-15,0-1-20 0,4 0 22 16,-3 0-5-16,2 0 4 0,0-2-2 0,1 2 0 16,-1-1-1-16,2-1 15 0,-2 0-33 15,3 2 35-15,0-3-22 0,0 0 30 0,0 0-39 16,0 0 29-16,0 0-25 0,0 0-1 0,0 0 2 16,0 0 24-16,0 0-39 0,0 7 16 15,7 3 1-15,-2-9-17 0,-1 0 14 0,1 0 23 16,1-1-11-16,2 2-2 0,-2 0 1 0,15 0-5 15,-10 1-14-15,0-1 22 0,-3-2-43 16,1 0-25-16,-1 1-13 0,-1-1-10 0,0 0-54 16,-7 0-9-16,0 0 14 0,9 0-191 0,-4 0-125 15,3 0 46-15,-8 0 38 0,9 0 13 16,2-12 35-16,-4 12 38 0,-2-1-7 0,1 0 11 16</inkml:trace>
  <inkml:trace contextRef="#ctx0" brushRef="#br0" timeOffset="124294.8">8389 10568 212 0,'0'0'365'0,"0"-14"-73"0,0 14-40 16,0 0 1-16,0 0-27 0,0 0-38 15,0 0 1-15,0-16 20 0,9 1-42 0,-8 14-17 16,3 1 7-16,-3 0 26 0,2 0-14 0,-2 0-29 15,0 3-7-15,2-3-12 0,-2 1-14 16,2 0-11-16,-1 0 34 0,0 1-28 16,0 1 27-16,2 0-28 0,-3-1-6 0,-1 1-16 15,3 1 19-15,-2-2-19 0,0-2-18 0,1 0 9 16,-1 1-8-16,0 2 18 0,-1-2-10 0,0-1-3 16,0 2-13-16,0-1-7 0,-1-1 11 15,-2 0-23-15,3-1 7 0,-1 1-14 0,0-3 4 16,-2 0-3-16,2 2-7 0,-3-2-10 0,4 2-5 15,-2-4 8-15,0 4 6 0,2-2-23 16,0-1 12-16,0 2-16 0,-3 2-10 0,3-1 12 16,0 1 9-16,0-1-13 0,1 2 15 15,0-1-15-15,0 1 0 0,-1 1 2 0,3 1 2 16,-2 0 0-16,4-3-11 0,-2 2-12 16,-1 0 29-16,-2 2-16 0,3-1 3 0,-2 0-33 15,-1-2 5-15,0 2-66 0,0-1-71 0,2-2-41 16,-4 2-52-16,0-2 26 0,0 1-236 0,1-1 27 15,0 2 37-15,-1-5-3 0,1 1 23 16,0-2 44-16,1-1-5 0,0 1 69 0,0-3 43 16</inkml:trace>
  <inkml:trace contextRef="#ctx0" brushRef="#br0" timeOffset="124631.78">8549 10327 1064 0,'3'0'382'0,"-3"-1"-66"0,3 1-20 16,-2-2-37-16,1 1-5 0,-1 1-23 15,0-1-5-15,1-3-19 0,-1 6-19 0,0-4-23 16,-1 6-24-16,1-2-4 0,2 1-2 16,-2 3-6-16,-1 1 8 0,4 10-10 0,1-4 1 15,0 3-15-15,-1-5-16 0,0 1-4 0,1 3-11 16,3 1-6-16,-1-1 14 0,1 0-13 0,-2-9-4 15,4 6-16-15,-3-3 3 0,3-1-22 16,2 1-3-16,-1 0-18 0,0-4-5 0,-1-5-12 16,-10 0 0-16,10 0-34 0,-1 0-9 0,4 0-27 15,1 0 8-15,-1 0-68 0,16-18-25 16,-18 14-17-16,-2-1-36 0,-2 1-17 0,7-8 21 16,-6 3-195-16,-6 3-90 0,2-2 33 15,-1 1 51-15,-1-2 29 0,-1 6-9 0,-1-5 72 16,0 8 28-16,0 0 4 0,0-9 8 0</inkml:trace>
  <inkml:trace contextRef="#ctx0" brushRef="#br0" timeOffset="124916.76">8845 10289 359 0,'0'-8'369'0,"0"8"-57"0,0-6-14 0,0 6-18 15,0 0-48-15,0-8 15 0,0 8-9 16,0-7-29-16,-1 7 40 0,1 5-6 0,-2 0-13 15,2 2-22-15,0 2-18 0,-6 10-35 0,4 3 5 16,-1 2-12-16,-1-2-15 0,3 2 5 16,-3 0-3-16,4 0-23 0,-1 0 1 15,0-1-16-15,1 4-24 0,0-16 1 0,0 9 0 16,0 2-30-16,0 0 5 0,0 0-24 0,0 0-23 16,0 1-19-16,0 1-28 0,0-1 5 15,0-1-109-15,0-4-34 0,0-4-33 16,0-1-65-16,0-5 25 0,0-2-193 0,0-6 36 15,0 0 30-15,0 0-22 0,-3 13 37 0,5-15 10 16,0-3 62-16,6-7 25 0,-2-2 14 0,1-4 11 16</inkml:trace>
  <inkml:trace contextRef="#ctx0" brushRef="#br0" timeOffset="125277.74">9084 10094 550 0,'3'-5'277'15,"0"1"-6"-15,-3 2-42 0,3 0-2 0,0-2-21 16,0 3-5-16,0 1 2 0,0 0-3 0,1 1-9 16,-2 3-14-16,11 2-6 0,-5 2-19 15,-2-1 18-15,6 4 11 0,-5 3-9 0,5 1-10 16,-2 3 7-16,3 2-11 0,-2 2-4 0,0 0-7 15,3 1-6-15,-3 1-10 0,-1 4 5 16,0 0-8-16,2 0-12 0,-2-1 0 0,0 4 11 16,-1 0-16-16,1-2-14 0,-2 2-8 0,1 1-17 15,-7 2-10-15,1-2-3 0,-3 4-20 16,0-16-7-16,0 11-33 0,-17 40-36 0,2-25-57 16,-2 1 10-16,-4-1-166 0,-4 2 24 0,-10 2-342 15,-3-2 28-15,-4-3 50 0,-2-1 16 16,-4-3 68-16,1-6 25 0,-2 4 16 0,2-10 25 15,2-4 19-15,1-6 41 0,5-8 6 16,0 2 29-16</inkml:trace>
  <inkml:trace contextRef="#ctx0" brushRef="#br0" timeOffset="127517.6">1337 12470 231 0,'0'0'256'0,"0"0"-4"0,0 0-56 0,0 0 7 15,0 0-9-15,0 0-23 0,0 0-11 16,0 0-18-16,0 0 16 0,0 0-11 0,0 0-22 16,0 0 2-16,0 0-3 0,0 0-13 15,0 0 13-15,0 0 35 0,0 0-26 0,0 0-24 16,0 0 24-16,0 0-30 0,0 0 3 15,0 0-3-15,0 0-14 0,0 0-9 0,0 0 34 16,0 0-30-16,0 0 6 0,0 0-6 16,0 0-10-16,0 0 13 0,0 0-1 0,0 0-1 15,0 0-1-15,0 0-9 0,0 0-9 16,0 0-1-16,0 0-13 0,0 0-12 0,0 0 24 16,0 0-13-16,0 0 2 0,0 0-16 0,0 0 17 15,0 0-18-15,0 0 10 0,0 0-5 0,-14-2-4 16,12 0-4-16,-1 2 11 0,-3 2-2 0,0-2-3 15,1 1-12-15,0-1 8 0,5 0-3 16,-16 0 1-16,-19 10-18 0,18-5 20 0,-2-2-7 16,1-2-7-16,1 6 11 0,1-4 1 15,6-3-13-15,-2 0 15 0,-3 0-16 0,-1 0 17 16,0 0-4-16,0 0 4 0,0 0-10 0,0 0 20 16,1 0-18-16,-17-10-2 0,19 10 7 0,-2 0-5 15,2-4-23-15,0 3 10 0,2-3-5 16,2 1 4-16,0-3 4 0,0 0-2 0,9 6-5 15,0 0 2-15,-9 0-7 0,9 0-6 0,-14-9 1 16,9 9 12-16,4-4-22 0,0 4 18 0,1 0 6 16,0 0-32-16,0 0 6 0,0 0-8 15,0 0-18-15,-6-3-18 0,5 1-19 0,0 1-48 16,3 7 11-16,-4-5-101 0,0 3-22 16,6-1-47-16,4 7 24 0,-2 1-235 0,-1-7-17 15,2 3 37-15,-1 0 11 0,-1 1 67 0,-1-2 28 16,4-2 24-16,1-3 34 0,1 1 18 0,3 2 22 15,-2-3-3-15</inkml:trace>
  <inkml:trace contextRef="#ctx0" brushRef="#br0" timeOffset="130807.38">2160 12322 568 0,'0'0'215'0,"0"0"-17"15,0 0-16-15,0-15-42 0,0 15 10 16,0 0-37-16,0 0 18 0,0 0-26 0,-13 0-24 16,13 0 9-16,0 0 3 0,0 0-23 0,0 0-4 15,0 0-10-15,0 0 6 0,0 0-6 0,0 0-22 16,0 0 23-16,9-24-18 0,-4 24 10 16,3 0-8-16,0-2-8 0,1 2 13 0,2 0-8 15,19 12 3-15,-10-9-5 0,-7 0-9 16,5 2 6-16,-5 0-14 0,-2 1 20 0,4-1-14 15,-6-2 0-15,0 1 7 0,-4 0-3 0,-1 2-5 16,0-3 11-16,-1 1 1 0,-2 1-2 16,-1 1 16-16,0-2-1 0,0-4 7 0,0 0-32 15,0 10 2-15,-12 13-14 0,5-7-1 16,2-8 19-16,0-1-17 0,-1 0-13 0,1-3 4 16,0 0 27-16,0-1-35 0,2 0 0 15,1-1 12-15,-3 0 22 0,1-2-33 0,1 2 15 16,0-1-24-16,1-1 4 0,0 0-6 15,2 0-5-15,0-1 7 0,0 1 7 0,2-2-21 16,0 4 19-16,0-2-7 0,2 1-10 16,0-1 14-16,2 1-1 0,-2 3 7 0,1 1-11 0,7 4 15 15,-3-2-26-15,1 3 26 0,0 1-19 16,-3 0 3-16,-4-1 2 0,4 3 12 0,-3-2-10 16,-2 0 3-16,1 0 5 0,-3-11-6 0,0 14 18 15,0 3-12-15,-15 20 2 0,5-18-6 16,1-1 18-16,-2 1-14 0,1-1-26 15,-2 0-10-15,-2-5-34 0,-1 3-6 0,0-4-25 16,2 1 10-16,0-9-117 0,-5 3-125 0,2-2-43 16,10-5 36-16,-4 0 40 0,-2 0 16 0,-17-11 38 15</inkml:trace>
  <inkml:trace contextRef="#ctx0" brushRef="#br0" timeOffset="131276.34">1945 12171 726 0,'-1'-6'265'16,"-3"-1"-22"-16,2 1-10 0,-2-1 7 0,1 4-35 15,-1-1 3-15,1 1-11 0,0-1-20 16,-1 0-16-16,0 4-41 0,2-3 9 0,-2 2 30 15,-1 3-24-15,0 0-32 0,-8 8-13 16,1 0-7-16,-1 6-11 0,2-3-11 0,0 3-2 16,1 4-5-16,-1 6-6 0,2-4-24 0,-1 7 28 15,2-2-6-15,2 2-4 0,1 2-2 16,1 1 2-16,0 5-11 0,4-2-3 0,0-17-4 16,0 8-3-16,12 31 7 0,-5-26-31 0,2-5 22 15,4-2-17-15,-1-3 0 0,3-3-17 16,0-3 19-16,1-5-7 0,3-3 19 0,0-6-2 15,-10-1-2-15,6 0-22 0,18-15 14 16,-14 5-16-16,-4-2 8 0,-2-4-2 0,-5 2-21 16,1-1-6-16,-3-1 2 0,-3 1-14 15,-1 2 3-15,-1 3-26 0,-1 10-17 0,0-6 5 16,0 6-16-16,-21-20 13 0,6 14 3 0,4 5-8 16,-8-5 0-16,9 6 4 0,-5 0-21 15,0 0 39-15,0 0-30 0,-1 0 40 0,1 0-30 16,3 9 9-16,-9-1-180 0,15-8-141 0,3 1 29 15,3-1 23-15,0 0 23 0,0 0 38 16,-3-7-4-16</inkml:trace>
  <inkml:trace contextRef="#ctx0" brushRef="#br0" timeOffset="131888.31">2693 12524 689 0,'-3'2'359'0,"-1"-1"-13"15,0 0-54-15,1-1-19 0,1 4-9 16,0-4-28-16,0 1-59 0,0 0-13 0,2 0-9 16,-2 1-27-16,1-1-14 0,1 1-13 0,0-1-23 15,0 1 11-15,0 0 3 0,1 1-15 16,-1 0-17-16,1 0-6 0,0-1-6 0,-1 3 10 15,2-4-7-15,-2 3-4 0,2-1-14 0,-4 0 12 16,3-1-16-16,-1 0 13 0,-1-1-12 16,1 1-3-16,0-2 36 0,0 0-9 0,0 0 4 15,0 0 3-15,0 0-42 0,0 0 26 0,0 0-10 16,0 0 8-16,0 0-44 0,-12 11 31 16,9-13-2-16,0 1-10 0,0-2-24 0,1-1 42 15,1 0-21-15,-3-2-3 0,4 4-11 16,-3-3 25-16,2 3-21 0,1-3-14 0,0 3 34 15,0-1-24-15,0 0 10 0,2 1-24 16,0 0 32-16,0 1-8 0,1-1 1 0,-1 2-12 16,2 2 0-16,-2-2-5 0,1 2-1 0,2 1-2 15,-2-1 12-15,2 0 2 0,-2 0-23 16,1 0 1-16,-3 1-58 0,3-1-42 0,-2-2-46 16,0 0-61-16,-2-2 21 0,1 1-295 15,-1 1 11-15,0 0 35 0,7-12 31 0,2 1 69 16,-2-2 10-16,2-3 13 0,0 2 48 0,-2-4 56 15</inkml:trace>
  <inkml:trace contextRef="#ctx0" brushRef="#br0" timeOffset="132446.26">3133 12174 896 0,'-4'-1'369'0,"2"-2"-26"0,-2 2-44 16,1-2-39-16,1 3-33 0,1-1-32 15,-2 1 2-15,3 0-25 0,-1-2-17 0,2 0-39 16,2-1-11-16,0 0 13 0,1 1 6 16,9-6-7-16,-3 4-21 0,4-2 8 0,2 1-29 15,-3 2-6-15,-1 3 0 0,6-4-21 16,-3 4 22-16,-4-3-29 0,0 2-5 0,-2 0 2 16,0 1 11-16,0 0-39 0,-9 0 21 15,8 0 7-15,-2 0 4 0,0 0-1 0,6 0-8 16,16 12 30-16,-19-8-4 0,0-1 4 0,-1-1-9 15,-2 4 16-15,3 7-8 0,-1-1 12 16,-3 6-5-16,1 1-12 0,-6 1 10 0,0 1-21 16,0-9-4-16,0 8 14 0,-11 33-2 0,3-22-11 15,3 0-2-15,-4-3-17 0,1 0 11 16,1 4-5-16,0-1-10 0,-3-2-7 0,1-2 6 16,0 1 9-16,3 0-6 0,-5-2-11 0,4 1-7 15,-1-5 4-15,5-1 7 0,-5-1-26 0,4-1-16 16,0-7 6-16,-3-3-33 0,5-2-45 15,-1-2 10-15,2 1-72 0,1-4-71 0,0-2-94 16,0 0 30-16,0-1-242 0,0-2 56 16,1-1 36-16,1 0 4 0,-1-3 55 0,1 1 39 15,0-2 16-15,-1 1 19 0,3-10 45 0,0-1-4 16</inkml:trace>
  <inkml:trace contextRef="#ctx0" brushRef="#br0" timeOffset="132681.26">3162 12501 845 0,'-3'-3'352'0,"-1"2"-10"0,3 1-48 0,-2-2-22 16,2 1-24-16,-1-2-52 0,2 2-21 0,2-2-17 16,0 3-19-16,1-3-13 0,6 2-12 15,5-3-11-15,5-5-9 0,-2 5-14 0,2 1-9 16,0-1-46-16,-1 0-12 0,0 0-13 0,0-1-51 15,0-1-88-15,2 3 13 0,-2-4-221 16,0 0-102-16,-3 3 77 0,2-5 16 0,-1 1 21 16,1-3 27-16,0 1 23 0,1 0 46 0</inkml:trace>
  <inkml:trace contextRef="#ctx0" brushRef="#br0" timeOffset="133141.23">4887 12317 791 0,'-4'0'363'0,"-2"1"-54"0,2-2 110 0,-1 1-24 16,0 0-40-16,-2 0-16 0,0-1-29 15,0 1-42-15,0-3-14 0,-2 3-8 0,-6 0-20 16,-20-7-1-16,16 5-35 0,9 2-28 0,-6 0-11 15,-3 0-8-15,-3 0-6 0,0 0-23 16,-2 0-1-16,1 0-29 0,0 0 3 0,4 0-36 16,-3 0-7-16,2 0-8 0,3 0-16 15,-2 0 4-15,2 0-26 0,2 0-22 0,4 0-32 16,-1 0-40-16,-2 0 10 0,-1 0-121 16,-11 12-38-16,9-8-76 0,7 3 28 0,-2 1-179 15,1 2-37-15,1 0 20 0,5-3 46 0,1-3 63 16,3 3 7-16,0-3 24 0,1-4 24 15,0 0 30-15,0 0 20 0</inkml:trace>
  <inkml:trace contextRef="#ctx0" brushRef="#br0" timeOffset="133452.2">4828 12559 704 0,'5'-1'418'0,"-3"2"-90"16,-1-1 12-16,0-1-47 0,-1 1 18 0,0-2-2 15,-1 1-33-15,-2 0-13 0,-2 1 5 0,1 0-27 16,-2 0-7-16,1 1-11 0,-3-2-1 16,2 2-19-16,-3-1-34 0,-1 0-4 0,-6 0 10 15,-4 0-45-15,-2 0-8 0,3 0-19 0,-4 0-3 16,0 0-7-16,0 0-55 0,-3 0-16 15,1 0-39-15,-3 0-79 0,2 0 8 16,-1 0-187-16,-1 0 26 0,6 0-342 0,-3 0 87 16,2 0 25-16,1 0 30 0,4 0-6 0,-20-11 73 15,20 4 40-15,3 2 40 0,3-4-49 0,3-4 83 16,3 4-11-16</inkml:trace>
  <inkml:trace contextRef="#ctx0" brushRef="#br0" timeOffset="134351.15">5579 12030 816 0,'0'0'244'0,"0"0"-23"0,0 0-30 15,0 0 14-15,0 0-16 0,0 0-25 0,-14 0-3 16,14 0-12-16,0 0 13 0,-13 7-26 16,16 15-17-16,-3-9 6 0,0 6 8 0,0 8-27 15,0 0 16-15,0 6-16 0,0 2-20 16,0 1-2-16,0 0-23 0,0 1-12 0,0-1 21 15,0-2-8-15,0-3-7 0,0 1-15 16,0-4 5-16,0-2-8 0,0-2-4 0,0-3-4 16,0-5-46-16,0 0-29 0,0-6-39 15,0-2-68-15,0-8 15 0,0 8-222 0,0-8-47 16,0 0 30-16,10 7-42 0,-8-8 28 0,0-3 78 16,0-2 12-16,2 0 15 0,4-6 4 15</inkml:trace>
  <inkml:trace contextRef="#ctx0" brushRef="#br0" timeOffset="135045.1">5887 12252 354 0,'-1'0'348'0,"1"0"-39"0,0 0-26 0,0-1-36 16,0 1-36-16,0-2-11 0,0 1 0 15,0 0 10-15,0-3-32 0,1 3-8 0,-1 0-1 16,1-2-30-16,-1-1-24 0,0 1 18 16,2-1-15-16,0-1-12 0,1 0-24 0,-1-1-8 15,1 0-9-15,4-8 10 0,1 1-9 0,1 0-6 16,-1 1 11-16,1 1-17 0,0-1-8 15,3 1 10-15,-1 2-4 0,-2 2-26 0,3-2-3 16,-12 9-2-16,9 0-1 0,0 0-2 16,-2 0 0-16,3 0 9 0,-4 0-14 0,-6 0 4 15,9 0 11-15,-2 0-4 0,-7 0-16 16,24 11 0-16,-14-3 5 0,-4-2 15 0,-2 2-11 16,3 7 21-16,-5-4-13 0,0-1-4 15,3 7 11-15,-5 4-25 0,0-8 21 0,0-5-17 16,0 5 10-16,0 4-7 0,0 1 11 15,-14 21-8-15,8-18-6 0,-6 2-16 0,5-3-4 16,0-1 15-16,1-2-7 0,-2-2 9 0,1 1 13 16,0-10-19-16,3 4 16 0,-2-3-9 0,1-1-17 15,-2-1 19-15,3 0-6 0,0-1 16 16,0 0-5-16,0-1 10 0,1-1 0 0,-1 3-4 16,-1-4-4-16,1 2-11 0,1 0-5 0,1-2 8 15,-1 0 2-15,1 1-7 0,0-1 24 16,0 2-41-16,2-1 17 0,-3-1-12 0,3-1-6 15,0 1 23-15,0 0-5 0,0-1 15 16,0 0-3-16,0 0-10 0,10 5-3 0,-4-4 7 16,-1-1-14-16,0 1-9 0,1-1 14 15,1 0-12-15,-1 2 19 0,12 0 7 0,-4 0-13 16,-1 0-11-16,-4-1 3 0,0-1-19 0,1 1 27 16,-3-1 0-16,-1 0-16 0,11 6 3 0,-4-5-51 15,-2-1-28-15,-3 0-37 0,-1 0-23 16,-7 0-63-16,0 0 21 0,9 0-219 15,-1 0-63-15,-2 0 30 0,-6 0 45 0,9 0 33 16,-9 0 22-16,8 0 22 0,-8 0 14 0,7 0 26 16,1 0 43-16</inkml:trace>
  <inkml:trace contextRef="#ctx0" brushRef="#br0" timeOffset="135536.07">6457 12395 806 0,'3'-1'324'0,"-1"-1"-47"0,-1 1-31 16,2-1-5-16,-2 0-33 0,1 2 5 16,-2-1-26-16,1 1-41 0,0 0 1 0,2 0 0 15,-3 0-8-15,4 0 1 0,-3 2-21 16,0-1-14-16,3 1-11 0,-2-1-11 0,0 1 19 15,0-1 5-15,1 1-33 0,-1 0-11 16,0-1-3-16,0-1-14 0,0 2 9 0,-1 0-6 16,-1-1-15-16,1-1 12 0,0 1-3 0,1 1-10 15,-2-2 7-15,1 0 8 0,-1 1 0 16,-1-1-4-16,1 0-16 0,-2 0 9 0,2-4-16 16,-1 4 16-16,0 0-37 0,1 0 1 0,-1-3 13 15,-1 1-17-15,0 1 29 0,2-1-14 0,-2 0 10 16,0 1-20-16,2-2 12 0,0 1-5 15,-1 1 5-15,-1 1-16 0,2-2-15 0,0 2 18 16,3-2 11-16,-3 2-3 0,1 0 5 0,2 0-37 16,-2 0 25-16,2 2-7 0,-2-2 11 15,1 1-1-15,0 0-1 0,0 2-22 0,0 0 31 16,0-2 1-16,2 2-12 0,-4-1-24 16,4 2 2-16,-3-3-61 0,0 2 2 0,1-1-54 15,-1 0-30-15,-1-1-37 0,0 1-26 0,1-2 20 16,0-2-251-16,1 4 22 0,-1-4 34 15,3 2 33-15,-3-1 30 0,2-2-4 0,-2 0 69 16,-1 3-6-16,8-4 2 0</inkml:trace>
  <inkml:trace contextRef="#ctx0" brushRef="#br0" timeOffset="135938.03">6882 12134 451 0,'2'-2'387'0,"-2"2"-2"16,1-1-21-16,1 1-66 0,-2-1-37 15,1-2 46-15,-2 3-38 0,1-2-29 0,0 2 5 16,-3-1-39-16,3 0 0 0,-4 1-39 0,2-2-30 16,1 2 19-16,-2 0-14 0,2 2-25 15,-2-2-7-15,1 1 0 0,-1 2-14 0,2-1-20 16,-3 1 7-16,2 2-26 0,0-1 14 0,1 2-11 15,-4 10-6-15,2-2 6 0,-5 1-24 16,8 6 10-16,0-4-15 0,0-17 4 0,0 17-6 16,0 1 6-16,0 0-17 0,0 1 19 15,17 21-10-15,-11-19-4 0,1-4-17 0,-2 0 13 16,5-2-13-16,-1 0 9 0,-1-2-12 0,1-2-14 16,3-3 10-16,-3-3-6 0,2-3-16 15,-1-2-31-15,-10 0-1 0,14 0-7 0,18-11 4 16,-13 0-75-16,0 0-38 0,-1-2-11 15,3 1-25-15,-5-2-18 0,3 0-37 0,-2 7 21 16,0-4-125-16,-6 0-79 0,2 4 43 0,-1-2 33 16,-2-2 7-16,-4 4 23 0,3-3 14 15,-3 5 15-15,-3-1 25 0</inkml:trace>
  <inkml:trace contextRef="#ctx0" brushRef="#br0" timeOffset="136254.04">7224 12163 795 0,'0'-4'398'0,"-1"0"-45"0,-4-1-59 0,5 4-23 16,0-3-34-16,-1 2 13 0,1 0-11 0,-2-1-18 15,2 3-22-15,-1 0-24 0,1 3-17 0,-3-1-9 16,2 5 5-16,-4 9-18 0,1 5-7 15,-1-1-10-15,-1 6-8 0,1-3-13 16,-2 4-9-16,2 1-10 0,1 1 7 0,-1 0-31 16,-1 1-2-16,2-6-6 0,-1 3-31 0,1-3-18 15,0 3-20-15,0-4 3 0,3 1-109 16,-2-4-70-16,2-1-73 0,0-2 26 0,1-5-249 16,0-2 11-16,0 0 68 0,0-10 30 0,0 0 27 15,0 7 15-15,0-7 34 0,0 0 18 16,13 13 15-16,-9-9-2 0</inkml:trace>
  <inkml:trace contextRef="#ctx0" brushRef="#br0" timeOffset="137442.94">7976 12331 288 0,'0'-4'275'0,"0"0"-49"16,1 1 6-16,-1 1-20 0,0 1-6 0,0-1-12 15,0 0 6-15,0 0-19 0,0 0-1 16,0-1-21-16,0 1-3 0,0-1 12 0,0 1-40 16,0-1-7-16,-1 0 9 0,0-3-14 0,-1 3-12 15,1 3 4-15,0-4-10 0,1 4-10 16,-4-7-9-16,1 1-9 0,1 2-3 0,-3 0-7 15,2 1 32-15,-2-1-4 0,1 3-5 0,2-3-17 16,-2 0-4-16,0 2 18 0,-2-1 7 0,1 0-19 16,-1-1-4-16,1 2 7 0,0 0-31 15,1 0 12-15,-3 1-6 0,2 0 7 0,-2 1-5 16,7 0-29-16,-5 0 24 0,-1 0-18 0,-6 0-10 16,-11 12-1-16,10-4 0 0,2 1-1 15,1 2-6-15,-1 1 18 0,2 2-22 0,-1-2 8 16,3 0-5-16,0 4 10 0,5-5-5 15,-5 4 0-15,2 1-5 0,0 0 12 0,3-1-12 16,0 3 5-16,0-3 1 0,0-2-2 16,2 0-21-16,0-4 19 0,0 4 5 0,0 2-23 15,16 21 8-15,-10-16 8 0,2-4-16 16,1 4 9-16,2-3 18 0,-1-1-3 0,2-2 1 16,-1-1-5-16,4-2 3 0,1-3 27 15,-2-3-8-15,-1-1 7 0,-3-3-3 0,-10-1 7 16,13 0-1-16,14-14-12 0,-12 4 3 15,-1-2-3-15,0-1-3 0,-3-1 2 0,0-1-1 16,-1 1-22-16,-1-3 8 0,-4 3 1 0,3 1 3 16,-4 0-9-16,2-3-2 0,-2 1-4 0,-1 4-3 15,-3 0 10-15,1 2 0 0,-1-3-13 16,0 1 2-16,0-1 15 0,0-1-12 0,0-2-2 16,0-3-6-16,-12-11 8 0,11 16-2 15,-2 2-13-15,1 1 8 0,2 2 11 0,-1 3-5 16,1 5-13-16,0 0 14 0,0 0 0 15,0-9-1-15,0 9-11 0,0-8 4 0,0 8 10 16,0-9-5-16,0 9-14 0,0 0 12 16,0-5 8-16,0 5-1 0,0 0-10 0,-9-10-2 15,9 10-3-15,0 1 11 0,-1-1-8 16,-1 2-1-16,2 1 5 0,-1-1 4 0,1 4 4 16,-1-1 2-16,1 1 1 0,0 1-7 0,-3 0 15 15,3 1-8-15,0 1-4 0,0 0 11 0,0 5-15 16,0 0 15-16,0 4 7 0,0 1-12 15,0 1 8-15,0 1 2 0,13 21 3 0,-13-21-10 16,3-3 1-16,1 0 1 0,0-4 7 16,0 2-1-16,1 1 5 0,-1-2-5 0,4-1-10 15,-1-1 2-15,0-3 12 0,2 5-4 0,1-6-4 16,3 1 2-16,1-2-4 0,-4-2 2 16,-1-2-3-16,0-4 6 0,1 1-12 0,-1 1-2 15,0-2-6-15,6 0-14 0,17-13-18 0,-14 4-19 16,-2 3-29-16,-1-2 10 0,3-2-146 15,-5-2-53-15,3-1 26 0,-3-2-332 0,0 4 38 16,0-2 68-16,-8 3 13 0,-1-2 42 0,-2 2 29 16,0 1 29-16,1-1 29 0,-3 0 25 15,3 2 19-15,-3-1-36 0,0-5 101 0</inkml:trace>
  <inkml:trace contextRef="#ctx0" brushRef="#br0" timeOffset="138546.85">7278 13014 270 0,'0'0'395'0,"0"0"-73"0,0 0 12 15,0 0-27-15,0 0-45 0,0 0-13 0,0 0-1 16,0 0-34-16,0 0-20 0,0-15-20 15,0 15 27-15,0 0-25 0,0 0-5 0,0 0-20 16,3-23-19-16,-10 22-4 0,-1 1-4 0,-8-2-17 16,-2 1 7-16,-5 0-19 0,0-1-3 15,0 1 0-15,-3-1 3 0,-1 1-8 0,1 0-11 16,-3-1 8-16,-1-1-11 0,-2 3-26 0,0-1 14 16,15 1-10-16,-7 0 2 0,-4 0 5 15,-6 0-18-15,0 0 4 0,-5 0-3 0,-1 0 2 16,-1 0-19-16,-3 0-12 0,0 0 13 15,-4 0-4-15,-2 0 2 0,-2 0-15 0,-3 0 17 16,0 0-9-16,3 0-13 0,-54-3 3 0,56 2 4 16,1-2 1-16,4 0 2 0,2 2-6 15,3 1-14-15,2 0 13 0,0-1-10 0,20 1 13 16,-9 0-9-16,-4 0-8 0,-1 0 9 0,2 0 3 16,-32 12-9-16,31-9-35 0,5 2-11 15,0 2-26-15,3 1 7 0,-1-2-125 0,-4 1-59 16,5 4-52-16,-2 1 28 0,6 1-225 15,-3-2 23-15,-1-2 37 0,4-2 28 0,3-3 22 16,1-2 48-16,15-2 39 0,-10 0-2 0,10 0 14 16,-11-12 15-16</inkml:trace>
  <inkml:trace contextRef="#ctx0" brushRef="#br0" timeOffset="138863.84">5539 13263 845 0,'0'0'269'0,"1"2"-26"0,1-2-13 16,-1 2-47-16,-1-1 11 0,1 0-29 0,1 2 9 15,-2-1-10-15,0 3 22 0,2 0-46 16,2 14-7-16,1 2-3 0,1 2-20 0,-2 1 9 15,0 1-32-15,1 0-3 0,-3 1-9 0,0 4-8 16,1-4 4-16,-1 2-21 0,0-2-8 16,-2 2 13-16,0-5-28 0,1 5-44 0,0-7-13 15,-1-11-29-15,0 5-21 0,0 1-62 16,0-3-11-16,0-2 12 0,0-1-289 0,0-2 44 16,0-1 0-16,0-7 40 0,0 7-21 0,0-7 66 15,0 0 12-15,0 0 6 0</inkml:trace>
  <inkml:trace contextRef="#ctx0" brushRef="#br0" timeOffset="139392.81">5946 13513 522 0,'0'-2'312'0,"2"1"-24"16,0-1-29-16,-2 2-28 0,1-4 0 0,0 1-22 16,1-1-11-16,-2 2 10 0,1-4-42 15,0 0-17-15,3 1-38 0,0-12 10 0,3 2 10 16,0-2-25-16,2-1-23 0,0 3 23 0,1-1-14 16,0 3-38-16,0 0 8 0,-1 5-18 15,3 0 13-15,-1 2-26 0,-2 1 13 0,2 4-12 16,-1 0-6-16,-10 1 14 0,9 0-12 0,-3 0 0 15,2 0-3-15,13 11-3 0,-10-8 14 16,-1 4-5-16,-4-2-3 0,3 5 23 0,-1 0-5 16,-2 4-4-16,-1 2 15 0,-3 1-32 0,-2-7 11 15,0 6-9-15,0 4 8 0,-19 23-6 16,11-18-21-16,-6 2 19 0,2-1-9 0,-2-5 0 16,0 3-18-16,1 2 2 0,2-4 14 0,-3-2-3 15,2-6 7-15,2-1-17 0,4-2 15 16,1-2-14-16,-1-2 19 0,1-2-33 0,3 0 32 15,-3-2-10-15,3 2-2 0,1-1-8 0,1 0 2 16,-1-1-1-16,1-3 12 0,0 0-20 16,0 0 30-16,0 0-14 0,14 15 2 0,-10-12-3 15,9 5-12-15,0-8 9 0,-13 0-19 0,11 0-6 16,4 0 3-16,0 0-67 0,2 0-37 16,-2 0-28-16,17-14-33 0,-14 12 15 0,-4-4-259 15,2-1 33-15,-5 3 31 0,-2 0-45 16,1 1 29-16,-1-1 25 0,4-2 43 0,-1 1 10 15,-2 2 42-15,4-3 6 0</inkml:trace>
  <inkml:trace contextRef="#ctx0" brushRef="#br0" timeOffset="139653.79">6490 13670 869 0,'3'0'385'0,"-3"0"-55"15,0 1 19-15,2-2-32 0,0 2-13 16,-2-1-31-16,1 1-16 0,0-1-32 0,-1 2-24 16,3-1-5-16,-2 0-20 0,2 1-27 0,-2 0-16 15,2-2 3-15,2 2-12 0,0-1-30 16,-1 1-2-16,-1-2-27 0,4 2-40 0,-3-2-26 16,3 1-2-16,0-1-106 0,-2 0-33 0,-5 0-48 15,0 0 18-15,9 0-162 0,-1 0-138 16,-2 0 32-16,-6 0 51 0,9 0 9 0,-3 0 17 15,8-13 29-15,0 7 15 0,-5-2 14 16,5-1 7-16</inkml:trace>
  <inkml:trace contextRef="#ctx0" brushRef="#br0" timeOffset="139996.76">6792 13459 561 0,'0'-6'369'0,"0"2"-25"0,3-1-23 0,-2 0-42 15,-1 2 45-15,2-1-8 0,-2 1-20 0,3 0-36 16,-3 1-18-16,0-1-4 0,0 0-31 16,0 3-22-16,0-1-16 0,0-1-17 0,0 2-33 15,0 2 9-15,1-1-19 0,1 2 18 16,-1 2-12-16,-1 2-2 0,0 0-8 0,0 2-25 16,4 12 1-16,-2-2 11 0,2 2-16 15,0-2 0-15,4 1 2 0,-7 1-23 0,4-6-1 16,3 3 4-16,-1-2-17 0,2 3 6 0,-1-4-1 15,1-1-19-15,-1-1-3 0,2-4 4 0,-1-2-7 16,0-3-26-16,3 6-4 0,1-9-17 16,-1-1-16-16,-12 0-37 0,15 0-51 15,20-19 13-15,-15 8-60 0,3-1-52 0,-2-5-64 16,-1 1-22-16,2-2 30 0,-4 3-222 0,1 0 11 16,-5 1 53-16,1 0 45 0,-3 0 24 0,-3 0 46 15,1 3 23-15,-6-2 22 0,0 4 16 0,-2-1 12 16</inkml:trace>
  <inkml:trace contextRef="#ctx0" brushRef="#br0" timeOffset="140244.76">7224 13393 997 0,'-1'-4'391'0,"-1"1"-52"0,2 1-3 16,-3-2-25-16,2 2-30 0,-2 2-10 15,3 0-25-15,-5 1-26 0,1 2-11 0,-2 12-16 0,-1 1-2 16,1 4-7-16,1 4-31 0,0 2-5 15,2 1-11-15,2 6-13 0,1 1-11 0,0-18-10 16,0 9-5-16,0 4-13 0,0 2-11 0,10 31-24 16,-6-29-3-16,2-2-48 0,-2-3-31 15,1-2 1-15,-1-2-153 0,-1-2-57 0,-2 1 20 16,0-2-321-16,-1-6 44 0,0-15-8 16,0 8 37-16,0-1 106 0,-14 5 22 0,8-11 14 15,-4 9 22-15,0-5-1 0,-3-5 36 16,13 0 6-16</inkml:trace>
  <inkml:trace contextRef="#ctx0" brushRef="#br0" timeOffset="141221.69">3540 13218 257 0,'0'0'293'0,"0"0"-38"0,0 0-2 0,0 0-40 15,0 0-14-15,0 0-20 0,0 0-10 0,0 0-16 16,-12-18-5-16,6 16 1 0,-1 0-7 0,-12-4 8 15,4-1-6-15,-3 2-7 0,-1-1-2 16,-3 4 5-16,4-6-15 0,-5 4 4 0,3 4 10 16,-3-4 0-16,-3 0-3 0,0-2-16 0,1 6-6 15,-3-4-14-15,-3 2 15 0,2-3-22 16,-3 1-19-16,0 1 8 0,-1 2 3 0,1-2-11 16,-4 2-2-16,4-1-7 0,14 2-14 15,-8 0 6-15,-3 0-12 0,-4 0 0 0,-2 0-16 16,-1 0 11-16,-35 14-11 0,35-9 2 0,3 0 8 15,-6-2 4-15,5 1-3 0,1 0-15 16,-3-1 8-16,1 1-8 0,0 0 0 0,0-2 10 16,1-1-3-16,15-1-10 0,-7 0 12 15,-4 0-8-15,-3 0-1 0,-36 14 1 0,35-14-1 16,0 3 6-16,0-3-8 0,-3 0-5 0,3 1 5 16,17-1-10-16,-9 0 4 0,-2 0 3 15,-3 0-2-15,-2 0-17 0,-30-17 13 0,34 10-6 16,5-3-11-16,-5 4 7 0,4 0-11 0,1-2 22 15,4 1-12-15,1 1-10 0,1 1-20 0,4-1-12 16,2 3-64-16,5 1 12 0,-1 0-98 16,1 2-27-16,7 0-70 0,-7 0 25 0,-13 17-263 15,3-2 13-15,2-4 20 0,-2 4 67 16,2-2 30-16,-3 4 27 0,1-5 37 0,2 2 7 16,1-3 41-16,0 6 12 0</inkml:trace>
  <inkml:trace contextRef="#ctx0" brushRef="#br0" timeOffset="141526.67">1550 13568 575 0,'3'0'283'0,"1"2"-22"0,-2-2-10 16,-1 0-5-16,-1 1-29 0,3 0 29 0,-3-1-52 15,1 3-12-15,-1-1-30 0,0-1 17 16,0 4-39-16,0 0-26 0,2 2-22 0,0 10 10 16,-2-6 2-16,9 22 8 0,-5-9-37 15,4 2 20-15,-5 2-48 0,3 0 18 0,-5 1-16 16,1 1-2-16,0 1 0 0,0-1-8 0,0 4-1 16,0-2-6-16,2-1-35 0,-4-1-6 15,1-4-44-15,1 0-26 0,1-2-60 0,0-3 15 16,-2-4-200-16,3-8-87 0,-1-2 22 15,0-3 41-15,0-4 21 0,-3 0 11 0,0 0 27 16,20-11-18-16</inkml:trace>
  <inkml:trace contextRef="#ctx0" brushRef="#br0" timeOffset="142124.63">2043 13889 764 0,'-2'0'254'0,"0"0"-4"0,0 0-20 0,-1-1-10 16,1-2-13-16,-2 2-12 0,3-1-9 16,-1-2-48-16,0 0-19 0,2 4-8 0,-1-11 38 15,1 4-57-15,1 3-1 0,-1-3 23 0,2 0-40 16,-2 7 15-16,11-20-28 0,-4 8-8 15,3 0-19-15,-4 3 9 0,4-3 15 0,-1 9-21 16,3-2 25-16,-4 2-22 0,1-1-19 0,-2 2 17 16,-1 2-3-16,2-2-7 0,-1 1-2 15,1 1-6-15,-8 0-20 0,8 0 13 0,-1 0 3 16,0 0-1-16,5 0 5 0,14 18 3 0,-13-5 5 16,0-5-11-16,-5 2 5 0,3 4 6 0,-7-6-2 15,-1 0-3-15,1 12 12 0,-3-9-10 16,0 1 4-16,-1-2-1 0,0 4-1 0,0 3-2 15,-17 20-3-15,12-15-2 0,-3-1 18 0,1-2-2 16,1 1-13-16,-2-3 3 0,-3-2-2 0,2 2-17 16,0-2 36-16,-3-1-3 0,1 0-10 15,0-3-3-15,-1-2 12 0,3-6-16 16,2 3 10-16,-1-2-16 0,2-3 25 0,6-1-14 16,0 0 0-16,-7 0-12 0,7 0-4 0,-7 0-8 15,7 0 16-15,0 0-15 0,-6 0-1 0,6 0 6 16,0 0-22-16,-8 4 24 0,9-3-3 15,4 0-10-15,0 1-17 0,1-1 27 0,1-2-18 16,0 1 12-16,11 5-17 0,-9-5 12 0,17 7 1 16,-8-3 2-16,0-1-16 0,1 1 2 15,2-1-59-15,-1-3-31 0,1 4-2 0,-1 2-34 16,-1-1-27-16,1-1-74 0,-4-2 21 0,1 3-237 16,-3-5-16-16,-14 0 45 0,11 0 39 15,-2 0 41-15,0 0-8 0,-1 0 55 0,0 0 48 16,4 0 4-16</inkml:trace>
  <inkml:trace contextRef="#ctx0" brushRef="#br0" timeOffset="142383.62">2659 14114 840 0,'0'-1'318'0,"0"0"-47"0,1-1-33 16,0 2 40-16,-1 0-68 0,2 0 0 0,1-1-23 15,0 1 6-15,1 0-22 0,1 1 8 16,1-1-31-16,0 2-3 0,1-1-32 0,1 0 19 16,1-1-12-16,12 6-27 0,-9-3-11 0,-1-3-8 15,5 2-31-15,-5 1-37 0,-2-1-21 16,2 0-39-16,-11-2-24 0,5 0-39 0,-5 0-20 16,10 0 11-16,-10 0-189 0,7 0-112 0,-7 0 20 15,7 0 29-15,-7 0 31 0,8 0 24 16,-3 0 22-16,-5 0 26 0,23-18-3 0</inkml:trace>
  <inkml:trace contextRef="#ctx0" brushRef="#br0" timeOffset="142723.6">3014 13889 909 0,'1'-1'302'0,"1"-1"13"15,-2 0-49-15,0 0-7 0,2 2-21 16,-2 0-27-16,0 0-25 0,0 0 1 0,2 2-21 16,-2 2 8-16,0 0-31 0,0 2 4 0,0 2 7 15,0-3 8-15,1 16-32 0,3-3 4 16,0 2-4-16,2 0-10 0,-1-1-19 0,3-1-3 16,-2-2-1-16,2 0-14 0,2 0 8 15,-1 0-13-15,3-2-6 0,0-3-24 0,0 1 5 16,0-1-1-16,3-3-1 0,0-5-6 15,-1 3-18-15,-6-6 5 0,6 0-17 0,15-11-29 16,-10 4-21-16,-1 0-8 0,-1-1 6 0,2-1-83 16,-2-2-70-16,-3 0-29 0,1 0 23 0,-5-5-191 15,1 3-129-15,-3 6 40 0,0-7 36 16,-2 0 46-16,0 3 16 0,-1-4 32 16,-1 3 43-16,-1 4 17 0,1 0 6 0</inkml:trace>
  <inkml:trace contextRef="#ctx0" brushRef="#br0" timeOffset="143074.6">3408 13844 931 0,'-1'-4'350'0,"-2"2"-30"16,1 0-32-16,0 1-37 0,0 0 43 15,-1-2 13-15,2 1-14 0,0 4-42 0,-2-5 4 16,3 2-26-16,-3-1-11 0,2 2-27 15,0-1-15-15,0 1-22 0,-1 0-5 0,1-2-16 16,1 1-26-16,-1 1-6 0,1 0-10 0,-2 1-8 16,2 1 1-16,-1 1-8 0,0 1-2 0,1 1-1 15,0 1 0-15,0 4-13 0,0 2-7 16,0 6 6-16,0 3 17 0,0 4-32 0,0 0 1 16,0 1 12-16,14 27-25 0,-11-24 2 0,1 1-12 15,-1 0 9-15,4 1-1 0,-4-2-17 16,3-1-33-16,-1 0-8 0,0-5-29 0,-1 4-50 15,-3 0 11-15,5-3-151 0,-3 2-100 16,1 4 31-16,-4-4-254 0,0-2 25 0,0-13 88 16,0 5 36-16,0 3 17 0,0 0 44 0,0 0-9 15,-14 22 52-15,9-22 36 0,1 3-9 16,-1 6 6-16</inkml:trace>
  <inkml:trace contextRef="#ctx0" brushRef="#br0" timeOffset="146780.32">9669 12568 783 0,'0'0'249'0,"0"0"-15"0,0 0-7 0,0 0-8 15,0 0 27-15,0 12-22 0,0-12-52 16,0 0 30-16,0 0-40 0,0 0-13 0,0 0-40 15,0 0 27-15,0 0-18 0,-13 1-10 0,-6-5-14 16,0-3-11-16,-3 2-4 0,-1 1-8 16,-4-1-6-16,0 3 5 0,-1-1-18 0,-1 0 9 15,1 0-13-15,-2 1-7 0,15 2-3 0,-4 0-11 16,-3 0 10-16,-6 0-23 0,3 0-21 16,4 0-20-16,-4 0-27 0,4 0 5 0,0 0-33 15,1 0-37-15,-13 8-29 0,23-5 14 16,7-1-165-16,-3 0-148 0,5-1 33 0,2 1 28 15,-1-4 38-15,0 2 51 0,4 0-39 0,0-1 52 16,3 1 9-16</inkml:trace>
  <inkml:trace contextRef="#ctx0" brushRef="#br0" timeOffset="147077.29">9671 12804 394 0,'-1'0'312'0,"0"-2"-16"0,-2 1-42 0,1-2-14 15,-4 0-2-15,0 1-17 0,-7-6-2 0,-1 3-11 16,-2-1-7-16,-2-1-35 0,0 4-1 16,-5-2-22-16,4 2 4 0,-2 2-29 0,-3 0-12 15,2 1-10-15,11 0-2 0,-8 0-10 0,-3 0-2 16,-1 0-10-16,-2 0-7 0,2 0-5 15,4 0-50-15,-3 0-24 0,-13 12-33 0,14-9-13 16,7-1-27-16,1-1-38 0,13-1-39 16,-7 0 14-16,7 0-179 0,-8 0-93 0,8 0 26 15,0 0 29-15,-13-7-2 0,15 4 69 0,-1-3 3 16,3 4 36-16</inkml:trace>
  <inkml:trace contextRef="#ctx0" brushRef="#br0" timeOffset="147446.31">9584 12472 623 0,'0'-4'322'0,"0"-1"-7"16,2 1-30-16,-4 1-29 0,4-1-23 0,-2 2-24 15,0-3 2-15,0 1-24 0,2 1-40 16,1 2-9-16,2-1-19 0,0 2-30 0,0 0-3 15,3 0-6-15,10 3 21 0,-9-3-31 0,20 12-15 16,-9-6 1-16,0 1 6 0,-1 0-17 16,4 3 34-16,-5 0-26 0,-4 2-23 0,1 1-1 15,2-1 11-15,-3 2 0 0,-3-1-16 0,1 2-20 16,-3 2 18-16,0-2-5 0,-7 2-5 0,5 1 0 16,-5 0 11-16,-2-2-4 0,0-6-1 15,0 6-1-15,-14 19-7 0,3-11 11 0,-2 0-9 16,-4-5-15-16,2 2 11 0,-4-3-20 15,1 2-11-15,1-1-34 0,-3-2-54 0,-3 0-33 16,2-4-70-16,0-5 19 0,4 2-255 16,2-5 22-16,8-3 39 0,1-2 48 0,6 0-1 15,0 0 2-15,-10-11 45 0,11 7 9 0</inkml:trace>
  <inkml:trace contextRef="#ctx0" brushRef="#br0" timeOffset="148232.25">10342 12592 900 0,'4'-8'309'0,"-1"1"-28"0,1-8 32 15,-2 5-27-15,0-1-34 0,-2 2-44 16,0 9-24-16,0-9 33 0,0 1-25 0,0-1-32 15,0 9 11-15,-12-27-16 0,7 17-22 16,1 2-18-16,-2 2 2 0,1 2-13 0,-3-1-31 16,3 3 25-16,-2 0-28 0,0 1-13 0,-1 1 16 15,-1 0-22-15,-6 0 3 0,-16 14-4 16,14-8-16-16,1-1-21 0,0 5 18 0,-1 1 2 16,2-3-10-16,2 7-15 0,1-1 27 15,3 5-19-15,0-3 3 0,4 1-21 0,0 1 13 16,4 0 9-16,1-9-9 0,0 6 2 0,0 1-22 15,10 19-7-15,0-19 8 0,-5 0 19 16,4 1 14-16,-1-4-8 0,4 3-11 0,-1-4-9 16,-2-2 3-16,1-3 7 0,-1 0-1 0,-4-6 7 15,1 2-32-15,2-1 17 0,-8-2 0 16,0 0-8-16,8 0-29 0,2 0 5 16,16-18 4-16,-15 6 2 0,2 0 3 0,-4 1-9 0,2-6-3 15,1 2 13-15,-5 0 2 0,2-1 3 16,2-2-8-16,-1 3 10 0,-2-2 2 0,0 1 2 15,-2 0-7-15,-1 1-19 0,-1 1 22 0,-3 4 2 16,-1-1 1-16,1 2 2 0,0 0 1 16,-1 1 11-16,0 1 0 0,0 7 0 0,0 0 0 15,0-10 0-15,0 3 0 0,0 7 22 0,0-8 0 16,0 8-9-16,0-9-2 0,0 9 15 16,0-8-2-16,0 8-18 0,0 0 1 0,0-7-1 15,0 7-8-15,0 0 5 0,0 0 11 0,0 0-3 16,-11-11-15-16,10 13-2 0,-1-1 24 15,1 3-7-15,1-1-12 0,-3 0-9 0,0 1 19 16,1-1 3-16,0 2 0 0,1 1-3 16,-1-1 7-16,0 2-9 0,-2 11 29 0,1 1-4 15,-1-2-12-15,2-3 11 0,-1-1-5 0,2 5 7 16,-2-6-5-16,0 2-9 0,-1 6 20 16,4-2 7-16,-1-3-16 0,1-1-3 0,0 0-4 15,0-3 17-15,0-11-19 0,0 16 4 0,0-2-1 16,14 19-7-16,-9-20 7 0,0 0-3 15,0-5 2-15,1-2-10 0,8 2 1 0,-2-4-11 16,1-1-10-16,-13-3-47 0,14 0 5 0,5 0-54 16,19-11-43-16,-19 4-21 0,-1-1-24 0,2-2-29 15,-1 0 20-15,-1-4-144 0,2 2-150 16,-7-1 49-16,2 1 20 0,-2 1 48 0,-4 0 41 16,4-1 37-16,-3 4-5 0,-1 3-2 0,-2-4 27 15</inkml:trace>
  <inkml:trace contextRef="#ctx0" brushRef="#br0" timeOffset="148537.2">11006 12534 282 0,'0'-2'393'0,"5"-2"-36"0,-2 2-4 0,-1-1-30 15,1 0-44-15,-2 0 19 0,-1 1-19 0,1-1-22 16,1-3-20-16,-5 5-28 0,2-2-36 0,-2-1 12 16,-4 3-46-16,2-2-4 0,-2 1-23 15,-7-3-2-15,-4 5-16 0,-2-1-6 0,11 1-20 16,-5 0 0-16,-4 0-27 0,-19 11-19 16,19-7-2-16,1 0-80 0,1 0-26 15,4-3-18-15,3 4-37 0,-1-1-33 0,5-1-49 16,1-1 19-16,0 2-195 0,1 0-59 0,2-2 76 15,1 1 16-15,1 0 6 0,-1-3 7 16,0 0 15-16,11 4 7 0</inkml:trace>
  <inkml:trace contextRef="#ctx0" brushRef="#br0" timeOffset="148755.19">11085 12747 251 0,'2'4'433'16,"-2"-2"-80"-16,-2 0-20 0,0-2-14 16,-1 1-64-16,-2-1-22 0,0 3-34 0,-1-3 6 15,-2 0-24-15,-13 2 5 0,5 1-21 0,-6-2-48 16,-1 3-22-16,2-1-61 0,0 1-32 16,-3 0-61-16,1-1-103 0,11-3 14 0,-3 0-275 15,-5 0 51-15,1 0 9 0,1 0 43 0,1 0-19 16,-15-9 69-16,20 7-22 0</inkml:trace>
  <inkml:trace contextRef="#ctx0" brushRef="#br0" timeOffset="149797.13">11787 12562 707 0,'13'0'281'0,"-13"0"-15"0,0 0-16 16,0 0-43-16,0 0 25 0,0 0-50 0,0 0-4 15,0 0 14-15,0 0-24 0,0 0-19 0,0 0-16 16,0 0-15-16,0 0-12 0,0 0-11 16,0 0 32-16,0 0 16 0,0 0-7 0,0 0 4 15,0 0-4-15,0 0-11 0,0 25-7 16,-5-24-1-16,1 1 1 0,-1-2-2 0,0 2-1 16,-3 0-2-16,-6 2-4 0,0-3-6 0,1 2-3 15,2-1-17-15,-9 1-14 0,3-1 6 16,-3 3 0-16,1-3-11 0,-4 0-7 0,5 0 0 15,-3 1-5-15,3 1-14 0,0-1-8 16,0 0 7-16,4-2-1 0,1-1 1 0,13 0-4 16,-10 0-4-16,0 0-5 0,2 0-4 0,-1 0 9 15,1 0-7-15,8 0-1 0,-9 0 3 16,3 0 2-16,6 0-14 0,-10 0-8 0,-3-11-8 16,8 11-24-16,0 0-20 0,1-2-23 0,-1 1-42 15,2 1 10-15,3 0-107 0,0 0-28 0,0 0-36 16,-8 0 23-16,8 0-220 0,0 0 40 15,-6 0 36-15,6 0-68 0,0 0 33 0,-6 7 31 16,7-8 64-16,4 0 6 0,0-3-2 16,-1 1 65-16,15-6 13 0</inkml:trace>
  <inkml:trace contextRef="#ctx0" brushRef="#br0" timeOffset="150543.07">12090 12318 751 0,'5'-5'321'0,"-2"3"-9"0,2-3 6 16,-4 4-59-16,3-2-13 0,-3 2-18 0,1-2-26 15,-1-1 13-15,0 3-13 0,-1-3-28 0,0 3-6 16,0-2-29-16,-1 1-23 0,-2 0-3 16,2 2-7-16,-3-1 0 0,0 1-6 0,0-2-10 15,-1 0-6-15,0 2-14 0,0 1 0 0,-1-2-7 16,-1 1-11-16,2 2 14 0,5-2 1 16,0 0-6-16,-10 0-1 0,2 0-21 0,1 0 14 15,0 0-7-15,7 0-12 0,-10 0-3 16,4 0 3-16,6 0 5 0,-9 0-12 0,2 0-6 15,7 0 14-15,-19 13-3 0,15-10-15 16,-1-1-3-16,-9 6 1 0,8-1 16 0,1-1-12 16,-1-1-4-16,3 3-7 0,-1-1 9 0,0-2-5 15,3 1-1-15,-3 10-3 0,1-4 0 16,1-4-3-16,-1 3 12 0,-1 4 6 0,4-6-16 16,0 0 5-16,0 0-7 0,0-2-5 15,0 0 16-15,0-7 2 0,0 0-9 0,0 7 2 16,0-7 2-16,0 6-7 0,0-6 14 0,0 0-13 15,11 15 13-15,-9-14 11 0,2-1-12 16,0 0-11-16,1 0 7 0,1-1 10 0,-2 1-16 16,1-2 2-16,-1 1-12 0,3-1 13 0,-7 2-1 15,0 0-12-15,10 0 7 0,7-5 4 0,-9 5-1 16,-1 0-3-16,11-3 2 0,-2 3-10 16,-9 0 9-16,5 0-3 0,0 0 1 0,3 0-11 15,15 15 9-15,-15-9 5 0,-2-2-17 0,1 6 8 16,-3 1 7-16,3 0-1 0,-5-1 7 15,0 1 2-15,0 1 8 0,-4 0 1 0,-1-1-6 16,-3-2 7-16,-1 1 6 0,0 0-6 0,0 3-4 16,-16 17 5-16,8-12 5 0,-5 0-15 15,-1-2 5-15,-1 0-7 0,-2-2-6 0,2-2-1 16,-3-1-2-16,0-2-29 0,0-1-22 16,-1-4-10-16,4 1-38 0,-2-3 9 0,4-1-103 15,2 1-14-15,11-2-29 0,-9 0-86 0,1 0 28 16,8 0-186-16,-9 0 38 0,9 0 35 15,0 0-11-15,-7 0 16 0,0-13 23 0,7 11 24 16,2-1 26-16,0-1 17 0,1 3 12 16,11-9 4-16</inkml:trace>
  <inkml:trace contextRef="#ctx0" brushRef="#br0" timeOffset="151052.04">12458 12636 220 0,'4'0'403'0,"0"1"-51"0,0 0-26 15,0 0-22-15,0-1-15 0,-3 0-35 0,1 2 21 16,0 0-23-16,0-1-36 0,0-1-29 0,1 0 10 16,-2 0-39-16,-1 1-4 0,3-1-37 15,-2 2-19-15,-1-1 21 0,0-1-17 0,3 2-5 16,-3 0-2-16,1 0-18 0,-1 2-4 0,2-1-1 15,-2-1-9-15,0 1 12 0,0 0-20 16,0 0-4-16,-2-2 3 0,1 2-24 0,1 0-1 16,-1-2 4-16,-1 0-9 0,2 1-6 15,-1 0 0-15,-2-2 5 0,3 0-15 0,-2 0 22 16,0-1-9-16,0 0-16 0,1-1 3 0,1 0-9 16,-3-3-5-16,5 3-2 0,-1-3 1 15,-1 1-14-15,0 2 25 0,1-3-12 0,-1 3 11 16,2-1-12-16,1 0 26 0,-2 0-18 15,2 2-6-15,-2 1 6 0,2-1 11 0,0-1-9 16,-1 2-4-16,-1 0 3 0,2 0-17 0,0 2-2 16,-1-1 23-16,1 0-6 0,-2 2 14 0,3 0-4 15,-3-2-6-15,0 1 3 0,-1-2-27 16,1 1 38-16,-1 2-20 0,4-1 4 0,-4-1-8 16,0 0-3-16,-1 0 10 0,0-1 8 15,-1 0-36-15,2 0 18 0,0 2-1 0,0-1-112 16,-1-1-31-16,-1 1-39 0,-2-1-42 0,3 0 22 15,-1-1-245-15,1 2-11 0,0-2 45 16,1 1-2-16,1 0 29 0,0-3 23 0,1 2 25 16,3-1 13-16,-3-3 53 0</inkml:trace>
  <inkml:trace contextRef="#ctx0" brushRef="#br0" timeOffset="151394.06">12746 12270 464 0,'-1'-3'381'16,"1"2"-27"-16,-2 0-50 0,2-1-43 0,0 1-21 0,0-3-24 16,0 4 22-16,0 2-42 0,0 1-20 15,0 0 33-15,0 2-21 0,-1 2 6 16,5 14-6-16,-4-13-26 0,0 7 1 0,0 4-19 15,0 4-1-15,0 1-21 0,0 4 5 0,0 2-9 16,0 1-6-16,-10 30-21 0,3-27-6 0,6-1-12 16,-1-2-6-16,0 0-5 0,1-1-4 15,-2-4-32-15,3-2-26 0,0 1-30 16,-1-6-26-16,1-10 4 0,0 0-70 0,0 1-31 16,0-2-32-16,0 0-36 0,14 4 23 0,-10-11-147 15,0 0-98-15,1 1-2 0,-2-2-5 16,0-3 96-16,3 1 2 0,-3-3 23 0,11-3 24 15,-5-5 17-15,2 1 10 0</inkml:trace>
  <inkml:trace contextRef="#ctx0" brushRef="#br0" timeOffset="151691.99">12939 12490 874 0,'0'-3'321'0,"1"-1"-44"15,-1 0-6-15,2 1-33 0,-2 0 1 0,0 0-26 16,0 1-39-16,0 0-13 0,0 0-24 0,1 4 2 16,-2 0 9-16,1 0-26 0,-2 4-10 15,1 1 11-15,1 1-6 0,-1-1-3 0,1 7-19 16,0 2-13-16,0 4 2 0,0 1-23 0,0 0 10 16,15 21-4-16,-10-22 4 0,2-3-21 15,2-2-4-15,1-1-5 0,-1-3 10 0,4-2 4 16,-3-4-20-16,0-2-32 0,0-2 0 15,2-1-80-15,-12 0-54 0,13 0-41 0,20-15-19 16,-15 8 19-16,-3-6-181 0,0 1-107 0,-4 1 24 16,-4 3 42-16,3-3 14 0,-3 0 23 15,-3 2 26-15,0 0 13 0,-3 2 62 0</inkml:trace>
  <inkml:trace contextRef="#ctx0" brushRef="#br0" timeOffset="151966.98">13176 12487 813 0,'0'-3'312'0,"-2"-1"11"16,2 1-66-16,-1 0-7 0,0 2-24 15,-1 1-28-15,1 0 0 0,-3 1-18 0,3 4-25 16,-1 0-1-16,-1-1-16 0,-1 16 5 0,0-4-2 16,-1 4 2-16,0 1-12 0,0 1-9 0,0 0-5 15,1 3-7-15,1-1-8 0,1 1-14 16,-1 0-16-16,2-2-7 0,0 1-23 0,1 0 3 15,-3-1 9-15,3 0-8 0,0-1-16 0,0-12-3 16,0 5-92-16,0 3-30 0,0-3-41 16,0-1-45-16,0-2 14 0,0-2-277 0,0-1-26 15,0-1 39-15,0-8 42 0,0 7 25 16,0-7 25-16,0 0-3 0,0 0 69 0,0 7 11 16,16 0 11-16</inkml:trace>
  <inkml:trace contextRef="#ctx0" brushRef="#br0" timeOffset="152860.92">13445 12679 740 0,'0'-3'345'16,"2"-1"-40"-16,-1-1 4 0,-4 1-56 0,3 2 4 16,0-1-82-16,0 0 25 0,0 2-52 15,3-1 2-15,-3 2-18 0,0 0-16 0,1 2 9 16,-1 2-18-16,1 0 6 0,-1 3-10 0,2-2 5 15,-2 2 10-15,0 2-31 0,0 1 3 16,5 23-28-16,-4-13 40 0,0-6-25 0,-1 6-1 16,2 1-9-16,-2-14-2 0,0 1-13 15,0 4 4-15,0-3 4 0,0 1-12 0,0-3-3 16,0 0-21-16,0-7-10 0,0 11 19 0,0-4 7 16,0-7-3-16,0 8-8 0,0-8-11 0,0 8 3 15,0-8-9-15,0 0 3 0,-4 10-14 16,3-11-8-16,-1-2-16 0,2-1 22 0,0 0-15 15,2-3 7-15,-1-11 9 0,-1 8-18 16,9-18 0-16,-4 10-10 0,4 0 4 0,-3 0 3 16,2 1-5-16,0 2 2 0,0 1-4 15,0 3 3-15,-1 3 3 0,-2 1-18 0,-1 3 4 16,2-2 4-16,-2 5 3 0,0-1 3 16,-4 2 23-16,0 0-1 0,0 0 0 0,11 11 10 15,-8-7 0-15,-1 2-1 0,6 9-1 0,-4-4 2 16,-2 0 10-16,1-2 10 0,-1 0 23 15,1 0-31-15,-2-1 12 0,1-1-6 16,-1 0 11-16,0-1-26 0,-1-1 15 0,0-5-10 16,0 0 7-16,0 9-2 0,0-9-29 0,0 6 28 15,0-6 0-15,0 0-10 0,0 0 12 16,1 13 3-16,1-14-28 0,-2-4-1 0,0 0 0 16,0-1-10-16,2-1 1 0,5-9 3 15,-2-4 0-15,0 0 2 0,1-1-10 0,1 4 12 16,-1-1 0-16,2 0 0 0,-3 2-10 15,0 5 2-15,-1 3 13 0,-2 3-3 0,2-1 2 16,0 1-1-16,-4 2-1 0,2 3-2 0,0-2-9 16,0 1 9-16,1 1-7 0,-3 0 28 15,0 0-26-15,0 0 2 0,8 11 22 0,-6-5 0 16,1-1-2-16,-3 2 0 0,6 10-9 0,-2-5 7 16,0 5 11-16,0 1 3 0,-2 0 10 15,-1-3 18-15,1-1-6 0,-2-3 4 0,0 13 8 16,0-16-11-16,0 6 12 0,0 2-3 0,0-4-3 15,0 2-6-15,0-2-10 0,0 4-16 16,0-3 8-16,0 2-3 0,0-3-7 0,0-2-32 16,0-2-38-16,0-1 6 0,0-7-107 15,0 8-43-15,0-8-54 0,0 0 26 0,0 8-270 16,0-8 12-16,0 0 36 0,5 9 34 0,-4-13 29 16,2 1 27-16,-3-3 39 0,11-6 21 15,-1-2 32-15,6 0-62 0</inkml:trace>
  <inkml:trace contextRef="#ctx0" brushRef="#br0" timeOffset="153296.89">14183 12479 847 0,'-2'-3'333'0,"-1"0"-39"0,3 0-23 15,-3 2-38-15,1 0-28 0,2-1-13 16,-3 4 6-16,2-1-27 0,-2 4-6 15,0 0-18-15,0 2-17 0,-2 11-12 0,-1 1 45 16,2 4-40-16,-1 1 33 0,-1 3-20 0,1 1 12 16,-1-3-27-16,1 4-6 0,0-3-15 15,1 2-1-15,3 0-2 0,-3-4 2 0,-1 2-18 16,3 1-6-16,1 0-24 0,-2-2-1 16,1-2 7-16,0 4-3 0,-1-5-25 0,3-11-30 15,0 2-27-15,0 2 3 0,0-2-75 0,0-1-66 16,0-2-54-16,0-3-44 0,0-7 26 0,0 8-261 15,0-8 31-15,0 7 11 0,0-7 69 16,0 0 27-16,-4 7 23 0,8-8 32 0,1-2 22 16,-3 1-6-16</inkml:trace>
  <inkml:trace contextRef="#ctx0" brushRef="#br0" timeOffset="153799.85">14452 12711 672 0,'1'-2'351'0,"-1"0"-39"0,2-2-38 16,-2 2-2-16,2 1 0 0,-1-1-33 0,-1 1-30 15,0-2 11-15,0 1 3 0,0 1-23 0,-1 1-13 16,-1 0-22-16,0-1-5 0,1 2-23 15,-2 0 7-15,0 3-31 0,1-2 4 0,-2 1-21 16,-5 7-5-16,0-1-9 0,-2 4 13 16,3-2-12-16,-1 4-16 0,0-2-7 0,3 4-5 15,0-6 2-15,-2 1-4 0,0 3-12 0,4-4-7 16,-1-1 7-16,0 4-8 0,1-3 2 16,-1 0 3-16,5-4-12 0,0 1-10 0,0-8 7 15,0 0-13-15,0 6-2 0,0-6 14 0,13 17-22 16,-8-11 0-16,-1-4 10 0,6 9-3 0,0-4 7 15,-1-1-25-15,0-2 3 0,-4 0-2 16,7 5 16-16,-1 2 6 0,-1-7-7 16,-2 2-1-16,-2-3-1 0,1 2-15 0,-2-2-2 15,0 0 10-15,-3 3 1 0,1 0-4 16,0-2 7-16,-2-2 7 0,-1-2 8 0,0 0-11 16,0 0-4-16,0 15-9 0,-19 12-25 15,12-21-17-15,-4 7 6 0,-3-4-86 0,-3 0-27 16,-2 0-55-16,0 1-37 0,1-3 27 0,-2-3-275 15,5-1 9-15,15-3 20 0,-12 0 78 16,-13-14 15-16,16 8 25 0,0-6 25 0,4 2 36 16,3-7-27-16,2 1 33 0</inkml:trace>
  <inkml:trace contextRef="#ctx0" brushRef="#br0" timeOffset="154329.82">14636 12183 589 0,'0'-5'383'0,"0"1"-58"16,0 1-6-16,-2-2-21 0,2 2-38 0,0-1-32 15,2 0 9-15,-2-1 9 0,0 2-37 0,1-1-28 16,-1 2-19-16,0 0-19 0,3 0 1 0,-1-3-43 16,2 2 8-16,0 1-5 0,1-2 0 15,0 1-38-15,0 1-9 0,9-4 5 0,-2 4-29 16,-2 1 15-16,-1 1 16 0,-9 0-20 16,6 0 2-16,3 0-25 0,12 15 13 0,-7-7-4 15,-6-1-1-15,0 1-17 0,-3-2 20 0,-1 0-20 16,0 1 29-16,-1 0-4 0,-2-2-31 0,2 1 27 15,-2 2 1-15,1-1 3 0,-2 1 19 16,0 2-4-16,0 4 1 0,0 3 10 0,-18 18 5 16,13-16 3-16,-5-1 6 0,4-1-5 15,-2 1-18-15,-4 0 14 0,5 0 0 0,-1-3 2 16,2-1-26-16,1 0 4 0,-2-3 5 16,7-1-8-16,-4-2-17 0,3-3 3 0,1 1-5 15,-1-1 0-15,1-5-7 0,0 0-4 0,0 0-21 16,18 13-25-16,-12-13-22 0,-2 2-31 15,6-2 8-15,-1 0-134 0,4 0-28 16,2 0-50-16,8-14 26 0,-5 8-323 0,-4-2 98 16,-4-2 20-16,1-1 38 0,0 0 32 0,-3-1 27 15,1-2 34-15,-4-6 16 0,2 0 25 16,-1-4 15-16,-4 2 21 0</inkml:trace>
  <inkml:trace contextRef="#ctx0" brushRef="#br0" timeOffset="156787.66">12210 5699 529 0,'0'20'156'0,"14"21"19"0,-14-31-23 0,0 7 11 15,-6 20-38-15,2-17 6 0,-1 0-17 16,1 1-18-16,0 3 8 0,-1-2-6 0,5 3 0 16,-5 2-16-16,1 0 0 0,0 4-4 0,2 0-13 15,-3 1 18-15,-2 0-13 0,4 1-2 16,-3 3-5-16,0 1-12 0,-3 7-6 0,3-1-1 15,-3 3-16-15,1 2 21 0,-2 2-14 0,2 0-3 16,-1 3-2-16,-2 1 0 0,2-2-5 16,0-2-9-16,1-6-1 0,-2-3 1 0,2-1 6 15,3-5-10-15,0-2 6 0,-1-1-13 16,-1-4 3-16,2 4-5 0,-3-3-1 0,3-3 5 16,-2-2 7-16,2 0-9 0,-2 3-10 15,-2-6 12-15,0 4-8 0,3-1 9 0,-6-1 4 16,-3 3-8-16,5-3 8 0,-2 3-9 0,2 1 0 15,-3-2 5-15,-1-2 6 0,1 4-17 16,-1-2 1-16,0-1-5 0,0-1 5 0,-1 2-3 16,3-3 4-16,-4 2 9 0,0-2-17 15,0-1 11-15,0 0-10 0,1-1 6 0,2 0 7 16,-2 0-2-16,1 2 6 0,-1 0-15 16,-1 2 10-16,2-2-13 0,0-1-1 0,0 3 8 15,1-1-2-15,0 3-6 0,1 2 7 0,-1 2-28 16,-2 0 16-16,1 2-14 0,2-4 14 15,-1 5-28-15,3 1 28 0,-3-1-34 0,3 2 28 16,2-4-10-16,-2-1 5 0,4 3 10 0,-1-3-7 16,2 0 4-16,0 0 6 0,1 1 6 15,4-2-15-15,-2 3 0 0,-1 2 20 0,3 2 2 16,0 0-4-16,0-18 5 0,0 11 3 16,0 7 2-16,0 6-13 0,0 4 27 0,0 3-11 15,0 0 2-15,0 3-26 0,12 51 27 0,-10-50-16 16,3-4 8-16,0 3-1 0,3-2-1 0,0-3 4 15,1-1-18-15,0-5 18 0,-3-3-1 16,4 1 0-16,1-3 9 0,-2 2-18 0,1-6 11 16,0 1 10-16,0-3-14 0,3 0 1 15,1-2 2-15,1 0 10 0,-1 2-29 0,4-2 14 16,0 0-11-16,0-1 4 0,4 2 11 16,0-3-13-16,1 0 8 0,2 1 8 0,-3 2 0 15,2 0-4-15,2 2-9 0,1-4 8 0,-1 4-14 16,4-2 17-16,-1 3-4 0,1 3 5 0,0-5-5 15,2 1-5-15,2 1 6 0,1-3-4 0,0-2 6 16,4-5-15-16,0 4 13 0,1-2-5 16,-1-2 8-16,8-3 12 0,-3-1-12 0,2 1-9 15,-3-3 10-15,3 0-11 0,1-3 7 16,-2 0 2-16,0 2-9 0,0-2 13 0,1 1-9 16,1 0-4-16,-3-1-14 0,4 2 6 0,-3-3 16 15,0 0 2-15,2 1-6 0,-1-1 1 16,0-1 0-16,1-1-10 0,-4 2 5 0,2-3 11 15,2 1-13-15,-2 1-12 0,-1-1 15 0,1-1-6 16,1 0 6-16,0-1-10 0,0-1 15 16,-2 3-11-16,0-4 4 0,0 5-2 0,-3-1-3 15,2-3 24-15,-1 2-14 0,0 0-8 16,-2 2 6-16,0-2 10 0,0 1-13 0,-1-3-2 16,-3 2 3-16,2 2-12 0,-1-4 17 0,3 3-5 15,-3 0 6-15,3 0-13 0,-2 0 13 16,1-2 12-16,-3 2-2 0,4-1-15 0,-2 0-15 15,1 2 15-15,-1-3 5 0,3 1-14 16,-5 0-4-16,1 1 13 0,-3-2-6 0,2 2 14 0,-1 1-20 16,-3 0 7-16,-3 2-7 0,-1-2-2 15,0 1 16-15,-1 4 0 0,-5-1 8 0,2-2 1 16,-3 0-5-16,-1 1-10 0,1 0-3 16,2 3-16-16,-7-1 28 0,3-2 2 0,-1-1 5 15,-1 2-30-15,-2-2 24 0,-2 2-15 0,2 0-2 16,-2 1 23-16,6 0-25 0,-10-1 17 15,4 2-3-15,2 0 4 0,-2 2 5 0,1-2-14 16,-2 2 20-16,-2 3-18 0,5-4 13 0,-4 2-19 16,1 0-8-16,-3 1 34 0,2-2-4 0,0-1-10 15,-1 1 1-15,-1 2-5 0,1 3 9 16,1-3-20-16,-5 1 7 0,-1 1 10 16,3 3 9-16,-4-4-18 0,-2 4-6 0,3-2 16 15,-1 4-16-15,-4-3 22 0,0-11-16 16,0 5-6-16,0 5 29 0,0 1-16 0,0 3 21 15,0 0-39-15,0 1 20 0,0 2 5 16,0-2-6-16,0 5-16 0,0-2 21 0,0 4-8 16,0-3 8-16,0 2 1 0,-6 36 10 15,2-34-7-15,1-3-16 0,-3-3-13 0,4 0 16 16,-2 3 9-16,2 3 4 0,-1 0-7 0,-1-1 6 16,2 0 1-16,0 0-2 0,-1 2-7 15,2-2 6-15,1-1-3 0,-1 2-24 0,1 3 11 16,0-22 16-16,0 11-16 0,0 5 24 0,0 1-9 15,0 2 0-15,0 1-3 0,0 2-2 16,0 2 2-16,0 0 1 0,0 4-1 0,0 0-3 16,0 0 3-16,0 3 13 0,0 0-14 0,0-1-2 15,0 1 1-15,0 2 0 0,0 1 0 16,0-1 2-16,0-2 2 0,0 1-16 0,0 1 2 16,0 0 13-16,0 4-2 0,0-2-23 15,13 56 28-15,-12-53-16 0,-1-28 8 0,0 14 10 16,0 8-16-16,0 4 7 0,0 1-11 0,0 5-12 15,0-1 13-15,0-1 22 0,-12 62-29 16,11-58 8-16,-2-4 17 0,3 1-9 0,-3-2-14 16,0 1 13-16,2 1 3 0,-2-1 4 15,3 0-11-15,-4 1 10 0,2 2 0 0,-1 0-1 16,1-1-25-16,-1 0 20 0,-1 2 5 16,3 2 1-16,0-3 8 0,-2-1-10 0,1 2 9 15,-1-4-31-15,3 2 6 0,-1-1 4 0,0 1 10 16,1-2 0-16,0-1 3 0,0 1 0 0,0-28 6 15,0 11-7-15,0 8-1 0,0 5-9 0,0 2-2 16,12 57 8-16,-11-56 1 0,3 3-9 16,-2-1 14-16,2-1-5 0,1 0 4 0,-3 4-22 15,1-1 11-15,1 0 21 0,1 0-15 16,-2 1-2-16,3-2 7 0,-1 0-8 0,-1-3-11 16,0 1 23-16,3-2-2 0,-3 1-16 15,1 3-2-15,0-2 25 0,0-1-43 0,-1-3-10 16,0-2 21-16,2-2 2 0,-2-3-110 0,-4-3-127 15,0-3 19-15,0-24 19 0,0 6-109 16,-14 27 50-16,4-30-24 0,-8-7 20 0</inkml:trace>
  <inkml:trace contextRef="#ctx0" brushRef="#br0" timeOffset="159499.48">15193 14161 242 0,'0'16'219'0,"0"-16"-18"0,0 0-14 15,0 0-44-15,0 0 9 0,0 14-13 0,0-14-11 16,-6 18 0-16,-9-11-28 0,0-2-6 16,4 1-19-16,-2-3 3 0,-1 1-11 0,-4-4-6 15,3 6-33-15,-6-3 11 0,1 3 2 16,-1-3-13-16,-3 1 12 0,-3 2-31 0,-2 1 24 15,-2-5-3-15,-1 3-9 0,0-1-3 16,-2 0 0-16,-1-1 2 0,3-1-22 0,0 2 26 16,-1-3-13-16,0 1 4 0,-6-2-8 0,5 2-4 15,-1-2-8-15,19 0 23 0,-10 0-1 16,-6 0-1-16,0 0 6 0,-2 0-29 0,-2 0 21 16,1 0 2-16,1 0-14 0,-34 9-2 0,34-4 12 15,-1-3-14-15,0 1 19 0,1 2-28 0,-2-3 22 16,0 1-12-16,21-3-1 0,-13 0-8 15,-2 0 10-15,-2 0 18 0,-2 0-9 16,1 0-5-16,-4 0-39 0,0 0-17 0,-4 0 25 16,0 0 6-16,-5 0-18 0,-5 0 32 0,2 0 18 15,-51 8-12-15,47-5 23 0,0 3-7 0,0-1-3 16,-1 2-6-16,-2-1 0 0,-1 2 4 16,1 0-40-16,2 1 28 0,-6-2-7 0,3 3 20 15,-5-5-16-15,3 3-9 0,-1-1 21 16,0 0-21-16,2 2 25 0,-1-5-5 0,0-2-22 15,0 3 0-15,0-4 23 0,2 2-6 0,-3 0 1 16,2 1-9-16,-2-2 28 0,1 2-7 16,0-2-9-16,1-1-27 0,0 2 29 0,1-3-7 15,-1 2-2-15,2 1-22 0,1-2 35 0,0 0-27 16,0-1 9-16,0 1 10 0,0-1-5 16,4 2 9-16,24-2-9 0,-13 0 6 0,-4 0-8 15,-4 0 15-15,0 0-17 0,-1 0-8 0,-44-14 9 16,45 13 5-16,5-5 15 0,-6 3-25 15,5-2-8-15,-1 0 27 0,3 0 10 0,-3 0 0 16,1 0-21-16,0 0 14 0,3 1-38 0,-3 1 21 16,-2-2 17-16,3 2-28 0,-2-3 10 15,-1 5 25-15,-1-2-7 0,-4-2-1 0,1 3-30 16,-1-2 23-16,3 1-2 0,-3 0 4 0,1 2-5 16,-1-2-6-16,-5 0 16 0,2-1-12 15,2 0-2-15,-4 1 15 0,2-1 10 0,2-2-18 16,0-1-18-16,0 3 10 0,-2 0 24 15,2 0-17-15,-4 1 6 0,-1-1-15 0,1 3-16 16,-1-2 38-16,-3 0-29 0,5 1 20 16,-3 2-3-16,28 0 2 0,-13 0 4 0,-6 0-18 15,-3 0-11-15,-2 0 24 0,0 0-18 0,1 0 8 16,-2 0-10-16,0 0 24 0,1 0-21 16,-1 0 13-16,0 0 7 0,0 0 0 0,2 0-6 15,-56-13-2-15,57 7 8 0,-1 0-1 0,3 4-9 16,-1-2 4-16,0-1 11 0,0 4-33 0,4-2 30 15,-1 1-10-15,-2-3-4 0,2 5 26 16,2-1-21-16,-3 1-5 0,6-1 13 0,20 1 1 16,-13 0-12-16,-5 0-17 0,-4 0 19 15,1 0-3-15,-5 0-2 0,-1 0 0 0,2 0 4 16,-2 0 1-16,1 0-28 0,1 0 13 0,-1 0 39 16,2 0-22-16,-2 0-1 0,2 0-6 15,-1 0-9-15,0 0-8 0,2 0 27 0,0 0-6 16,0 0 17-16,0 0-10 0,-41 4-11 0,45 0-6 15,-4 0 26-15,2 2-18 0,-3-1 9 0,5 1 1 16,-1-2-10-16,-1 1 9 0,3 1-9 16,1 1 11-16,-3-3-22 0,-1 0 3 0,0 2 18 15,1-3-27-15,2-1 29 0,-3 3-4 16,5-3-25-16,0 4 14 0,-3-2 27 0,4 2-15 16,-1-2 8-16,-3 1-10 0,5 1-8 15,-1-1 22-15,0 1-14 0,-4-1-15 0,2 3 17 16,1-1 20-16,-3-2-19 0,3 1-7 0,-1-1 6 15,2 1 9-15,-1-3-37 0,0 2 27 0,-2 2-2 16,0 1 1-16,-2-4-4 0,1 2-10 16,-3-2 6-16,1 4 15 0,0-2-33 0,0 1 20 15,0 3 10-15,-3-3-18 0,4 1-7 16,-6 2 16-16,2-2 26 0,2 2-12 0,-2-1-7 16,4 3-7-16,-4 0 10 0,3-3-15 0,-4 0 7 15,1 1 5-15,0-2 3 0,1 1-20 16,-1-1 12-16,0-1-6 0,2 1-11 0,-2 1 20 15,0-4-32-15,0-1 30 0,1 2 10 0,0-1 0 16,1-2-7-16,-2 1-6 0,0-4-30 0,2 2 33 16,-1 1 22-16,0-2-51 0,21-1 28 15,-9 0-19-15,-6 0 31 0,-2 0-21 0,0 0 15 16,-3 0-15-16,-2 0-7 0,2 0 14 16,-1 0-3-16,1 0 9 0,-2 0-41 0,1 0 34 15,0 0-12-15,-2 0 9 0,1 0 9 16,-1 0-37-16,2 0 27 0,-2 0 7 0,4 0-4 15,-2 0-25-15,1 0 33 0,1 0 7 0,-2 0 2 16,3 0-25-16,-3 0 15 0,-44 7 1 0,46-2-24 16,-4-3 27-16,4 2-3 0,-2-1 8 15,1 3-45-15,-1-6 36 0,1 1 4 0,23-1-13 16,-10 0 2-16,-6 0-10 0,-2 0 41 0,-3 0-15 16,-43-11-39-16,41 8 28 0,1-1-10 15,-1-2 35-15,1 2-20 0,-1 0 29 0,1 1-26 16,-26-1 9-16,2 0-12 0,9 1 20 0,3 0-5 15,29 3-11-15,-11 0 4 0,-3 0 11 16,-2 0-10-16,0 0 7 0,2 0 2 0,0 0 2 16,2 0-9-16,0 0-21 0,1 0-5 0,2 0 25 15,-38-9-21-15,38 6 12 0,-2 0-4 16,-2 3-10-16,2-3-11 0,1 2-17 0,0-3-14 16,1 2-46-16,18 2 9 0,-9 0-54 0,-2 0-52 15,-3 0-141-15,-4 0-25 0,0 0 24 0,-1 0 12 16,-1 0 27-16</inkml:trace>
  <inkml:trace contextRef="#ctx0" brushRef="#br0" timeOffset="164372.16">2613 15746 374 0,'0'0'301'0,"0"0"-33"0,0-16-5 15,0 16-34-15,0 0-10 0,0 0-21 0,0 0-10 16,0 0 18-16,0 0-8 0,0-13 13 0,-9-3-36 16,11 14-21-16,1-4-16 0,-1 2 13 0,6-10-23 15,-1 0 11-15,1-1-28 0,1-2 7 0,-2-2-22 16,2-1-17-16,3 1-2 0,-1-5-7 15,3 2-11-15,-3-2-17 0,1 1 1 0,1 0 11 16,-1-3-26-16,4 1 3 0,-2 3-5 16,2 0-1-16,-4 2-11 0,3 4 15 0,-3-3 6 15,-3 8-14-15,-3 2 4 0,2 2-7 0,-6 1-13 16,2 1 11-16,-1 0-2 0,1 1 3 16,-3 2-9-16,3-2-9 0,-4 2 13 0,4 1-19 15,0-1 20-15,-3-1 2 0,4 2-8 0,-4-1 6 16,3 1-10-16,-2 0-16 0,2 1 15 15,-4 0 11-15,0 0-19 0,0 0 21 0,7 0-9 16,8 11-21-16,-3-1 22 0,-3 2-17 16,2 1 11-16,3-1 8 0,-1 0 3 0,-3 1 2 15,-2 2-25-15,4-3 33 0,-1-1-8 16,0 1-17-16,1 1 40 0,-2-3-11 0,2 2-13 16,3-2 8-16,-2-1-10 0,-3 5 6 0,-3-5 1 15,-1-4-5-15,-2 3-21 0,1-2 12 0,1-2 8 16,-4 3 7-16,2-1-7 0,-1-1-9 15,1 0-7-15,0 1 25 0,-3 0-5 0,1 1-5 16,0-2 8-16,0 4-7 0,0-4-20 0,-1 3 10 16,6 5-4-16,-5-3 10 0,-2-10 10 15,0 7-22-15,0-7 24 0,0 10 8 0,0-3-11 16,0-7 5-16,0 8-8 0,0-8-19 16,-14 14 15-16,10-12-15 0,-1 1 9 0,-13 1 10 15,4 2-15-15,1-5 9 0,-6 2-13 0,0 0-3 16,-1 1 9-16,0-3 9 0,0 1-3 0,-1-2-6 15,10 0 9-15,-4 0 0 0,-5 0-18 16,-20-11 14-16,17 9 4 0,1-1-7 0,0-5-6 16,-1 3 10-16,1-2-34 0,3 4-14 15,0-1 4-15,1 0-100 0,0 2-26 0,4 1-73 16,1-2-30-16,4 3 24 0,9 0 22 0,0 0 20 16,-10 0-266-16,10 0 23 0,0 0 29 15,-10 10 29-15,11-11 23 0,1 3 48 0,2-2 35 16,1 0-3-16</inkml:trace>
  <inkml:trace contextRef="#ctx0" brushRef="#br0" timeOffset="164776.15">3658 15236 595 0,'0'-4'292'16,"0"2"-39"-16,0 0-36 0,-1 2-15 0,1-2-1 15,0-1-28-15,-1 2-32 0,-2 1 2 0,1 0-25 16,-2 0 5-16,2 1 4 0,-1 4-14 15,-1-1 10-15,-5 8-1 0,3 2-11 16,-6 2-2-16,2-1-8 0,-2 4-10 0,0 4-18 16,-1-3-22-16,-1 4 28 0,1-3-32 0,-1 0 8 15,3-1-7-15,-4 2 23 0,0-1-28 0,1 2-4 16,4-1-23-16,-3-1 8 0,4-3-42 16,-2-1-13-16,3-2-25 0,1 1-16 0,1-4-38 15,1-7-44-15,0 3-21 0,5-2 17 16,-1-3-214-16,-1-2-27 0,2-1 24 0,2 0 23 15,-1-1 10-15,-1-2 18 0,1 1 45 16,1-3-2-16</inkml:trace>
  <inkml:trace contextRef="#ctx0" brushRef="#br0" timeOffset="165081.12">3387 15382 395 0,'-2'-11'352'0,"1"1"-71"15,-2 0-21-15,3 4 22 0,0 0-42 0,0 0-2 16,0 0-26-16,0 6 2 0,0 0-65 16,0 0 1-16,0-7-31 0,0 7 1 0,0 0-12 15,4-9 4-15,1 11-21 0,7 7-6 0,2 1 11 16,0 1-10-16,2 4-8 0,0-1 15 16,3 0 2-16,2 3-26 0,-5 1 9 15,7-6-8-15,0 4-14 0,0-5-4 0,1 1-6 16,-2 1-9-16,3-1 17 0,0-1-17 0,-3 3-5 15,1-4-3-15,0 2-3 0,-5 1-88 16,-1 0-55-16,-5-2-59 0,3 0-51 0,-2-2 20 16,-4 0-268-16,-7-4 23 0,4-1 51 0,-4 0 28 15,2-2 26-15,-3 1 23 0,3-3 35 16,-4 0-37-16,0 0 23 0</inkml:trace>
  <inkml:trace contextRef="#ctx0" brushRef="#br0" timeOffset="165924.06">5133 15414 408 0,'0'0'302'16,"0"0"-51"-16,0 0-24 0,0 0-18 0,0 0-14 15,0 0 21-15,-17 0-44 0,-1-23 14 16,13 21-51-16,3 0 5 0,-2 1-10 0,1 0-7 16,-2 1-13-16,-2-2 10 0,0 2-18 15,-1 0 27-15,-2 0-35 0,-8 0-7 0,0 0-11 16,-4 0-9-16,2 0-35 0,-1 0 10 0,-2 0-1 16,-20 13 14-16,24-12 9 0,-2-1-52 15,1 1-7-15,1-1-3 0,4 0 0 16,3 0-52-16,12 0-25 0,-10 0-13 0,0 0-34 15,2 0-61-15,1 0 17 0,7 0-256 0,-6 0 44 16,-3 0 8-16,9 0 25 0,0 0 24 16,-6 0-27-16,6 0 9 0</inkml:trace>
  <inkml:trace contextRef="#ctx0" brushRef="#br0" timeOffset="166232.04">5029 15584 603 0,'1'2'288'0,"-1"0"-37"16,0-1-35-16,-1 0 7 0,1-1-20 15,0 2 3-15,-4-2-53 0,0 1-13 0,-1 1-4 16,0-2-22-16,-2 0-11 0,0 0 7 0,-1 0-24 16,-2 0-13-16,-8 0 18 0,-1 0-22 0,-1 0-46 15,-2 0-30-15,-1 0-61 0,0 0-70 16,-3 0 13-16,2 0-283 0,1 0 49 0,2 0-19 16,1 0 56-16,1 0 20 0,-21 6 13 0,29-1-14 15</inkml:trace>
  <inkml:trace contextRef="#ctx0" brushRef="#br0" timeOffset="168213.97">5362 15304 310 0,'0'-14'243'16,"-16"14"-57"-16,-6-34 9 0,18 28-32 0,2 1 9 16,-2 1-19-16,0 1-1 0,3-1-16 15,0 2-24-15,0 0-7 0,1 1-9 0,-3 0-16 16,3 1-9-16,-1 0-3 0,1 1 1 15,1 2 10-15,2 1-29 0,-2 1 12 0,6 10-12 16,1 0 10-16,1 3-13 0,-2 1 18 0,4 4-7 16,1-3 18-16,-5 2-26 0,5 2 11 0,0-4 7 15,1 2-3-15,-1 0-4 0,-2-4-15 16,1 4-18-16,0-5-3 0,-2-2-6 0,-1-1 21 16,4-2-6-16,-5-3 3 0,-1 0 19 0,-2-4-5 15,1 1-33-15,0-1 22 0,-3-1 20 16,4-1-20-16,-5-2 18 0,1 3-18 0,-2-4-8 15,0 0 3-15,0 0 10 0,7 0-6 0,-7 0 3 16,16-13-13-16,-13 9-4 0,3-10-1 0,0 4-4 16,1-2-1-16,-3-1-2 0,-1 2 34 15,-1 0-2-15,-1 0-13 0,1-12 1 0,-1 2 0 16,-1 2-1-16,0 9-4 0,0-6-25 16,0-4-1-16,0 1 8 0,0-4-1 0,0 1 5 15,-10-20-8-15,10 20-4 0,0 3-2 16,0 10 0-16,0-2 0 0,0 2 0 0,0-1-1 15,0 3 0-15,0 7 0 0,0-10-28 0,0 10-15 16,0 0-8-16,0 0-30 0,9-11-45 16,-7 14-44-16,0 1-33 0,0-1 16 0,9 9-273 15,-7-1 40-15,2-1 31 0,-3-2 26 16,3 5-2-16,1-3 38 0,-1-2 19 0,1-1-38 0,5 3-4 16</inkml:trace>
  <inkml:trace contextRef="#ctx0" brushRef="#br0" timeOffset="168636.88">5871 15432 526 0,'0'-4'297'0,"0"-2"-20"0,-1 3-29 0,1-1 3 16,0 3-30-16,0-2-42 0,0 0-6 15,0 2-20-15,-1 0-35 0,1 1-12 0,-1 1 10 16,1 1-25-16,-3 4 3 0,3 0-8 0,0 1 0 15,0 0 2-15,4 13-19 0,-4-13-6 16,0 8 11-16,0-2-40 0,0 1 12 0,0 4 9 16,9 19 6-16,-6-18-35 0,-2-5 32 15,0-1-36-15,-1-3-2 0,0-1-13 0,0 1-1 16,0-10-16-16,0 8-17 0,0-3-42 0,0 4-37 16,0-9-52-16,0 9 13 0,0-2-197 15,0-7-72-15,-10 14 33 0,8-12 13 0,2-2 62 16,-1-3 17-16,0 0-5 0,0-1 32 0</inkml:trace>
  <inkml:trace contextRef="#ctx0" brushRef="#br0" timeOffset="168852.89">5847 15226 385 0,'-1'-6'302'0,"2"0"-11"0,-2 0-40 0,2 2-28 15,1 1-32-15,-2-1-14 0,0 1-20 0,0 1-15 16,0-1-18-16,1 0-10 0,0 2-21 0,0-1 9 16,1 1-11-16,0-1-8 0,0 1-36 15,-1 1-26-15,3-1-20 0,-4 1-40 0,5 1-61 16,-3-1 11-16,1 1-230 0,1-1-57 16,0 2 26-16,1-4 23 0,-1 2 20 0,1 2 10 15</inkml:trace>
  <inkml:trace contextRef="#ctx0" brushRef="#br0" timeOffset="169262.84">6245 15077 639 0,'0'-3'306'0,"2"-2"-6"15,-2 2-31-15,2 2-9 0,-2 0-42 0,1-1 2 16,0 1-16-16,1-1-17 0,-2 2-48 16,1-1 4-16,-1 0-1 0,2 1-12 15,-2-2-23-15,0 2 10 0,0 2-13 0,-1-1-10 16,1 2-10-16,-2 1-10 0,0 1-7 0,-3 12-6 16,-1 2-6-16,-4 4-7 0,3-1 18 15,1 3-11-15,-2 0 1 0,2 4-19 0,3 2-4 16,-1-1-3-16,2 3-3 0,2-6-7 15,0 1-2-15,0-12 20 0,0 4-10 0,0 2-2 16,15 27-4-16,-7-22-4 0,-2-7 5 0,2 0-1 16,2-1-4-16,0-2-18 0,-1-1 16 15,4-4 0-15,0 0 12 0,1 0-3 0,0-3-73 16,4-5-27-16,-3 2-10 0,0-3-50 0,-15-3-26 16,15 0-40-16,0 0 19 0,17-13-224 15,-14 5-40-15,-4 1 33 0,3 0 28 0,-10 0 46 16,1 3 11-16,-3-2 40 0,-1 3-18 15,-2 0 23-15</inkml:trace>
  <inkml:trace contextRef="#ctx0" brushRef="#br0" timeOffset="169477.83">6437 15440 819 0,'-11'-9'292'0,"1"3"-43"0,1 0-17 0,-4 0-6 15,1 2-17-15,-4-1-61 0,0-1 5 16,-2 3-26-16,0-1 7 0,-1 2-37 0,1 0-2 16,1 2-3-16,-1-1-53 0,8 1-35 0,-5 0-44 15,-4 0-87-15,1 0 11 0,-17 15 11 16,24-12 10-16,0 0-292 0,4 1 26 0,7-4 26 16,0 0 10-16,-8 0 39 0,8 0 8 15</inkml:trace>
  <inkml:trace contextRef="#ctx0" brushRef="#br0" timeOffset="170048.78">7140 15437 707 0,'0'-2'255'0,"-1"-1"-16"0,2 2-37 0,-1-1 1 0,-1 1 0 15,1-1-15-15,-2 1-31 0,1-2-5 16,0 2-22-16,-2-2-37 0,-3 2-2 0,2 1-19 16,-1-2-9-16,0 2 19 0,-3 0-36 15,-3 0 4-15,-1 0-14 0,-6 0 0 0,-1 0-4 16,-4 0 1-16,3 0 2 0,-1 0-1 0,-2 0 3 16,-1 0-11-16,1 0 8 0,1 0-14 15,-1 0-13-15,0 0 9 0,1 7-2 0,3-7-30 16,-3 0-6-16,2 0-24 0,2 0-30 0,-2 0-26 15,3 9 10-15,4-9-168 0,-7 12 21 16,12-11 21-16,3 2-177 0,0-1 47 0,1-2 32 16,3 1 35-16,-1 0-6 0</inkml:trace>
  <inkml:trace contextRef="#ctx0" brushRef="#br0" timeOffset="170348.8">6898 15282 639 0,'3'-3'282'0,"-2"2"-49"0,0-1-27 0,1 2-6 16,-1-1-14-16,3 4 11 0,-4-1-6 15,5 3-36-15,-4 0 13 0,8 12-27 16,-1 2 13-16,0 2-48 0,-1 1-14 0,2 0 21 15,-3 2-23-15,1 0-6 0,-2 1-8 0,8 0-13 16,-8 0 0-16,0-2-20 0,-1 0-17 0,5-2 0 16,-3-3-52-16,-3-3-70 0,-2-3 11 15,2-2-313-15,-2 0-27 0,-1-10 21 0,0 7 57 16,0-7 13-16,0 0 10 0,0 0 14 0,-8 10 8 16</inkml:trace>
  <inkml:trace contextRef="#ctx0" brushRef="#br0" timeOffset="171085.73">7581 15024 247 0,'0'0'313'0,"0"0"-47"0,0 0-34 15,0 0-25-15,0 0-23 0,0 0-20 0,0 0 7 16,0 0-10-16,0 0-16 0,0 0-7 0,-22 33-23 16,17-15 8-16,3 1-22 0,-2 5 10 15,0-1 2-15,-5 3-41 0,1 1 2 0,3-1-7 16,0 4 7-16,1-2-10 0,2 2-22 15,-1-4 12-15,3 2-17 0,-4-1 13 0,3-3-39 16,1-2-19-16,-1-6-28 0,1-8-33 0,0 5-24 16,0 1-52-16,11 14 15 0,-7-13-275 15,1-3 3-15,-5-6 27 0,4 2 20 16,1-2 44-16,-1-1 46 0,1 0-55 0</inkml:trace>
  <inkml:trace contextRef="#ctx0" brushRef="#br0" timeOffset="171359.7">7847 15536 504 0,'1'0'312'0,"-1"-1"-43"0,0 1-22 0,-1 0 12 0,-2-2-27 16,1 2-13-16,-1 0-39 0,-3-1-24 15,1 1 8-15,-2 0-34 0,-14-1-1 0,9 1 0 16,-3 0-16-16,-24-6-20 0,15 3 20 15,-4 3-32-15,2-1-20 0,-3 1-7 16,-1-3-7-16,2 3 5 0,2-1-22 0,-1-1 1 16,-1 0 25-16,5-1-45 0,3 1-22 0,0 0-27 15,0 0-44-15,3-1-44 0,2 1-16 16,6 0 13-16,0 1-216 0,2 0-90 0,1 1 48 16,6 0 34-16,0 0 42 0,0 0 20 15,0 0 15-15,-8 5-58 0</inkml:trace>
  <inkml:trace contextRef="#ctx0" brushRef="#br0" timeOffset="171809.67">7452 15699 509 0,'0'1'301'0,"0"2"-44"16,1-3-44-16,0 0 5 0,1 0-23 0,0 0-37 15,2 0-14-15,0-2-2 0,2 1-29 0,2 1-20 16,-3-1-1-16,14-4-2 0,-1 0-17 16,-5 4-1-16,-5 1-2 0,3 0-2 0,3 0 4 15,-1 0-3-15,-4 0-18 0,1 0-2 16,-1 0-12-16,0 0 9 0,-1 0-17 0,-2 0 25 16,0 0-14-16,-6 0-13 0,9 0 3 0,0 0 25 15,4 11-15-15,-9-9 4 0,6 9-5 16,0 1 5-16,-3-7 3 0,-2 2 27 0,-2 0-15 15,-2-1-27-15,-1 1 11 0,0-7 5 16,0 7 14-16,0 5-11 0,-16 13-4 0,11-7-6 16,-4-1-6-16,0-2-4 0,2-1-3 0,-1 0-9 15,-1-1 0-15,4-4-3 0,0 1-1 16,1-2-1-16,1 0 9 0,3-5-14 0,-1 6-1 16,0-2 0-16,1-7 2 0,0 0 9 0,0 8-20 15,0-8-9-15,19 21 14 0,-5-13 1 16,2-5-2-16,1 0-34 0,-6-3-40 0,5 0-23 15,23-15-24-15,-18 8-22 0,5-2-60 16,-3 5 18-16,1-10-162 0,-1 3-91 0,-1-2 35 16,5 2 27-16,-3 3 25 0,0-3 9 0,-1 2 18 15,-3-5 10-15</inkml:trace>
  <inkml:trace contextRef="#ctx0" brushRef="#br0" timeOffset="172502.63">8426 15583 653 0,'2'-6'290'0,"0"0"-27"0,-2-1-33 0,0 3 1 16,1-2-9-16,-2-1-54 0,-1 2-5 0,1-2 20 16,-1 1-51-16,2 6-2 0,0 0-5 15,-7-14-20-15,4 10 22 0,0 0-19 0,0-2 17 16,0 2-38-16,-7-5-9 0,7 1-8 0,-6 3-5 15,2 1 12-15,1 0-4 0,0 1-13 16,-2 1-4-16,0 1-6 0,2 0-5 0,-7 1-7 16,0 0 10-16,-2 0-2 0,-16 11-23 0,11-4-1 15,2-2 16-15,0 2-24 0,0 4 4 16,3-1-1-16,-2 1-18 0,7-1 14 0,-4 2 1 16,2-1 4-16,3 0-2 0,3 2-1 15,2-2-4-15,0-2-2 0,4 0-20 0,0-9 1 16,0 10 37-16,0 2-5 0,14 16-19 15,-7-19-1-15,2 0 35 0,3 1-20 0,-1-4 5 16,8-2 0-16,-6-2 8 0,2 3-4 0,-6-5-2 16,0 0-10-16,4 0-1 0,20-15-16 0,-15 6 11 15,0 2 1-15,0-1-3 0,-3 1 4 16,-1-3-2-16,1 0-15 0,-4 2 27 0,0-3-9 16,-1 1-8-16,-1 2 0 0,-3 0-1 15,-3 0 5-15,1 2-4 0,-4-1-11 0,4 0 2 16,-3 0-1-16,-1 2 12 0,1-4-6 0,1 2 0 15,-2 2-24-15,1-2 1 0,-1 0 3 16,0 7 24-16,0 0 4 0,0-9-2 0,0 2-15 16,0 7 2-16,0-8 1 0,0 8 1 15,0 0-7-15,0-7 1 0,0 7 1 0,0 0 12 16,0 0-7-16,0-9-3 0,-1 10-14 0,1 1 23 16,-2 1-1-16,1 2-3 0,1 0-5 0,-1 1-1 15,-3-1 18-15,4 1-23 0,0 2 24 16,0 0-2-16,0 2 0 0,0 4-1 0,0 0 0 15,-4 21 0-15,4-26-2 0,0 2 0 16,0 4 0-16,0-2-5 0,14 19 2 0,-10-21-1 16,1-3 4-16,1-2 2 0,0 0-20 15,1-2-21-15,0-1 6 0,-1-2-36 0,2-1-23 16,2 0-18-16,4 0-24 0,21-14-45 0,-16 9 5 16,0-2 16-16,0-4-175 0,0 0-124 15,0 1 44-15,2-3 29 0,0 2-18 0,-9-1 26 16,7 0 60-16,-2 1-5 0</inkml:trace>
  <inkml:trace contextRef="#ctx0" brushRef="#br0" timeOffset="172892.6">9000 15216 636 0,'0'-6'257'0,"0"0"-18"16,0-1 9-16,0 2-27 0,0-1-24 0,0 0-3 16,0 2-33-16,1-2-3 0,-1 5 9 0,-1-3-36 15,1 1-17-15,0 3-27 0,0 0 10 0,0 0-8 16,-5-4-4-16,5 10-15 0,-3-1 8 16,-4 11-13-16,0 0 7 0,1 1 3 15,2 6-4-15,-5 3-5 0,1 0 11 0,1 3 5 16,0-1-21-16,1 1-19 0,0-1 8 0,0 0-24 15,2-2 11-15,4-1-5 0,0 0-1 16,0-12 1-16,0 4 9 0,0 1-10 0,12 18-5 16,-3-19 0-16,-1-3-6 0,2 1 1 0,-4-6-3 15,3 4 10-15,5-5-3 0,-2-1-3 0,0-3-2 16,-2-1-42-16,0-2-12 0,-2-1-21 16,0 0-33-16,4 0-29 0,15-19-49 0,-10 12 16 15,-3-6-153-15,-2 1-144 0,6 0 28 16,-4-1 29-16,0 2 27 0,1 1 23 0,-2 3 23 15,-4-4 16-15,-1 3 45 0</inkml:trace>
  <inkml:trace contextRef="#ctx0" brushRef="#br0" timeOffset="173115.59">9220 15447 681 0,'-3'-5'292'15,"1"0"-25"-15,-1 1 4 0,-1 0-49 16,1-1-21-16,-8-5-6 0,1 2-32 0,2 2 6 16,-1 3-34-16,-1 1-27 0,-6-4-4 0,9 6-24 15,-8 0-10-15,-2 0-28 0,-4 0-28 16,-27 15-37-16,22-10-61 0,1 3 9 0,3-4-197 16,-2 1-111-16,1 1 28 0,6-2 5 0,-2-1 28 15,19-3 15-15,-10 0 11 0</inkml:trace>
  <inkml:trace contextRef="#ctx0" brushRef="#br0" timeOffset="173930.53">9274 15087 724 0,'0'-3'264'16,"0"2"-41"-16,0 0-16 0,0-2-30 0,0 1-19 15,0 0-12-15,1-1-14 0,0 1-19 16,1 1-15-16,0-3 4 0,-1 3-23 0,4-2-9 16,-2 0-11-16,-1 2 11 0,2-4-3 0,0 4-12 15,0 0-22-15,0-2 22 0,0 2-22 0,0-1 13 16,3 2-15-16,-3-3-8 0,1 1-6 15,-1 0 10-15,1 2-7 0,3 0-4 0,-6 0 17 16,-2 0 7-16,0 0-21 0,0 0 10 16,8 0 15-16,-8 0-27 0,6 0 6 0,-6 0 12 15,9 0-20-15,2 11 5 0,-6-8-6 0,-4 0 18 16,0 0 19-16,1-2 1 0,0 3-23 16,-3-1 15-16,1 2 4 0,0 0 19 0,-1-1 0 15,1 1-4-15,-2 1-6 0,2-6-17 16,0 0 18-16,0 8-5 0,-7 6-8 0,5-8-2 15,0-1-14-15,-2 1 7 0,1-2-5 16,1 2-2-16,1-4-3 0,-1 4 15 0,0-3-21 16,0 1 19-16,2 0 9 0,-1 2-2 0,1-1-7 15,0 0-10-15,0-5 28 0,0 0-22 0,0 6 7 16,10 7 5-16,-6-10-25 0,1 2 16 16,-1-2-15-16,1 0-11 0,8 4 0 0,-2-1 17 15,0-4 0-15,-2-1-15 0,2 2-15 16,-3-3-31-16,1 0 3 0,-9 0-112 0,13 0-43 15,2 0-64-15,0 0 22 0,17-15-288 0,-19 8 40 16,2 1 74-16,-2 0 5 0,-2-1 30 0,1-2 23 16,0 0 24-16,0 0 19 0,3-1 18 0</inkml:trace>
  <inkml:trace contextRef="#ctx0" brushRef="#br0" timeOffset="176120.4">4942 16354 519 0,'0'0'209'0,"0"0"-6"16,0 15-28-16,0-15-5 0,0 0 4 0,0 0-2 16,0 0 0-16,0 0-34 0,0 0-1 0,0 0-9 15,0 0 1-15,0 0 20 0,0 0-6 16,0 0-29-16,0 0 26 0,0 0-30 0,0 0-3 16,0 13-35-16,0-13 6 0,0 0 3 15,-7 18-19-15,-9-13 9 0,-2-3-21 0,-1-2-8 16,0 3-4-16,-2-1 11 0,3 1-16 15,-6-1 10-15,5 3-3 0,-3-4-19 0,3 0-6 16,-1-1 20-16,2 2-23 0,1-2-14 16,0 1 13-16,2 0 17 0,2 1-5 0,13-2-28 15,-11 0-21-15,3 0-24 0,1 0-18 0,7 0-29 16,-8 0-31-16,0 0-47 0,8 0 17 16,-7 0-176-16,7 0-78 0,0 0 29 0,0 0 25 15,-11 5 24-15,14-3 23 0,-1 1 15 16,0-1 5-16</inkml:trace>
  <inkml:trace contextRef="#ctx0" brushRef="#br0" timeOffset="176407.37">4956 16639 343 0,'1'0'280'0,"2"2"-2"0,-2 0-19 0,-1-1-27 16,0 0-16-16,0 0-28 0,-1 1 12 0,-2-2-50 16,1 1 3-16,-3-1-13 0,0 2-24 15,-3-4-1-15,2 2 10 0,0 0-15 0,0 0-10 16,-4 0-15-16,-3 0 12 0,1 0-28 0,-5 0-7 16,0 0-24-16,0 0-9 0,2 0-30 0,-3 0-29 15,0 0-73-15,-1 0 9 0,-1 0-218 16,2 0 25-16,2 0 22 0,0 0 23 0,-1 0 19 15,3 0 16-15,4 0 18 0,0 0-123 16,1 0-4-16,2 0 11 0</inkml:trace>
  <inkml:trace contextRef="#ctx0" brushRef="#br0" timeOffset="178358.24">5659 16322 237 0,'0'-16'259'0,"0"16"-20"0,0 0-37 16,0 0 11-16,-15 0-26 0,15 0-26 15,0 0 1-15,0-14-17 0,0 14-11 0,-31-12-1 16,26 13-25-16,-8 6 11 0,-1 1-16 16,-2 1-5-16,0 3 9 0,4 2-24 0,-2 7 7 15,-1 0-7-15,3 2 6 0,0 1 12 16,1 4-30-16,-1 0-15 0,5 1 7 0,0 0-10 15,1 3 0-15,-1 0-13 0,4 0-3 16,-3 0 0-16,4 0 17 0,1 3-20 0,-2-3 0 16,3-19-24-16,0 10 10 0,0 0-23 0,12 24-19 15,-10-27-21-15,4-3-29 0,2-3-41 16,-3-6-42-16,0-4 13 0,5-1-283 0,-10-3 33 16,7 0-2-16,1 0 41 0,16-13 29 0,-10 6 14 15,0-1 42-15</inkml:trace>
  <inkml:trace contextRef="#ctx0" brushRef="#br0" timeOffset="178894.2">5840 16497 774 0,'1'-8'287'0,"0"5"-34"0,-2-4 0 16,2 2-3-16,-1 0-42 0,1 0-20 0,-1 1 17 15,2 2-17-15,-2-1-35 0,0 0-15 0,0 2 7 16,0-1-28-16,-2 2-8 0,0 2-20 16,-1-1-13-16,-7 10-4 0,-4 0-13 0,3-1-11 15,2 0 16-15,-2 4 15 0,-1 2-41 0,1-2 6 16,2 5 19-16,4 3-25 0,-4-2-7 15,2 4 3-15,-2 1 9 0,3 1-33 0,2 2 9 16,-2-1 8-16,5-1-2 0,-1-4 0 0,2-8-4 16,0 3-2-16,0 2-4 0,15 18-17 15,-9-21 0-15,3-2 1 0,-2-4 23 0,7-2-13 16,2-2-2-16,2-4 0 0,-9-2 5 16,5 0-1-16,0 0 12 0,22-11-2 0,-19 4-7 15,-3-1-9-15,-3 4-13 0,-4-3 22 0,0 2-7 16,-3-1-1-16,-1 0-1 0,-1 0-10 0,-2 1-1 15,0 1 17-15,0 4-19 0,0 0 1 16,0-8 0-16,-16-9-7 0,7 7 27 0,-7 2-31 16,6-2 0-16,-1 4 11 0,2 3 5 15,-3-5 7-15,2 3-28 0,4 1 27 0,-1-1 12 16,2 5-22-16,1-4-16 0,-2 2-38 0,2-3 17 16,0 4-50-16,2-2-27 0,-4-2-58 0,5 3 17 15,-1-2-226-15,-2 1-61 0,2 1 35 16,1-3 30-16,-1 4 22 0,-1-2 57 0,2 2-16 15,0-2 15-15,1 3 4 0</inkml:trace>
  <inkml:trace contextRef="#ctx0" brushRef="#br0" timeOffset="180238.11">6005 16609 509 0,'1'-1'367'0,"1"-1"-38"0,0 1-56 0,-1-1-27 15,0 1-6-15,1-2-49 0,0 3-28 16,-1-2 7-16,1 0-46 0,1 0 11 0,1 2-21 16,-1-1 1-16,3 0-13 0,-2 0 15 0,3-1-7 15,10 0-31-15,-4 0 12 0,-1-1-17 16,-2 2 4-16,-2 0-24 0,0 1-4 0,-8 0-6 15,7 0 23-15,-7 0-35 0,8 0 1 16,-3 0 3-16,-5 0 16 0,15 11-25 0,-11-9-2 16,-2 1 2-16,1 0 0 0,1 1 7 0,-4 2-26 15,0 2 19-15,0-4-6 0,-3 3-3 0,3-7 10 16,0 0 5-16,0 8 3 0,0 0-13 16,-6 5-1-16,2-7-13 0,1-1-1 0,0 1 10 15,0-2 14-15,-1 0-25 0,-6 9 16 16,5-5-1-16,5-2-2 0,-4-2-12 0,3-1 2 15,-1 1 11-15,0-2-25 0,2 0 22 16,0 1-17-16,0-3-1 0,0 0-16 0,0 0 3 16,0 0 0-16,0 0 2 0,11 12-2 0,-7-7 2 15,0-3 1-15,8 7 9 0,-3-4 1 0,-2 1-1 16,0-2-10-16,0 0 13 0,0 0-2 16,0-1 0-16,0 0 14 0,-3-1-2 15,1 2 0-15,9 4-2 0,-5 3-28 0,-3-5 18 0,-1 0 0 16,3 0 18-16,-6-1-18 0,0 2 3 15,-1-1 9-15,-1 1 8 0,0-7-14 0,0 0-5 16,0 14 13-16,-15 15-3 0,11-17 0 16,-4 1-2-16,-1-2 0 0,3-3-26 0,-3 0 1 15,4-5 3-15,-2 3 0 0,2-2 31 16,-1-1 14-16,0 0-3 0,2 0 2 0,0-2-2 16,-1 2 18-16,1-2-6 0,3 1 12 0,-3-1-18 15,-1 0 28-15,2 0-14 0,1 1 3 0,0 0-6 16,0-2-6-16,0 1 8 0,1-1-9 15,-1 1 5-15,0-1-15 0,0 2 12 0,2-2-3 16,0 0-9-16,0 0-13 0,0 0 9 0,0 0-3 16,0 0-4-16,0 0-18 0,0 0 14 15,0 0-8-15,0 0-3 0,0 0 15 0,0 0-15 16,-5 0 8-16,5 0-1 0,0 0-7 0,0 0-3 16,0 0 10-16,-9 7-1 0,7-7 7 15,2 1-27-15,-1-1 23 0,2 0-6 0,-1 0 1 16,-1 0-19-16,1 0 5 0,0 0 3 15,0-1 11-15,0 2-2 0,0-1-6 0,0 0 13 16,0 0 0-16,0 0-18 0,0 0 9 0,0 0 6 16,0 0-16-16,0 0 10 0,0 1-19 15,-1-1 17-15,0 0 11 0,3 0-9 0,-2-1-6 0,-1 2-7 16,1-1 11-16,0 0 11 0,-1 0-4 16,1 0-13-16,0 2-1 0,0-4 1 0,0 4 13 15,0-4-11-15,-2 2-11 0,4 0 9 16,-2 0 5-16,0 2-3 0,0-4 1 0,0 2 2 15,0 0 8-15,0 0-8 0,-2 0 0 0,4 2-9 16,-2-2 6-16,0-2 7 0,0 2-5 0,0 0-2 16,0 0 12-16,0 0-4 0,0 0-14 15,0 0 17-15,0 0-20 0,-2 0 17 0,2 0-9 16,2 0 7-16,-2 0-1 0,0-1-13 0,0 2 17 16,0-1 4-16,0 0-8 0,0 0-7 15,0 0 7-15,-2 0-1 0,2-1-2 0,0 1 9 16,-2 1-2-16,2-1 6 0,0 0-18 0,1 0 0 15,-2-1 7-15,1 1 4 0,0 1-8 16,0-1 4-16,0 0-3 0,0 0 5 0,0 0-13 16,0 0 14-16,0 2 3 0,-2-2-24 0,2 0 18 15,0-2-4-15,0 2-6 0,0 0 10 16,0 0 9-16,0 0-13 0,0 0-4 0,0 0-3 16,0 0 16-16,2 0-10 0,-2 0-3 15,0-1 7-15,0 1 7 0,0 0-7 0,0 0 15 16,0-1-6-16,0 1-5 0,0 0-11 0,0 0 10 15,0 0 0-15,0 1 0 0,0-1-5 16,0 0 6-16,0 0-4 0,0 0-3 0,0 0-1 16,0-1 6-16,0 1-2 0,0 1-8 15,0-1 8-15,0-1-3 0,0 2-10 0,0-1 13 16,0-1 7-16,0 1-2 0,1 0 5 16,-2 0-4-16,1 0-2 0,0 0-19 0,0 0 18 15,0 0-2-15,0 0 7 0,0 0-13 0,0 0-6 16,0 0 11-16,0 0-10 0,0-2 12 0,0 2-6 15,-2 0-8-15,2 0 1 0,0 0 3 16,-1 0-2-16,1-1-34 0,0 1-35 0,0 0 3 16,0 0 7-16,0 0-72 0,0 0-31 0,0 0-17 15,0 0-33-15,0 0-16 0,0 0 22 16,0 0-219-16,-20-2-39 0,19 1 30 0,-1 1 30 16,0-3 38-16,2 3 26 0,0-1 24 0,0 0 18 15,0 1 19-15,0-2-2 0</inkml:trace>
  <inkml:trace contextRef="#ctx0" brushRef="#br0" timeOffset="180980.06">6386 16876 392 0,'0'0'318'0,"1"0"-42"16,0 1-23-16,2 0-31 0,-2-1-23 15,-1 0-20-15,1 2 16 0,0-4-46 0,1 2-7 16,-2 0-1-16,0 2-36 0,1-2-16 0,0 0-9 15,-1 2-10-15,0-2-3 0,2 0-7 16,-2 1-13-16,0 0-3 0,1-1 1 0,-1 0 3 16,2 1-12-16,-2 1 19 0,0 0-12 15,0-2 14-15,0 1-7 0,2 2 3 0,-2-2-35 16,0 1-2-16,0 0-3 0,0 1 23 0,-2 0-14 16,2-1-15-16,-1 1-1 0,0 1-1 15,2-1 26-15,-1-1-29 0,-1 0 9 0,1 0 10 16,0-1-14-16,0 0 0 0,-1 1 22 15,-1-1 10-15,2-1-21 0,0 0-13 0,0 0 15 16,0-1 10-16,-2-1-19 0,3-2-3 0,-2 2 3 16,1-1 10-16,0 1-16 0,0 0 32 15,2 0-22-15,0-1-16 0,-2 1 5 0,0 0-9 16,0 0 3-16,0-2 7 0,1 3 14 16,-1 1 6-16,1-2-16 0,0 2-5 0,1 0-16 15,-1-2 30-15,2 2-42 0,-2 2 13 0,1-2-15 16,0 0 19-16,0 1 3 0,0 0 12 15,-1 0-13-15,2 1-2 0,-1 0 1 0,-1-1 14 16,2 0-4-16,-3 1 1 0,1-2 3 0,0 0-17 16,1 2-3-16,-2-2 7 0,1 0-7 15,-2 0 38-15,2 2-32 0,0-1 3 0,-1-1 7 16,1 2-4-16,-2-2-4 0,0 1 5 16,0-1-10-16,-2 0 40 0,2 0-36 0,-1 0 4 15,1 0 5-15,0-1-22 0,-1-2 15 0,0 1-8 16,1 0 17-16,1 0 21 0,-1 1-34 15,-1 1 24-15,1-1-10 0,0-1-21 16,1 0-2-16,0 2-12 0,0 0 17 0,-2 0-28 16,4 2 7-16,-2 1-16 0,0-3-24 0,1 1-25 15,-1-1-44-15,1 4 15 0,-3-2-197 16,4 1-100-16,-3-2 39 0,0 2-5 16,1-3 42-16,1 1 34 0,0-2-8 0,2 1 61 15</inkml:trace>
  <inkml:trace contextRef="#ctx0" brushRef="#br0" timeOffset="181493.03">6502 16709 331 0,'0'-4'372'0,"0"0"-44"0,1 1-38 16,2-3-49-16,-1 2-8 0,0-1-35 0,4 2-2 16,-2 0-28-16,9-7-23 0,1 4 30 0,-3-1-42 15,-1 1 8-15,2 3-38 0,3-1 16 0,-6 0-8 16,1 1-33-16,2 2-34 0,-6 0 8 16,11-4-5-16,-17 5 8 0,10 0-14 0,2 0 23 15,-3 0-26-15,-2 0-14 0,0 0 10 16,2 0-31-16,-9 0 19 0,9 0-14 0,-3 0 8 15,0 0 9-15,-6 0 0 0,9 0-7 0,-2 0 3 16,-7 0 14-16,7 0-37 0,5 12 18 16,-7-8-6-16,-3-2 34 0,0 2-31 0,0 1 14 15,0 0-2-15,-2 3 26 0,0 1-4 16,0 0-5-16,0 5-3 0,0 3-5 0,-13 18 2 16,8-14 14-16,0-2-1 0,0 1 8 15,-2-4-4-15,2 5-16 0,-1-2 8 0,2 3-6 16,0 0-28-16,-2-3 18 0,3 0 1 0,-2 0-2 15,4-5-24-15,-2-2-4 0,3-1 24 0,-1-3-1 16,-2 1-5-16,2-1 4 0,1-4-13 16,-1 2-43-16,1-2 2 0,-2 0-12 0,2 0-58 15,0 1-28-15,0-4-16 0,-1 2-37 0,0 0-52 16,0-2 21-16,1-1-227 0,0 0 12 16,0 0 12-16,0 0 30 0,0 0 25 0,0 0 22 15,0 0 43-15,0 0-7 0,-12-15 8 0</inkml:trace>
  <inkml:trace contextRef="#ctx0" brushRef="#br0" timeOffset="181746.01">6590 16883 328 0,'-1'-3'336'0,"1"-1"-33"0,-1 1-59 0,-2 1-30 16,3-2 1-16,0 3-43 0,0 0-10 15,0 0 12-15,0 1-5 0,3 0-14 0,0 0-22 16,-1 0-6-16,3 1 3 0,0 0-10 0,2 0-37 16,0-1 3-16,1 2-11 0,9 5 6 15,-1-3-33-15,0 1-22 0,-1 0-3 0,-4-2-60 16,-2 0-38-16,0 1-71 0,-1-2 13 0,-1 1-275 16,0 0 28-16,-3-2 28 0,-1 1 23 15,3-2 25-15,-6 0-3 0,0 0 12 0,6 0 5 16</inkml:trace>
  <inkml:trace contextRef="#ctx0" brushRef="#br0" timeOffset="182500.96">6892 16513 377 0,'0'-2'243'0,"1"0"-19"0,0 2-33 16,2 0-8-16,0 0-13 0,-1 1 2 15,2 2-8-15,1 0-16 0,8 9-13 0,-4 1 12 16,2-2-17-16,2 5-1 0,1-1 21 16,-1 1-4-16,-4 2-23 0,0 0 2 0,3-1-12 15,-1 1-1-15,3 3-16 0,-7-2 8 0,2 1-10 16,1-3-11-16,0 1-6 0,-1 0-7 15,-3 1-13-15,4-1 7 0,-2 0-7 0,1 2 3 16,-7-1-5-16,0 4-10 0,-2-14-4 16,0 8-4-16,-13 21-3 0,5-16-4 0,-3 0-4 15,-2 1-15-15,-1 1-24 0,-2-2-11 0,1 2-44 16,1-2-40-16,-5-2-58 0,2 1-56 16,-1-4 22-16,3-1-259 0,1 1 33 0,5-8 30 15,-1-3 57-15,2-3 21 0,6-1 25 0,2-2 3 16,0 0 13-16</inkml:trace>
  <inkml:trace contextRef="#ctx0" brushRef="#br0" timeOffset="183015">7375 16551 723 0,'0'-1'267'0,"0"-3"-23"0,0 2-7 16,0 0-6-16,-1 0-38 0,2 0 2 16,3 1-6-16,-4-2-4 0,0 3-27 0,0 0-23 15,0 0 34-15,-1 0-15 0,1-1-45 16,1-1-6-16,-1 2-1 0,-1 2-33 0,1-2 4 16,-4 1-5-16,4 2-19 0,-4 0 9 0,3 1 4 15,-8 14-2-15,1-5-7 0,-1 4 2 0,0 1-5 16,3-2 10-16,-2 4 23 0,1 4-17 15,0 1 2-15,1 1-17 0,1 1 13 0,-1-1-5 16,4 3-7-16,-2-1-4 0,4-14-5 0,0 7 1 16,0 3-27-16,0 1 18 0,13 26-28 15,-8-26 21-15,1-4-1 0,3 1-5 0,-2-1-31 16,2 0 1-16,1 1-52 0,0-4-50 0,-1-1-28 16,3-3-27-16,-2-2-76 0,-4-3 20 15,-1-2-248-15,3-1 36 0,-4-1 31 0,2-3 29 16,-2 0 27-16,1 0-9 0,-1-1 40 0,1 0-1 15,-1 1 62-15</inkml:trace>
  <inkml:trace contextRef="#ctx0" brushRef="#br0" timeOffset="184805.81">7477 16767 643 0,'0'0'217'0,"0"0"-36"16,0 0 10-16,0 0-12 0,0 0 2 15,0 0-11-15,0 0 16 0,0 0-22 0,0 0 12 16,15 0-29-16,-15 0-5 0,16 2 16 0,-12 16-18 16,1 0 0-16,0 2 6 0,2 0-15 15,-1 0 6-15,-5 0-20 0,4 3-6 0,2-2 4 16,-2 1-25-16,0-5-14 0,-1 3-6 0,-2-6 5 16,1 6-7-16,-3-5-8 0,4 3-11 15,-2-3-15-15,-2-3-7 0,0-1-2 0,0 0-78 16,0-4-36-16,0-2-51 0,3 1-46 15,-2-2 19-15,0-2-137 0,1 0 26 0,-1 1 24 16,0-2-164-16,-1-1 19 0,0 0 13 0,0 0 74 16,0 0-5-16,0 0 16 0,8-13 7 15</inkml:trace>
  <inkml:trace contextRef="#ctx0" brushRef="#br0" timeOffset="185278.78">7692 16860 526 0,'1'-5'318'0,"1"3"-27"15,-2-3-22-15,2 2-24 0,-2-1-10 0,0 0-16 16,3 1-11-16,-2-2-27 0,2 1-9 16,1 1-23-16,-2-1-36 0,6-1 24 15,3-5-38-15,2 1 11 0,-3 2-30 0,4 3 5 16,0-5-17-16,-2 5 6 0,2-1-25 0,-1 2 15 15,-4 0-2-15,0 3-12 0,-9 0 3 16,7 0-5-16,1 0 22 0,-2 0-6 0,-6 0-11 16,18 11 18-16,-5-2-7 0,-4-3 17 15,1 6-33-15,-5-6 26 0,0 2-16 0,-2-1-1 16,0 0-5-16,-3-1 16 0,0-6-7 0,0 9-8 16,0-1-9-16,0 6-12 0,-18 19 19 15,8-12-12-15,1-2 4 0,-2-3-14 0,0 1 9 16,1-1-10-16,1 1 8 0,-2-2 0 15,1 0-9-15,2 0-8 0,2-2-14 0,-2-2 7 16,5-2-10-16,-1-2 18 0,1-3-7 0,1 1-6 16,-1-2 5-16,3 0 7 0,0 1-9 15,0-1-10-15,0 0-3 0,0-3 3 0,0 0 4 16,0 0-34-16,0 0-26 0,12 11-5 0,-10-10 5 16,2-1-42-16,2 1-38 0,1-1-42 15,-1-1-27-15,2 1-51 0,-1-1 23 0,1 1-175 16,2 0-64-16,17-12 19 0,-12 10 27 0,1-2 57 15,-1-2 24-15,-1 1 24 0,-1 4 19 16,2-5 10-16</inkml:trace>
  <inkml:trace contextRef="#ctx0" brushRef="#br0" timeOffset="185563.76">8096 17010 689 0,'3'-4'353'0,"-1"3"-28"0,0-2-15 0,-1 2-42 16,0 0-8-16,2-1-51 0,-1 2-5 16,-2 0-21-16,3 2-21 0,-2-2 17 0,3 1-12 15,-2 0-12-15,0 2-40 0,0 0-2 0,1-1-6 16,-1 0-22-16,1-1 18 0,1 2-23 16,-3 0-1-16,3 0-16 0,-3-2-3 0,4 2-14 15,-1-1 0-15,0-1-16 0,0 0-11 16,2 2-2-16,-1-3-33 0,-1 1-56 0,2-1-40 15,-2 0-39-15,0 0-42 0,-4 0 19 0,0 0-235 16,0 0-59-16,8 0 46 0,-8 0 28 16,0 0 33-16,13-11 45 0,-10 8-26 0,-1-2 40 15,0 1 7-15</inkml:trace>
  <inkml:trace contextRef="#ctx0" brushRef="#br0" timeOffset="185849.74">8316 16823 456 0,'0'-3'362'16,"0"2"-55"-16,1-2-21 0,-1 1-24 15,0 1-50-15,0-1-37 0,0 2 20 16,2-2-8-16,-1 4-5 0,0-1-29 0,1 1 16 0,-1 3-45 16,-1-1-13-16,2 3 46 0,-2-3-21 15,0 3 12-15,7 10-9 0,-1-2-11 0,3-1-9 16,-1 0-15-16,3-2-10 0,-1-1 2 15,3 0-15-15,-3-5-11 0,3 1-23 16,-4-4-23-16,3 0-26 0,-5-2 0 0,2 1-54 0,-1-1-40 16,-2-1-43-16,-6 0-19 0,0 0-48 15,9 0 19-15,-2 0-194 0,3-12-65 0,-6 7 48 16,-2 1 3-16,2 0 51 0,-3 0 6 16,3-2 13-16,-2 1 25 0,0 0 8 0</inkml:trace>
  <inkml:trace contextRef="#ctx0" brushRef="#br0" timeOffset="186129.75">8527 16805 487 0,'0'-4'334'0,"0"-2"-35"16,0 2-39-16,0 0-3 0,0 0-59 0,0 1-12 0,1 0 2 16,-1 0-37-16,0 3-18 0,2-1-1 15,-1 2-3-15,1 1-9 0,-2 1-9 0,0 2 15 16,3 1 6-16,-2 13-6 0,2 1-13 15,-3-6-11-15,2 7 15 0,-2-1 7 0,0 2-13 16,0-1-3-16,3 0-9 0,-1 3-6 0,-2-5-17 16,3 0-17-16,-3-3 7 0,1-2-23 15,0-2-11-15,-1-2-8 0,0-2-3 0,0 4-96 16,0-4-2-16,0-8-53 0,0 0-66 16,0 10 18-16,0-4-247 0,0-6 34 0,0 0-88 15,0 8 31-15,0-8 29 0,-3 4 26 16,1-7 108-16,4-2-17 0,0-2 10 0</inkml:trace>
  <inkml:trace contextRef="#ctx0" brushRef="#br0" timeOffset="186488.71">8742 16617 557 0,'7'-7'325'0,"0"2"-53"0,-2-1-23 16,1 4-28-16,-1 0-22 0,-1 2-18 0,1-2 12 16,-1 4-33-16,1 2-15 0,-5-4 7 0,20 11-7 15,-10 2 16-15,3 1-36 0,-4 0-6 16,1-2-20-16,0 8-8 0,0 0 6 16,1 3-5-16,-3-1-10 0,1 0 22 0,0 3-16 15,4 2-12-15,-1-2-11 0,-2-3 14 0,0 3-18 16,-2 0-13-16,-1 0 3 0,3 1-12 15,-3-1-9-15,-1 2-3 0,-3-2-3 0,-3-11 5 16,0 5 8-16,-13 29-12 0,-1-22-20 16,6 1 0-16,-8-3-64 0,0-2-32 0,0-4-25 15,-5-2-54-15,-2 1-65 0,2-5 22 16,-4 2 19-16,5-2 18 0,-1-5-268 0,3 4 37 16,6-8 15-16,4-1 19 0,0-2 50 15,8 0 17-15,0 0 40 0,0 0 21 0</inkml:trace>
  <inkml:trace contextRef="#ctx0" brushRef="#br0" timeOffset="186895.76">9662 16983 514 0,'2'0'362'0,"1"0"-51"0,-1 1-17 16,0-1-5-16,0 0 5 0,-1 0-38 15,0 0 1-15,0-1-9 0,-1 1-38 0,0 0 6 16,-1 0-26-16,-1 0-32 0,-5 0-5 0,2 1-35 15,0-1 1-15,-5 2-17 0,-8-4 4 16,8 2-7-16,-6 0-20 0,-4 0-7 16,-1 0-17-16,-1 0 15 0,1 0-24 0,-1 0-7 15,2 0-22-15,-2 0 5 0,2 0-33 16,1 0 1-16,4 0-44 0,4 0-58 0,-8 0-43 16,3 0-43-16,2 0 19 0,4 0-175 15,1 0-114-15,1 0 43 0,8 0 33 16,-7 0 26-16,7 0 15 0,-9-1 23 0,7 0 21 15,4-1-13-15,-4 0 30 0</inkml:trace>
  <inkml:trace contextRef="#ctx0" brushRef="#br0" timeOffset="187192.66">9449 16867 560 0,'2'-3'328'0,"0"-1"-16"0,-1 2 25 15,1-1-53-15,0 2-36 0,-1-2 22 0,2 0-26 16,-3 0-18-16,2 2-36 0,0 0-25 16,-1 1-17-16,0 0-18 0,3 0-9 0,-4 1 14 15,4 2-18-15,-2-2-9 0,1 5-7 16,1-2-14-16,3 10-7 0,-2 1-9 0,3 0-15 16,-2 1 11-16,-2 1-10 0,-1-1 0 0,-3-2-21 15,4 5 3-15,-2-3-15 0,-2-5 4 16,2 0-21-16,-2 0 11 0,0-11-29 0,0 14 0 15,0 1-60-15,-12 17-91 0,6-18-53 16,2-4 21-16,0 0-309 0,0-1 58 0,2-3 14 16,-2-2 27-16,4-1 39 0,0-3 22 0,0 0 23 15,0 0 18-15,0 0 10 0</inkml:trace>
  <inkml:trace contextRef="#ctx0" brushRef="#br0" timeOffset="187659.63">10023 16574 1002 0,'2'-4'324'0,"-4"0"-26"0,4 1-23 0,0 1-36 16,-1-2-26-16,-1 2-27 0,-1 0-19 0,2 0-10 16,0 1-8-16,2 1-6 0,-1-2-20 0,0 2-10 15,-1 2-11-15,-1 0 10 0,0 1-3 16,2 3 6-16,0-3-14 0,-2 5 5 0,2-1-8 15,1 12-7-15,1-1-18 0,-4 1 10 16,2 2-10-16,-2-11 5 0,0 7 1 0,0 1-39 16,0 2 20-16,0 2-22 0,0-3 5 0,0 0-8 15,0 0 6-15,0-1-11 0,0-3 13 16,0-1-2-16,0-3-18 0,0-2-17 0,0 0-10 16,0 0-22-16,0 0 2 0,0-2-83 0,0 0-62 15,0 0-76-15,0-7 26 0,-6 9-271 16,6-2-5-16,0-7 42 0,0 9 33 15,0-9 27-15,0 8 44 0,0-1 24 0,0-7 21 16,0 7 11-16,11 9 9 0</inkml:trace>
  <inkml:trace contextRef="#ctx0" brushRef="#br0" timeOffset="187997.6">10261 16959 395 0,'2'-1'367'0,"0"0"-34"16,-1 1-29-16,-1-2 11 0,2-1-28 0,0 2-30 15,-2-1-23-15,0 1-41 0,0 0-21 16,-2 0 12-16,0-1-8 0,1-1 25 0,-3 2-16 16,0-1-13-16,0 1-14 0,-3-1-16 0,-6-2-15 15,-5-3-5-15,-2 6-41 0,11 1 14 16,-7 0-5-16,-3 0-16 0,-4 0-6 0,-2 0-14 15,0 0-1-15,1 0-10 0,-1 0 3 16,1 0-16-16,0 0-12 0,1 0-8 0,2 0-17 16,1 0-4-16,-1 0-4 0,-17 7-7 0,24-6 1 15,2 3-87-15,2-2-37 0,1 1-37 16,0-2-54-16,2 0 19 0,0 1-183 0,1 1 33 16,2-2 28-16,-1 2-108 0,1-2 59 15,3 2 25-15,-2-1 10 0,1-1 15 0,2 1 46 16,0 3 6-16</inkml:trace>
  <inkml:trace contextRef="#ctx0" brushRef="#br0" timeOffset="188563.56">9905 17079 351 0,'3'1'371'0,"1"1"-56"0,-3 0-25 15,-1 0 8-15,2-1-28 0,0-1-2 16,2 1-37-16,-1-1-29 0,0 0-23 0,4 0 6 16,-1-1-19-16,-1 1-28 0,0-1-22 0,1-1-6 15,-6 2-15-15,8 0-11 0,5 0-9 0,19-8-2 16,-21 7-7-16,-1-1-7 0,1-1-6 16,-4 3 14-16,2 0-6 0,-9 0-8 15,0 0-5-15,9 0-3 0,-2 0-11 0,0 0 15 16,-7 0-16-16,10 0-15 0,-3 0 1 0,6 12 9 15,-8-10-22-15,0 0 2 0,-1 0 12 16,1 2-4-16,-1-2 4 0,-2 2 4 0,1 1 4 16,0 0 4-16,-2 1-11 0,-1-1 17 15,0 2-22-15,0-7 28 0,0 8-2 0,0 5 6 16,-11 15-5-16,8-13-1 0,-5 2 20 16,2-2-13-16,-1-1-9 0,3-1 3 0,-3-1-13 15,1-1 0-15,3-3 15 0,-2-1-20 16,2 0 13-16,2-1-1 0,-2-2 1 0,2 3-10 15,0-3-17-15,1 2 18 0,0-4-4 0,0 2-14 16,0 1 19-16,0-1-17 0,0-4 4 16,0 0 3-16,0 0-19 0,10 14 9 0,-5-11 14 15,0-3-10-15,0 1-4 0,2 0-1 0,-2-1-17 16,5 0 8-16,-4 0-2 0,-6 0 2 16,7 0-9-16,2 0-2 0,5 0-7 0,0 0-3 15,-1 0-11-15,-3 0 4 0,1 0-6 0,0 0-8 16,7-11-24-16,-10 10 6 0,-3 0-71 15,2-1-34-15,-3 1-66 0,2-1 20 0,-3 1-243 16,-1-1-57-16,2 1 23 0,-1 1 35 16,-2 0 31-16,1 0 43 0,-2 0 38 0,0 0 31 15,-1 0 15-15,0-1 39 0</inkml:trace>
  <inkml:trace contextRef="#ctx0" brushRef="#br0" timeOffset="192019.34">10626 16522 496 0,'0'0'271'0,"0"0"-37"0,0 0-12 0,0-16-20 15,0 16-3-15,13 0-14 0,-13 0-14 0,0 0-20 16,0 0 0-16,0 0-11 0,0 0 5 0,0 0-11 16,0 0 4-16,5 16-25 0,-16 2 20 15,0 1-26-15,0 3 13 0,1-2-30 16,-2 5-11-16,1 4-13 0,1-3 11 0,-2 1-4 15,2 2-9-15,1-1-15 0,4 4 10 0,-2 0-4 16,3 1-4-16,-1 0 0 0,4 3 2 0,1-19-8 16,0 8 10-16,12 31-11 0,-5-27-7 15,4-1 22-15,2 0-23 0,2-1-7 0,2-2 12 16,-1-4-17-16,4-1-3 0,6 0-69 16,-5-3-7-16,0-3-47 0,2-2-37 0,0-2-64 15,0-1 19-15,1-4-257 0,-2-2-14 0,0-2 33 16,-12-1 29-16,0 0 8 0,3 0 56 15,5-12 43-15,-10 9 14 0,-2 0 10 0</inkml:trace>
  <inkml:trace contextRef="#ctx0" brushRef="#br0" timeOffset="192430.31">11069 16913 642 0,'0'-2'335'0,"0"0"-29"0,-2 1-17 0,1-1 3 15,2 1-21-15,-2 0-22 0,-1 1-28 16,0-2 22-16,0 1-23 0,-1 0-20 0,1-1-2 16,-5 0-41-16,2 2 16 0,-3 0-37 0,1 0 1 15,-1 0-6-15,-1 0-14 0,-6 0-12 16,-4 0-6-16,1 0-15 0,-3 0-26 0,2 0 18 16,1 0-29-16,-1 0-28 0,0 0-7 0,1 0-13 15,5 0 0-15,0 0-70 0,3 0-33 16,1 0-8-16,2 0-54 0,7 0-20 0,-8 0-49 15,8 0 22-15,0 0-140 0,-7 0 29 16,7 0 26-16,0 0-137 0,-6-9 34 0,10 7 27 16,1 1 24-16,9-5 42 0,0 1 8 0</inkml:trace>
  <inkml:trace contextRef="#ctx0" brushRef="#br0" timeOffset="193029.27">11475 16733 730 0,'5'-3'275'0,"-3"-1"-4"0,0 1-16 16,1-1-5-16,-1 3-14 0,-2-4-26 0,0 4-20 15,-1-3-33-15,0 1-15 0,-1 1 9 16,0 0-12-16,-1-1-20 0,1 0-3 0,-1 2-30 15,-2-2 21-15,3 2-28 0,-2-1 7 0,-1 1-6 16,-2 1-16-16,2 1 0 0,-4-1 3 0,9 0-24 16,-5 0-5-16,-17 10-4 0,7-5-3 0,2 0-9 15,3-1 13-15,4 0-13 0,-2 0-1 16,3 2-2-16,-9 2 4 0,3 3 0 0,8 0 8 16,-1-2-4-16,-1-2-11 0,2 0-2 0,1 1-2 15,0 0-15-15,1-1 1 0,-2 11-1 16,2-2-1-16,1-5 46 0,0 0-15 0,0-11-3 15,0 8-25-15,0 0 0 0,0 1 1 16,0-1-1-16,0-1 0 0,0-1 1 16,9 8 23-16,-4-9-2 0,-2 1 1 0,-1 0-1 15,2-3-3-15,0 1 9 0,1 0-8 0,-1-2 2 16,1-1-3-16,3 1-8 0,-2-1-14 16,2-1 0-16,-2 2 23 0,2-1-23 0,7 3 15 15,3 2-20-15,-6 1 2 0,-1-3 0 0,-1 0 7 16,-3 2 21-16,2 5-22 0,-2-3 0 15,4 3-5-15,-5-1 8 0,-1-2 6 0,0 0 0 16,-2 1-3-16,0-2 4 0,0 0 10 0,0-2-1 16,-2 2-3-16,-1-1 0 0,0-1-27 0,0-5 30 15,0 10-23-15,-18 14 14 0,5-9-13 16,-3-1 6-16,0-1 0 0,-3-2-57 16,-1-3-13-16,0-1 2 0,0 0-32 0,5-5-14 15,-6 0-46-15,14-2-52 0,-5 0 19 0,3 0-234 16,0 0 34-16,3 0 27 0,-7-13-33 0,9 11 34 15,4-3 23-15,0 0 26 0,1-1 14 16,2 2 12-16</inkml:trace>
  <inkml:trace contextRef="#ctx0" brushRef="#br0" timeOffset="193483.24">11763 16936 818 0,'4'0'293'0,"-2"-1"-14"0,2 1-38 16,-1 0 29-16,-1 0-54 0,1 0 37 0,-1 0-45 15,1 1-35-15,-1 1-21 0,0 0 42 0,0-1-27 16,0 2 14-16,0 0-27 0,-1-1-7 16,2 1-6-16,-2 0-21 0,-1 0 12 0,3 1-20 15,-2-4-10-15,-1 3-31 0,1 0-10 16,1-2 20-16,0 0-19 0,-2 2-8 0,3-1 11 15,-2-1-6-15,0-1-5 0,-1 0-18 0,3 1 20 16,-3 0-20-16,0-1-15 0,0 0 5 16,0 0 13-16,0-1-14 0,-2 0-3 0,4 1-1 15,-5-1-18-15,2-1 15 0,1-1-3 16,0 2 1-16,0 0-17 0,-4-1 8 0,4 1 2 16,3 0-12-16,-3-1-9 0,0 2 2 0,-3 0-7 15,6-2-10-15,-2 2 3 0,0 0-1 16,-1 2 2-16,3-2-10 0,-1 2 7 15,0-1 13-15,1 2 3 0,1-1-7 0,0 1-3 16,0 1 1-16,1-1 1 0,-1 0-6 0,-2 1 2 16,2 0 2-16,0-1-90 0,-1-2-29 0,-1 2-32 15,-2 0-33-15,3-3 18 0,-2 1-249 16,-2-1-38-16,-2-1 38 0,3 0 31 16,0-2 15-16,0-1 20 0,-1-2 46 0,0 1 49 15,1-1 15-15</inkml:trace>
  <inkml:trace contextRef="#ctx0" brushRef="#br0" timeOffset="193804.22">11970 16651 840 0,'1'-2'342'16,"2"1"-63"-16,-2-1 7 0,0 1-69 0,2 1 0 15,-2 0-21-15,3 1 15 0,0 1-31 0,-1 2-20 16,0 0-17-16,1 2-16 0,-3-1 29 16,7 13-2-16,-4 2-5 0,1 1-10 0,-1-2-16 15,-2 3-4-15,3 0-14 0,-3 0-15 16,0-3-9-16,-2 2 4 0,5-1-22 0,-1-1 6 16,3-1-13-16,-2-3-13 0,1-1-18 15,1-3-13-15,-2-4-14 0,0 2-1 0,0-4-76 16,4-2-18-16,-3-2-49 0,-1-1-77 0,2 0 20 15,-7 0-206-15,0 0 31 0,8 0 32 16,-1 0-45-16,-7 0 28 0,9 0 26 0,-3 0 11 16,-6 0 18-16,7 0 14 0,6-11-10 0</inkml:trace>
  <inkml:trace contextRef="#ctx0" brushRef="#br0" timeOffset="194169.19">12237 16776 499 0,'0'-6'314'0,"0"-1"-35"0,0 3-42 16,2 0-7-16,-2 0 6 0,1-2-27 0,0 4-48 16,1-3-21-16,-2 3-5 0,0-1-10 0,0 1-5 15,0 2 14-15,0 0-1 0,0 2-7 16,0-1-13-16,0 4-12 0,0 0 8 0,0 0-10 15,0 1 23-15,3 1-7 0,-2 0 4 0,-1 0-13 16,0 1-11-16,9 17-14 0,-3-9 14 16,-3 0 0-16,4-1-14 0,-2-6-12 15,1 0-6-15,-1-1-26 0,0-1 16 0,7 4-5 16,-2-3-3-16,-2-1-12 0,-2-2-2 0,0-1-18 16,-2-1-24-16,2-1-13 0,-3-1 4 15,-3-1-20-15,0 0-44 0,8 0-49 0,-8 0-21 16,10 0-52-16,-10 0-30 0,17-12 21 0,-13 7-185 15,8-4-75-15,-5 0 60 0,-1 4 22 16,-1-2 52-16,-1 0-5 0,-1 2 39 0,-3 0 12 16,0 5-7-16</inkml:trace>
  <inkml:trace contextRef="#ctx0" brushRef="#br0" timeOffset="194490.17">12424 16749 416 0,'-7'0'365'0,"7"-8"-56"0,0 8-27 0,0-8-18 16,0 8-35-16,0 0-34 0,-9-17-10 15,8 16-31-15,1-1 21 0,1 2-39 0,1 2 43 16,-2 1-34-16,1 0-10 0,-2 2-15 0,1 0 21 16,1 1-6-16,-1 2-1 0,0-1-3 15,0 3 0-15,0 7-4 0,0 1-8 0,0 1-3 16,0 2-36-16,0 1 0 0,0 1 9 15,13 19-4-15,-9-19-7 0,-4-2-20 0,3 1-2 16,-1-4-15-16,2 0-1 0,-1-3-8 0,-1 3-18 16,3-5-40-16,-5-3-14 0,0-2 4 15,2 0 3-15,-2-1-117 0,0-1-29 0,0-2-53 16,0-4 19-16,0 0-311 0,0 0 37 16,0 7 35-16,0-7 17 0,0 0 31 0,0 0 36 15,0 7 58-15,0-7-2 0,-7 5 23 0</inkml:trace>
  <inkml:trace contextRef="#ctx0" brushRef="#br0" timeOffset="194882.15">12625 16466 340 0,'0'-3'294'0,"0"0"-46"0,1 2-37 16,1 0-17-16,1 1-26 0,0 0 15 16,0 0-23-16,4 1-30 0,-4 2-1 0,0 1-20 15,7 7 10-15,1 1-11 0,0 1-17 0,-1 4 21 16,4 1 9-16,-6-2-28 0,0 5-7 15,-1-2 8-15,4 5 24 0,-8 2-37 0,6 0-21 16,-5 0 10-16,1-2-2 0,-5 4-8 0,5 2 9 16,-3 0-24-16,0-1-19 0,-2 0 23 15,0-16 15-15,0 7-19 0,0 5-16 0,0-1 22 16,-15 27-28-16,10-26-46 0,1 2 8 0,-4-1-50 16,-3-1-36-16,-3-3-98 0,-3 1 18 15,0-3-265-15,-3 1 31 0,-2-1 5 0,4-1 26 16,-1-2 2-16,1-2 24 0,0 2 6 15</inkml:trace>
  <inkml:trace contextRef="#ctx0" brushRef="#br0" timeOffset="196384.06">13282 16506 246 0,'0'0'312'16,"0"0"-35"-16,0 0-27 0,0 0-16 0,0 0-1 15,0 0-37-15,0 0-17 0,0 0 19 16,0 0-37-16,0 0-14 0,-14 2 11 0,0 9 10 16,2 3-19-16,2-1-4 0,-5 2-15 15,0-1-15-15,3 6-12 0,0 0-10 0,3 2 41 16,2 2-3-16,-2 3-4 0,0 3 15 0,2 1-14 15,2 0-7-15,0 0 2 0,2 2-27 0,3 6-2 16,-1-4-19-16,1-20-3 0,11 29 1 16,-3-13-17-16,3-2-4 0,0-1-15 0,3-5 3 15,0 1-27-15,4-3-26 0,-2 1-27 0,3-2 3 16,2-5-81-16,0-6-52 0,-1 0-72 16,6-3 23-16,-7-5-231 0,-11-1-33 0,1 0 57 15,0 0 6-15,5 0 27 0,14-17 27 0,-15 11 42 16,-6 0 49-16,-3 0-15 0,4 1 9 15</inkml:trace>
  <inkml:trace contextRef="#ctx0" brushRef="#br0" timeOffset="196709.03">13581 16573 522 0,'0'-10'336'0,"-1"3"-41"0,1 2-12 16,1 0-54-16,-1 1 7 0,-1 2-46 15,2 0-27-15,-1 2 4 0,0 0 14 0,1 3-30 16,-1 2-2-16,-1 1-1 0,2 14-15 16,-2-2-14-16,1-7 41 0,0 5-19 0,0 5-17 15,0 2 15-15,0 1-20 0,0 1-18 0,0 2-25 16,0-1-5-16,0-2 14 0,4 26-20 15,-2-25-22-15,0-2-14 0,-1 0-24 0,1-4-1 16,5 1-69-16,-2-2-22 0,-5-3-52 16,0-4-39-16,0-11-57 0,0 9 21 0,0-3-233 15,0 1 35-15,0-7 2 0,0 7 29 0,0-7 26 16,0 0 2-16,4 10 63 0,-2-11 17 0</inkml:trace>
  <inkml:trace contextRef="#ctx0" brushRef="#br0" timeOffset="197200">13856 16695 649 0,'0'-4'315'0,"2"3"-16"0,-2-2-36 15,0 1-29-15,3 0 32 0,-3 0-70 0,2 0 12 16,1 0-20-16,0-2-55 0,-2 1 16 0,5 0-26 16,6-7 0-16,2 1-13 0,-2 0-10 15,-1 0-8-15,3 0-28 0,0 4-2 0,-1 1-4 16,-3 1 21-16,-1 0-26 0,-1 3-6 0,-8 0-4 16,6 0 20-16,2 0-8 0,-8 0 17 15,24 15-6-15,-15-8-8 0,1 3 23 0,-5 6-8 16,1-5 20-16,-2 0-8 0,-1 0 3 0,-3-1-5 15,0 0 3-15,0-1 3 0,0 5 0 16,-14 19-18-16,8-15-9 0,-2 2 4 0,-1-2 5 16,-1 1-15-16,1 1-9 0,-3-1-4 15,1-1-3-15,-2 0-1 0,-1 2-14 0,2-5 11 16,1-1 1-16,-3 2-22 0,2-1 8 0,1-2 3 16,-1 0 1-16,6-6-15 0,2 3-4 15,-1-4 3-15,0 2-6 0,4-3-15 0,-1 1-22 16,1-2-2-16,0 0-24 0,1-4-27 0,0 0 6 15,0 0-80-15,12 11-42 0,-6-11-46 16,-1-1-17-16,2 1 29 0,10-4-207 0,-17 4-67 16,12 0 72-16,10-7 15 0,-13 4 9 15,-1 3 53-15,1-3 24 0,-1 2 22 0,-1 1 23 16,0 0 4-16</inkml:trace>
  <inkml:trace contextRef="#ctx0" brushRef="#br0" timeOffset="197483.98">14198 16942 502 0,'3'-4'466'0,"0"2"-82"15,-2-1 6-15,1 0-48 0,1 0-46 16,-3 2-4-16,4-2-44 0,-3 2-23 0,-1-1-36 16,2 2-16-16,1 0-15 0,-2 0 4 0,2 2-12 15,2 0-25-15,-2 0 4 0,-1 1-4 16,1-1-22-16,-1 2 4 0,1-3-29 0,2 1 6 15,-3 0-18-15,1 0 5 0,1 2-20 16,-2-3-10-16,1 0-23 0,0 0-11 0,-1 1-44 16,2-1 4-16,-3 1-49 0,-1-2-84 0,0 0-83 15,0 0 26-15,0 0-312 0,0 0 57 0,0 0 34 16,8 0 33-16,1-16 35 0,-7 14 29 16,1-3 34-16,0 1-18 0,0 0 44 0,10-6 6 15</inkml:trace>
  <inkml:trace contextRef="#ctx0" brushRef="#br0" timeOffset="197778.98">14403 16662 568 0,'0'-5'410'0,"1"3"-81"15,0-1-60-15,2 0-28 0,-3 0-36 0,0 2 11 16,0 0-27-16,1 2-20 0,1 0 49 15,-1 4-40-15,-1 0-15 0,0 0-2 0,1 1-34 16,3 14 4-16,-4-12 11 0,5 20-34 16,-4-13 22-16,3 3-28 0,0-5-6 0,-1 5-20 15,-2-4-4-15,4 1-2 0,0 0-10 16,-1-5-28-16,2 0 8 0,-1-3-32 0,0-5-1 16,1 2-53-16,0-2-1 0,-3-2-63 15,2 0-33-15,-5 0-53 0,0 0 18 0,14 0-239 16,10-19 33-16,-12 10 30 0,-3 0-30 15,1-4 27-15,-4 8-33 0,3-8 25 0,-1 5 48 16,-2 1 32-16</inkml:trace>
  <inkml:trace contextRef="#ctx0" brushRef="#br0" timeOffset="198093.94">14615 16651 917 0,'0'-5'333'0,"1"2"-25"0,1-2-47 16,-4 1-29-16,4 2-31 0,-1 0-28 16,-1-1 18-16,1 4-18 0,0 1-4 0,1 0-17 15,-2 3 2-15,0 1 2 0,0 0-15 0,-2 0 6 16,2 16-16-16,0-11 9 0,0 8-8 0,0 1-42 16,0 4 17-16,0 2 7 0,0 0-34 15,-11 30-2-15,9-31 2 0,-1 4 0 16,0 0-7-16,2-1-16 0,-1-1-33 0,-1 0-31 15,3 0 2-15,-1-3-87 0,-2-2-35 16,-3-3-74-16,-1-2-53 0,1-2 23 16,3-5 20-16,1 0 19 0,-2-3 17 0,4-2 18 15,-1-2-301-15,1-1 32 0,1-2 30 16,-1-2 74-16,3 0 7 0,-1 1 21 0,2-3 14 16,0-2 31-16</inkml:trace>
  <inkml:trace contextRef="#ctx0" brushRef="#br0" timeOffset="198487.91">14904 16590 774 0,'3'1'261'0,"1"0"-24"0,-2 2-1 0,2 1-39 16,1 2-16-16,5 5-17 0,-1 3-5 0,-4 1-27 15,3 1-15-15,-3 0 10 0,0 2 2 16,-1-5-7-16,1 6 26 0,-1 2-28 0,-1 1-13 16,-3 3-12-16,0 2-10 0,0-15-9 15,0 9-8-15,0 4 69 0,0 1-31 0,-13 30 2 16,5-30-13-16,2 2-9 0,-3 2-3 15,1-1-9-15,2 0 0 0,-4 0-1 0,-1-3-2 16,0 2-35-16,1-3 27 0,-6-1-18 0,2-3 2 16,-4 0-37-16,-1-3-16 0,4 1 0 0,-4-1-81 15,-4-2-37-15,2-4-83 0,3-4 20 0,0-1-340 16,2-1 55-16,4-3 44 0,12-3 31 16,-10 0 53-16,3 0 20 0,-2-13 24 0,8 6 19 15,1 0-3-15,0 0 4 0</inkml:trace>
  <inkml:trace contextRef="#ctx0" brushRef="#br0" timeOffset="199083.87">14973 16240 376 0,'0'-4'380'0,"-2"0"-43"0,0 2-37 15,1-1-39-15,0-1 23 0,-1 1-56 16,2-1-10-16,-1 1-9 0,2 0-20 0,2-1-52 16,-3 0 6-16,3 3-29 0,-1-2-13 0,1-1-10 15,-1 0 12-15,2 2-21 0,1 1 11 16,0-2-13-16,-1 2-24 0,3 1-9 0,-1-2 6 16,0 2-15-16,1 0 6 0,-7 0-1 0,0 0-4 15,6 0 2-15,2 0-3 0,-8 0-1 16,18 11 24-16,-13-7-10 0,-1 1-8 0,0-1 9 15,-2 3 1-15,1-2 12 0,-1 2 11 16,4 9 5-16,-2-4-14 0,-2-1 26 0,3 4-9 16,-5-2 2-16,0-5-1 0,0 4-5 0,0-1 4 15,0-2 0-15,-12 12-2 0,10-13-10 0,-1 10-2 16,-2-2-4-16,1 2 6 0,2-7-16 0,-1-1-1 16,2-2-6-16,-1-1-11 0,2-2-9 15,-1 1 7-15,1-1-14 0,0-5 10 16,0 0-27-16,0 0-14 0,0 0-18 0,12 15-16 15,-7-14-37-15,0-2-48 0,1 1 13 0,1-3-111 16,-1 1-70-16,4 2 26 0,16-11-268 16,-11 6 16-16,-4-1 40 0,4 0 38 15,-1 0 32-15,-3-1 30 0,5 2 25 0,-6 0 25 16,-2 2 36-16,-3 1 4 0,1 2 17 0</inkml:trace>
  <inkml:trace contextRef="#ctx0" brushRef="#br0" timeOffset="201957.68">7996 17754 370 0,'0'0'307'15,"0"0"-47"-15,0 0-6 0,0 0-23 0,0 0-22 16,0 0 9-16,0 0-22 0,0 0-18 0,0 0-4 15,0 0-27-15,0 0 10 0,0 0 5 0,0 0-13 16,0 0-19-16,0 0-12 0,0 0 22 16,0 0-8-16,0 0-23 0,0 0 2 0,0 0-7 15,0 0-19-15,0 0 4 0,0 4-28 0,-7-5 3 16,-1 1-6-16,0 0 3 0,-7 0-5 16,0 0-3-16,-3 0 1 0,0 0-15 0,0 0-17 15,1 0-16-15,-18 10-5 0,23-9 32 16,1 1-1-16,0-1-19 0,4 0-21 0,-1 1 7 15,2 0 4-15,-1 2 0 0,2-3-40 0,0 3-38 16,0-3-51-16,0 1-48 0,0-1-50 0,-2 0 20 16,4-1-277-16,-1 2 34 0,2-2 32 15,1 0-13-15,2 0 26 0,1-2 100 16,0 2 19-16,0 0-10 0,0 3 1 0</inkml:trace>
  <inkml:trace contextRef="#ctx0" brushRef="#br0" timeOffset="202295.66">8032 18003 403 0,'4'1'324'0,"-3"2"-39"0,2-1-6 0,-2 0-5 15,2 0-48-15,1-1-2 0,-3 0-2 0,-1 3 0 16,1-3-10-16,-1-1-25 0,2 1 11 16,0 0 7-16,-1-1-21 0,-1 2 2 0,0-1-2 15,0-1-12-15,0 3-26 0,-5-3-20 0,3 0-14 16,-2 2-7-16,0-2-9 0,-3-2-24 16,1 1 7-16,-12-2-34 0,9 3-35 0,-5 0-2 15,-23-7-133-15,17 3-64 0,-2 0-73 16,-1-1 23-16,3 3 22 0,2-3 18 0,1 3-270 15,3 0 33-15,4 0 53 0,2 0 10 16,4-1 31-16,2-2 25 0,-2 5 19 0,0-2-7 16,3 0 40-16</inkml:trace>
  <inkml:trace contextRef="#ctx0" brushRef="#br0" timeOffset="205537.45">8403 17725 467 0,'0'0'280'15,"0"-14"-40"-15,0 14-1 0,-14 0-18 16,14 0-30-16,0 0-21 0,0 0-11 0,0 0-22 16,-24-23 7-16,21 21-37 0,1 1-7 15,0 1-17-15,4 0-1 0,0 1-7 16,1 1-4-16,0 2 7 0,-1-2-15 0,8 8-2 16,3 2 3-16,-2-3-17 0,1 1 5 0,-6 0 0 15,7-1-8-15,-3 0-4 0,-2-1 18 16,3 1-16-16,-2-4-3 0,5 3 9 0,-5-1 1 15,-2-1-22-15,-1-2 16 0,-1-2-30 16,0 3 19-16,0-2-10 0,-1-1-9 0,1 1 29 16,-2 0-21-16,1 0-17 0,-2 1 12 0,3-1 5 15,-2 1-8-15,-1 0-12 0,0 0 32 16,0 0-30-16,-2 2-1 0,2-1-1 0,-1 1 1 16,-1-6 0-16,0 0-6 0,0 9 38 0,-12 14-34 15,7-12 12-15,2-3 5 0,0-3-13 16,0 0 5-16,1-1 6 0,-1-1 2 0,2 0-22 15,-2-2 26-15,3 1 4 0,-2 0 16 16,1-3-13-16,-1 2-7 0,2 1 12 0,0-1-24 16,-1-1-2-16,1 0 7 0,-1 1-27 0,-2-1 15 15,6 0 11-15,-2 0-9 0,0 0-10 16,2 0 5-16,6-1 19 0,-7 1 2 16,5 0-26-16,0 1 11 0,-2 1-10 0,3-2-3 15,16 10 2-15,-12-6-1 0,-3-2 16 16,1 3-1-16,3 2-15 0,0 3 25 0,-4-5-25 15,-2 1 17-15,0 1-9 0,-3-3 3 16,-1 2 6-16,0 0-16 0,-2 0 33 0,1 1-24 16,-2 0-10-16,0-7 0 0,0 6 10 0,0 6 8 15,-17 16-11-15,13-17-6 0,-2-1-7 16,-6 1 12-16,-1-2-4 0,4-3 0 0,-1-2 5 16,1 0-12-16,0-2-14 0,0-1-14 0,1-1-20 15,0 0-21-15,-3 0-25 0,1 0-20 0,-18-12-36 16,18 9 14-16,0-1-161 0,2 0-129 15,-1 4 51-15,4-1 25 0,0 0 25 0,2-2 3 16,-1 1 19-16,4-2 10 0,0 2 1 16</inkml:trace>
  <inkml:trace contextRef="#ctx0" brushRef="#br0" timeOffset="206306.39">9109 17827 458 0,'0'-4'293'0,"0"-1"-44"0,-2 1-27 15,1 1-4-15,-2-1-28 0,3 0-20 0,-4 1-10 16,1-1-11-16,0 1-13 0,0-1 6 16,0 0-6-16,-2 2-23 0,1-1-7 0,0-1-3 15,-2 4-12-15,1-1 0 0,0 0 8 16,-2-1-47-16,-1 1 21 0,2 1-25 0,-3 0-5 16,9 0-7-16,-13 0-6 0,-3 0 14 0,0 0 13 15,1 0-32-15,-13 17 19 0,18-12-7 16,2 1-36-16,1-1 28 0,1 2-28 0,5 0 14 15,-5 9-8-15,0-3 3 0,6-2 10 0,-1 2-19 16,1-13 1-16,0 9 5 0,0 2-8 16,18 13 7-16,-8-11 0 0,3-3-5 0,1-2 11 15,-4-4-2-15,11 2-4 0,-6-2 6 16,-2-1-21-16,-2-2 2 0,-1-1 3 0,-4 0 12 16,-6 0-12-16,7 0 19 0,1 0-11 0,-8 0 13 15,8 0-1-15,-2 0-22 0,7-11 2 0,-9 8 0 16,0 0 5-16,0-1-9 0,-2 1 11 15,-1-1-12-15,2 0-4 0,0-1 23 0,-3-1-19 16,0 0-7-16,3 1 30 0,-2-1-18 0,-1 1-1 16,3-2-1-16,-3 1 10 0,3 1-18 15,-3-1 8-15,0 0 3 0,1 1-9 0,-1 1 35 16,1 0-21-16,-1 0 2 0,0-1 8 0,2 3-8 16,-2-3-10-16,0 3 19 0,0-1-9 0,0 3-7 15,0 0 7-15,0 0 2 0,0-3-8 16,0 3 7-16,1 3-17 0,0 0 2 15,0 1 10-15,-1 1 18 0,0 1-4 0,0 3-24 16,3 10 51-16,-3-13-26 0,0 10 5 0,5 21 14 16,-4-14-6-16,-1-12-4 0,0 6-2 0,0 3 11 15,0 1-20-15,0 0 34 0,0 0-15 0,0-3-5 16,0-3 0-16,0-1-7 0,0-3 2 16,0 0-13-16,0-2-2 0,0-1 4 0,0-1 2 15,0-7-1-15,0 8-2 0,0 1-23 16,0-9-1-16,0 8-49 0,0 1-25 0,0-9-51 15,10 16-31-15,-6-10 14 0,-2-4-197 0,-1 1 28 16,0 0-136-16,3-3 30 0,0-1 87 16,0-1-2-16,7-6 32 0,3 1 13 0,0-3 8 15</inkml:trace>
  <inkml:trace contextRef="#ctx0" brushRef="#br0" timeOffset="206956.36">9625 17752 379 0,'3'-5'305'16,"-1"3"-44"-16,1-3-24 0,-2 1 13 0,0 2-36 15,1-2-25-15,-2 3-14 0,1 0-12 0,-1-2-5 16,0 3-25-16,0-1-4 0,-1 1-5 15,-2-2-1-15,1 2-41 0,-2 0 13 0,-1 2-41 16,0-2 30-16,-1 1-42 0,0 1 20 0,-6 5 6 16,1-5-9-16,1 1-18 0,1 0 28 0,-8 2-35 15,4 1 8-15,1-3-15 0,3 1-4 16,0-1 2-16,1-1-4 0,2 0-2 16,1-1-16-16,1 2 14 0,-1-3-7 0,1 3-9 15,0-2 11-15,2-1 16 0,-2 3-6 16,2 1-16-16,1 2 33 0,-2-2-29 0,0 3 11 15,-1 6-15-15,1 0 1 0,1-2-12 0,-2 6 23 16,1-5 13-16,2-1-28 0,1-11 11 16,0 11-16-16,0-1 40 0,0 0-37 0,0-2 25 15,0-1-27-15,0 2 15 0,0-2-4 0,0 0-6 16,0-7-2-16,0 8 12 0,0 0 20 16,0-8-26-16,0 8 20 0,0 0-5 0,11 3 45 15,-7-8-11-15,0-1 6 0,1 0 11 16,-1-1-31-16,4 0 3 0,-2 1 0 0,1-2-9 15,0 0-2-15,-7 0-5 0,8 0-17 0,0 0 23 16,-2 0-4-16,2 0-17 0,4 0 9 16,1 0-27-16,13 11 12 0,-18-8 7 0,5 6-5 15,-2-3 4-15,0 4 12 0,-4-2-8 0,0-3 2 16,-2 3 6-16,-2 0-9 0,0 0-12 16,-1 1 16-16,-2-1 16 0,0 12-14 0,0-13 0 15,0 4 4-15,-13 19-6 0,5-12-20 0,-2 0 12 16,-6-2-3-16,3-4-13 0,-2 2 29 15,-1-4-29-15,2 0-11 0,-6-2-35 0,-13 7-181 16,20-14-29-16,-5 2 25 0,13-3-303 16,-4 0 40-16,-1 0 36 0,-5-13 34 15,8 8 31-15,4-1 27 0,1 1-5 0,3-3 21 16,-2 2 63-16,5-1 2 0</inkml:trace>
  <inkml:trace contextRef="#ctx0" brushRef="#br0" timeOffset="207916.29">10039 18042 217 0,'0'-4'341'0,"0"-2"-41"16,-1 1-20-16,0 0-44 0,1 2-3 0,0-3-1 15,0 2-10-15,0-1-8 0,0 1-36 0,0 0-24 16,0 0 11-16,0 0-22 0,0 4 0 16,0 0-16-16,0 0-13 0,0-7 1 0,0 7-11 15,0 0 1-15,0-8-17 0,0 8-10 0,0 0-8 16,0 0-4-16,2-7 11 0,0 8-6 16,0 3 11-16,2-1-34 0,-3 2 22 0,2 1-5 15,7 8-11-15,0 0 14 0,-6-2-2 16,1 3-3-16,-3-2-12 0,0-2 10 15,3 4 3-15,-2-3-16 0,1 0-3 0,-3-2 2 16,4 7 7-16,-5-17-10 0,0 8-5 0,0 2-20 16,0-3 16-16,0-7-3 0,0 8-7 0,0-8-11 15,0 7 25-15,0-7-14 0,0 0 4 0,3 9-9 16,-2-11-7-16,2-1 18 0,-2-1-23 16,1 0 8-16,0-2-10 0,9-6-3 0,-5-2 0 15,1-1-10-15,-1-2 2 0,2 3-4 16,1-1 12-16,-4-1-12 0,2 5 8 0,-1 2 9 15,1-4-13-15,0 3 4 0,-3 3-6 0,1 2-2 16,-3-1 1-16,2 3 16 0,0 1-16 16,1 0-2-16,-2 1-3 0,1 1 13 0,-1 0-24 15,-3 0 25-15,0 0-11 0,0 0 16 0,17 11-3 16,-15-7-6-16,1 2-10 0,4 7 24 0,-4 0-6 16,-1-2-7-16,3 3 14 0,-1-1 0 15,-1-2-6-15,-1-4 1 0,-1 1-10 16,1-3 0-16,0 0 13 0,-2-1 0 0,0-2-6 15,1 3-4-15,-1-5 9 0,0 0 18 0,0 0 1 16,0 0-21-16,0 0 7 0,4 5 11 16,-4-7-15-16,4-1-3 0,-2-2-2 0,11-6 9 15,-4-1-9-15,1-1 14 0,0 1-18 0,1-2 8 16,0 1-11-16,2 1 2 0,-4-1 3 16,3 2 10-16,-1-1-26 0,-2 5 12 0,0 0 9 15,-4 2-1-15,3 0-24 0,-3 3 22 0,1-3-12 16,7-1 14-16,-4 4-9 0,-1 2 15 0,-3 0-31 15,-5 0 20-15,0 0-5 0,10 0-2 16,-2 0 16-16,8 21-15 0,-4-11-5 16,-2 1 11-16,0 3 5 0,-1-6-1 0,-1 6-11 15,1-5 12-15,0 4-6 0,-2 0-1 0,-2-4 2 16,2 5-5-16,-2-4 8 0,-1 0 8 0,6 2-20 16,-5-2-11-16,-1-2-14 0,-3-3-40 15,2 1 7-15,-3-1-179 0,0-1-72 0,0-2 28 16,2 3 30-16,-2-3 23 0,0 1-291 15,0-2 64-15,0-1 33 0,0 0 31 0,0 0 59 16,0 0-5-16,0 0 33 0,0 0 18 0,-6 7 54 16</inkml:trace>
  <inkml:trace contextRef="#ctx0" brushRef="#br0" timeOffset="210016.16">6896 17917 527 0,'0'3'338'16,"0"-2"-26"-16,-2-1-3 0,0 1-24 0,2 1-38 16,0-1 36-16,0-1 8 0,0 2-28 0,-2-4-14 15,2 2-17-15,0 2 3 0,-1-2-10 16,0 1-6-16,1-1-15 0,0 1-14 0,0-1-7 16,0 0-16-16,0 0-2 0,0 2-10 0,0-2-7 15,1-2-12-15,-2 2-29 0,1 0 14 0,1 0-11 16,-1 0-13-16,0 0-9 0,0 0 21 15,-1 0-27-15,1 0 12 0,0-1-12 0,1 1-6 16,-2 0-10-16,1-1 13 0,2 1 11 16,-2-2-7-16,2 2-9 0,-2-1 0 0,2 1 14 15,0-2-5-15,-1 1 4 0,2-2 5 0,-1 0-17 16,2-2-4-16,-1-1 3 0,7-7 1 16,0-3-24-16,0 1 11 0,3-3-5 0,-2-1-22 15,1 3 22-15,-3 2-6 0,0 1 5 0,-1-2-14 16,2 2-9-16,-7 6 10 0,0-3 13 15,0 4-8-15,1 2-4 0,-3-2-6 0,3 4-3 16,-3 2 2-16,0-3-31 0,1 1-6 16,-1 1 0-16,-1 0 0 0,1-1 0 0,0 2 0 15,2-2 0-15,-3 0 0 0,1 1 0 0,-1-1 0 16,1 1 0-16,1 1 0 0,-1-1 0 0,-1 1 0 16,0 0 0-16,2-2 0 0,0 2 0 15,-1 0 0-15,2 2 0 0,-2-1 0 0,4 0 0 16,-4 1 0-16,2 1 0 0,1-1 0 0,1 4 0 15,-3-2 0-15,1 0 0 0,5 12 0 16,-1-2 0-16,2 1 0 0,-4 1 0 0,3 1 0 16,-2-5 0-16,1 10 0 0,2-6 0 0,-3 3 0 15,-2-2 0-15,0-6 0 0,2 5 0 16,3-2 0-16,-6-3 0 0,-2-3 0 0,1 1 0 16,0-3 0-16,-1-1 0 0,-1-2 0 0,3 1 0 15,-3 0 0-15,1-2 0 0,-1 1 0 16,1 0 0-16,-1-2 0 0,2 2 0 0,-2 0 0 15,0-3 0-15,0 0 0 0,0 0 0 0,0 0 0 16,0 0 0-16,0 0 0 0,-12 12 0 16,8-10 0-16,-1 1 0 0,0-1 0 0,0 1 0 15,-9 3 0-15,-2 1 0 0,2-2 0 0,-1 1 0 16,1-1 0-16,-4 3 0 0,9-4 0 16,-6 2 0-16,6-3 0 0,1 0 0 0,2-2 0 15,-3 1 0-15,9-2 0 0,-7 0 0 0,1 0 0 16,0 0 0-16,-2 0 0 0,8 0 0 15,-33-14 0-15,16 7 0 0,8 1 0 0,-1 5 0 16,2-3 0-16,0 1 0 0,2 0 0 16,-1 1 0-16,1 0 0 0,1 2 0 0,1-1 0 15,-1-1 0-15,-1 1-238 0,3-1-49 0,0 1-142 16,0 0-87-16,0 0 45 0,3-3 42 16,0 4 37-16,0 0-233 0,0 0 75 0,0-8 32 15,0 8 31-15,0-7 34 0,11-2 34 0,-5 4 69 16,6-4 34-16,-3 1-10 0,4 3 28 15,4-3 41-15,5 2 12 0</inkml:trace>
  <inkml:trace contextRef="#ctx0" brushRef="#br0" timeOffset="210441.17">7531 17630 752 0,'1'-2'354'16,"2"-1"-57"-16,-3 1 27 0,1-2-70 15,0 3-26-15,1 0-21 0,-1-2-11 0,2 3-19 16,-2-2-44-16,0 1-13 0,-1 1-13 0,3 1-13 15,-3-1 87-15,1 2-21 0,-1 1 13 0,-1 3-28 16,-1-1-4-16,1 2 1 0,0 0-17 16,-3 15-11-16,-5-4-18 0,0 7-2 0,0-2 1 15,-1 3-12-15,-3-1-17 0,4-3 0 0,1 0-11 16,0 2 3-16,0-2 1 0,1 0-21 16,1 3 1-16,-1-3 3 0,0-2-18 0,2-5 1 15,1 2-19-15,-1-5-16 0,1-2-29 0,1-3-27 16,0 2 7-16,2-4-86 0,1-1-34 15,-3 0-20-15,2-2-43 0,1-2 25 0,0 1-176 16,-2-2-85-16,4-1 28 0,-2-1 31 0,0 0 29 16,-2-3 48-16,2 0 25 0,2-2 18 15,-2 1-15-15,0 0 26 0</inkml:trace>
  <inkml:trace contextRef="#ctx0" brushRef="#br0" timeOffset="210758.1">7370 17767 560 0,'-1'-4'393'0,"-1"-2"-21"0,0 3-24 0,2-1-50 16,0 0-37-16,-1 1 54 0,-1-1-19 15,1 1-42-15,1 2-31 0,-1 0-9 16,1-1-4-16,0 0-38 0,0 0-10 0,0 1-27 16,-3-2-8-16,4 1-19 0,1 2-11 0,-1 0 1 15,2 2 15-15,0-1-8 0,3 2-1 16,0-1 5-16,4 10-13 0,-1 2-7 0,8 0 7 15,-2-1-16-15,2-2-12 0,-2 6-5 16,4 1 2-16,-5-1-6 0,4 0-4 0,-2 0-7 16,3 0-4-16,-3 1-20 0,1-4-17 0,2-1-8 15,0-2-28-15,2-3-34 0,4 0-11 0,1 0 7 16,-3-1-106-16,1-5-61 0,-3 1-89 16,-2 1 28-16,-4-4-261 0,-6 3 28 0,1 0 61 15,-7 1 38-15,-2-3 10 0,2 1 31 0,-3-2 22 16,0 0 27-16,0 0 18 0,0 0-36 15</inkml:trace>
  <inkml:trace contextRef="#ctx0" brushRef="#br0" timeOffset="212226.01">6347 17672 448 0,'0'-20'296'15,"-14"20"-35"-15,-4-33-12 0,13 25-10 0,2 1-5 16,0 2-44-16,1 0 13 0,0 0-30 0,-2 2-5 15,2-1 16-15,2 1-59 0,-3 1-1 0,2 0-5 16,-1-1-5-16,0 1-19 0,1 0-18 16,-1 0 30-16,1 4-14 0,0 0-8 15,1 0 13-15,0 1 27 0,1 3-11 0,0 1 17 16,2 12-24-16,-3-9 6 0,9 21 5 16,-4-9-15-16,1 0-4 0,-2 0 2 15,4 0-10-15,-2 0-30 0,2 2 10 0,1-3-17 16,-3-1 19-16,1 0-17 0,0 0-15 0,-2-2-4 15,0-3 5-15,-1-2-6 0,0-4-6 0,-1 0-26 16,-1-4-48-16,0 1 3 0,-1-1-70 16,4-1-20-16,-5-1-74 0,0-3-40 0,0 1 25 15,0-1-252-15,0 0 36 0,0 0 35 0,0 0-22 16,0 0 30-16,-13 0 27 0,9-1 26 16,2 0 31-16,-2-1 14 0,0 1 37 0</inkml:trace>
  <inkml:trace contextRef="#ctx0" brushRef="#br0" timeOffset="213138.95">6070 17663 880 0,'-5'-5'326'0,"1"4"-25"0,0-3-32 16,1-1-12-16,-2 0-32 0,2 1 21 15,-1 0 1-15,1-2-41 0,1 3-7 0,-1 1-13 16,0-1-30-16,1 0-16 0,0 2-23 16,-1-2 0-16,3 1-20 0,-4 4 8 0,1-1-3 15,2 2 26-15,1-3-22 0,-4 22 5 0,2-12-23 16,2 3 2-16,-2-1 10 0,2-2-5 0,0 5-2 16,0 2-20-16,12 19 14 0,-6-19-9 15,-1-2-18-15,-1 1 4 0,3-7-21 0,-3-1 15 16,4 6-13-16,-4-6-7 0,3-1 5 0,-2 0-4 15,0-4-19-15,1 2 8 0,1-3-3 16,-4-1 3-16,3 2-11 0,-1-2 6 0,-1 1-7 16,1-2 1-16,-5 0-2 0,0 0-13 0,0 0 8 15,7 0-4-15,-7 0 4 0,7 0 5 16,-7 0-5-16,0 0-1 0,6 0-1 0,-6 0-2 16,0 0-10-16,7 0 2 0,-7 0 0 15,0 0 10-15,10-4 1 0,-10 1-16 0,0 1 8 16,0-3 1-16,0 2-7 0,1 1 7 15,-2-3-1-15,1 3 5 0,-2-1-8 0,1-1 1 16,-1 0 8-16,0 1 3 0,1 0 1 0,-1 0-4 16,-2-1 3-16,2 3 1 0,-1-2-1 0,-1 2-4 15,0-3 2-15,-1 3-4 0,-3 1 10 0,2 0 6 16,6 0-10-16,-13 0 2 0,-4 0 8 16,-1 0 2-16,-1 0-1 0,-1 0-7 0,-19 20 10 15,18-15 5-15,1 1 6 0,0 1-8 16,0-2-5-16,-4 3 0 0,0-3 14 0,1 1-22 15,5-1 16-15,-5-1-6 0,-1 0 2 0,1-1 22 16,-1 0-12-16,3-2-11 0,0 3 1 0,-2-1-3 16,5-1 10-16,-1-1-20 0,3-1 9 15,-2 1 1-15,-1 0-2 0,6 1 29 0,13-2-41 16,-13 0 21-16,2 0-30 0,1 0 33 0,1 0-22 16,-1 0 16-16,-5 0-10 0,2 0-1 15,-2 0-19-15,5 0 19 0,0 0-1 0,2 0 12 16,-6-10-2-16,7 10 23 0,1 0 6 0,3 0 2 15,-3-1-31-15,3-1 19 0,-3 0 0 16,3 1 2-16,-4-1-1 0,4-1 2 0,-3 2-9 16,2-2 2-16,1 2-12 0,-9-9-1 0,5 2-3 15,0 1 5-15,-1-9 0 0,0 8-8 16,-1-4 8-16,0-2-4 0,-2 0-4 0,2 0-9 16,3 0 1-16,-2-1-2 0,0-5 4 15,-2 1-7-15,3 2-2 0,-2-4-3 0,1 1 6 16,-2 0-21-16,1-1 18 0,-2 0 4 0,2 2-3 15,-1 1 4-15,0 0-2 0,5 1-6 0,0 1-3 16,0 9-5-16,2 0-8 0,0 1-38 16,1 2 4-16,1 1-41 0,0 0-25 0,-2 2-33 15,3 1-22-15,0 0-54 0,3 6 20 0,-2-4-149 16,0 1-69-16,1 1 39 0,-2 1 33 16,0 1 31-16,0 1-263 0,0 0 55 15,0 2 39-15,0 7 35 0,-16 18 46 0,11-18 27 0,-3 4 26 16,-5-1 22-16,1-1 35 0,0 0 9 15,4 2-20-15</inkml:trace>
  <inkml:trace contextRef="#ctx0" brushRef="#br0" timeOffset="213983.89">4964 17829 392 0,'-4'2'387'0,"0"-2"-62"15,2 0-42-15,-4 0-16 0,4 0-16 0,-4 0 13 16,3 0-38-16,-1 0-32 0,-1-2-2 0,-3 2-23 16,4-1 22-16,4 1-19 0,0 0-16 15,-25-11-14-15,12 5-4 0,4 1-15 0,4-1 0 16,-3 4-9-16,2-4-24 0,1 2 12 0,1 1 2 16,0-1-1-16,0-1-17 0,2 0-12 0,-2 2-2 15,1-2-9-15,3 0-11 0,-1 0-4 16,1-1-4-16,0 6-16 0,0 0 5 0,0-7-1 15,0 7-2-15,0-8-7 0,14-5-3 16,-9 10 5-16,-1 1-4 0,4-1-9 0,-2 2 13 16,1 1-5-16,0 0-7 0,3 0-7 0,-10 0 9 15,12 0-24-15,1 0 27 0,13 12-34 0,-13-5 27 16,-5 0-12-16,1 4 10 0,-5-1-17 16,-3 0 28-16,1 3-9 0,-2-13-12 0,0 13-2 15,-15 19 12-15,6-14-1 0,-4-1-1 0,1-1-1 16,-5 1-13-16,3-1 15 0,-1-3-8 15,0 0 13-15,-1-2-22 0,2-1 23 0,-4-2-14 16,4-3 15-16,0 1-29 0,5-2 14 0,-1-2 2 16,0-1 7-16,3-1 9 0,7 0-18 15,-12 0-2-15,-13-11 17 0,12 0-8 0,-2 2-17 16,5 1 7-16,-4-3-7 0,4 0 12 0,1 0 14 16,0 1-3-16,2 2-4 0,-3-4 3 0,5 1 8 15,0 2-4-15,-3-4 0 0,3 2-8 0,0 2 7 16,-1-6 10-16,2 7 0 0,0-2 11 15,0 2-22-15,2-2 9 0,-1 4 5 0,-1-1-3 16,3 0-3-16,-2 1-15 0,-2-8 2 16,-3-3 1-16,0 1 0 0,2 5 4 0,1 1 1 15,-2-4-9-15,-1 4 12 0,0-2-13 0,-1 1 12 16,3 2-2-16,-3-3 19 0,4 9-2 0,0-1 7 16,1-2 7-16,0 4-8 0,0-1-16 15,0 0 12-15,1 0-19 0,-1 1-2 0,-1-2 14 16,-2 4-2-16,7 0-16 0,-10 0 4 15,-4 0-5-15,-18 16 5 0,18-8-18 0,-4 2 11 16,1 0 11-16,-4 1-11 0,-1 2-6 0,-1 0 14 16,2 4-17-16,2-2 3 0,4-1 5 15,-3 2-14-15,3-3 13 0,-1 1-7 0,5 3 6 16,-2 1 3-16,4 0-6 0,0 0-8 0,7-1 10 16,-2-3-10-16,3-2 11 0,1-12-9 0,0 10 9 15,11 14 3-15,-2-13-2 0,1-2 0 0,3-4 9 16,-3-3 6-16,2-2-10 0,2 0-5 15,4 0-3-15,21-16 13 0,-16 7-34 0,0-3-13 16,0-2-28-16,-1 0-48 0,-1 2 12 16,-1 0-143-16,2 0-40 0,-4 1-80 0,0 1 32 15,-2 2 30-15,-6 5 29 0,2 1-245 16,-2 1 38-16,-10 1 35 0,0 0 38 0,8 0 29 16,-2 0-5-16,1 0 24 0,-1 0 20 15,8 0 47-15,14-17 24 0</inkml:trace>
  <inkml:trace contextRef="#ctx0" brushRef="#br0" timeOffset="214389.87">4676 17337 246 0,'-4'-4'493'0,"3"2"-80"16,-2-2-49-16,3 2-41 0,-1-1-43 15,-2 2 49-15,1-2-37 0,2 0-52 16,-1 2-9-16,1 1-44 0,-1-2-14 0,1 1-16 16,1 1 6-16,0 0 12 0,2 0-15 0,0 1-11 15,0-1-14-15,0 2-3 0,-1-2-16 0,2 2-19 16,0 0 1-16,-2-1-12 0,2 1-6 0,-1-1-12 16,0-1-9-16,0 1-13 0,-2-1-5 15,2 2 3-15,-2-1 5 0,-1 0-11 0,3 1-1 16,-3 0-11-16,-3-1-1 0,3 0 0 15,-4 0 3-15,0 1-6 0,-2-1-14 0,1 1 5 16,1-1 5-16,-1-1 5 0,0 0-18 0,-1 0-6 16,1-1 8-16,0 1-3 0,5 0-16 15,0 0-5-15,0 0-21 0,-8 0-24 0,8 0-28 16,0 0 7-16,-7 0-98 0,1-7-59 16,6 6-53-16,0 1 29 0,0 0-255 0,0 1 26 15,0 0 31-15,-1-1 50 0,-2 4 28 16,2-1-25-16,-2 1 25 0,1 1 102 0,-2-1-9 15,-4 7 7-15</inkml:trace>
  <inkml:trace contextRef="#ctx0" brushRef="#br0" timeOffset="214690.84">4161 17450 270 0,'-1'-3'446'0,"-1"0"-69"16,0 2-34-16,-1 0-43 0,1-1 40 15,-2 2-52-15,-2-1-15 0,0 1-29 0,-8 8-21 16,-2-4-16-16,-5 3-24 0,1 2-13 16,-2-1-4-16,-2-1-20 0,1 1-25 0,-3 2-8 15,2-2 6-15,-3-1-22 0,3 3-24 0,-2-4-14 16,2 2-13-16,-2-3-44 0,5 5-1 15,1-4-101-15,0 2-59 0,1 1-95 0,5 2 22 16,-1 1-283-16,3-2 35 0,2-1 60 16,2-2 31-16,2-3 42 0,3 0-11 0,2-3 93 15,0-1-30-15,1 0 58 0</inkml:trace>
  <inkml:trace contextRef="#ctx0" brushRef="#br0" timeOffset="-208047.33">10745 18458 727 0,'13'0'249'0,"-13"0"-22"0,0 0-17 15,14 0 6-15,-14 0-32 0,23 19-10 16,-18-23-8-16,-1 1 2 0,0 0-6 0,-2 2-20 16,4-2 17-16,-4 2-28 0,1-1-24 0,-1-2 13 15,2 3-10-15,-2-1 14 0,1 0-38 16,-2 0 1-16,2-1-8 0,2-1-8 0,-4 0-9 15,3 0 23-15,5-12 0 0,0 3 0 0,0-3-12 16,1 1-12-16,-1-1 4 0,1-2 9 16,1-1 7-16,-2 1-8 0,-3 0-4 0,4 0-12 15,-3 1 4-15,-1 1-26 0,-1-1 11 16,2 1 7-16,-2 0-2 0,-3 2 3 0,1 0-26 16,-2 3 3-16,-1 0 15 0,3 1-16 15,-3 2 15-15,0-2-19 0,0 0-2 0,0-3-14 16,0-4 11-16,0 0 9 0,-11-14-1 0,9 14 5 15,-1 4-24-15,1 2 3 0,-1 1 18 16,2 2-8-16,-2-1 0 0,1 4 14 0,-2-1 0 16,3 1 3-16,-2-2-8 0,2 1-1 0,-2 2 3 15,2-3 9-15,-3 3-12 0,2-1 5 16,-1 0-3-16,-1 1 10 0,3-3-22 0,-3 2 4 16,0-1 23-16,2 0-17 0,-5-7 8 0,2-1-2 15,-1 0-16-15,-1 3 6 0,2 0 2 0,0 3 5 16,3-1-14-16,-1 1 15 0,0 1-3 15,0 3-7-15,-4-8-11 0,1 3 0 0,1 0 4 16,0 3 6-16,-1-1-9 0,3 1 3 0,0 1 10 16,-2-1-21-16,4 2 7 0,-4-1-1 15,0 1-11-15,-4-7-2 0,2 1-1 0,0 5 3 16,1-2 9-16,0 1 4 0,-3-5-10 0,0 7 5 16,1 0-5-16,2-1-10 0,-2 0 20 0,2 2-15 15,0 1-6-15,1-1 8 0,-2 0 8 0,1 0-5 16,-13-1-7-16,2-1 9 0,-1 2-10 15,5-1-4-15,0 1 4 0,4 1 1 0,-8 0-8 16,2-2 24-16,0 0-16 0,4 3 0 16,-7-1-1-16,13 2-2 0,-8 0-1 0,0 0 12 15,2 0-14-15,-1 0-4 0,1 0 17 16,0 0 6-16,-17-11-16 0,14 9 14 0,-1 2-14 16,-3 0-3-16,6 0 8 0,-3 0 3 0,-2 0-3 15,-4 0-8-15,3 0 5 0,-4 0 15 0,-18 14-9 16,17-12-9-16,3 2 12 0,3-3-17 15,0 2-2-15,2-2 5 0,1 0 4 0,4 1 8 16,2-2-2-16,-2 1-6 0,3 1-3 16,-13-1 1-16,6 2 5 0,4-2 10 0,4 2-20 0,-12 0 12 15,5-2-1-15,3 2-3 0,2-3-17 16,-2 1 17-16,5-1-10 0,-4 3 5 0,2 0-7 16,-7 4-8-16,-1-1 5 0,5-1 5 0,-2-1-1 15,5 0 6-15,-5 4-1 0,1-8-1 16,3 6 10-16,0-3-20 0,4-1 14 0,-8 7 7 15,3-5-9-15,1-2 6 0,3 0-3 16,-3-2 4-16,2 3-1 0,1 0-3 0,1-2 2 16,-1 1-14-16,1-1 19 0,-4-1-9 0,2 1 2 15,-1 1 1-15,0-2-3 0,-1 0 6 16,2 0-5-16,6 0 3 0,-8 0-1 0,-4 0-1 16,-2 0-2-16,2 0 5 0,-2 0 1 0,-14-14-12 15,15 13-4-15,2 1 13 0,0-3-1 16,-6-3-8-16,6-1 5 0,-3 2 12 0,-1-2-16 15,4 2 8-15,0-3-11 0,1 5 8 16,-1 1 7-16,3 1-2 0,8 1-1 0,-8 0-2 16,-1 0 3-16,0 0-5 0,2 0 2 0,-5 0 2 15,-1 0 4-15,-13-11-10 0,11 5 8 0,3 4-12 16,1 2 14-16,-4-5-1 0,4 3-6 0,0 0 9 16,1 0-15-16,1 1 3 0,-8-3 5 15,5-1 0-15,3 4-12 0,1-2 16 0,0 2 3 16,0-2-4-16,3 1 0 0,-11 0-4 0,5-2-11 15,1 1 15-15,1 0 1 0,1 1-12 16,-7-4 11-16,4 2 2 0,2-2-14 0,0 2 3 16,1 0 10-16,2 0-5 0,0 1 13 0,3 0-9 15,-3 2-8-15,3-2 9 0,-4 2 3 16,2-2-8-16,1 1 4 0,-1 1-11 0,0-2 12 16,-1 1 4-16,-1 1-16 0,2 0 1 15,-1 0 12-15,6 1-6 0,0 0 5 0,-9 0 8 16,0 0-6-16,3 0-5 0,-1 0-1 0,-1 0 8 15,-6 0-11-15,-14-15 8 0,14 15-10 0,-4-3 17 16,5 0-14-16,3 2 10 0,-1-1-2 0,-5-3-2 16,4 3 0-16,1-1-1 0,1 3 9 15,0-1-7-15,1-1-9 0,-7 0 7 16,1 2 2-16,0-5 3 0,1 4-16 0,2 0 14 16,0-1 2-16,-5 1-9 0,2 1 2 15,3 0 5-15,2-1-2 0,1-1 0 0,-1 1-4 16,-2 1 10-16,0 0-4 0,-1 0-6 0,-1 0 5 15,0 0 3-15,-3 0-7 0,4 0 4 16,-1 0-2-16,3 0 8 0,0 0-3 0,-4 0-4 16,1 0-5-16,0 0-3 0,2 0 6 0,1 7 5 15,2-7-3-15,1 0 3 0,1 0-3 0,-1 0 3 16,0 0 1-16,2 0 2 0,-1 0-12 0,-1 0-4 16,1 0 13-16,-1 0 3 0,-6 0-17 15,-1 0 8-15,-3 0 3 0,5 0-4 0,-1 0 7 16,-2 0-5-16,0 0 4 0,1 0 6 15,3 0-8-15,0 0-11 0,0 0-4 0,2 0 3 16,0 0 15-16,-4 0-1 0,-3 0 2 0,4 0-4 16,-3 0 2-16,0 0-1 0,2 0 7 0,3 0-5 15,-6 0-3-15,2 0-3 0,-20-7 3 16,21 5 0-16,-1 1 0 0,-4-2-1 0,2 0-1 16,-1 1 6-16,1-4 1 0,2 3-5 0,-5 2-3 15,7 0 2-15,1-2-5 0,1 1 2 16,2 1 4-16,0 0 0 0,-1-1 0 0,2 1 2 15,3 0-6-15,-3-1-4 0,1 0 3 16,-10 1-3-16,4-1 12 0,3 2-4 0,1-2-5 16,1 2 10-16,1 0-3 0,7 0-10 0,-8 0 7 15,-1 0-11-15,-5 0 8 0,-1 0-1 16,-2 0-4-16,3 0-5 0,-15 13 19 16,15-12-9-16,3 0-7 0,1-1 8 0,1 2 1 15,3-1-7-15,-2 1 5 0,3-2 1 16,0 0 2-16,-4 1-15 0,5 0 17 0,-2 1-7 15,-2-2 9-15,3 1-17 0,-3-1 15 0,3 2 1 16,-1-2-3-16,-1 0 3 0,1 0-5 16,-3 0 2-16,4 0 0 0,-3 1-14 0,3-1 18 0,-4 1-2 15,3-1-13-15,-2 2 16 0,2-1-7 16,-2-1 2-16,2 0 10 0,-2 0-10 16,3 3 7-16,-3-3-11 0,1 1-2 0,0-1 5 15,2 0 6-15,-1 0-7 0,6 0 11 16,-7 0-4-16,-2 0-3 0,3 0 1 0,-1 0-4 15,0 0-11-15,-2 0 4 0,3 0 1 0,-6 0 7 16,-5 0 2-16,2 0 7 0,-14 10-18 0,11-7 14 16,5-2 2-16,0 0-6 0,3-1 5 15,-10 4-10-15,5-3 5 0,-2 1 1 0,1 0-2 16,2-1-3-16,14-1 3 0,-10 0-3 0,0 0-5 16,-2 0 8-16,2 0 8 0,-3 0-16 15,-2 0 21-15,2 0-5 0,-4 0-3 0,1 0-5 16,-2 0 0-16,2 0 12 0,2 0-8 0,2 0-11 15,-1 0 2-15,-1 0 3 0,-3 0 7 16,4 0-6-16,-1 0-3 0,-7-10 7 16,11 10 10-16,2-1-1 0,0 1-13 0,-8-3 1 15,1 2 10-15,5-2-16 0,-3 2 3 0,4 1 6 16,0-3-1-16,1 2-15 0,-9-2 22 0,3 1-17 16,1 0 17-16,-6 0 0 0,19 2-13 0,-14 0 0 15,-4 0-1-15,0 0 2 0,-1 0-10 16,0 0 13-16,1 0-1 0,0 0 11 0,1 0 1 15,-2 0-5-15,4 0-16 0,-3 0 20 16,5 0-8-16,0 0-7 0,0 0 9 0,-1 0-11 16,3 0 13-16,-2 0 3 0,3 0-10 0,0 0 4 15,0 0-6-15,-3 0 8 0,-14-12-11 16,13 6-1-16,0 4 9 0,3 0-2 0,2-1 2 16,1 3-1-16,0-2-2 0,-1 2 10 15,-1 0-9-15,-4-3-2 0,1 1 3 0,-1 2 10 16,3 0-12-16,0-1 9 0,2-1-3 0,0 2-1 15,1 0-4-15,0-1 15 0,-9 1-10 16,0-4-12-16,4 1 16 0,1 0 0 0,3 2-4 16,0 0 2-16,2-2 2 0,-1 0 2 0,0 2-8 15,1 0 5-15,1 1 2 0,0-2-10 0,-1 0 3 16,0 1-5-16,0 1 4 0,1-1 2 16,-2-1 4-16,0 2-7 0,1-1 6 0,0 0 1 15,0 1 3-15,2-3-6 0,-2 3-10 0,-1-2 16 16,2 2-4-16,-1-1-2 0,-10-3-14 15,4 1 9-15,3 2 12 0,1-2-6 0,0 2-10 16,1-1 5-16,1 2 6 0,1-1-4 0,-1-1-3 16,1 2 4-16,-2 0-4 0,1 0 6 15,0 0 7-15,-1-1-11 0,-1 1 1 0,1 0-2 16,1 0 5-16,-1 0-6 0,0 0-1 0,1-1 8 16,-1 1 1-16,-10-2-3 0,2 1-8 15,7-2 21-15,2 3-19 0,1-1 13 0,-3-1-12 16,3 1 12-16,0 1-13 0,1-1 10 0,-1-1 5 15,1 0-5-15,0 2-6 0,0-1 4 16,-1 0 3-16,1-2-16 0,0 2 16 0,-2-2-3 16,1 1-2-16,1 0-9 0,-2-1 0 0,-6-4 7 15,0 0-2-15,3 3-4 0,1 0 0 16,2 0 8-16,1-1-11 0,0 3 10 0,0-1-3 16,3 0 1-16,-2 0 5 0,-2 1-10 0,2 0-3 15,0 0 7-15,0 1-2 0,-1 0 7 16,0 0 2-16,0-1-2 0,0 1-2 0,-1-1 1 15,1 1-6-15,-1-1 6 0,2 1-13 16,-2 1 14-16,0-1-4 0,0 0 1 0,0-1 7 16,-7-1-6-16,-1-1-11 0,4 2 8 0,1 0 4 15,0 0-4-15,2 1-2 0,1 0 2 0,-3 0 3 16,3-1-1-16,-10-1 2 0,2 0-4 16,4 2-4-16,-6 0-5 0,3 0 4 0,1-3 10 15,2 3-3-15,2 0 0 0,-1-1-4 0,1 1 6 16,-7-2-1-16,0-1-11 0,4 1 5 15,-1-1 8-15,4 1-3 0,0 1 2 0,1 0-7 16,0-1 6-16,1 1-6 0,1 0 6 16,-2-1 1-16,-6-1-4 0,4 3 8 0,-1-2-21 15,2 0 7-15,2 1 8 0,-2 0 0 0,4-1-2 16,0 2 3-16,0-1-6 0,0 1 3 16,0-1 0-16,-2 0 0 0,2 0 0 0,1 0 2 15,0 0 1-15,-1 0 2 0,0 0 2 0,0-1-16 16,-1 2 12-16,1-2-1 0,-1 0-12 0,1 2 12 15,0-2-2-15,1 1-7 0,-2 0 12 16,-9-3-14-16,3 0 15 0,3 3-3 0,3-2-3 16,-1 0 3-16,1 2-4 0,-2 1 1 15,3-2-7-15,0 1 5 0,-1 0 6 0,-7-4-1 16,4 2 0-16,0 0-2 0,0-1-7 0,2 3 7 16,1-3 0-16,0 3 4 0,-1-1 1 0,1 0-5 15,1 0 2-15,-5-5-2 0,-1 4 1 16,1 0 3-16,4 1-10 0,-2-1 13 0,2 1-9 15,-2 0 1-15,4 1 0 0,-2-2 6 16,0 2-11-16,-7-4-5 0,1 3 1 0,3-2 1 16,3 2 10-16,-3 0-3 0,1 1 0 0,3-1-5 15,-3 0 9-15,2 2-7 0,1-2 7 0,-3 0 6 16,3 2-8-16,-3-1 1 0,1 0-12 16,2 0 17-16,-11-2-4 0,1 0-2 0,2-3-2 15,-1 4 6-15,5 1-5 0,0 2 0 16,-1-2 3-16,4 1 3 0,-1-1-6 0,2 2-5 15,-1-1 4-15,-12-2-2 0,6 2 3 0,2-1-11 16,1 0 12-16,0 2-12 0,2 0 5 16,0 0 14-16,-2-2-8 0,3 2 0 0,-2 0 4 15,2-2-5-15,-2 2 2 0,-1 0-7 0,3 0-3 16,-3 0 8-16,0 0-1 0,0 0 4 16,-5 0-10-16,-1 0 12 0,-1 0-10 0,5 0 8 15,-2 0 7-15,4 0-13 0,-16 15 8 0,13-13-2 16,0-2-4-16,12 0 4 0,-10 0-1 0,1 0-2 15,2 0 7-15,-2 0-8 0,-3 0-2 16,-13 10 5-16,13-9 5 0,1 2-13 0,-5 1 8 16,2-1-5-16,4 0 4 0,-7 4 1 0,-1-2-13 15,-2 2 12-15,2 2 1 0,-1-1-1 16,0 2 7-16,1 1-6 0,-4-1 1 0,3-1-2 16,-2 2-2-16,5 1-3 0,-2-1 1 0,-1-1 4 15,2-2 2-15,-1 2-2 0,3-2-2 16,0 0 0-16,0 1-3 0,0-1 10 0,6-3-8 15,0-1 6-15,-1 1 2 0,4-3-9 16,-1 3 5-16,1-1-1 0,-8 3 7 0,1 3-5 16,0-1-9-16,0 2 4 0,-1 2 7 0,3-2-1 15,-3 1-5-15,0 1 3 0,0 0 1 16,0 2-3-16,-1-3 1 0,2-2-2 0,1 2 6 16,0-2-4-16,1 0-2 0,1 1-10 0,1-1 2 15,0-1 11-15,1-3-8 0,0 6 4 16,2-6 7-16,0 1-13 0,-1-1 13 0,3-1-3 15,-2 1-5-15,-2 5 3 0,-2-1 5 0,0 1-6 16,1 2-7-16,-1-1 9 0,1-1 6 16,-1 2-7-16,-2 3 8 0,3 1-4 0,0-6-4 15,4-2 0-15,0-3 1 0,0 0 0 16,4-1-1-16,-3 1 5 0,2-3-14 0,0 1 7 16,1 1-8-16,-2 0 11 0,3 1-8 0,0 0 3 15,-1 0 12-15,1 1-1 0,-2 12-8 16,2-2-6-16,0-3 9 0,0 6-9 15,0 0 14-15,0 5-3 0,-2-2 1 0,2-14 2 16,0 5 0-16,0 4-6 0,0 1 5 0,0 1-5 16,0 1-1-16,0-3-3 0,11 15 12 0,-7-14-5 15,-1-1-7-15,2-2 2 0,1-1 2 0,-1 0 2 16,1-3-2-16,-1-6 2 0,2 7-4 16,0-3 0-16,-1-2 4 0,1-1 6 0,3 4-18 15,0-4 12-15,-1 0-1 0,3 1 6 0,-1 2-7 16,3 0 9-16,0-2-7 0,-1-1-2 15,-3-2 3-15,2 0-2 0,-3-1-5 0,7 3 5 16,-4-2 3-16,3 1-15 0,-1 1 7 16,2-2-7-16,0 0 9 0,0-3 9 0,1 3-6 15,1-3-1-15,-1 2-3 0,2 0 1 0,-2-3 4 16,2 1-1-16,1 3-11 0,-2-1 9 0,1 3 3 16,-1 0 5-16,4 0-7 0,-7-2-12 0,2 6 1 15,2-2 11-15,-2-2-2 0,2 2-12 16,1 0 7-16,-3 1 6 0,2 1 4 15,-1-2-5-15,1 1-5 0,0 3-4 0,-3-2 9 16,2-4-9-16,0 1 2 0,3-1 0 0,0 0 3 16,-1-3-3-16,2 3-1 0,2 3-3 0,3-5 3 15,-4 3 4-15,4-3 8 0,-2 0 0 16,2 1-14-16,0 3 13 0,-1-3 4 0,-2 3-9 16,0-2 5-16,2-2-3 0,-3 6-13 15,2-1 13-15,-3 0-11 0,0 0-1 0,0-5-4 16,-2 1-2-16,-1 2-5 0,3 0 5 0,-3-1-3 15,3-4-5-15,2 2 18 0,-1-5 9 16,0 0-17-16,-10 0 5 0,5 0-6 0,6 0-1 16,2 0 23-16,1 0-10 0,1 0 2 0,-1 0-17 15,3 0-3-15,-3 0-4 0,4 0 14 16,-3 0-13-16,0 0-10 0,28 3-6 0,-29 1 12 16,1 5-7-16,-2-5 8 0,-1 0-13 0,-1 1 19 15,1-3-3-15,-1 2 9 0,1-2 4 16,-3-1-15-16,0 3 5 0,0 1-9 0,1-1 29 15,-4 0-6-15,2 1-3 0,-1 0-8 16,-2 0 7-16,3-5 4 0,-2 3-11 0,1 0 29 16,1 2-16-16,4-3 0 0,-15-2-21 0,5 0 1 15,5 0 17-15,2 0-2 0,3 0 3 16,-2 0-5-16,27-13 1 0,-24 10 2 0,2-1 1 16,-4-1 2-16,1 0 12 0,0 1 0 0,1-2-24 15,-3 4 1-15,-12 2 3 0,6 0 5 16,3 0 0-16,22 11-18 0,-24-7 4 0,1 3 40 15,-2-1-3-15,0 2-20 0,3-1-5 0,-4 0-2 16,-1-2 26-16,0 6-16 0,-6-4 11 16,6 2-12-16,-2-2 4 0,1 0-2 0,4-3 16 15,-5 0-8-15,-1-2-18 0,7 0 16 0,0-2-17 16,-9 0 10-16,5 0 1 0,6 0 2 16,0 0-2-16,23-14 1 0,-22 14-12 0,0-2 8 15,-1-4 14-15,4 6 5 0,-15 0 1 0,9 0-2 16,0 0-1-16,2 0-15 0,-2 0 10 15,1 0-7-15,2 0 0 0,-3 0 18 0,-3 0-14 16,3 0-5-16,-3 0 10 0,1 0-3 16,-4 0 5-16,5 0-9 0,-2 0 1 0,0 0 1 15,-1 0-1-15,23 0 8 0,-21 2-19 16,6 0 12-16,-4 2-8 0,-1 1-1 0,2-1 3 16,-2-1 10-16,3 1-1 0,0-2 10 0,-1 0-30 15,-1 1 1-15,1-3 38 0,-4 1-4 0,-5-1-9 16,2 0-10-16,5 0-2 0,1 0 3 0,-1 0-2 15,1 0 1-15,27-12-1 0,-39 12 0 16,4 0 0-16,7 0 11 0,0 0-1 0,-3 0-19 16,0 0 5-16,0 0 14 0,0 0 0 15,2 6-7-15,16 8 0 0,-15-11-7 0,-4-3 16 16,2 7-5-16,0-3-14 0,-1 1 0 0,3-3 0 16,1 1 2-16,0-3 0 0,-1 2 1 0,-6-2 6 15,3 0 5-15,5 0-5 0,24-13-3 16,-17 8 1-16,2-3 1 0,1 1-1 0,-1 0 27 15,0 3-2-15,-2-3-14 0,1 2-30 0,-3 2 21 16,3-4-2-16,-5 4 7 0,-9 3 4 16,1 0-11-16,4 0-1 0,1 0 8 0,0 0 5 15,-2 0-1-15,19 13-1 0,-19-12-26 0,-3-1 2 16,-2 2 1-16,9-2 24 0,-12 0-21 16,7 0-1-16,2 0 16 0,4 0 1 0,2 0 6 15,20-13-1-15,-18 11 0 0,-3 0-6 0,-13 2-2 16,6 0-8-16,4 0 0 0,-1 0 2 0,1 0-1 15,0 0 7-15,19 12-3 0,-21-3-10 0,1-4 0 16,0 5 2-16,-3-3 13 0,0 2 14 16,4 0-17-16,-6-2 6 0,4-1 3 0,-1-2-1 15,0 0 6-15,1 0-3 0,-1 0 0 0,8-1-2 16,-7 1-3-16,-1-2-9 0,5 0-2 16,-4 1 3-16,6 0-1 0,-9 1 5 0,4-1-24 15,-3 0 18-15,2 1 0 0,3 3-1 0,8 0 3 16,-24-7-1-16,5 0-8 0,2 0 2 15,2 0 0-15,5 0-7 0,-2 0 18 0,3 0-59 16,-1 0 39-16,24-14-25 0,-23 5-21 0,1 3-3 16,-1-1 7-16,2-3 3 0,-5 6-9 15,1-2 11-15,-5-1 3 0,3 5 10 0,0-3 6 16,-3 3 14-16,-3-1-17 0,-1-2 23 0,-1 4-15 16,-1 0 20-16,0 0-16 0,1-1 12 0,-2 2-12 15,14-4 7-15,-3-2 0 0,1 3 8 16,4-1 11-16,-9-1-15 0,4 2-1 15,0-1 2-15,2 1 5 0,-1 0-12 0,-2-1 21 16,1 1 6-16,0 2-9 0,-2 0 0 16,-4 1 7-16,-2-2-27 0,2 2 7 0,-12 0 12 15,9 0-4-15,-2 0 4 0,7 0 8 0,2 0-1 16,12-14-7-16,-13 12-11 0,2-3 19 0,-2 1 0 16,2-3-15-16,-1-3 6 0,4 5 11 0,-5-1-25 15,4-5 22-15,0 3-10 0,-2-2 6 16,-2 5-13-16,3-5 7 0,-3 1-1 0,-1 1 4 15,-3 5-9-15,-2-1 14 0,6-1-14 16,-2-2 15-16,-1 5-14 0,-1 1-2 0,7-3 2 16,-8-2 5-16,3-1 6 0,3 2 0 15,-2-3-8-15,2 3 1 0,-3-3 13 0,0 1 0 16,0 0-22-16,4 1 13 0,-8 2-7 16,4-3 9-16,-1 2-2 0,-4 1 8 0,0-1 7 15,-3 3-13-15,2-2-5 0,-1 2 0 0,-2-1 10 16,1 1 6-16,-1 0-17 0,-1-1 20 15,4 3-4-15,-6-1-16 0,3 1 11 0,2-1 5 16,-1 1-5-16,1-2 0 0,-6 2 8 16,0 0-3-16,10 0-7 0,-3 0-4 0,0 0-7 0,7 0 17 15,-3 0-2-15,0 0-12 0,0 0 21 16,2 13-19-16,-5-13 1 0,-2 2 5 0,-1-2 4 16,-1 1-3-16,-2-1 10 0,2 2-15 15,1 0-6-15,-1-1 21 0,1 0-5 0,2 1-5 16,-2-1-3-16,1 1-13 0,-6-2 16 0,0 0-20 15,9 0-4-15,0 0-5 0,0 0-9 0,-3 0-15 16,1 0-7-16,3 0-27 0,-4 0-13 16,1 0 9-16,1 0-193 0,-2 0-97 0,2 0 33 15,-8 0 13-15,9 0 23 0,-3 0 11 16,-6 0 14-16</inkml:trace>
  <inkml:trace contextRef="#ctx0" brushRef="#br0" timeOffset="-199893.87">15827 6051 232 0,'0'0'322'0,"0"0"-41"15,0 0-53-15,0 0-5 0,0 0-17 0,0 0-27 16,0 0-7-16,0 0-5 0,0 0-23 0,0 0 7 16,0 0-44-16,0 0 16 0,0 0-19 15,0 0-11-15,26 27-23 0,-22-9 1 16,-4-18-16-16,7 35-7 0,-2-14-2 0,-1 3 9 15,2-3 3-15,0 2-15 0,-2-1-8 0,1-1 14 16,1 2-24-16,-1-4-15 0,1-1 3 0,-2 0 6 16,1 0 8-16,-1-1-23 0,-1 0-25 15,0-4-22-15,-1-2-38 0,-2-1-23 0,4 8 9 16,-4-18-205-16,0 10-132 0,0-2 28 16,-14 5 14-16,7-8 27 0,3-3 32 0,-3 0 51 15</inkml:trace>
  <inkml:trace contextRef="#ctx0" brushRef="#br0" timeOffset="-199147.85">15589 6323 517 0,'-1'-6'249'0,"0"2"-17"15,0-1-1-15,-1 2-11 0,2-3-36 16,-1 2-12-16,0 3-5 0,1-2-14 0,-2 2-33 15,2-1-8-15,-1 4-23 0,1-1 11 0,-1 2-12 16,1 0-15-16,0 1 4 0,1 1-35 0,0 2 12 16,1-3-17-16,3 14 17 0,0-1-25 15,0 0 8-15,1-3 1 0,-1 1-15 0,2 2 15 16,-1-3-8-16,4 0-17 0,-3 0 19 16,-1-1-25-16,3 0 6 0,-5-2-2 0,2-1-5 15,-3-2 16-15,-2 1-22 0,2-3 8 0,-1 3 24 16,0-4 1-16,-2 3-34 0,0-8 7 0,0 13 22 15,-15 16-6-15,4-12-19 0,-4-3 4 16,-3 1 8-16,-2-1-15 0,0 1 16 0,-1 3-14 16,-1-6 22-16,3-2 10 0,-2 1-13 15,2-4-7-15,1-1-1 0,0 3 18 0,-2-6 23 16,6-2 7-16,2-1-37 0,12 0 32 0,-11 0-51 16,-2 0 29-16,-11-15 15 0,9 9-23 15,3-5-2-15,3-2-28 0,-2-1 14 0,1 1 39 16,3-3-32-16,0-1-5 0,2 1-4 0,1-4 7 15,-2 2-3-15,5 1-12 0,-1-3 26 16,2 10-27-16,0-4 11 0,14-17-19 0,-8 17 6 16,3-1-2-16,1-1-12 0,0 2 7 0,0 2-4 15,4 0 12-15,-2 2-14 0,-2 5 29 16,0 1-3-16,-1 1-13 0,-1 1-17 0,1 2 13 16,-9 0 31-16,0 0-28 0,9 0 32 0,12 14-28 15,-14-4-6-15,-2-2 30 0,-4 2-28 0,2-1 5 16,-3 0-9-16,1 0 19 0,-1-9-19 15,0 8 8-15,0 5-6 0,0 2 9 0,-15 13 8 16,10-17-22-16,-4 1 14 0,1 1 11 0,-2 1-21 16,-2-4 3-16,2-1 29 0,1-2-30 15,0-1 6-15,0-2-15 0,0 0 37 0,5-1-36 16,-3-1 8-16,0-1-13 0,2 1 25 16,-1 0-14-16,-2-1 12 0,2-1-15 0,-2 0 5 15,8 0 2-15,-6 0 17 0,-7 0-18 0,-11-14 34 16,10 9-34-16,3-2 28 0,4 1-23 0,-3 2-16 15,3-3 1-15,-2-2 14 0,-2-3 10 16,4 4-14-16,-3-2 2 0,2 0-26 0,-2-1-15 16,5 2-35-16,-4-6-24 0,1 4-45 15,1 2 15-15,-2-2-211 0,1-5-74 0,2 0-16 16,1 4 52-16,2-6 27 0,-2 4 54 0,2 1 20 16,1-4 14-16,-3-4-17 0</inkml:trace>
  <inkml:trace contextRef="#ctx0" brushRef="#br0" timeOffset="-198950.93">15095 6116 222 0,'2'-2'284'0,"-1"2"-51"0,2 2-1 16,0 4-23-16,0-4-16 0,-1 4-6 0,0 0-38 16,2-1-4-16,4 12-21 0,-2 1 3 0,1-5-19 15,0 3-16-15,0 1-12 0,2-2-8 16,1 1-14-16,0 0-11 0,-1-2-27 0,-1 0-48 15,-1-2-43-15,-2 0 6 0,-1-3-332 0,-4-9 51 16,0 9-4-16,0-3 36 0,0 2 13 16,0 0 6-16</inkml:trace>
  <inkml:trace contextRef="#ctx0" brushRef="#br0" timeOffset="-198437.9">14794 6583 259 0,'-1'-1'285'16,"1"1"-48"-16,0 0-6 0,0-2-8 15,0 2-20-15,3-1-27 0,-2 2-14 0,1-1-21 16,1 0 2-16,-1 2-12 0,2-1-27 0,0 0 6 16,-1 1-29-16,3 1 11 0,-2 1-23 15,1-1-9-15,-1 1-10 0,0 1 12 0,6 5-14 16,-5 0 0-16,0-3-5 0,0 1-6 0,-1 0-2 15,-3 0 4-15,-1-3-7 0,0-5 5 16,0 0 7-16,0 10-15 0,-15 12-9 0,3-9-6 16,-3-4 19-16,4 2-11 0,-5-2 23 0,0-1-9 15,4 2-12-15,2-5-2 0,0-3 34 16,2 0-30-16,0 1 11 0,8-3 11 0,0 0 22 16,-7 0-54-16,-1 0 13 0,8 0 10 0,-6 0 5 15,6 0-10-15,-17-12-12 0,16 8-5 16,-2 3 9-16,-1 0-12 0,2-2-2 0,-1 1 11 15,3 0-15-15,-2 2-5 0,2 0 1 16,-2 0-14-16,2 0 34 0,2 3-8 0,0 0-1 16,1-1-30-16,-2 1 53 0,3 4-32 0,4 5 7 15,-1-3-11-15,0 0 20 0,2 4-41 16,0-1 17-16,-1 3 26 0,1-4-16 0,-1 2-29 16,-4-4 21-16,1-2 0 0,-1 0-4 0,-3 2 6 15,-1-9 2-15,0 8 1 0,-11 17 17 16,2-6-28-16,-7-1-17 0,0-1-30 0,-5-1-32 15,1 0-50-15,-2-2-20 0,-1-1 15 0,0 3-233 16,0-8-50-16,0-2 38 0,0 1-21 16,4-5 53-16,0 1 23 0,11-3 29 0,-2 0 18 15</inkml:trace>
  <inkml:trace contextRef="#ctx0" brushRef="#br0" timeOffset="-198074.99">14653 6244 935 0,'2'-10'301'0,"-2"0"-15"16,-2 2-33-16,0 4-17 0,-1-2 3 0,-2 4-52 16,0-1-35-16,0 2 14 0,-1 1-62 15,-1 0 8-15,1 0-18 0,-3 2-4 0,9-2-11 16,0 0 20-16,-6 0-37 0,-7 11 23 15,10-4-54-15,-3 8 15 0,5-1 6 0,-1-1-20 16,1-2 12-16,1-3-30 0,0 4 15 16,17 14-10-16,-8-11-2 0,-3-2 13 0,0 1-24 15,-2-5 4-15,2 0 6 0,-2-3-7 0,-1-1 4 16,2 0-10-16,-4-1-3 0,2 2 18 16,-3-3-9-16,0 3 15 0,0-6-46 0,0 0-9 15,-13 29-8-15,5-15-14 0,-3 1-19 16,-3 0-35-16,-1-3-56 0,4 5 14 0,-8-4-140 15,4-2 25-15,1 0 20 0,-2 0-143 16,0-2 28-16,2-2 22 0,1-1 24 0,4 1 19 16,0-2 6-16</inkml:trace>
  <inkml:trace contextRef="#ctx0" brushRef="#br0" timeOffset="-197747.01">14380 6644 348 0,'-4'3'301'16,"0"-2"-19"-16,0-1-28 0,-1 2 1 0,-1-1-25 15,2 2-29-15,-2-2-13 0,0 0 6 16,-1 1-36-16,-7 5-14 0,3 1-10 0,0-2-28 16,3-1-4-16,2 2-19 0,1-2-1 0,-8 8 17 15,5 0-25-15,5-3-10 0,0 1-17 16,-1-3 19-16,4 2 4 0,0-1-37 0,0 1-5 16,17 14 32-16,-4-13-20 0,-1-2-22 15,4-3 10-15,0-1 8 0,2-4 1 0,-9-1-30 16,7 0-1-16,1 0-1 0,18-12 6 15,-18 5 6-15,-3 0-15 0,0-3 5 0,-8 0-13 16,-2 4 7-16,1-2 35 0,-2 2-6 0,-2-3-21 16,-1 9-9-16,0 0-23 0,-12-26 36 0,1 15 2 15,2-1-33-15,-4 2-15 0,-6 2 12 0,4 0 10 16,-2 0-38-16,-2 3-33 0,1-2-43 16,1 6 13-16,5-3-207 0,-1 4-114 0,3 0 31 15,-2 0 22-15,-1 0 27 0,3 0 23 16,1 0 27-16,-1 0-16 0</inkml:trace>
  <inkml:trace contextRef="#ctx0" brushRef="#br0" timeOffset="-197087.99">13892 6683 935 0,'7'-5'283'0,"1"2"-2"15,-3-1 18-15,-1 1-39 0,-2 1-3 0,2 1-31 16,-2-2 32-16,0 2-36 0,1 0-22 16,-2-1-29-16,2 2-46 0,-2 2 26 0,-1-2-27 15,0 1-9-15,0 3-33 0,-1 2-1 0,-1-1 1 16,1 1-13-16,-5 10-17 0,2 0 23 16,-4 0-28-16,0-2 4 0,3 4-8 0,0-5-26 15,-3 0 29-15,3 1-6 0,-1-1-6 0,-2 2-20 16,-1-4 2-16,0 3 3 0,-1 1-17 15,1-4 19-15,1-3-7 0,-4 3 10 0,3-4-13 16,2 0 8-16,1-3-17 0,1 1-16 0,0-3 27 16,0-1 6-16,1-1-4 0,1 3-24 0,1-3 24 15,-1 3-9-15,2-3 5 0,-1 0-2 16,2 0-36-16,0-2 32 0,3 1 4 0,1 1-12 16,0-3-11-16,1 2 21 0,4-1 2 0,8-2-5 15,0 2-34-15,0-3 33 0,-2 4-5 16,1-2 13-16,-1 2-11 0,-3-1-19 15,-12 2 22-15,10 0 17 0,-3 0-36 0,0 0 36 16,1 0-18-16,-8 0-18 0,7 0 20 0,-7 0-16 16,8 0 4-16,1 14 13 0,-9-10 0 0,2 1 19 15,-4 0-28-15,2-1 8 0,-2 4-2 0,-3 6 13 16,-2 1 6-16,-2-2-13 0,0 0-15 16,0 1-11-16,-1-1 35 0,2 0-17 15,0 1 0-15,-1-3-9 0,2 5 1 0,0-8 7 16,1 6-1-16,-4 1 8 0,6 0-20 0,-1-2 11 15,1 3 9-15,0-3-2 0,3-1-18 0,-2-2-8 16,3-10 29-16,0 10 6 0,0-2-8 16,0-1 11-16,0 2-7 0,0-1-2 0,0-1-7 15,0 4 0-15,-16 16-2 0,9-12-6 16,-2-1 14-16,-2-2-16 0,-1 2-23 0,2-3 4 16,-3 0-27-16,0 0-19 0,-2-1-47 15,1 0-22-15,-1-3-36 0,-1 0-25 0,2-5 18 16,-2 3-296-16,2-3 37 0,9-2 31 15,-7 0 31-15,-12-15 23 0,10 1 25 0,-4-2 23 16,7-4 22-16,-1-4-7 0</inkml:trace>
  <inkml:trace contextRef="#ctx0" brushRef="#br0" timeOffset="-196860.07">13721 6584 677 0,'-5'-2'298'0,"2"0"-43"0,-4 2-22 0,1 0-11 0,-1 2-29 15,0-1 2-15,-7 5-23 0,-2-2-45 16,1 4 7-16,0 2-7 0,3 1-34 0,1 3-14 16,-3-2-37-16,1 2-64 0,-4 2-70 15,6 0 8-15,-5 4-225 0,2-2 23 0,0-2 23 16,-1 1-60-16,-2-2 27 0,2-2 15 0,0 0-21 15</inkml:trace>
  <inkml:trace contextRef="#ctx0" brushRef="#br0" timeOffset="-196202.05">13358 6908 763 0,'-2'2'309'15,"0"-2"-42"-15,-2 1 9 0,2-1-40 16,0 3-15-16,2-3-36 0,-3 1-26 0,3-1 8 15,-2 2-33-15,2-1 19 0,0 3-33 0,0-1-27 16,2 2 28-16,1 0-33 0,4 10-30 0,5-1 16 16,-2 0 9-16,1-2-28 0,2 2-23 15,1 0 4-15,2 0-2 0,-7 1-2 0,7-1 6 16,0 0-7-16,-2 2 16 0,0-4-16 16,-2 1 8-16,-1 2-27 0,-5 0 14 0,1-1-5 15,-7-3-19-15,3 0 49 0,-3-1-21 0,0-10-12 16,0 11 7-16,-14 12 7 0,5-11-12 15,-3 0-2-15,3 2-3 0,-4-4 7 0,3 0 7 16,-4-5-4-16,2 1 36 0,1-5-19 16,0-1 3-16,2 1 21 0,9-1-23 0,-10 0 13 15,-1 0-4-15,-14-12-14 0,12 5 6 16,0-2-13-16,5 1 8 0,-1-2-8 0,1 2-9 16,3 3 10-16,3-2-9 0,-2 4-1 0,4-3-7 15,-4 5 11-15,3-2-17 0,-1 0-3 16,1 2 10-16,0 1-7 0,1 0-5 15,2 1-16-15,0 1 13 0,-2 1-12 0,5 1 11 16,-5 0 16-16,4 0-10 0,1 10-6 16,5-1 0-16,-5-3 10 0,0 0-3 0,-2 0 2 15,3 5-11-15,-3-5-14 0,1 1 27 0,-1 0-6 16,-2-1-3-16,5 7 6 0,-6-10 6 0,0 5-4 16,-14 20-9-16,5-12 13 0,-4-1 2 15,-2 2-7-15,-3 3 2 0,-5-3-12 0,-3 6 21 16,-3-1-2-16,-3 0 6 0,-3 0-2 15,-1 2 13-15,2-3-4 0,-3-2 9 0,4 1 6 16,1-3-2-16,1-3 13 0,2-4 7 0,0 1 4 16,5-4-13-16,-3-3 0 0,0 0-2 0,2-3 13 15,-1-5-11-15,17 0-2 0,-6 0-9 16,-16-15-2-16,20 8-19 0,-1-4-2 0,2 0 9 16,2-5-46-16,5 1-11 0,-3-3-60 0,5 0-34 15,1 10 11-15,0-6-154 0,10-20-77 16,-2 16 30-16,3-4-254 0,2 1 50 0,3-1 56 15,-6 0 1-15,1-1 58 0,3 3 4 0,1-1 23 16,4 1 24-16,-3 2 19 0,1-1 45 16,-2 1 44-16</inkml:trace>
  <inkml:trace contextRef="#ctx0" brushRef="#br0" timeOffset="-196000.12">13098 7200 676 0,'0'-3'427'0,"2"1"-59"0,0 0-69 16,-2 0-41-16,-3-2-29 0,0 4 24 0,0 0-29 16,-3-1-67-16,-1 2-8 0,-7 7-6 0,-4 0-22 15,1 0-2-15,-1 2-12 0,-1 1-12 0,-1 1-92 16,2 0-60-16,-3-1-66 0,3 0 13 16,2-3-306-16,-3 1-22 0,7-7 51 0,2 0 45 15,1-2-2-15,9 0 35 0,0 0 17 16,-14-14 8-16</inkml:trace>
  <inkml:trace contextRef="#ctx0" brushRef="#br0" timeOffset="-195519.13">13206 6686 613 0,'0'3'230'15,"0"1"-17"-15,0-1-7 0,-2 2-12 16,2-2-5-16,-3 0 7 0,2 2-35 0,1-2-27 16,0 1 26-16,-4-1-16 0,4-1-32 0,0 0 19 15,-2 1 5-15,0 0 17 0,2-2-12 16,-1 1-16-16,0 0 38 0,1 0-34 0,-2-1 4 15,2 1 27-15,-1-1-2 0,1-1-19 0,-2 4 4 16,0-4 3-16,2 1-19 0,0-2 2 16,2 1 8-16,-2 0 4 0,1 0-14 0,3-4-7 15,-2 1-6-15,12-13 13 0,2 1-6 16,3-4 4-16,-1 0-9 0,1-4-1 0,5 2-1 16,-4-2-8-16,0 2-12 0,3-2 5 0,0 1 2 15,-4 2-23-15,0 1 0 0,-3 1-5 0,1-1-9 16,0 1-4-16,-4 3-5 0,-2 2-9 15,1 3-7-15,-3-2-5 0,-3 6-45 0,-1 1-44 16,0 1-58-16,-2 0-83 0,-1 2 17 16,2 1-163-16,-2-1-60 0,1 1 35 0,3-2-229 15,-1 2 38-15,0-2 60 0,9-4 20 0,-1 2 34 16,1-6 32-16,-5 5 44 0,1 2 50 0,-1-1 22 16,0 3 36-16,-5 2-30 0,5-3 13 15</inkml:trace>
  <inkml:trace contextRef="#ctx0" brushRef="#br0" timeOffset="-194742.21">13907 6554 692 0,'-4'0'213'0,"3"1"-62"0,-4 0 9 0,1 1-37 15,3 0 16-15,-3-2 3 0,0 2-17 16,0 1-7-16,-1-1-7 0,0-1-12 0,0 0 15 15,1 1-14-15,4-1-3 0,-5 0 9 16,3 0-20-16,-1-1 27 0,0 0-29 0,2 2 24 16,-1 0-20-16,-1-2 12 0,-1 2-20 0,4-2 0 15,-3 2-7-15,1-2 2 0,2 0 9 0,0 0-21 16,0 0-9-16,0 0 3 0,-7 0 3 16,7 0-17-16,0 0-13 0,0 0 18 0,0 0 2 15,0 0-5-15,0 0 31 0,-6 0 5 16,6 0-4-16,-8 2 13 0,8-2 17 0,-2 0-12 15,2-1-5-15,0 0-5 0,-3-1-24 0,-1 1 24 16,3-2-10-16,0 1-2 0,0 1-1 16,-2-1 9-16,-1-1-18 0,3 0 4 0,-2 1 5 15,2-1-16-15,-3 1 6 0,3-1-2 16,-2 0-9-16,1 1-4 0,2-1-11 0,-4 0 6 16,3 2-10-16,-1-2-1 0,1 1-8 0,0 1-11 15,1 1 0-15,0 0 3 0,-1 0-5 0,1 1-2 16,1 1 8-16,-1 2-5 0,1-1 1 15,2 1-4-15,2 0-2 0,-4 3 7 0,10 4-20 16,0 0 13-16,-2 1 1 0,3 1 7 16,1-2-7-16,-3 2-9 0,-1 1 12 0,0-3-4 15,-2-3-31-15,-2 2-63 0,-4 0-35 0,2-2 13 16,-3-8-220-16,0 8 27 0,0 5-269 16,-18 12 65-16,9-12 49 0,-2-6 37 0,1-2 30 15,-4 1 12-15,0-2 22 0,-4 0 24 0,2-1 24 16,5 1 32-16,3-2 9 0</inkml:trace>
  <inkml:trace contextRef="#ctx0" brushRef="#br0" timeOffset="-192990.33">16148 6957 561 0,'0'0'235'0,"0"0"-30"15,0 0-12-15,0-14 12 0,0 14-19 16,0 0-5-16,0 0 11 0,0 0-7 0,0 0-29 16,0 0 3-16,0 0-3 0,0 0-21 15,0 0-26-15,0-14 9 0,0 14-44 16,0 0 5-16,0 0-6 0,-17-4 12 0,3 11-9 15,2 2-29-15,-4 3-6 0,1 2 9 0,5 1-8 16,-6 0-13-16,6 3-9 0,1 0-2 16,5-2 4-16,-1 0 1 0,1-2 27 0,4-1-28 15,0-13 9-15,0 12-9 0,19 13 7 16,-8-14-14-16,2-2 0 0,3-2 0 0,-2-2-4 16,5-1 6-16,-1-2 7 0,-4-2-6 15,-2 0-2-15,-2 0-19 0,0 0 7 0,3 0 26 16,12-12-15-16,-9 6 12 0,-6 2-24 0,0-1-9 15,-2 3 10-15,-1 0 0 0,-4 0 0 16,3 0-6-16,-4 1 12 0,3-1-18 0,-4 2 17 16,3-1 23-16,-4 1-4 0,0 0-34 15,0 0 8-15,0 0 16 0,0 0-16 0,0 0 25 16,5 0-35-16,-5 0 4 0,0 0 21 16,0 0-29-16,0 0-2 0,0 0 20 0,0 0 18 15,12-1-39-15,-12 2 5 0,-3 2-10 16,0-1 31-16,-1 3-32 0,-5 4 31 0,0 0-4 0,-5 0-3 15,-2 2 1-15,-2-2-4 0,-1 2 5 16,0 4-3-16,-7-1 31 0,7 3-10 16,-4-5-22-16,0 1-1 0,-1-2-16 0,0 0 34 15,0 2-11-15,-1-2 0 0,6-2 25 16,1-1 15-16,1-5 10 0,4 5-15 0,1-6 13 16,3 1 21-16,1-1-9 0,8-2-1 0,-6 0-18 15,6 0 4-15,-9 0-5 0,-4-16-11 16,4 6 17-16,3 2-9 0,-1-2-4 0,5 2-21 15,-6-6 12-15,4 3-5 0,-1 0 1 16,1-7-10-16,-1 8 8 0,3-1-28 0,-1 3-9 16,1-1 26-16,-1 3-10 0,2 3 11 15,-2-1 0-15,3-1-21 0,-1 3 17 0,0-2-8 16,1 0 5-16,-2 3 10 0,2-1-11 0,0 0 10 16,0 0-22-16,0 2 11 0,0 0-1 0,0 6-25 15,0-3 14-15,2 3-1 0,-1-3 4 16,-1 5 10-16,0 0-10 0,1 11 11 15,-1-9-6-15,0 6-1 0,0 2-13 0,0 1 29 16,-11 20 1-16,7-22-12 0,-1 2 20 0,1-1-10 16,-4 0-8-16,3-1-6 0,1-4-2 15,-2 3 5-15,2-6 5 0,3-1-8 0,-2-2 13 16,-2-3-15-16,5 2 15 0,-1-2 2 16,1 1-11-16,0-5 2 0,0 0 1 0,0 0-14 15,0 5 1-15,16 6 13 0,0-7-21 16,3-1 14-16,1 1 13 0,-2-1-7 0,3-1-3 15,-1 3-9-15,-2-1-4 0,-4-1 4 0,3 2 2 16,-1 2 11-16,-3 2-21 0,3-1 28 16,-9 3-18-16,1-2 8 0,-2 4-8 0,-6-3-12 15,0 3 20-15,0-13-7 0,0 15 3 0,-14 21 5 16,5-18-3-16,-3 0 5 0,0-1-9 16,-2-2 10-16,0-2-3 0,-3 5 1 0,3-4-6 15,-4-3 8-15,3-4 4 0,-2 1 2 16,-1-1-21-16,4 0 24 0,-1-1 0 0,-3-4 13 15,5 0-14-15,2-2 5 0,2 0-1 0,9 0-10 16,-8 0 2-16,-15-15-6 0,12 4 6 16,-1 0-15-16,1-1-10 0,0-3-30 0,1 0-49 15,3 1 9-15,0 5-75 0,-1-3-36 16,1 1-27-16,-1-2-58 0,3 3 29 0,-4-1 22 16,-4-1 21-16,-1 2-281 0,-4 2 32 0,0 1 34 15,-1 2 29-15,-1 1 26 0,-1 2 33 16,-2-3 31-16,2 4 13 0,3-3 9 0</inkml:trace>
  <inkml:trace contextRef="#ctx0" brushRef="#br0" timeOffset="-192757.34">15203 7636 930 0,'-4'0'335'0,"-1"0"-23"0,3 0-70 0,-1 0-27 16,1 2-9-16,0 1-16 0,1 0-6 15,4-1-31-15,-1 4-5 0,2-4-14 0,6 13-47 16,0-2 45-16,2 3-63 0,2-3 43 0,-1 3-36 16,1-4-37-16,0 5 13 0,0-3-3 15,-4 1-53-15,3-1-49 0,-3-2-59 16,-3-2-59-16,-1 7 16 0,1-6-194 0,-5-4-65 16,3 3 29-16,-4-2 26 0,-1-2 16 0,0-6 23 15,0 0 12-15,0 6-27 0</inkml:trace>
  <inkml:trace contextRef="#ctx0" brushRef="#br0" timeOffset="-191978.39">14950 7773 550 0,'-9'-11'373'0,"0"4"-36"0,4 0 5 0,0 4-62 15,-1-3-31-15,3 4-31 0,1-1-14 16,-1 3-47-16,2 0-19 0,-2 4 20 0,4 0-21 15,-1 3-8-15,2 1-35 0,0 16-11 16,-2-12 42-16,11 25-29 0,-4-14 4 0,2 1-13 16,0-2 10-16,4 2-27 0,-2 1-3 15,0-5-18-15,3-1-7 0,-2 0 17 0,4-2-1 16,-2-1-3-16,1-1-4 0,3-4 1 0,-4-2-37 16,0 0 28-16,0-2 2 0,-4-2-23 0,-1-2-6 15,0-1 16-15,-1-2-8 0,-3 0 15 16,-5 0-25-16,0 0 7 0,8 0-7 0,-8 0 8 15,9 0 2-15,2-13-7 0,-11 7-3 16,3 3-28-16,-4-2 25 0,-1 2-1 0,2-2-4 16,-2 0-5-16,-2 1-11 0,1-2-11 15,-2 1 5-15,0 2 21 0,-4-7 0 0,3 5-24 16,-1-1 24-16,-2 3 11 0,4-2-5 0,-1 2 8 16,-2 2-16-16,4 0-1 0,-3 1 13 0,7 0-20 15,-12 0 15-15,-2 0-3 0,-13 13-12 16,11-8-7-16,1 1 31 0,4-2-13 0,-4 4-5 15,-2 0 10-15,4 0-23 0,1-3 12 16,0 4 0-16,-1 1 11 0,-1-2-25 0,0 1 16 16,4-3 1-16,-3 3-18 0,3-5 21 0,-3 3-27 15,2-1 31-15,1-3-24 0,3 1 7 0,1-2 29 16,-1-1-21-16,1 1-1 0,1-2 9 16,5 0-17-16,0 0 30 0,-8 0-21 0,2 0 2 15,6 0-6-15,-7 0 13 0,-7-11 1 0,10 6-4 16,1 1 9-16,-4-7 5 0,-2 2-21 15,4 2 5-15,0-1-5 0,2 1 8 0,0 1 7 16,0 1-17-16,0 0 2 0,2 1-11 16,-1 0 29-16,-1 0-12 0,2-1-8 0,-2 2-5 15,-1 0-1-15,4-3 10 0,-3 4-3 0,0 0 1 16,3-1-2-16,-1 1 18 0,-1 0-15 0,1 2-23 16,0-1 18-16,1 1-1 0,0 0 1 15,0 0 5-15,0 0 0 0,-4 13-2 0,4-8-1 16,0 0 6-16,1 0-6 0,1 2-5 0,-2 1-4 15,2-1 14-15,-2 1 1 0,10 19-12 16,-6-14 22-16,-3-1-6 0,2-3 6 0,-2 2-16 16,1-1-8-16,-2 0 29 0,0-10 6 0,0 7-11 15,0 8-5-15,-13 17 9 0,5-14-3 16,-1-1-23-16,-5-1-16 0,4 0 2 0,-4-2-119 16,1-2-29-16,-5-1-69 0,-1-1 26 15,0-1-323-15,5-3 60 0,-5 1 12 0,-3-4 32 16,1 1 84-16,11-4-5 0,-5 0 25 0,-3 0 22 15,-4 0 24-15,2 0 7 0</inkml:trace>
  <inkml:trace contextRef="#ctx0" brushRef="#br0" timeOffset="-191712.41">14423 8162 454 0,'4'-4'443'0,"0"1"-90"0,-1 1 10 15,-1 0-57-15,-2-1-43 0,3 2-24 0,-2 1-24 16,-1-2-60-16,-1 2 8 0,1 2-11 16,0 0-27-16,-2 2-36 0,1 2 24 0,-1 1-11 15,-2 9-22-15,-1 1 6 0,-2 1-24 0,1 2 8 16,2 0-8-16,-1 0-7 0,-4 1-5 0,0 0 1 16,-4 0-7-16,1 5-28 0,-3-5-19 15,0 1-58-15,-2-1-36 0,0-1-100 0,0-2 18 16,-1 1-285-16,-1-2 29 0,-3-3 39 15,0 1 23-15,-3-5 25 0,5-1 23 0,-1 0 27 16,-2-1 17-16,1 1 3 0</inkml:trace>
  <inkml:trace contextRef="#ctx0" brushRef="#br0" timeOffset="-191054.45">13555 8620 603 0,'-10'2'341'0,"-1"-1"-2"16,2 1-70-16,2-2 24 0,1 0-51 16,-2 0 15-16,8 0-57 0,0 0 0 0,-10 0-33 15,2 0-18-15,0 0 0 0,0 0 7 0,1 0-22 16,1 0 14-16,6 0-34 0,-9 0 6 15,1 0-12-15,-3-11-2 0,6 6-19 0,-1 1-17 16,-2-7-6-16,3 1 8 0,1-1-8 0,0 1-28 16,4 2 33-16,0-2-10 0,0 1-14 0,0 9 8 15,0-9-24-15,0-2 3 0,10-17-6 16,-6 17-5-16,1 2-8 0,-1 0 18 0,5-4-11 16,-4 7-13-16,3-1-4 0,-1 2 1 15,5-4 10-15,-2 5-16 0,0 1 14 0,-1 0-10 16,-1 0 9-16,1 2-1 0,-2 1 10 0,0-1-12 15,-7 1 0-15,0 0-4 0,9 0 3 16,0 0-7-16,11 17 9 0,-7-10 1 0,-4 2-7 16,-3-1 11-16,1 5 20 0,0-3-11 0,-4-1 22 15,-1 1-8-15,0-1 14 0,-1 0 3 16,-1 1 4-16,0-2 4 0,0 1 2 16,0 4-11-16,-10 21-2 0,5-15-2 0,0-1 11 15,-2 0-7-15,-3 3-7 0,5 2-5 0,-3-1 7 16,0 0 1-16,1 4 1 0,-1 1-4 0,1-1-23 15,-3-1-3-15,3 4 0 0,-1-3 6 16,-1 1 15-16,7 1-20 0,-1-1 20 0,2-1-6 16,-3-1 9-16,3 1-9 0,1-3-28 15,0-12 10-15,0 4 7 0,11 21-11 0,-4-19 8 16,5-2 9-16,-1-1-15 0,4-6 11 0,-2-1-23 16,3-7 22-16,4 0-19 0,-9 0-7 0,25-13-21 15,-8 1-18-15,-7-2-45 0,1-1-55 0,3-2 14 16,-4-1-140-16,0-1-91 0,1-1 31 15,-3 1 29-15,-4-1 27 0,-3 1 27 16,0-2 23-16,-4 5-311 0,-3 0 39 0,-2 4 35 16,-3 0 32-16,1 4 29 0,-1 8 68 0,0-7 12 15,0 7 17-15,0-11 10 0</inkml:trace>
  <inkml:trace contextRef="#ctx0" brushRef="#br0" timeOffset="-190781.43">13884 8735 998 0,'-1'0'365'0,"-1"-2"-20"16,1 1-46-16,0-1 36 0,-1 4-1 15,2-4-26-15,-1 5-7 0,0-1-22 0,2-1-42 16,0 1-1-16,1 3-19 0,-1-2-13 16,0-1-7-16,2 1-30 0,-2 0 10 0,2-2-24 15,-1 2-20-15,1 1-11 0,1-2-13 0,-2 0-17 16,1 1-16-16,-2 0 23 0,3-2-18 15,-3 1-8-15,2-1-41 0,-2-1-73 0,-1 0 3 16,0-1-223-16,0-1-107 0,-3 1 33 0,1-2 28 16,-3-1 31-16,-7-3-247 0,-2-3 36 15,-1 4 36-15,-5-7 33 0,1 3 30 0,-1-5 26 16,1 7 38-16,-2-6 28 0,2-2 18 16,6 3 6-16</inkml:trace>
  <inkml:trace contextRef="#ctx0" brushRef="#br0" timeOffset="-188152.64">17285 8201 544 0,'-13'16'256'0,"-11"8"-11"0,11-14-30 15,-1 1-3-15,2-4-38 0,1-3-1 0,4 0-9 16,0-1-16-16,-1 0-9 0,3-2-1 16,0 2-9-16,-2-3 0 0,2 0 20 0,1 0-24 15,4 0 8-15,0 0-31 0,0 0 2 0,-7 0-8 16,7 0-7-16,-13-11-11 0,12 8-3 15,-2-2-23-15,2 0 23 0,1-1-30 0,0 1 12 16,0-2-31-16,1 0 9 0,-1 7 20 0,0-9-35 16,17-18-4-16,-11 14 8 0,6 0-14 15,-1 3-3-15,1 0-14 0,2 1 31 0,0 3-25 16,-3 2-6-16,1 0 38 0,-3 2 6 16,-2 0-29-16,-7 2-7 0,7 0-19 0,7 0 19 15,-4 0-5-15,10 16-1 0,-16-14 15 16,2 0-3-16,-4 4 1 0,1 3 5 0,-3-4-1 15,0 1 41-15,0 2 15 0,0 0-21 0,-15 20 24 16,4-10-1-16,0 0-1 0,-2 2-21 0,-4-4 18 16,0 2-23-16,-3-1 16 0,0-1-18 15,0 0-11-15,-1 2 11 0,-4 0-8 0,1 0-1 16,-6 0 17-16,-6 0-26 0,0 2 14 0,-1 0-4 16,-5-1-2-16,3 1-1 0,0-2 17 15,3 3-19-15,-1-3 1 0,2 0 4 0,5 0 10 16,4-2-5-16,2-5-4 0,1 4 11 15,1 1 12-15,3-7 15 0,3-3 27 0,2 1 13 16,2-2-12-16,5-2 20 0,1-3-12 0,-1 1 14 16,5-1-22-16,2 0 8 0,0 0-13 0,-10 0-19 15,-11-11 14-15,6 3-21 0,1-2 5 16,-2 2-13-16,3-4-21 0,-6-4-5 16,5 5 13-16,-4-6-29 0,3 1 14 0,-2-3 11 15,5 0-11-15,-5 6-25 0,4-3 7 0,2 2-1 16,1 3-24-16,3 6-4 0,1-2-37 0,-1 1-29 15,5 3-23-15,-2 1-38 0,1 0-21 0,3 2-23 16,0 0 16-16,0 0-84 0,0 0-35 16,-9 14-37-16,8-10 30 0,-1 2-215 0,2 1-33 15,-3-1 46-15,-5 8 50 0,3 3 5 16,-2-2 54-16,-2 0 15 0,1 1 7 0,-2-1 53 16,2 5 25-16,-1-1 10 0</inkml:trace>
  <inkml:trace contextRef="#ctx0" brushRef="#br0" timeOffset="-187398.69">16108 8853 852 0,'-1'0'328'16,"-1"1"-31"-16,-4 0-42 0,3-1 18 0,-4-1-36 16,2 1-30-16,0 1-22 0,-1-2-21 0,0 0 72 15,-6-8-14-15,1 1-9 0,0 3 0 16,3 2-29-16,1-3-8 0,2 3-16 0,-1 1-16 15,5-4-7-15,-2 2-20 0,1-1-31 0,1 0-4 16,-2-1 10-16,3 1-19 0,0 5-12 16,0 0-11-16,0-6 5 0,22-10-14 0,-13 9-7 15,1 3 1-15,-1-1 1 0,-1 4-15 16,-8 1-9-16,9 0 24 0,-9 0-12 0,7 0 3 16,18 14-12-16,-13-9 8 0,0 5-11 15,-4-2 12-15,2 5-26 0,-2-1 10 0,-3-2 11 16,-2-1-6-16,0 0-3 0,-2-2 2 15,-1-7 8-15,0 10-21 0,0 4 17 0,0 2-1 16,-15 17 6-16,7-15-2 0,1-3-3 0,-6 1-4 16,4-1 8-16,-4-2-3 0,-4 0 0 0,5-1-10 15,-5-1 9-15,4-1 6 0,-2-3-2 16,3-3 16-16,6 1-4 0,-3-3 1 0,1-1 4 16,2-1 13-16,6 0 1 0,0 0-5 15,-6 0-7-15,6 0-14 0,-21-19-1 0,13 4 8 16,-3 1-5-16,9-3 10 0,-6-2 12 0,1 3-4 15,0 3 6-15,0 4-7 0,2 1 1 0,-2-8 7 16,0 4-10-16,0 3-5 0,3 0-4 0,0 5 22 16,0-2-22-16,0 3 3 0,-1-2-1 15,0 2-8-15,0 0-23 0,0 2 14 0,-3 1 6 16,0 0-18-16,-2 0 24 0,-13 14-15 16,3-3-7-16,-1 0-19 0,3 5 0 0,2 0 2 15,-4 4 10-15,3 0-4 0,1 0 14 0,1 1 3 16,3-1 5-16,0 0-4 0,1-2-1 15,5-1-16-15,-2-2 14 0,5-3 6 0,0-3-3 16,2 1-2-16,1-2 0 0,0-8-2 0,0 0 19 16,0 7 23-16,0-7 0 0,12 15-3 15,-7-13 7-15,2-1-7 0,-1-1 7 0,1-1-8 16,2 1-20-16,16-13 3 0,-13 9 4 16,2-5-13-16,-3 8 2 0,-4-3 5 0,0-2-10 15,-1 3-1-15,1-2-13 0,-3 2-29 0,-1 1 17 16,0-1-23-16,0 1 3 0,2 1-45 15,-2 0-29-15,-1 1-14 0,1-5-33 0,0 4-19 16,-1-2-60-16,0-2 21 0,1 1-173 0,-1-2 33 16,0 3-285-16,3-3 29 0,-4 3 57 15,2-3 68-15,2-8 19 0,0 2 47 0,-1 2-8 16,0 0 80-16,2-4 2 0,-2 5 17 0,0-1-20 16,1-7 53-16,1 6-10 0</inkml:trace>
  <inkml:trace contextRef="#ctx0" brushRef="#br0" timeOffset="-186981.72">15813 8551 440 0,'0'-8'477'0,"-2"-2"-87"16,0 2 13-16,1 2 4 0,-2 2-18 0,3-2-15 16,-1 2-7-16,0 0-33 0,1 0-37 0,-3 3-12 15,3-3-57-15,0 2-22 0,-1-1-18 0,1 2-23 16,0 0-6-16,0-1-15 0,-1 0-21 16,1 2-21-16,0 0-15 0,2 4-13 15,-2-4 20-15,2 0-34 0,-1 0 19 0,0 0-30 16,0 1 13-16,-1-1-16 0,0 1-18 15,0 2 6-15,2-3-8 0,-2 0-2 0,0 0 2 16,0 2-20-16,1-2 10 0,-1 0-17 0,0-1 15 16,0 2-15-16,0 1-10 0,0-2-14 0,0 0-6 15,0 0-22-15,0 0-22 0,0 0-49 16,0 2 12-16,0-2-90 0,0 0-50 0,-1 1-54 16,-1-2 29-16,2 3-252 0,-2-1-3 15,-1-1 54-15,1 4 46 0,-1-3 32 0,-1 0 29 16,0 1 23-16,-2-2 32 0,2 2 16 0,-1 1 32 15,-8 4 0-15</inkml:trace>
  <inkml:trace contextRef="#ctx0" brushRef="#br0" timeOffset="-186726.74">15592 8679 766 0,'-1'0'403'16,"-1"0"-61"-16,0 1-45 0,-1-1 52 0,1 0-21 16,0 0-18-16,-3 0-22 0,1 0-50 0,-2 0-7 15,2 2-43-15,-3-1-15 0,-1-1-30 0,-14 8-7 16,7-1-12-16,-2-4-43 0,2 5-10 16,-2-2-113-16,4-1-67 0,-4 2-70 15,2 2 16-15,-1 2-325 0,-1 0 30 0,2-1 34 16,-3 0 30-16,3 2 15 0,-6-8 45 0,6 3-22 15,-7 1 54-15,9 5-6 0</inkml:trace>
  <inkml:trace contextRef="#ctx0" brushRef="#br0" timeOffset="-186360.76">15033 8986 708 0,'0'-3'327'0,"-1"2"-66"0,0-2 15 0,2 3-21 15,0 3 3-15,-1 0-21 0,3 1-37 0,-2 1-24 16,7 13-20-16,-2-5-15 0,2 3 36 0,2 2-19 16,3-3-11-16,-2 1-34 0,5 3-6 15,-2-5-6-15,-1 2-6 0,3-4-24 0,2 1-7 16,-3 1-68-16,1-3-43 0,-4-2-52 16,-1 1-62-16,0 0-50 0,-6 0 17 0,-2-2-277 15,-2 0 33-15,-1-8 29 0,0 0 52 0,0 10 32 16,-13 14 20-16,3-13 14 0,-1 2 21 15</inkml:trace>
  <inkml:trace contextRef="#ctx0" brushRef="#br0" timeOffset="-185100.84">14959 9404 434 0,'-6'-1'406'0,"-2"0"-60"0,2 1-46 15,-1 0 4-15,2-2-41 0,-4 2 29 0,-5-7-22 16,-1 3-27-16,3 0 0 0,3 1-15 0,-3-6-23 16,3 3-2-16,2-1-31 0,-1 0 4 15,1-6-34-15,0 3-11 0,5 0-10 0,-1 1-33 16,2 1-3-16,1 1 1 0,0 7-1 16,0-7-26-16,0 7 3 0,0-9-17 0,0 9-4 15,14-16 9-15,-10 13-7 0,0 2-18 0,2-1 0 16,-2 2 8-16,1 0-4 0,2 2-12 15,-4-1 15-15,-3-1-9 0,21 11-14 0,-12-4-9 16,3 4-1-16,-2-4 23 0,-5 0-3 16,2-1 1-16,-3 2-11 0,-1-2 13 0,-1 0-5 15,1 0 0-15,-2 1-11 0,2 0 17 0,-3-1-11 16,0-6 15-16,0 14-15 0,0 1 12 0,-19 19-5 16,8-16 9-16,1 0-10 0,-4-1-10 15,0 0 13-15,0-1 0 0,-2-2-13 0,1 1-1 16,-3 0 11-16,3-5-2 0,-1 1-6 0,0-2-14 15,3 1 16-15,-1 0-16 0,0-4 12 16,4 0-6-16,0-3 5 0,1 0 4 0,9-3 1 16,-8 0-11-16,-1 0 0 0,9 0 17 15,-9 0-8-15,-13-16-10 0,11 8 11 0,2 2-1 16,-6-4-3-16,8 5-8 0,2-3 2 0,-7-3-2 16,4-1 3-16,4 2-8 0,1 2 11 15,-1 2-7-15,3-1 10 0,0 0 5 0,1 0-11 16,0 3 6-16,0-3-5 0,0 0 10 15,0 1-16-15,0 6 3 0,0 0 5 0,0-8-4 16,0 1-3-16,0 7-9 0,0-9 13 16,0 9-1-16,0-9-9 0,10-4 9 0,-7 10-2 15,0-1 0-15,1 3 3 0,0 0-3 0,1-1-9 16,2 0 1-16,-2 2 4 0,1 2 7 0,-6-2-10 16,0 0 2-16,9 0-5 0,-1 0-9 15,11 15 9-15,-10-9 0 0,-2 0 7 0,0 0-7 16,-2 0 4-16,-3 0-8 0,1-1 18 0,-3 4-11 15,0-1 4-15,0-2 5 0,0-6 8 16,0 12-9-16,-17 16-3 0,10-13-4 0,-2 3 17 16,-1-2-21-16,-2-1 10 0,2-2 8 15,-2-1-1-15,1 0 12 0,-1-2-12 0,1-2 6 16,3-2 14-16,-3 3-4 0,3-4-4 0,0-2 4 16,2-3 9-16,-2 0-9 0,8 0 8 15,0 0 2-15,-7 0-14 0,7 0 11 0,-9 0-3 16,9 0 13-16,-18-13-13 0,15 9 6 15,-4-7-12-15,0 1 12 0,2 9-14 0,0-5-3 16,2 4 8-16,0-1 5 0,0 3-1 0,2-3-16 16,-1 2-4-16,0-1 3 0,2 1-12 0,-3-1 9 15,2 1-9-15,1 0-7 0,-1-1 2 16,1 2 18-16,0 0-13 0,0 0-5 0,0 0 0 16,-2 7 8-16,2-4 4 0,2 4-3 15,-2-2 10-15,1 1-20 0,-1 1 1 0,0 2 9 16,0 0 3-16,0 2 9 0,0 3-26 0,0-1 11 15,0-2-9-15,0 0 11 0,0 3-5 0,-10 18 4 16,5-16 7-16,1-3-9 0,0 2 11 0,-2-3-3 16,3-3 9-16,0-3-1 0,0-3-19 15,0 2-1-15,-2-1 3 0,5 0 22 16,-5-1-13-16,4-2-16 0,-2 1 17 0,-2-1-5 16,1-1-1-16,4 0 18 0,0 0-20 0,-6 0-9 15,-16-14 4-15,13 5 14 0,-4-4-8 16,2-1-12-16,-1 1 13 0,6-2-3 0,-3 6 13 15,-1-4-13-15,-4-1 25 0,3 2-12 16,0 1 4-16,6 1 3 0,-6 0 33 0,2 3-15 16,-3-1-31-16,2 1 15 0,0 3 18 0,-2 2-29 15,3 2 6-15,-2 0 0 0,-4 0 12 16,-21 16 9-16,15-2-30 0,-2-3 22 0,2 6-15 16,1-3 30-16,1 6-7 0,-1-2-2 15,1 3-4-15,4 0 31 0,1-2 4 0,4 1-8 16,1-1 8-16,0-1-7 0,4-2 3 0,0 0-11 15,5-2 10-15,-2-3-6 0,2-11-1 0,0 7-10 16,11 9-10-16,-5-11 14 0,7 1-11 0,0-5-8 16,0-1-15-16,-4 0-18 0,5 0-28 15,21-17 2-15,-14 6-51 0,-1 0-45 0,-1-6-36 16,-2 2-62-16,2 1 23 0,-4-5-142 0,-1 1-98 16,-3 1 39-16,2 3-228 0,-2-6 50 15,-5 2 71-15,-1 6 28 0,3-7 40 0,0 3 0 16,-1-5 54-16,5 1 27 0,1-2 25 0,1 2 25 15,1-2 18-15,2 4 9 0</inkml:trace>
  <inkml:trace contextRef="#ctx0" brushRef="#br0" timeOffset="-184723.87">14688 8968 959 0,'0'-2'388'16,"1"0"-43"-16,1-1-45 0,0 1 28 15,-2 0-53-15,1 0 10 0,1 2-44 0,-1-2 2 16,0 0-9-16,2 1-29 0,-1 2 0 0,2-1-12 15,-1 2-26-15,1-1-6 0,-2 0-13 16,1 1-13-16,1-1-28 0,-3 2 2 16,3 0-21-16,0-1-2 0,-2-2-19 0,2 2-11 15,-3 1-14-15,2-2-24 0,-2 1-14 0,3-1-30 16,-3 0-39-16,-1-1 7 0,0 0-105 0,0 0-28 16,0 0-48-16,0 0 21 0,0 0-243 15,0 0 37-15,-2 0 33 0,-2 1-36 0,0 1 34 16,-2 0 24-16,-10 3 29 0,7-1 24 15,-5 3 19-15,0 1 29 0,0 1-4 0</inkml:trace>
  <inkml:trace contextRef="#ctx0" brushRef="#br0" timeOffset="-184501.89">14417 9196 283 0,'-5'2'396'0,"1"0"-44"0,-1 0 10 0,1 0-36 15,-1 1-34-15,-1-2-36 0,0 1 15 16,1 2-43-16,-1-2-4 0,-8 6-20 0,2 1-22 16,-2 0-13-16,2 0-49 0,0 0 9 0,-1 2-36 15,3-3-11-15,1 3-62 0,-1-3-63 16,3 0-48-16,1-6-86 0,1 5 16 0,0-1-232 16,2-1 30-16,1 0 28 0,-1 0-53 15,2 2 58-15,-2 11-2 0,2-4 20 0,1-7 52 16,0 6-11-16</inkml:trace>
  <inkml:trace contextRef="#ctx0" brushRef="#br0" timeOffset="-184264.9">14477 10066 827 0,'0'6'389'0,"-1"-2"-59"15,0 3-2-15,-1-5 23 0,-3 14-35 16,-3-4-27-16,1 2-20 0,-3 0-41 0,-1-2-9 16,0 2-22-16,-2 0-65 0,-3-1-32 0,0-1-9 15,1-4-111-15,-1-2-95 0,5-1 11 0,-6 0-344 16,12-5-3-16,-5 0 17 0,-2 0 31 0,3 0 26 16,-5 0 60-16,-16-16 15 0,17 15-33 15,-1-6 88-15</inkml:trace>
  <inkml:trace contextRef="#ctx0" brushRef="#br0" timeOffset="-183368.96">17736 9410 584 0,'0'0'254'0,"-1"0"-23"0,-1 0 13 0,0 2-19 16,2-1-2-16,0-1-6 0,0 0-23 15,0 0 13-15,0 0-26 0,0 0 17 0,-21 28-25 16,12-17-19-16,-3-2-1 0,-1 1-20 0,1 0 18 16,1-2-28-16,-2 3-4 0,2-6-8 0,-2 3-5 15,4-3-46-15,0-2 25 0,4-3-8 16,-2 2-13-16,2-2 16 0,5 0-16 0,0 0-23 15,0 0 9-15,-6 0 20 0,-4-13-17 16,10 6 2-16,0 0-28 0,7-7 27 0,-4-1-22 16,-1 3 5-16,5-4-12 0,-1 0 6 15,6 5-5-15,-5-4 4 0,2 3 0 0,-1 4-33 16,0 1 25-16,-2 4-15 0,-1 0-11 0,0 0 26 16,0 2-15-16,1 1-7 0,-6 0 10 15,0 0-7-15,23 13 11 0,-13-2 13 0,-7 0-7 16,1-2 8-16,-1 2 12 0,-2 9 2 0,1-7-2 15,-2-2 7-15,0 0-16 0,-12 18 16 16,4-15-7-16,-1 4-12 0,-2 5 10 0,-3-5-7 16,1 0-15-16,-6 2-21 0,1-5-37 0,-1 2-20 15,0 1 6-15,-2-1-71 0,-1-2-38 16,-2-2-42-16,1-1-25 0,-1 4 21 0,1-5-207 16,-1 1-63-16,1-2 44 0,1 1-19 15,1-4 32-15,2 1 65 0,4-3 26 0,1-5 21 16,14 0 20-16,-9 0 17 0</inkml:trace>
  <inkml:trace contextRef="#ctx0" brushRef="#br0" timeOffset="-182396.02">17153 9356 1072 0,'-1'-13'387'0,"1"3"-52"16,-2 3 36-16,0-1-36 0,2 4-5 15,0-2-36-15,0 4-34 0,-2-2-42 0,2 4-11 16,0 0-27-16,0 0-25 0,2-4-22 0,-2 6-8 16,2 1-13-16,0 2 8 0,0 0-23 15,5 10-5-15,-1-1-6 0,3 0-7 0,0 3-5 16,-3 0-21-16,1 0 5 0,0-1 10 16,0-3-4-16,-1 4-24 0,-3 2 0 0,1-6 3 15,-2-1-2-15,1-1 1 0,-3-1-18 0,0-10 11 16,0 13 1-16,0 3-1 0,-13 9 0 15,8-5-10-15,-4-6-4 0,0 1-3 0,-1-4 6 16,-1 0 0-16,0 0-18 0,1 2 15 0,1-9 1 16,-3 6-6-16,1-9 3 0,2 1-1 0,4-2 13 15,5 0-21-15,0 0 19 0,-9 0-8 16,9 0-1-16,-16-14-5 0,11 8 6 0,3 2 3 16,-3 1 15-16,3-2 1 0,-5-12-12 15,3 3-4-15,0 6-8 0,3 0 0 0,-2 3 4 16,2 0-5-16,1 2-6 0,-3-1 10 0,2 3-15 15,0-1 6-15,1 0-4 0,-1 1 10 16,1 0-2-16,0 1-9 0,1 1-7 0,-1 2-3 16,0-1 27-16,1 0-13 0,-2 5-16 0,2-3 7 15,0 1-8-15,2-3 10 0,-3 5 2 0,0-1 17 16,0-1-11-16,0 2 9 0,0-7 4 16,0 14-12-16,0 2-6 0,0 0 19 0,-14 21-11 15,7-23 4-15,-5 3-8 0,3 4 33 16,-6-3-26-16,-2 1 18 0,0-1-4 0,-3 0 10 15,-2 2-29-15,-2 0 12 0,-2-2 11 16,-4 3-13-16,-1-2 0 0,-5 3-4 0,-1 1 0 16,-3-1 25-16,-1 3-5 0,-3-1-26 0,3-2-20 15,2 0-1-15,0-1 24 0,3-2 1 16,3 1-10-16,-5-4 11 0,9-3-14 0,2-4-7 16,3 2 0-16,-2-4 59 0,8-2-20 15,4-5 24-15,14 0-28 0,-9 0 19 0,-3-12 10 16,4 9-18-16,6-5-2 0,2 0-4 0,-3 1 5 15,3-1 5-15,1 0-28 0,-1 8 7 0,0-9 11 16,0 2-6-16,0-5-5 0,0-2-7 16,0 4-1-16,0 2 4 0,0-1-6 0,0 9-2 15,0-8 2-15,0 8-15 0,0-9-2 0,0 9-18 16,0 0 19-16,9-7-26 0,-9 8 27 16,1 2-3-16,1 2 7 0,-2-1-3 0,0 2-8 15,0-1 11-15,0 2-24 0,-8 13 25 16,6-2-28-16,-1 0 22 0,-2 1 13 0,-2 1-2 15,0 2-7-15,-3-2-2 0,-2 0-19 16,-2 4 19-16,2-4-13 0,0-2 16 0,-4-6-21 16,1 6 31-16,-3-1 3 0,1 0-8 0,-3-1-26 15,-2-2 26-15,-1 0-2 0,0 1-3 0,1-5 6 16,1-2-8-16,1-1 11 0,3-3-5 16,4-1-7-16,-1-1 11 0,5-2-27 15,-2 0 23-15,-14-16-14 0,11 8 18 0,5-2-27 16,1-1 7-16,2-4-6 0,1 2-19 0,5 1 2 15,0 12-71-15,0-15-15 0,0-4-35 16,16-17-45-16,-9 18 17 0,2-1-117 0,-2 2-67 16,2 5 32-16,2-2-256 0,-1 7 47 0,-4 0-33 15,2 1 45-15,7-1 91 0,-7 6 38 0,1-1 29 16,-9 2 26-16,9 0 13 0,7 0 14 16,20 24 23-16,-20-6 54 0,-6 4 10 15</inkml:trace>
  <inkml:trace contextRef="#ctx0" brushRef="#br0" timeOffset="-182176.04">16415 10616 1160 0,'2'6'435'0,"-2"-1"-26"16,-3 0-60-16,0-1-6 0,0 0-12 15,-11 7-37-15,-2 3-27 0,-2-3-25 0,-1-2-41 16,-1 0-39-16,-2-2-37 0,0 0-64 15,-1-1-7-15,1-4-147 0,0 0-81 0,2-2 17 16,-4 1-325-16,12-1 11 0,-4 0 58 16,-5 0 18-16,-20-18 52 0,19 10 3 0,-3-5 31 15,2 2 20-15,1-3 14 0,5-8 47 16</inkml:trace>
  <inkml:trace contextRef="#ctx0" brushRef="#br0" timeOffset="-181958.05">15990 9977 593 0,'-8'-5'444'0,"-1"-1"-53"0,1 3-53 16,2 2 17-16,-2-1-37 0,0 2-41 16,1-1-1-16,1 1-51 0,6 0-20 0,-8 0-31 15,1 0-70-15,-4 0-11 0,-15 11-157 16,5-7-124-16,3 3 17 0,2-3-262 0,1 3 23 15,-2-4 6-15,5 1 47 0,1-4 32 16,2 2 14-16,1-2 29 0,8 0 14 0</inkml:trace>
  <inkml:trace contextRef="#ctx0" brushRef="#br0" timeOffset="-180565.15">18121 10149 510 0,'0'-4'262'0,"2"1"-43"0,1-1 8 15,-2-2-3-15,-1 4 14 0,1-1-29 0,2-1-16 16,-3 2 26-16,0 0 3 0,1-3-28 16,0 4 15-16,-1 0-21 0,2-2-6 0,-4 1-17 15,0 1-20-15,1 2 0 0,-3 2-28 0,-2 0-31 16,-6 7 23-16,-1-1-22 0,-2 7 5 16,2 3 7-16,2-1-29 0,3-2 3 0,-1 0-3 15,4 9-18-15,0-8 9 0,5 0-12 0,0-10-5 16,0 5 14-16,16 17-15 0,-7-18-7 15,4-1 2-15,5-2-20 0,-8-2 5 0,6-2 11 16,0-1-25-16,-3-3 22 0,1 0-4 0,-6 0 3 16,2 0-26-16,-1 0 2 0,11-13-3 15,-12 10 15-15,-1-2-3 0,-1 2-16 0,-2 1 0 16,-1-3 17-16,0 3-2 0,1-1 9 0,-2 0-20 16,1 0 10-16,-3 1-6 0,0-2-15 15,0 3 12-15,-1 0 10 0,-2 0-16 0,2 1-12 16,-4 1 6-16,0 0 15 0,-1 2-1 0,-11 3-4 15,5-1-3-15,1 4 1 0,-1-1 15 16,-2 1 5-16,4 0-3 0,-1 4-17 16,-1-2 20-16,3 1-20 0,2 3 25 0,-2 0 2 15,1-2-2-15,0 4 5 0,4-2-12 0,-1 0-7 16,4-1 3-16,-1-3 8 0,2-1-14 0,0-10 6 16,0 7-10-16,0-7 16 0,12 16-16 15,-7-11 7-15,0-4 5 0,3 1 0 0,-2 1-7 16,2-3 3-16,11 0-4 0,-11 0-3 15,2 0-3-15,5 0 10 0,15-17-15 0,-20 13 9 16,0 0-4-16,0 1-4 0,3-3 6 0,-2-1-4 16,2 2-11-16,-1 2 3 0,-3-1 0 15,-4-2 13-15,3 3-8 0,-2 1-14 0,-2-3 24 16,1 4-2-16,-3 0 1 0,1-1 0 16,0-1 3-16,-1 1-14 0,2 0 25 0,-4 2-3 0,3-1 14 15,-3 1-4-15,0 0-3 0,0 0-15 16,1-4 13-16,-1 4 10 0,-3 0-11 0,2 0-4 15,-3-2 11-15,0 4-8 0,-1 1 11 16,-7 6 7-16,-1-6-23 0,-4 7 16 0,2 1-13 16,-3-3 7-16,1 2 4 0,-2-2-1 15,-1 4-20-15,-1-3 6 0,-1-2 11 0,1 5-24 16,-4 0 3-16,1-1 8 0,0 0 6 0,-4-1-14 16,1 1 5-16,1-1-2 0,-1-1 3 0,2 0-3 15,-2 1-8-15,-3 1 4 0,4-3 13 16,-2-1-6-16,3-1-10 0,4 3 2 0,3-3 5 15,-1-2 4-15,3-1-23 0,3-1 15 16,6 1-6-16,-1-2-1 0,0 1 17 0,2-2-14 16,1 2-1-16,2-2 16 0,1 0-16 0,2 0 17 15,0 0-21-15,0 0 12 0,0 0 1 16,-8-8-13-16,8 5 1 0,0-2 16 0,0 1-4 16,0 0-21-16,1-2 9 0,2-1 14 0,-1 2-24 15,1 1 15-15,1-2 0 0,-2 2-1 16,1-1-13-16,3 0 20 0,-2 4-15 0,0-2 6 15,1-1-10-15,2 1 7 0,-2 1 5 16,2 2-6-16,1 0 12 0,-8 0 6 0,6 0-1 16,6 0-23-16,17 12 13 0,-13-4-10 0,-6-2 4 15,4 1 6-15,-5-2 9 0,-1 3-1 16,3 2-22-16,-5 0 21 0,0-1 1 0,-3 0-3 16,-1 0-18-16,-2 0 6 0,0 2-13 0,0 4-21 15,-17 19-3-15,2-13-36 0,-2-2-37 0,2 0 11 16,-3-1-123-16,-4 0-67 0,-1 1 27 15,0-4-338-15,-2 1 59 0,-2-2 69 0,0-2 37 16,0-4 32-16,-2 0 25 0,0-2 10 16,4 1 48-16,-6-2 22 0,2-2 34 0,-2-1 11 15</inkml:trace>
  <inkml:trace contextRef="#ctx0" brushRef="#br0" timeOffset="-180243.17">17138 10917 801 0,'-2'-4'423'0,"0"3"-19"15,1-1-23-15,-1 0-45 0,2 1-32 16,0-1-39-16,0 1 6 0,4-2-39 0,1 2-19 16,1 0-22-16,0-1-17 0,1 2-21 15,14-2-7-15,-12 2-13 0,5 0-6 0,-1 0-7 16,17 15-10-16,-17-7-8 0,0 0-24 0,-2 3 10 15,-4-1-8-15,-1 6-12 0,-2-5-9 16,-3-2-3-16,-1 3-6 0,0-3-11 0,0 4-21 16,-18 16-31-16,7-14-18 0,-2 0-5 0,-2 2-43 15,1 1 8-15,-6-1-74 0,1-5-51 16,-5 2-53-16,2-1-16 0,-6-4 25 0,3 4-259 16,2-4 30-16,1 4 31 0,-4-6 26 15,1 1 47-15,2-2 18 0,0 0 52 16,5-5 4-16,0 2 9 0,6-2 25 0</inkml:trace>
  <inkml:trace contextRef="#ctx0" brushRef="#br0" timeOffset="-179667.2">16785 11162 262 0,'-5'-4'399'0,"2"2"-34"16,0-2-57-16,0 3-8 0,3-1-24 15,-4 0-57-15,1 2 16 0,2 2-26 0,-1-1 28 16,-1 3-7-16,2-2-17 0,1 2 14 0,0 1-26 15,0 1-9-15,-2-2-20 0,4 4 2 16,-2 3-14-16,0-1 3 0,0 0-23 0,0 1-6 16,0-2-2-16,0 0-20 0,0-1-1 15,0-1-20-15,0 9 7 0,0 0 2 0,0-2-26 16,0 3-6-16,-11 8-7 0,4-11 2 0,-3-1 4 16,1 2-15-16,-5-4-3 0,5 1-6 15,-2-1 0-15,4-3-5 0,-1-3-10 0,2-1 5 16,0 0 1-16,1-1-13 0,1-2-4 15,-2 1 21-15,6-2-31 0,0 0 25 16,-8 0-11-16,8 0 8 0,-6 0 3 0,-12-18-10 16,8 9 12-16,-3-3 1 0,0-1 32 0,6 0-38 15,-2-2 8-15,-3 1 5 0,2 1 8 0,0-4-3 16,0 3-5-16,-2-1-6 0,-4 4-3 0,3-2-2 16,-2 1-5-16,2 2-1 0,0 2 24 15,-4 8-5-15,17 0-4 0,-11 0-19 0,-9 0 23 16,-15 15-19-16,16-5 18 0,0 1-36 0,-1 0 18 15,0 3 12-15,3 1-3 0,-5-1-14 16,8 5-4-16,2 1 25 0,-4-2 0 0,5 0-2 16,0 1 20-16,6-2-13 0,0-1 1 15,2-4 0-15,2-1-1 0,0-1 3 0,1-10-10 16,0 7-1-16,0 1-1 0,12 2 14 0,-7-9-1 16,11 5-11-16,-2-5-9 0,-5-1 2 15,7 0-3-15,19-17-10 0,-12 8-23 0,0-2-29 16,-1-2 3-16,-1-1-96 0,-2-1-59 0,1-3-67 15,-1 3 24-15,-1-5-188 0,2 4 40 0,-1-2-305 16,-6 3 35-16,0 6 41 0,2-2 79 16,-4 0 40-16,-1 4 38 0,-1 1 55 0,-1 3 10 15,-3 2 16-15,3 1 20 0,-3 0 40 16,12 13 8-16,-7-7-21 0</inkml:trace>
  <inkml:trace contextRef="#ctx0" brushRef="#br0" timeOffset="-179464.21">16589 11822 897 0,'-9'13'455'0,"-1"-3"-43"0,0 1-43 0,-3-1-37 0,1 1-38 16,-1-4-39-16,-3 0-23 0,-2 0-44 15,4 1-77-15,2-1-13 0,-5-4-190 0,1-2 8 16,-2 3-356-16,1-1 33 0,2-3 30 15,4 0 9-15,-3 0 23 0,-5 0 26 0,-21-14 37 16,17 10 7-16</inkml:trace>
  <inkml:trace contextRef="#ctx0" brushRef="#br0" timeOffset="-179273.23">15755 11317 893 0,'-15'-9'222'16,"2"7"-89"-16,-1 0-14 0,-4-4-332 0,-3 3-109 16,0-2 23-16,-1 2 49 0</inkml:trace>
  <inkml:trace contextRef="#ctx0" brushRef="#br0" timeOffset="-174655.53">19503 11260 351 0,'0'0'251'0,"0"0"-34"0,-16 0 10 0,-7 9-32 16,17-2-14-16,-2-4-2 0,2 3-6 16,-2-4-26-16,4 4-3 0,-1-3-1 0,1 1-5 15,-2-2-14-15,2 0-24 0,-2 0 30 0,2-1-35 16,-1-1 6-16,2 2 8 0,-3-2-27 16,6 0-16-16,0 0 7 0,0 0 25 0,-8 0-24 15,8 0-10-15,-9 0-19 0,9 0-5 16,-6 0 21-16,-3-12 2 0,5 10-35 0,3-4 30 15,-2 1-29-15,2-1-6 0,4 0-9 0,-3-1 11 16,0 7-17-16,0-14 33 0,12-8-33 0,-9 13-4 16,1 2 17-16,0-2-9 0,3-2-7 15,1 3-6-15,-2 2 19 0,1 2-21 0,-2 0-18 16,-1 1 19-16,1 3 3 0,-5 0 2 16,0 0-10-16,9 0 40 0,-9 0-36 0,22 17 0 15,-11-8 24-15,-3 2-7 0,-1 4 19 0,1-3-3 16,-4 0 30-16,0-2 8 0,-2 1-22 0,-2-1 44 15,0-1-10-15,0-9 10 0,0 12-20 0,0 3-1 16,-16 17-1-16,8-14-4 0,-2-1-6 16,-2-2-5-16,-1 0-1 0,-2 1-14 15,2-4-6-15,-2-1-2 0,0 1 6 0,-1-1-1 16,-2-3 6-16,4 0-17 0,2-4-14 16,-1 5 5-16,1-5 19 0,12-4-9 0,-9 0 9 15,0 0-10-15,1 0 7 0,2 0 2 0,-6-15 2 16,-1 5-16-16,1-5 12 0,2 5-8 0,-1-11 3 15,0 6-5-15,2-6 1 0,-1 2-6 16,1-4 8-16,3 4-5 0,-1-1 4 16,-1 2 3-16,1 0-14 0,3 6 15 0,-2-4-5 15,1 5-8-15,1 2 7 0,0 2 4 0,0 3-8 16,3-3 6-16,-2 4-3 0,2-2-5 0,0 3 0 16,1-1-12-16,-3 1 8 0,3 1-16 15,-2-2 16-15,2 2-7 0,-2 1 3 0,2 0-6 16,0 0 6-16,0 0-2 0,0 0-4 15,-5 11-4-15,5-5 13 0,-1 0-9 0,2 2-7 16,3 10-3-16,-4-11 12 0,9 19 0 0,-4-6 0 16,1-6-7-16,1 8 10 0,-3-3-1 0,1 0 2 15,0 1 8-15,-1-2-5 0,-1 5-1 16,-1-3 12-16,-2-10-12 0,0 5 6 0,0 5 0 16,-11 19-6-16,5-17 8 0,-5 0 4 15,2-2 4-15,-1 1-14 0,-3-1 8 0,-2 0-4 16,-2 1 4-16,0-3-25 0,-4-3-16 0,1 1-7 15,-4 0-36-15,1-4-16 0,0 1-21 0,1-1 9 16,-1-3-100-16,2-2-46 0,3-3-53 16,1-4 25-16,4 1-264 0,13-1 17 0,-10 0 7 15,2 0 75-15,-2-14 30 0,10 9 29 0,-6-8 18 16,6-2 10-16,0 8 43 0,0-3 13 16,0-4-35-16</inkml:trace>
  <inkml:trace contextRef="#ctx0" brushRef="#br0" timeOffset="-174425.55">18788 11453 413 0,'-2'-10'400'15,"0"2"-18"-15,2 4-58 0,0-2 14 0,-2 2-51 16,2 1-36-16,0 0-28 0,0 2-24 16,2 1 17-16,0 1-30 0,0 1-7 0,3 2-14 15,-1 0-52-15,9 10 7 0,0-1-16 0,2-1 3 16,-5 3-22-16,7 1-36 0,-3-1-6 15,-1 1-68-15,-4 0-52 0,2-2-51 0,-4 1-61 16,3-4 18-16,-5-3-285 0,0 1 25 16,-2-3 36-16,-1-2 30 0,3-3 23 0,-1 0 25 15,-4-1 20-15,0 0 16 0,0 0 10 0</inkml:trace>
  <inkml:trace contextRef="#ctx0" brushRef="#br0" timeOffset="-174178.57">19169 10847 698 0,'0'-7'424'0,"4"0"-56"16,-4 3-50-16,0 0-42 0,0-1-34 0,0 2-29 15,1-1-23-15,0 3-10 0,1 1-31 0,0 0-14 16,1 0-9-16,1 1-12 0,0 3-13 15,1-2-76-15,0 2-35 0,0-1-68 0,-1 1-69 16,-2 2 15-16,-2 1-322 0,2-1 69 16,-4 4 13-16,2-1 46 0,-10 20-7 0,1-8 8 15,-4-3 12-15,-1 7 5 0</inkml:trace>
  <inkml:trace contextRef="#ctx0" brushRef="#br0" timeOffset="-173239.62">18176 11896 540 0,'1'-4'335'0,"-1"0"-38"0,3 1-30 15,-2 2-1-15,-1-3-13 0,3 1-39 0,-3 1-26 16,3 0 1-16,-2 0-59 0,1 2 8 0,-1 0-7 16,0 2-12-16,3-1-14 0,-3 0 23 0,2 2-33 15,-2 1-11-15,2 0 30 0,-1 1 4 16,1 0 12-16,-2 2-17 0,2-1-29 0,-2 1 20 15,1-1-8-15,2 13-7 0,-2-8 4 16,-2 3 2-16,0-14-18 0,0 8-4 0,0 1-1 16,0-2 3-16,-13 16-12 0,4-10 9 0,0-2-13 15,-1 4-17-15,1-8-5 0,-5 1 7 16,2 2-11-16,1-2 3 0,-2-4-13 0,3 1 14 16,1-1-4-16,-6 3-19 0,2-5 0 0,2 0-1 15,3-2 2-15,0 0 6 0,3 1-9 16,5-1 7-16,0 0-11 0,-8 0-10 0,8 0 25 15,-10 0-8-15,10 0-7 0,-9 0 12 0,-3-11 3 16,7 8 1-16,3-1-4 0,-1 0 0 16,2 1 10-16,-2 1-10 0,1-2-7 15,1 2 18-15,-2-1-9 0,2 1-5 0,-2 0 0 16,3 0-8-16,-3 0 6 0,1 1-14 0,2-1 7 16,-1 2 6-16,-1 0-11 0,1-2 9 0,-1 1-3 15,0 1-4-15,0-1 1 0,2-1-17 16,0 2 15-16,-1 0 0 0,-1-1 2 0,1 1 1 15,1 0-8-15,0 0-5 0,0 4 9 16,0-1-6-16,0 1 10 0,-1-1-11 0,-1 0 16 16,2 2 3-16,0 1-1 0,-2 1-1 0,2 0 4 15,-3-2 10-15,-1 11 11 0,-2-1-18 16,-2 1 11-16,3-1-2 0,-2 3 12 0,-1-5-1 16,-1 2-3-16,1-3 10 0,2-5 0 0,-3 5 7 15,3-3-8-15,-2 2-10 0,2-4 4 0,-1 0 26 16,2-2-5-16,-3-1-6 0,5-1-7 15,0 2-5-15,-2-4-4 0,1 0 20 0,-1 0-5 16,1 1 24-16,-2-1-22 0,6-1 4 16,0 0 11-16,-8 0-14 0,0 0 9 0,2 0 18 15,6 0 11-15,-10 0-21 0,-12-15 10 16,3 6-3-16,5-3 1 0,-2 1-1 0,3-3-1 16,-2 1-11-16,2-1 7 0,-2-1-13 0,5-1 5 15,-2 1-27-15,0-2-41 0,1 4 0 0,0-1 0 16,2 2 0-16,4 2 0 0,1 2 0 15,-1 4 0-15,1-2 0 0,0 6 0 0,2-4 0 16,-1 3 0-16,2-2 0 0,-2 0 0 0,2 0 0 16,-2 1 0-16,2 0 0 0,0 0-69 15,0 0-236-15,1 2 26 0,0 0-143 0,0 0-54 16,0 0 43-16,0 0-242 0,0 0 24 16,0 0 82-16,12-5 59 0,-8 3 26 0,2 0 35 15,-2 1 35-15,1 1 64 0,12-8-19 0,-2 1 30 16,-5-1 37-16,10-4 30 0,-1 1-60 0</inkml:trace>
  <inkml:trace contextRef="#ctx0" brushRef="#br0" timeOffset="-173000.64">18174 11565 1035 0,'4'-4'345'0,"-1"-1"-31"15,-2 2-50-15,1 2-15 0,1-2-24 0,-3 0-16 16,0 2-23-16,0 1-19 0,-3 0-33 0,-1 2-31 16,-2 3 5-16,-5 3 2 0,-6 0-38 15,2 2-36-15,-2 0-40 0,3-3-23 0,-1-1-59 16,-2 3-31-16,5-2 9 0,1-3-195 16,1 2-123-16,1-3 36 0,2 2 27 0,0-2 21 15,-1-2 28-15,1 3-19 0,2-1 4 0</inkml:trace>
  <inkml:trace contextRef="#ctx0" brushRef="#br0" timeOffset="-172795.65">17851 11716 456 0,'-5'2'384'0,"0"1"-69"0,1-2 23 0,-2 4-50 15,-6 4-6-15,-5 1-37 0,2 0 3 16,0-1-27-16,3 2-19 0,0 1-22 15,1-4-20-15,-3 2-25 0,5-3-30 0,-1 2-9 16,0 0-87-16,1-3-57 0,0-4-64 0,2 1 11 16,-1 0-344-16,0-2 21 0,1-1 30 15,7 0 31-15,0 0 26 0,-9 0 27 0,2 0 14 16,-1 0-4-16</inkml:trace>
  <inkml:trace contextRef="#ctx0" brushRef="#br0" timeOffset="-172417.68">17512 11739 754 0,'-1'-4'330'0,"1"-2"-42"0,-1 2-27 15,-2 0-14-15,2 1-61 0,-4 1-7 16,1 0-5-16,-1 1 0 0,1-1-20 0,-3 5-28 15,1-1 7-15,-7 3-5 0,0 3-19 0,1 1-5 16,2 2-14-16,0 0-11 0,0 0-10 16,7 2-13-16,-1-4-19 0,1 2 11 0,2-2-21 15,1-9-1-15,0 7 23 0,0-7-21 0,0 9 5 16,18 12-4-16,-8-15-21 0,-2 0 27 16,-2-1 6-16,2-2-2 0,-3 1-5 0,0-1-22 15,-1-2-10-15,0 3 6 0,0-1 6 0,-2 0-8 16,1 0-4-16,-3 1-3 0,1 1-20 15,-1-5 25-15,0 10-28 0,-17 14-32 16,6-9-22-16,-1-2-22 0,-2 0-28 0,-1 0-41 16,1 1 14-16,-4-2-182 0,0 0-76 0,-1 1 31 15,1 2 14-15,4-2 22 0,-4-2 25 16,4 2 26-16,1 1 8 0</inkml:trace>
  <inkml:trace contextRef="#ctx0" brushRef="#br0" timeOffset="-171800.72">17267 12192 716 0,'0'2'290'0,"1"0"-26"16,-1 1-34-16,1-1-16 0,-1 2 22 15,2 0-48-15,-1 1 8 0,-1 0-12 0,2-1 4 16,0 2-3-16,0-2-26 0,6 10-17 15,1-3 23-15,-2 4-19 0,1-3-29 0,-1 1 4 16,-2-2 0-16,4 2-12 0,-3 0-8 0,-1-4-17 16,0-2 7-16,-1 1-18 0,0 1-11 15,-2-2-12-15,0-1 6 0,0-1-2 0,0 1-13 16,-1-1 17-16,-1 0-22 0,0 1 19 0,0-6-13 16,0 0-9-16,0 7-1 0,-15 13 4 15,7-9-11-15,-2-1 7 0,-4-3-5 0,1 0-13 16,-1 0 6-16,2-3 1 0,1 1-9 0,1-4 9 15,1 0-14-15,1 2 7 0,-2-2 10 16,5-1 7-16,-2 2 5 0,1-2-12 0,2 1 14 16,-3-1-11-16,7 0 5 0,0 0-14 0,-8 0-2 15,8 0-15-15,-7 0 20 0,7 0-8 16,-6 0 6-16,6 0 0 0,0 0-1 0,-8 0-21 16,8 0 2-16,0 0 10 0,0 0-8 15,-14 10-1-15,14-7 0 0,0 1 9 0,0 0-8 16,0 0-5-16,1 0 15 0,1 2-7 0,3-1 6 15,2 10 3-15,-3-4-2 0,4 2 1 16,0-3-11-16,0 3 13 0,-1 2 4 0,-1-1-7 16,-2-3 10-16,-1 0 2 0,3 3-2 0,2 0 14 15,-4-1 0-15,-3-2 8 0,0 0-3 16,2 8 13-16,-3-4-13 0,0-5-1 0,0 6-10 16,-11 22 2-16,3-16 0 0,-3 2 10 0,-2 0-10 15,-1 1-7-15,-2-1-13 0,-3 1-3 16,0-6-40-16,-1 4-19 0,-5 0-26 0,2-1-47 15,0-3 12-15,0-3-194 0,0 2 27 16,0-1-304-16,-3-5 45 0,1-4 55 0,0 1 32 16,0-7 33-16,13-2 29 0,-6 0-8 0,-26-12 23 15,22-1 27-15,-3 2 56 0,-1-1 28 16</inkml:trace>
  <inkml:trace contextRef="#ctx0" brushRef="#br0" timeOffset="-171316.75">16776 12440 1013 0,'0'1'357'0,"0"-4"31"0,0 3-38 16,0-1 13-16,0 1-27 0,0-2-7 0,-3 1-26 16,2 0-13-16,0-1 0 0,-3-1-36 15,3-1-2-15,-2 2-15 0,1-3-35 0,0-2-11 16,0 2-16-16,-5-12-8 0,5-2-14 0,-2-1-13 15,-1 2-1-15,0-6-15 0,5 1-11 16,0 2-24-16,0 10-8 0,0-6-8 0,0-2-7 16,0 1-10-16,14-17 1 0,-11 22-5 0,3 5-6 15,-4 1-4-15,3 1-4 0,2 2-18 16,0 2 12-16,0 2-16 0,0 0-28 0,9 0-8 16,16 15-2-16,-12-6-36 0,3-1-26 0,0 0-25 15,3 2-54-15,-1 4 15 0,0-6-139 16,-1 2-65-16,-2 1 32 0,-1 2-299 15,-4 3 70-15,-2-1 46 0,-4 3 42 0,-6 2 35 16,-4 0 31-16,-1-9 27 0,0 2 47 0,-15 27-12 16,1-16 44-16,1 1 20 0,-1-4 7 15</inkml:trace>
  <inkml:trace contextRef="#ctx0" brushRef="#br0" timeOffset="-169619.86">16356 12705 514 0,'0'-5'343'15,"0"1"-41"-15,0-1-46 0,0 1-38 16,0 1 2-16,0 0-41 0,3 2 10 0,0 1-5 16,-2 0-3-16,2 1 10 0,1 1-21 15,-1 2-50-15,2 0 20 0,5 6-16 16,-1 4 0-16,2-2 33 0,-2-1-24 0,-2 4 0 15,1-2-17-15,-2 1-1 0,-1-3-32 0,-2 0 20 16,0-2-10-16,-3 0 1 0,0-9 4 0,0 10-7 16,0-2-20-16,0 7 0 0,-10 15-6 15,4-14 5-15,-3-3-11 0,2 1-9 0,-4-1-14 16,1-2 4-16,-1-2 2 0,2 0-5 0,-1-4-12 16,-3 5 2-16,4-7 2 0,-1-3-4 15,2 0-8-15,8 0 10 0,-8 0-13 0,0 0-1 16,0 0-2-16,8 0-4 0,-24-14 5 15,12 6 7-15,3 1-12 0,-2-4-6 0,1 2-3 16,3 0 12-16,-9-2-17 0,10 2 22 0,-1 1-5 16,-3-2-13-16,0-1-2 0,2 1 1 15,-3-2 16-15,2 2-6 0,4 3-2 0,-2 0-8 16,4 1 9-16,-6-5-10 0,1 3 8 0,3 2-8 16,-2 2 13-16,1 0 2 0,0 3-13 15,-1-2 5-15,1 2-6 0,1-1 9 0,-2 0-2 16,1 1-18-16,6 1 22 0,0 0-7 15,-10 0 13-15,2 0-4 0,0 0-4 0,8 0-5 16,-7 0 0-16,7 0 13 0,-9 0-13 0,9 0 17 16,-8 0-17-16,8 0 3 0,0 0-3 15,-6 0 10-15,6 0-1 0,-6-8-4 0,9 5 6 16,4 1-6-16,-5-4-1 0,3 5 5 0,0-2-9 16,12-4 4-16,-3 1-16 0,-3 2 16 15,-2 2 4-15,2-2-3 0,7-1-4 0,-8 3 6 16,1 0-11-16,-2 2 4 0,-9 0 3 15,5 0 2-15,3 0-1 0,-8 0 0 0,9 0 9 16,3 14-4-16,-10-12 1 0,-1 4-6 0,2 2 16 16,0 12 0-16,-3-15-7 0,0 8-13 15,0 1 25-15,-15 18-7 0,11-13-1 0,1-6 5 16,-5 6-5-16,-1-1 1 0,0-1-13 0,0-2 5 16,2 0 12-16,-1 1-3 0,-1-3-17 15,-2 3 17-15,-1-5-6 0,0 4 0 0,1-4 1 16,3-2-8-16,0-4 2 0,1 8-8 0,-1-7 20 15,7-1-25-15,-3-1 17 0,2 0-8 16,-2-3 4-16,1 4 1 0,2-4 4 0,-1-1-23 16,1 0 16-16,0 2-8 0,1-1 0 15,0-1 2-15,0 3 0 0,0-3 6 0,4 1-8 16,-3 1 4-16,3-1-9 0,0 0 9 16,2-1 11-16,-1 2-10 0,3-2 5 0,-3 0-5 15,11 8-3-15,-3-7 2 0,-4 2-4 0,1 0-10 16,-3-2 16-16,-1 2-4 0,1 1 4 15,-1 0-10-15,-1 0 13 0,-2-1-6 0,8 8 1 16,-5-2 2-16,-1 0 3 0,-1 0-7 0,-3-1 0 16,0 2 14-16,-1-2-18 0,0-8 20 15,0 13-1-15,-10 18 3 0,3-17-6 0,-3 2 10 16,4 0-2-16,-3-3 5 0,-1 1-10 0,-3-1 0 16,4-6-10-16,-1 4 11 0,-3-3 4 15,4-2-3-15,0 0 18 0,-4 3-17 0,6-6 6 16,-3 0 1-16,0-2 29 0,4-1-14 15,6 0 17-15,0 0-10 0,-9 0-15 0,3 0 12 16,-15-17-2-16,7 5-6 0,4 1-2 0,-2-2-4 16,-2-3 27-16,3 0 16 0,0-6-22 15,-1 3 9-15,-1-1 5 0,-1-1-22 0,1 0 4 16,2 3 2-16,-2-1-1 0,1 2 20 16,2 3-19-16,1 0-11 0,1 0 18 0,-1 3-7 15,3 4-9-15,2 0 8 0,-1 2-28 0,4 0 10 16,-2 3-17-16,2-1 4 0,0 2-2 15,0-2 0-15,1 3 0 0,1 2-2 0,1-1-11 16,1 0 10-16,0 3-1 0,0-1-6 16,1 1-3-16,9 8 16 0,-3 3-14 0,3-2 4 15,-2 4 3-15,-2 1-10 0,2-1 1 0,1 0 2 16,-3 2-13-16,1-2 18 0,-2 4 6 16,1-1-13-16,-1 4 0 0,-1-3 3 0,-3-1-12 15,2 4 22-15,-3-4-14 0,0-3 3 16,0 3 0-16,0-2 2 0,-3-2-7 0,0-9 7 15,0 6 3-15,0 2-6 0,0 1 5 0,-11 14-1 16,4-14 9-16,3-5-15 0,0-4-6 0,0 1 21 16,0-1-9-16,0-1-4 0,0-3 0 15,0 2 0-15,0-3 4 0,2 0-5 0,-4 0 5 16,2-2 5-16,4 0-7 0,0 0 1 0,-7 0 0 16,-3 0-8-16,-14-17-4 0,11 7 11 15,0 0-8-15,0-2-9 0,1 1 16 0,1 0 0 16,2 0 4-16,-5 0-5 0,5-2-12 0,-1 4 15 15,1 2-8-15,0 1 7 0,3 1 6 16,1-3-6-16,-1 4-2 0,0 0 9 0,1 1-19 16,1 2 21-16,-1-1-14 0,-1 1-4 0,6 1 17 15,-8 0-16-15,-3 0-1 0,-17 14 0 0,12-3 15 16,-4-2-10-16,5 4-1 0,0 3 1 16,4-1-2-16,-1 3 6 0,3 0-10 0,0 2 13 15,3 0-12-15,2 0-3 0,0-2 19 16,2 1-16-16,2-5-10 0,0-3 19 0,0 0 7 15,0-11-15-15,0 0 14 0,0 9-4 0,15 3-2 16,-11-10-9-16,2-2-25 0,13-3-27 16,-2-6 7-16,4-3-131 0,-5-5-81 0,3 2 24 15,-3-5-193-15,0 2 40 0,1 1-297 16,1-3 54-16,1 2 50 0,-5 2 52 0,5-1 44 16,-3 1 46-16,0 3-20 0,2-3 85 0,1 4 35 15,0 2 2-15,6-3 6 0,0 4 40 16,0-1 29-16,2 0 10 0</inkml:trace>
  <inkml:trace contextRef="#ctx0" brushRef="#br0" timeOffset="-169213.89">16509 13338 526 0,'2'-2'409'16,"-1"-1"-58"-16,1-1 9 0,0 2-66 0,0 1-35 15,-1 0 39-15,-1 1-12 0,1 0-7 0,1 0 3 16,-2 0-16-16,3 1-24 0,0 0-16 15,-3-1-24-15,1 2-6 0,0 1-6 0,1-2-30 16,-1 2-7-16,0 0-19 0,0-2-4 0,2 3 1 16,0-1-36-16,-2 0 18 0,1 0-30 15,0-1-8-15,0 3 7 0,2-3-16 0,-2-2-25 16,0 4-23-16,-1-3-19 0,2 0-20 0,-3 2-29 16,1-2-51-16,-1 0 10 0,1-1-145 15,-2 0-82-15,0 0 28 0,-1 2-262 0,0-2 16 16,-3 3 64-16,1-2 28 0,-11 4 43 0,-2 4 43 15,2-1 10-15,-4 2 3 0,-4 4 39 16,3 0 39-16,-1 4-17 0</inkml:trace>
  <inkml:trace contextRef="#ctx0" brushRef="#br0" timeOffset="-168945.91">16213 13657 915 0,'0'1'541'0,"-1"1"-38"0,-1-2-54 0,2 1-40 15,0-1-34-15,-2 0-25 0,2 3-46 16,-1-3-20-16,2 3-5 0,-1-1-31 0,2-1-16 16,-2 3-21-16,2 0-11 0,-1-1-36 0,3-1-4 15,-1 4-17-15,-1-1-15 0,-1-1-6 0,3 2-27 16,-1-3-11-16,1 0-8 0,-2 1-25 0,3-1-16 16,-2 1-44-16,-1-1-23 0,4 0-40 15,-4-1-30-15,-1 0 11 0,2-2-176 0,-3 0-90 16,1-2 33-16,-1 0-288 0,-2 0 76 15,-1 1 42-15,1 1 60 0,-6-3 35 0,-9-1 28 16,0-3 4-16,-2 3 58 0,2-1 23 16,-5 3 20-16,0-3 13 0,-3 0 10 0</inkml:trace>
  <inkml:trace contextRef="#ctx0" brushRef="#br0" timeOffset="-168637.93">15603 13180 915 0,'0'-5'381'0,"-1"0"-29"15,0 2-47-15,-3-2 8 0,2 4-17 16,-1-1-10-16,0 2-26 0,-2 2-22 0,0 2-44 16,-10 5-16-16,-1 2-30 0,-3 1-57 15,5 2-11-15,-4 0-121 0,-1-3-77 0,1 3 12 16,-1-1-367-16,5 3 27 0,-1-5 16 0,3-3 55 16,3-1 24-16,3-3 51 0,-2-2 22 0,3 1 15 15,-3-1-13-15</inkml:trace>
  <inkml:trace contextRef="#ctx0" brushRef="#br0" timeOffset="-167776.98">19509 12484 858 0,'-13'0'296'0,"13"0"-24"16,0 0-51-16,0 0-26 0,0 0-10 16,-14 0 10-16,14 0-30 0,0 0-5 0,0 0-7 15,0 0-14-15,-11 13-16 0,15 6-12 0,5 2 8 16,-2 0 4-16,0 2-10 0,0 0-7 15,1-6-12-15,-2 5-9 0,3 1-10 0,-2-4-7 16,0 1-8-16,-2-2-16 0,2 1-50 16,-2-2-47-16,-2-5-22 0,-3-12-73 0,0 9-23 15,0-2 15-15,0-7-286 0,0 10 26 0,0-10 6 16,0 7 57-16,0-7 26 0,-12 15 21 0,7-14 11 16,-3 1 50-16</inkml:trace>
  <inkml:trace contextRef="#ctx0" brushRef="#br0" timeOffset="-167051.03">19186 12566 953 0,'-7'-7'317'0,"5"0"-37"0,-1 3-25 15,-2 0-41-15,4 3-10 0,1-1-16 16,0 1-32-16,0 2-16 0,0 1-7 0,0 3-11 15,1-1-10-15,-1 3-15 0,3 0-7 16,3 11 17-16,-1 2-16 0,2-4-10 0,-2 0 22 16,-1 4-12-16,4 0-27 0,-4 0-1 0,0-1-5 15,-1 0 35-15,-2 1-20 0,0-5 11 0,-1-5-16 16,0 4 3-16,0 2 6 0,-11 18-20 0,2-19-6 16,1 2-10-16,-5-1-8 0,-1 0 20 15,0-1-9-15,-2-1-20 0,0-2 9 16,-2 1 1-16,2-1-17 0,-5-2 22 0,6-3-6 15,0 0-3-15,4 0-12 0,-4-1-1 0,5-4 2 16,2 4-5-16,1-3 5 0,-1-3-13 0,5 0 18 16,-2 0-6-16,4 0-6 0,1 0 1 0,0-3-21 15,1 0 13-15,3 2-3 0,1-2-6 16,12-4-13-16,-2 0 24 0,2 5-7 16,-1 0-10-16,2-3 26 0,-2 5-2 0,-8 0-5 15,5 0-14-15,0 0-3 0,1 0 9 0,13 17-4 16,-18-14-7-16,1 6 13 0,0-4 5 0,-3 1-2 15,-3 0 5-15,-1 1-12 0,0-1 19 16,-2-1-4-16,-1-5 3 0,0 7-2 0,0 6 13 16,-16 20 3-16,4-15 2 0,3 2-6 0,-4-4 6 15,-1 1-1-15,0 3 14 0,-2-6-5 16,-1 2 8-16,-1-2-6 0,0-1 3 0,-2-1-1 16,3 1 4-16,-1-7 11 0,-2 3-6 15,2 1 13-15,-1-4-10 0,2-1 2 0,3 1 32 16,-1-2-6-16,3-4 14 0,3 0-10 0,-1 0-10 15,-1 0 26-15,-19-13 9 0,13 6 1 16,1-1-17-16,-2-3 4 0,0-3-6 0,3-1 7 0,-3-2-9 16,-1-2-5-16,4-1-12 0,-1 0-11 15,1-2 6-15,-2 2-8 0,3 0-5 0,-1 2-9 16,0-3-3-16,4 6-5 0,2 1-12 16,0 0-4-16,0 7 2 0,4 0-25 0,1 0-40 15,2 3 5-15,-1 1-108 0,3 0-34 0,0 3-26 16,0 0-28-16,0 5 21 0,0-3-109 0,4 4-58 15,4 8 34-15,-1-5-240 0,1 7-29 16,2 1 49-16,-2 1 74 0,2 1 24 0,-1 3 38 16,-1 2 42-16,-1 1 17 0,-7 1 3 0,4 2 71 15,-1 1 20-15,3 1 13 0,-3-3-75 16</inkml:trace>
  <inkml:trace contextRef="#ctx0" brushRef="#br0" timeOffset="-166875.05">18704 13542 464 0,'1'8'394'0,"0"-1"-20"0,3-1-19 0,-3-3-49 15,1 3 38-15,0 0-19 0,-1-2-12 0,2 0-42 16,-2 2-33-16,3-2-14 0,-3 1-43 16,3 0 3-16,-1 0-27 0,0 0-30 0,-1-2-27 15,3 1-44-15,-2 0-43 0,-1-1-2 0,1 1-120 16,-2-3-87-16,2 0 18 0,-1 1-301 16,-2-2 35-16,0-2 32 0,0 2-18 0,-1-2 27 15,-2 0 57-15,-1 0 25 0,-1 2 15 0,-2-1 9 16</inkml:trace>
  <inkml:trace contextRef="#ctx0" brushRef="#br0" timeOffset="-166522.04">18219 13471 687 0,'0'-4'377'15,"-3"-1"-44"-15,0 3-19 0,3-1-32 0,-1-1-36 16,-1 0-30-16,4-1-39 0,-1 1-5 0,5 1-16 16,8-3-7-16,1 0-9 0,0 2-23 15,1 0-14-15,-3 2-11 0,-13 2-10 0,10 0-10 16,13 11 9-16,-11-1 2 0,-2 0-1 0,-1 4 8 16,0 5-16-16,-5-3 29 0,1 2-2 15,-4 4-4-15,-1-11-15 0,0 3 2 0,0 5-15 16,-13 20 8-16,7-19-10 0,-2-1 1 15,1-1-6-15,-2-1-14 0,-3 0 0 0,-3-1-13 16,2 1-26-16,-3-5-28 0,-1 4 1 0,-1-5-113 16,0-1-34-16,-2-2-67 0,4-1 25 15,-6-2-266-15,2 0-15 0,2-4 26 0,7-1 36 16,-19-11 42-16,15 1 40 0,0-4 3 16,3-1 39-16,-2-3 25 0,4 1 12 0</inkml:trace>
  <inkml:trace contextRef="#ctx0" brushRef="#br0" timeOffset="-166310.09">18003 13315 383 0,'0'-6'468'16,"0"1"-56"-16,0-1-60 0,-1 3-7 0,-2-2-45 16,6 2-29-16,-3 0-38 0,0 1-21 0,-3-1-31 15,6 2-33-15,-2-1-3 0,0 1-36 16,1 2-9-16,0 1-75 0,1 0-42 0,-1 0-55 15,0 1-48-15,2-1-63 0,-2 0 15 16,1 2 15-16,-2 1 15 0,2 1-283 0,-2-1 41 16,-1 4 10-16,0-2 24 0,0-7 23 0,0 14 34 15,-10 20 10-15</inkml:trace>
  <inkml:trace contextRef="#ctx0" brushRef="#br0" timeOffset="-165197.16">17790 13685 586 0,'-3'-2'430'0,"-2"2"-74"15,4-1-25-15,-2 1-43 0,2 1 25 0,-2-2-14 16,2 1-28-16,0 0-32 0,1 0-32 16,-2-1-13-16,2 1-28 0,0 0-24 0,2 1 15 15,0-1-15-15,1 1-12 0,-2 3-5 0,2-3-9 16,3 3-3-16,-2-2-19 0,0 3-2 0,0 0-2 15,6 7-3-15,3 0-10 0,-4 0-2 16,-2 1-1-16,1-3-10 0,2 2-9 0,-6-5-8 16,0 4 7-16,0-1-4 0,-3-2-5 15,2-1-3-15,-3 0 11 0,0 0 2 0,0-1-2 16,0 2-7-16,0 2 22 0,-12 12-14 16,11-12-16-16,-5-3-2 0,-4 6 1 0,-1-1-1 0,-2-3-4 15,-1 0 11-15,0 1 9 0,0-2-8 16,1 2 1-16,-2-5 5 0,2-1 18 0,-1 3-21 15,-1-1 15-15,-1-2-9 0,6-1-5 16,-3-1 29-16,2-2 6 0,2 0-14 0,1 0 19 16,8 0 4-16,-6 0-4 0,-6 0-20 15,2 0-1-15,-10-16 7 0,12 10-7 0,1 4-5 16,1-4 7-16,-5-1 1 0,3-3-13 0,1 5 9 16,3 2-7-16,1-2-1 0,0 1-10 0,-1 0-8 15,2 3 7-15,1-1-6 0,-2 0-13 16,2-1 6-16,-1 2-12 0,1 1 2 15,0-1-5-15,1 1-14 0,0 0 0 0,-1 1 0 16,2-1 11-16,-1 2-5 0,0 0 1 0,2 1-11 16,0 2 11-16,0-2-5 0,1 2-8 0,1 10 14 15,1-6-8-15,0 0 4 0,0-1-6 16,-1-3-3-16,0 2 0 0,-3 1 0 0,4 8 0 16,-2-5 0-16,-3 0 0 0,0 0 0 0,2-2 0 15,-2-9 0-15,0 8 0 0,0 6 0 16,-13 15 0-16,7-14 0 0,-1-2 0 0,-1 2 0 15,-1-3 0-15,-3 1 0 0,1 3 0 16,-2 0 0-16,0-3 0 0,-1-1 0 0,-1 2 0 16,1-1 0-16,-1 1 0 0,0-1 0 0,0 2 0 15,-6-3 0-15,4-3 0 0,1 2 0 16,0-3 0-16,3 0 0 0,-1-1 0 0,4-4 0 16,2-2 0-16,-1 2 0 0,1-3 0 0,2 0 0 15,6 0 0-15,-7 0 0 0,7 0 0 16,-9 0 0-16,1 0 0 0,-9-15 0 0,7 8 0 15,-2-4 0-15,2 2 0 0,0-2 0 0,-3-2 0 16,4 1 0-16,-2-3 0 0,-1 2 0 16,4-5 0-16,-6 0 0 0,4-1 0 0,0 2 0 15,0-1 0-15,-1 3 0 0,4 1 0 0,-5 1 0 16,7 2 0-16,3 3 0 0,-2 2 0 16,4 0 0-16,-3 3 0 0,2-5 0 0,-2 6 0 15,1-1 0-15,0 1 0 0,1 0 0 0,-3 2 0 16,3-2 0-16,-1 1 0 0,2-2 0 15,-2 2 0-15,0-1 0 0,2 2 0 0,0 0 0 16,0 0 0-16,0 0 0 0,-22 20 0 16,7-6 0-16,-1 1 0 0,0 0 0 0,0 5 0 0,-2-1 0 15,1 2 0-15,0 0 0 0,-2 0 0 16,0 1 0-16,1-2 0 0,1-1 0 0,2 2 0 16,-2-3 0-16,5 0 0 0,1-1 0 0,1-4 0 15,2 2 0-15,3-4 0 0,4-3 0 16,1 0 0-16,-3-1 0 0,2-1 0 0,1 1 0 15,0-5 0-15,0-2 0 0,0 0 0 0,0 0 0 16,10 14 0-16,-5-12 0 0,2-1 0 16,1-1 0-16,9-1 0 0,-8 1 0 0,6 0 0 15,21-16 0-15,-21 10 0 0,9-1 0 0,-4 1 0 16,0-1 0-16,1-1 0 0,1 0 0 0,-1 3 0 16,-1-5 0-16,0 2 0 0,2 0-173 0,-4-1-295 15,0-2 42-15,1 3-306 0,-5 1 24 16,2-1 85-16,-1 1 42 0,-3-2 51 0,0 6 30 15,1-6 56-15,2 2 32 0,2 3 28 16,-1 0 32-16,2 0 31 0,4 1 24 0,1-1 19 16,0 2-5-16,-10 2-16 0</inkml:trace>
  <inkml:trace contextRef="#ctx0" brushRef="#br0" timeOffset="-164899.18">17828 14378 411 0,'0'4'509'0,"0"1"-129"0,0-1-52 16,0 0 58-16,1 0-26 0,2 1-12 0,-3-1-7 16,2-2-11-16,2 3-24 0,-1-3-20 0,-1 3-44 15,3-3-17-15,-2 2 0 0,1-1-28 16,-3-1-29-16,3 0 1 0,-4 0-36 0,4 1-26 15,-3-2-15-15,2-1-39 0,-2 0-50 0,3-1-61 16,-4-2-28-16,2 3 8 0,2-3-118 16,-3 0-49-16,1 0-73 0,-1 1 31 0,-1 2-263 15,-1-2 90-15,-1 2 4 0,-3 0 25 16,3 3 49-16,-5-2 24 0,-3 12 25 0,-9-3 28 16,5-1 45-16,-7 4-34 0</inkml:trace>
  <inkml:trace contextRef="#ctx0" brushRef="#br0" timeOffset="-164709.2">17609 14637 431 0,'-6'4'504'16,"-7"4"-29"-16,2 1-24 0,-3-2-40 0,5-2-20 15,0 1-1-15,-5 2-30 0,1 2-18 16,0-1-57-16,-1 1-21 0,1 0-19 0,-2 1-26 0,-4-1-46 16,3 0-30-16,0-2-65 0,-3-4-43 15,-1 3-99-15,1-1 7 0,-3-2-197 0,1-4 24 16,0 1-325-16,1 0 35 0,-6-1 62 15,13 0 33-15,-8 0 28 0,-6 0 28 0,-27-18 23 16,24 9 27-16,2-2 16 0,-4-5 13 0</inkml:trace>
  <inkml:trace contextRef="#ctx0" brushRef="#br0" timeOffset="-164452.21">16630 14074 1199 0,'-1'-7'451'15,"-1"3"-50"-15,1-3-45 0,-1 3-35 0,0 1-43 16,-2-1-33-16,0 2-28 0,0 0-18 0,-3 4-32 16,-1 0-16-16,-11 7-20 0,0-3-40 15,-3 5-34-15,2-3-6 0,-1 7-117 16,-2-3-56-16,1 2-72 0,0-2 16 0,1 5-313 15,-3-3 37-15,1-1 40 0,0-2 29 0,0-2 27 16,-5 1 27-16,4 1 37 0,-6-1-11 16,7 1 4-16</inkml:trace>
  <inkml:trace contextRef="#ctx0" brushRef="#br0" timeOffset="-162417.34">16798 5787 380 0,'0'0'263'0,"0"0"-40"0,-13 0-32 16,13 0-33-16,-26-10 11 0,21 6-16 0,-5-3-13 15,-7-2-19-15,7 4 19 0,-4-5-8 0,1 1-21 16,-1-3 2-16,1 0-11 0,0 0 21 16,-2-3-8-16,1 2-40 0,-2-4-6 0,1 1-6 15,-2 2-7-15,1-4 16 0,-2-1-13 16,-1-1-7-16,-1 2 5 0,1 2 0 0,-2-1-30 16,0-1-1-16,-1 0 1 0,-4-1-1 0,-2 1 5 15,1-3 6-15,-4 3-27 0,-2-2 7 16,-1 2-6-16,-1-2-5 0,1 1 25 15,-4 0 7-15,1-2-24 0,-3 3-13 0,2 2 2 0,-1 0-5 16,-2 2 27-16,1 2-27 0,-3 3 20 16,-1 1 0-16,3-5-20 0,-4 8 14 15,2-6-15-15,2 5 2 0,-3 0 27 0,0 2-9 16,0 2-23-16,0-1 7 0,3 1 10 16,-1 0-4-16,21 2 13 0,-6 0 3 0,-6 0 23 15,0 0-18-15,0 0-1 0,-1 0 36 0,1 0-16 16,3 0-29-16,-26 15-3 0,32-11 0 15,3 0 7-15,1 3-16 0,0 0 15 0,-1 0-15 16,5 7 3-16,2 0 0 0,0 0 7 16,-5-1-12-16,4-1 12 0,0 1 10 0,2-1-14 15,1-1-9-15,3-4 10 0,-3 4-3 16,3-4-5-16,0-2 26 0,1 0-6 0,1-2-27 16,-3-1 23-16,-5 3-13 0,2-1 14 0,-5-3-2 15,1-1-3-15,4 0 0 0,4 0-4 0,-6 0-13 16,-3 0 14-16,-1 0 1 0,-21-14-1 15,20 11-2-15,-1 2-2 0,2-2 0 0,-4-4-14 16,3 2 14-16,-1 2-5 0,-1-3-1 0,2-2 19 16,-8 2-8-16,2-3 10 0,-3 0 4 15,2 1-13-15,1-2-12 0,-2 2 2 16,-1-2 10-16,2 4-2 0,-5 0-4 0,-1 0 0 16,-2 5-1-16,-2-1 9 0,-1 1-9 0,19 1 6 15,-12 0 1-15,-4 0-8 0,-41 12 3 0,39-7-16 16,0 1 12-16,1 3 11 0,-1-4 1 15,2 5 3-15,1 1-20 0,2-1 41 0,0 0-18 16,0-2-1-16,-1 0 5 0,1 1-11 16,2-2 14-16,-2 1-10 0,0 1-12 0,0-1 9 15,0 0 18-15,0-1-13 0,0-1-6 0,0 2-4 16,2-3 11-16,-2 1 0 0,0 0-10 0,4 0-1 16,-3-1-16-16,-1-1 19 0,3-1-5 15,-3 2-18-15,5-2 17 0,3-1 10 0,-2 0-13 16,3-2 0-16,1 0-8 0,1 4-1 15,-1-4 8-15,12 0 4 0,-7 0-20 0,-1 0 4 16,-4 0 6-16,-1 0 5 0,0 0-5 0,-4 0-14 16,-24 9 13-16,25-4 4 0,-1 4 2 0,4 0-10 15,-6 7-6-15,4-1 12 0,-3 5-11 16,-2 4 10-16,2 5-8 0,1 2 22 0,-2 6-13 16,0 0-9-16,1 4 14 0,1 1-20 15,0 0 22-15,2 0 11 0,1-1-28 0,5 2-1 16,2-1-4-16,2-2 18 0,2-3 4 0,4-1-32 15,2-3 2-15,4 0-24 0,2 0 5 0,1-20-111 16,11 30-64-16,3-21 21 0,-2 1-318 16,-1-7-11-16,2-4 93 0,1-8 42 0,-5-4 3 15,0 0-14-15,16-11 43 0,-13 4 61 16,-2-7 8-16,2 4 16 0</inkml:trace>
  <inkml:trace contextRef="#ctx0" brushRef="#br0" timeOffset="-158621.59">16964 5873 363 0,'0'-1'108'15,"-2"1"-46"-15,1-2-21 0,1-1-5 16,-1 2 66-16,0-1-10 0,1 1-12 0,0 0 47 15,-2 0-32-15,2-3-27 0,0 4 20 0,0 0 13 16,0 0-3-16,0 0-25 0,0 0 19 16,0 0-10-16,0 0-28 0,0 0 21 0,-5-7-17 15,5 7 2-15,0 2-25 0,0 1 34 0,0 1-3 16,3 1 3-16,-7 15-18 0,4-5 7 16,0-6-1-16,0 6-6 0,0 3-21 0,0 4 12 15,-10 25 15-15,8-19-12 0,-1 0 8 16,-1 0-15-16,-1 1-1 0,0 0 1 0,0 3 10 15,-2-1-14-15,2 3-1 0,0-2 12 0,2 3-6 16,2 2-14-16,0 1 21 0,1 0-7 16,0-2 7-16,0-20-28 0,0 10 3 0,10 34 1 15,-4-30 3-15,0 2-18 0,2-1 6 16,-1 0 1-16,2-5 18 0,0 1-12 0,1 0-15 16,1-3 16-16,-4 5 2 0,4-3-25 0,1-2 7 15,-4-1 14-15,2-1-13 0,0-1 12 16,-2-2-11-16,2 0 0 0,-3-4-14 0,-1 1 0 15,1-2 29-15,0 1-19 0,0-6 4 16,1 5-4-16,0 0-17 0,-2 0 11 0,0-3 16 16,0-2-20-16,1 6 18 0,0-7-15 0,2 6-1 15,-3-3 25-15,2 5-16 0,1-5 2 16,-2 1-1-16,0 3 8 0,0 0-23 0,1-1 6 16,1-3-11-16,1 5 24 0,-3 1-2 15,2-4-17-15,1 3 25 0,0 2-30 0,-1-1 22 16,2-1-1-16,0-1 8 0,-2 2-19 0,6 0 7 15,-5-2-10-15,2-1-8 0,-2 0 27 0,0 1 7 16,3 3-25-16,-3-6 15 0,2 4-21 16,2-2 1-16,1 0 30 0,0-1-28 0,1 1 0 15,-2-1 13-15,0 2 2 0,4-4 10 16,0 3-12-16,1 0-16 0,1-1 5 0,-3-2-5 16,1 1 2-16,-3 0 2 0,0 1 12 0,0-2 3 15,-3 1 21-15,0 0-31 0,1-1 12 16,-1 1-7-16,0 3 13 0,1 0-20 15,-2-1-1-15,2-1 22 0,0 0-11 0,-4 1-11 16,5 1 9-16,-3 3-2 0,1-5-6 0,1 2 4 16,-2 2 3-16,-3-5-9 0,7 4 18 0,-2-4-12 15,0 4-5-15,-3-1 25 0,-2 2-33 16,3-1 32-16,-6-1-3 0,2 2-15 16,-1 0 7-16,-2 1-12 0,-1 0 28 0,-2-4-34 15,1 4 5-15,-2-11 7 0,0 4 13 0,0 0-11 16,0 1-8-16,0-3 42 0,0 5-34 15,-10 12 28-15,5-9-29 0,4-5 25 0,-2-2-25 16,0 0-9-16,1-1 11 0,1-3 15 16,-1 1-17-16,1 0 17 0,1-3 1 0,-4 3 8 15,4-1-33-15,-2-2 4 0,2 1 2 0,-1 0-14 16,1 0 10-16,-3 0 21 0,3 0-26 0,-3-2 4 16,2 2-11-16,0-2 9 0,0 4 15 15,-2-3 0-15,3 3-9 0,-3-3 5 0,2 3 6 16,-2 1-20-16,-2 6 8 0,0-1 20 15,2-3 5-15,0-2-41 0,-2 1 15 0,4-1 32 16,-2-1-11-16,2-2-26 0,-2 3-17 0,2-5 46 16,-2 5-18-16,2-1-10 0,0-3 13 0,-2 4 20 15,1-1-19-15,0-1-17 0,1 0 18 16,0 3-14-16,1-2 10 0,0 1 2 16,0 0-16-16,-3 7-13 0,2 1 29 0,1-16-5 15,0 10-8-15,0-1-5 0,0 0 26 0,0 0-34 16,0 0 46-16,0-2-20 0,0-1-14 15,0 2 26-15,0 0-43 0,0-1 28 0,0 0-16 16,0 0 16-16,0 0 16 0,0 1-7 16,10 6-25-16,-6-7-8 0,-4 0 42 0,3 1-36 15,3 8 15-15,-2 3 1 0,2-3 38 0,-1 2-31 16,2-1 3-16,-4 4 36 0,0-7-31 16,1-3-19-16,-1 8 45 0,0-2-24 0,0 1-16 15,1 0 6-15,2-5-15 0,-2 3 39 0,1 7 13 16,0-4-8-16,0 2-2 0,2-2-5 15,-1 5-2-15,2-7-4 0,-1-2-1 0,1 1 22 16,1-3-8-16,3 3-7 0,-3-3-2 16,1 0-4-16,-1-1 15 0,-2 3-24 0,2-4 42 15,1 0-29-15,-2 1 7 0,0 1-10 0,-2-4 16 16,1 0-22-16,3 3-3 0,-2 5 15 16,3-6-10-16,-2 2-7 0,-3 0 5 0,1 0-31 15,0-3 32-15,-1-2-17 0,-3 1 8 16,8 4 10-16,-4-6-3 0,2 8-8 0,-1-6-3 15,1 2 2-15,1-1-25 0,-2 0 0 0,1-1 20 16,3 1-9-16,-3 0-11 0,0 2 44 16,3-2-14-16,-2 4-10 0,0-4 12 0,2 3-19 15,-2-3 4-15,0 5 2 0,2 0 8 0,-2 1-36 16,-1-1 27-16,2 1-1 0,1-1-3 16,-3 0 20-16,4 1-7 0,1-2 1 0,-4 1-4 15,4-1 1-15,-4-2-10 0,3 0-5 0,0-2 11 16,2 3 4-16,-2-1-35 0,0 3 28 15,2-3 22-15,-2-1-49 0,1 4 45 0,1 0-10 16,3-2-3-16,-5 2-5 0,2-1-6 16,0-2 8-16,0 3-4 0,-2 3-3 0,3-5 21 15,-3 3-28-15,0 1 17 0,2-4-6 0,0 1-16 16,1-1 18-16,0 1 9 0,1-3-13 16,0 1-21-16,-1 4 24 0,2-7 11 0,0 6-8 15,1-5-11-15,0 3 20 0,-2 1-19 0,1-2 15 16,-4 1 4-16,4 1-8 0,-1 3-27 15,-1-3 24-15,1 4-7 0,-1-1-7 0,1 3 13 16,0-2 5-16,-1 1 6 0,2-2 3 0,0-3-19 16,-4 1 7-16,4 2 0 0,-3-8-11 15,3 7 13-15,-1-1-2 0,-2 0-2 0,2-2 7 16,-2 0-16-16,-2-5 10 0,0 4-4 0,-2-1-19 16,-2 3 17-16,4-1 15 0,-3 0-4 15,-1-1-36-15,1 0 9 0,-1 2 20 0,-2 0 5 16,2-1 7-16,0 0-10 0,1 0 5 15,-2 1 3-15,2-1-18 0,-1-1 6 0,2 0 13 16,1 0-8-16,-2-2 2 0,3-3-16 0,-2 4 14 16,5-4-1-16,-2 1-10 0,2-1 4 0,-2 0-1 15,0-1 9-15,-2 0 17 0,1 2-40 16,-4-2 38-16,1-1-17 0,0 5 6 0,-5-1-16 16,2-4 31-16,-4 5-23 0,1-3-5 15,-3 2-2-15,2-3 22 0,-2 2-6 0,5 8-8 16,-1-1 5-16,1 0-26 0,-1-5 22 0,3 5 7 15,1-2-8-15,2-4 16 0,1 0-15 16,2-2-9-16,-1-3 17 0,2 2 9 16,-1-2-11-16,1-1-1 0,-3 1 12 0,-3-3-13 15,-3 2-5-15,-2 0-2 0,0 1 0 0,-1 0-8 16,-3 3 7-16,0-7-4 0,0 11 22 16,-19 23-11-16,6-14-8 0,-2 2 2 0,-1-2-2 15,4 1-19-15,-1-3-8 0,3-2 30 0,4-1-4 16,1 0-21-16,3-3 34 0,2-12-14 0,0 9-4 15,0 0 3-15,18 11 5 0,-7-9-10 16,-2 0 8-16,-2-5-9 0,0 1 8 0,0 0 4 16,-2-3 1-16,1 1-11 0,-4-1 2 0,-1 2 18 15,2-3-3-15,0 4-9 0,-3-2 4 16,0 1 7-16,0-6 2 0,0 8-4 0,0 6 1 16,0 1-27-16,-11 21 20 0,7-16-8 15,0-2-9-15,2 0 15 0,1 1 9 0,1-8 2 16,0-11-11-16,0 12-11 0,0-2 11 15,11 16-5-15,-6-12-11 0,2-5 12 0,3 6 7 16,-5-6-9-16,2 1 13 0,-5-3 12 16,2-2-19-16,0 2 11 0,1-3-10 0,-1 3-4 15,-2-1 2-15,-1-1 4 0,2 3-17 0,3 7-3 16,-2-1 22-16,-1-3-17 0,0 0 8 16,-3-1 12-16,3 0-7 0,1 6-8 0,-3-2 1 15,1-2-16-15,0 1 33 0,-2-3-11 0,1-1 18 16,-1 0-1-16,3-1-16 0,0 10 4 15,-1-4-8-15,-1-1 1 0,-1-1 1 16,2-1 12-16,2 5-5 0,-1 2-15 0,2 1 27 16,-2 0 6-16,1 0-10 0,-2 3 8 0,1-1 0 15,0 0-6-15,-1-1-17 0,-1 0 10 0,3 5-14 16,1-3 20-16,0 0 12 0,2 4 7 16,1 0-12-16,1 3 12 0,-1-2-21 0,-3-3 7 15,4 1-6-15,1-2 11 0,0 0-12 16,1 1-4-16,1 1 23 0,-1-1 5 0,-2 1-12 15,-1-3-16-15,1 3 14 0,-2 0-3 0,0-2-3 16,-3 2-17-16,0 1 9 0,-4 1 7 16,0-13-7-16,0 9 3 0,0 2-2 0,-13 33-3 15,5-28 3-15,-1-1-2 0,0 0-2 0,-1-1 5 16,0 2-16-16,-3-1 16 0,3-4-17 0,-3 0 4 16,1 3 0-16,5 1 8 0,-9-3-10 15,6-1 11-15,-3 3-4 0,4-4 1 0,-2 2 1 16,-3 4-13-16,4-3 11 0,-2 2-5 15,1 0 15-15,0 5 13 0,1 1 10 0,-3 0-4 16,2 6 1-16,-2 2 2 0,-4 1-9 0,3 2-6 16,-1-1 3-16,-2-1-7 0,5-2 1 0,-1-3-2 15,0 1 1-15,-1 1 0 0,1-5-5 16,3-4-4-16,-2-2 2 0,1 2-10 0,-1 0 15 16,2-2 1-16,0 0 2 0,0-2-11 0,-2-3 22 15,-1-3-6-15,2 0-13 0,-3 4-8 16,1 0 22-16,-1-6-17 0,-1 3-7 0,-1-1 14 15,2 4-6-15,-5 0 0 0,2-1 3 0,-2-1 3 16,-4 7-5-16,0-2-13 0,2-1 8 16,-2-1 5-16,0-3-16 0,2 1 18 0,-2-2-4 15,-1 0-13-15,1 1 12 0,-2-2-7 16,0 2-1-16,-1-2 15 0,-2-1-15 0,0-1 8 16,1 2-12-16,0 0 0 0,2 0 18 0,-1-4-17 15,-1 7 1-15,2 3 9 0,1 3-4 16,-2-4 5-16,2 0-3 0,-2-1 0 0,3 2-10 15,-1 1 20-15,1 0-17 0,1-2-2 16,0-1 25-16,2 1-19 0,3-3 6 0,-2 0 7 16,1-2-5-16,-2-1-3 0,1-1-2 15,1-1-13-15,-1-1 14 0,0 2-14 0,-1-2 9 16,0 1-5-16,-1-2 14 0,1 0 0 0,-5-2-6 16,3 0 2-16,-3-3-5 0,0 1 16 0,-2 0-26 15,-1 1 15-15,2-3-1 0,-2 1-2 0,2-2-2 16,-1-1-9-16,1-1 13 0,1 1-1 15,-1 0 4-15,0-1 3 0,-2-1-11 0,6 5-11 16,-4-2 11-16,-2 3 5 0,0-1-5 0,-2 2 8 16,-2 3 0-16,-3-1-14 0,-2 1-1 15,-1 0 5-15,3-2 13 0,-3 3-11 0,-1-4 16 16,0 2-6-16,0-5-7 0,0-3 1 16,-1 0-2-16,2-1-1 0,-2-1 4 0,2-4-13 15,-2 3 5-15,1-4 6 0,0 0 4 0,-1 1-2 16,-3 2-7-16,1-1-2 0,-3-1 10 15,0 7 6-15,-1-3-6 0,-1-1 9 0,2 3-23 16,-1 1 6-16,-2-1 6 0,0-2 9 0,4 2-12 16,0 2 17-16,2-4-3 0,3 1 13 15,-1-1-15-15,3-2-3 0,2-1 1 0,1-3 3 16,2 3 24-16,-2-3-10 0,17 0 5 0,-6 0-3 16,-6 0-12-16,-24-11 18 0,26 6 6 15,3 0-18-15,2 1 6 0,1-3-5 0,2 1 18 16,0 3-13-16,2 1-5 0,1-8-1 0,0 3 14 15,2-2-36-15,0 4 17 0,0-2-16 0,1-1 28 16,2 5-2-16,-3-4-17 0,1-1-13 16,-1 1 31-16,0 0-30 0,-3-1 15 0,2-1-8 15,-4 4 3-15,1-4-1 0,-3 7 0 16,0-2 19-16,0 2 5 0,-3-2-4 0,0 1-3 16,-6 0 0-16,7-1-4 0,1 2-1 0,-2-2 35 15,6 2 14-15,4 2 2 0,-1-7-4 16,3 4-1-16,2 1 0 0,1-2-14 0,3 2-9 15,1-1 5-15,-2 2-17 0,5-2 6 16,-3 3-6-16,2-3-4 0,-1 2 2 0,0-1 2 16,3 0-16-16,-1 2 3 0,0-1-4 0,0 0-3 15,-1 0 7-15,3 1-12 0,-1 0-8 0,-2-2-7 16,2 1-9-16,1 0 3 0,-5-1-52 16,5 1-17-16,-1-1-24 0,-2 1-16 0,2-2-23 15,-2 0-19-15,1 1-26 0,-1-1 17 16,-1 2-97-16,2-3-3 0,-2 3-39 0,-2 1-14 15,6 0-5-15,0 0 30 0,-23 16-67 0,10-8 36 16,1 2 82-16,3-6 23 0,9-4 118 16,0 0 39-16,-7-15 49 0,9-10 20 0,-2 9 21 15,14-34 43-15,-5 11-13 0,3-2-15 16,-1-4-40-16,3-5-61 0,0-3 6 0,-5-2-376 16,-5-4 27-16,-4-1 40 0,0 30 27 0,-22-66 22 15,-3 32-1-15,-6 5 37 0,-6-10 3 0</inkml:trace>
  <inkml:trace contextRef="#ctx0" brushRef="#br0" timeOffset="-156953.7">12761 5400 603 0,'0'0'280'0,"0"0"-14"15,0 0-22-15,0-15 35 0,0 15-19 16,2-22-27-16,-1 16-11 0,-1 3-26 0,-1 2 31 16,1-3 5-16,-2 3-8 0,2-4-19 0,0 1 8 15,0 3-31-15,0 1 5 0,0-2-27 0,0 1-9 16,0 1-25-16,-1 0 0 0,1 1-11 16,0 4 19-16,-1 2 0 0,3 16 15 0,-2-10-10 15,0 8 18-15,0 8 7 0,0 3-31 16,-11 37 8-16,7-28-17 0,-1-1 26 15,0 3 10-15,-2-3-10 0,4 3-7 0,-3 0-5 16,3-4-15-16,0-2-15 0,-1-4-5 0,-1 1-19 16,-1 0 3-16,3-5-24 0,-2-1 9 15,2-6-11-15,2 2-9 0,-1-9-2 0,2-4-9 16,0-1-29-16,0-5-33 0,-2 2-17 0,2-7 5 16,0 0-105-16,0 0-63 0,0 0-50 15,0 0 25-15,-2 9-162 0,3-12 35 0,-4-2-260 16,2-1 8-16,1 0 60 0,-1-2 49 0,-2-10 39 15,-3 0 35-15,-3 0 39 0,1-3 24 0,3 3 28 16,-5-2 13-16,2-2 36 0,3 0 13 16,-1-2-7-16</inkml:trace>
  <inkml:trace contextRef="#ctx0" brushRef="#br0" timeOffset="-156621.72">12452 5671 888 0,'-12'-8'340'0,"3"5"-14"15,2-2-41-15,0 1 20 0,4 0-14 0,-1 1 16 16,2 0-64-16,-1-2-3 0,1 4-37 16,1 0-9-16,2-2-7 0,2 1 3 0,2 2-2 15,1-2-4-15,1 2 6 0,16 4-3 16,-10-4 5-16,5 0-17 0,5 0 23 0,2 0-27 16,31 8-3-16,-30-6-17 0,3 2 15 0,2 2-27 15,0-2-19-15,-1-2 1 0,2 3 6 16,-2-3-29-16,1 0 5 0,-1-1-12 0,-4 1-2 15,1-1-25-15,-1-1 9 0,-3 1-9 0,-12-1-14 16,2 0-5-16,3 0-26 0,-2 0-3 16,-1 0-92-16,-3 0-34 0,-3 0-47 0,-7 0-18 15,10 0 16-15,-3 0-125 0,-7 0-67 0,0 0 32 16,0 0-243-16,7 0 8 0,1-9 29 16,-8 4 40-16,1-1 25 0,-1-1 52 0,0-2 26 15,-1 1 53-15,1-3-10 0,0-5 37 0,0-1 6 16,0 3 15-16</inkml:trace>
  <inkml:trace contextRef="#ctx0" brushRef="#br0" timeOffset="-155972.77">13070 5490 845 0,'0'0'358'0,"0"-8"-53"15,0 8-22-15,0-8 0 0,0 8-34 0,-4-11 50 16,0 8 10-16,0 2 2 0,-1 1-13 16,0 0-30-16,-4 0-12 0,1 0 2 15,-20 15-22-15,9-5-4 0,-3 2-7 0,-3 1-23 0,0-1 3 16,3 2-21-16,-1 0 19 0,0-3-19 15,1 5-14-15,-2-3-21 0,-3 3-10 0,5 1-6 16,-7-4-8-16,0 5-14 0,0-2-3 16,-1-3-20-16,1 4-9 0,3-1-13 0,3-4-5 15,-1 3 6-15,0-4-14 0,3-4-8 16,5 0-10-16,-1 0 8 0,4 0-6 0,4-1-15 16,0-5 5-16,5 2-9 0,-1-3-2 15,5 0-28-15,0 0-8 0,0 0 4 0,0 0-97 16,-1-14-35-16,5-1-40 0,2-3-9 15,4 1 18-15,-1 1-94 0,3 0-10 0,-4-1 1 16,-1 2 0-16,-3 3 27 0,3-5 9 0,-5 0 7 16,-1 4 5-16,3-3 30 0,2-2 25 15,-6 1 4-15,2 4 30 0,-1-9 16 0,-1 11 23 16,0-1 17-16,0-1 32 0,0-3 22 0,0 0 23 16,0 4 20-16,0 2 38 0,0 2 25 15,0 0-7-15,0 1 62 0,0 7 13 0,0-9 1 16,0 9-12-16,0-7 3 0,0 7-19 0,0-7 6 15,0 7-2-15,0 0-12 0,0 0-15 16,0 0 18-16,0-8 13 0,0 8-7 0,16-8 4 16,-11 10-7-16,2 1 18 0,7 4-20 15,-2 5 4-15,4 1-7 0,-1 4 12 0,1 4-12 16,-2 2-11-16,-1 0-10 0,1 2 54 0,0 1-3 16,-1 0-17-16,1 1 1 0,0-1-12 0,-4 2-3 15,4-3-5-15,-1-2 3 0,-1 1-7 16,0 1-12-16,2-3-3 0,-3-4 2 15,2 1-11-15,-1-3-13 0,-5 1-2 0,2-5-5 16,2-1-1-16,-6-2-7 0,4 4-16 0,-5-8 0 16,1 2-6-16,-2-3-8 0,-2-1-48 0,3 0-14 15,-3-1 4-15,2 0-102 0,-2-1-26 0,0 1-47 16,0-2-40-16,-1 1 26 0,2-1-141 16,-2 0-36-16,0 0 36 0,1-1-253 15,2-4 52-15,-1 1 60 0,5-9 10 0,3-1 47 16,0-4 59-16,0-6 1 0,5-2 57 15,0 4 7-15,-1-1 34 0,4-3 19 0,-2-4 17 16</inkml:trace>
  <inkml:trace contextRef="#ctx0" brushRef="#br0" timeOffset="-155644.79">13339 5239 692 0,'8'-15'350'0,"2"1"-22"0,-2 0-42 16,-4 6-35-16,1 0-32 0,-1 3 125 0,-2-1-26 15,1 3-28-15,-1 0-24 0,-2 0-22 0,3 3-45 16,-3-2-9-16,0 4-8 0,0 2 14 16,0 3-1-16,0 14-7 0,0-7-11 0,0 5 8 15,0 2-18-15,-14 28-2 0,10-19-5 0,-1 4-5 16,0-3-19-16,-2-1 3 0,0-1-12 16,2 1 7-16,1 3-37 0,-1-4 14 0,1 4-24 15,0-3 7-15,-4 0-24 0,3-4-1 0,-1-1-20 16,1-1-16-16,1-4 1 0,0 0-3 15,3 1-49-15,-4-9-39 0,2-2-28 0,2-3-31 16,-1-2-44-16,2 1 16 0,-1-3-134 0,-1-1-59 16,0-1-42-16,0-1 34 0,2 0-225 15,0 0 45-15,0 0 59 0,-9-14 8 0,6 9 56 16,-4-13 18-16,2-2 35 0,-2-2 39 0,-3 1-7 16,4 0 26-16,2-1 8 0,-3 1-19 15</inkml:trace>
  <inkml:trace contextRef="#ctx0" brushRef="#br0" timeOffset="-155369.77">13124 5481 458 0,'-7'-5'445'0,"-1"0"-61"16,1 1-41-16,0 1-44 0,1-1 27 0,2 0-22 15,0 2 6-15,1 1-16 0,1 0-40 16,-3-1-27-16,4 1-28 0,-1 1-8 0,2 0-7 16,2 3-18-16,2-1 6 0,0 0-5 15,3 0-18-15,16 1-13 0,-4 2-4 0,5-4-9 16,3 2-19-16,-1-3-2 0,2 1 6 0,-1 0-28 15,0 1 4-15,-15-2-19 0,5 0 11 16,5 0-33-16,1 0 5 0,0 0-2 0,-1 0-33 16,-2 0-20-16,0 0-27 0,-4 0-45 15,20-10-52-15,-19 6 13 0,-2-3-112 0,-2-1-27 16,-2-1-40-16,-2 1 25 0,3-2-138 0,-5 0-64 16,-1 1 8-16,-1 2 19 0,2-7 34 0,-1-1 50 15,-3 2 30-15,2 2-23 0,-5 0 22 16,1 3 50-16,0 0 5 0</inkml:trace>
  <inkml:trace contextRef="#ctx0" brushRef="#br0" timeOffset="-154823.83">13621 5284 504 0,'-2'-3'317'0,"2"3"-38"0,-2-2 21 0,0 1-46 16,0 0 4-16,2 2-32 0,-5-1 35 15,2 0 44-15,-1 0-29 0,-2 3 16 0,0-2-13 16,-5 6-9-16,0 3-10 0,-3-1-14 16,0 3-2-16,-4 3 0 0,1-1-21 15,1 1-25-15,-2 3 3 0,0 0-23 0,-1 0 9 16,-1 0-6-16,0 0-17 0,1-1-17 0,-2 0-24 15,1 0 0-15,1-1-21 0,-1 1 3 0,1-4-19 16,3 1-9-16,-1-2-5 0,1-2 5 0,5-5-27 16,4-2 8-16,-1 1-9 0,0-1-14 15,6-3-2-15,2 0 1 0,0 0-10 0,0 0-2 16,-16-15-17-16,12-1-13 0,-1-3-11 16,4-1 19-16,1 9 2 0,0-9-40 0,0-2 2 15,0-1-6-15,0-5 3 0,0-1 16 0,12-32-5 16,-7 33-3-16,-3 3 12 0,1 1 10 15,1 5-11-15,-2 3-2 0,0 5 13 0,-1 3-13 16,-1 1 5-16,1 0 1 0,-1 7 20 16,0-2-33-16,4 2 19 0,-3 1 3 0,0 2 4 15,1 0 3-15,7 13 15 0,-2-4 1 0,3 6-1 16,-1 0 30-16,4-1 11 0,3-1-8 16,-2 2 7-16,2 1 0 0,0-2 6 0,3 0-3 15,-2-1 10-15,0 2 3 0,2-1-16 16,-2 0 15-16,2-2-1 0,-3 5 1 0,0-1-8 15,-2-2-12-15,-2-1 5 0,1 1 6 0,-4-1-11 16,3-5-3-16,-4 4-10 0,0-3 2 0,-2-4-9 16,-1-3-25-16,-2 1-5 0,-1-2 0 15,0 1 0-15,0-2 0 0,1-1 0 0,-3 1 0 16,1 0 0-16,0-1 0 0,1-1 0 16,-2 0-8-16,0 0-72 0,0-1-130 0,0 0-94 15,-2 0 29-15,0-1 28 0,-1 1-506 0,-1 0 47 16,-16-1 87-16,3-2 52 0,-8-3 27 15,-2-1 85-15,-1 2 14 0,-2-4 35 0,1 0 24 16,-2-1-3-16,-1-4 55 0,-2 3 38 16,-3-3-25-16,2 2 77 0</inkml:trace>
  <inkml:trace contextRef="#ctx0" brushRef="#br0" timeOffset="-153337.95">12997 4800 654 0,'12'0'341'0,"-12"0"-36"0,0 0 10 0,0 0-15 15,0 0-34-15,0 0-33 0,0 0 3 0,0 0-25 16,0 0-14-16,0 0 12 0,0 0-21 16,0 0-32-16,0 0 0 0,-10-24-26 0,5 24 1 15,-1 0-7-15,2 0-2 0,-4-1-8 0,8 1 1 16,0 0-23-16,-8 0 8 0,8 0-2 0,-9 0-5 16,9 0-14-16,-15-11-25 0,13 8 4 15,-2-3-8-15,3 1 4 0,-2-1-19 0,3-1 2 16,1 0-12-16,-1-1-10 0,0-2 11 15,17-13-14-15,-8 12 5 0,-2-2 2 0,3 8 3 16,-2-2-6-16,0 1-10 0,-2 2 7 16,0 1 5-16,1 0-10 0,-2 2-11 0,2 1 0 15,-7 0-1-15,0 0 11 0,6 0-6 0,-6 0 10 16,7 0-23-16,7 12 10 0,-9-7 2 16,-3-1 6-16,0 1 7 0,0 2 9 0,1-1-1 15,-3 1-1-15,0 1 2 0,0 2-2 16,0 4 13-16,-16 16-14 0,7-12-1 0,3-4 6 15,-4 0-2-15,1 0-2 0,-5-1 3 0,2 0-23 16,0 2 11-16,-1-6 6 0,2 2-3 0,-3-2-5 16,4 0-3-16,0-3 17 0,-3 2-20 15,4-5 16-15,3 0 2 0,-4-2-13 0,3 2 14 16,1-3 17-16,1 0-12 0,-2 0 8 0,2 0-3 16,5 0 16-16,-8 0-17 0,-1 0 8 15,-15-14-8-15,10 9-11 0,-1-1 20 0,1-6-20 16,-3 5 2-16,2-4 15 0,-2-1-13 0,-1 1 0 15,3 0 7-15,-2 0 13 0,5 0-14 16,0 3 9-16,1-1-10 0,2 3-5 0,1 1 2 16,0 2-13-16,4 0 24 0,2 2-25 0,-1-3-2 15,1 2 0-15,0 2-4 0,2 0-1 16,0 0 8-16,0 0-7 0,0 0 6 0,-3 13 18 16,3-8-25-16,0 3 9 0,1-5-22 15,5 14 14-15,-2 0-6 0,5 1-2 0,-3-2 5 16,3 0-3-16,-1 6 0 0,0-2 0 0,-2-1 33 15,-1 1-42-15,0-1 27 0,-1-2-8 16,-1 5 10-16,-3-12-16 0,0 6-3 0,0 4 5 16,0 0 10-16,-14 20-8 0,8-21-17 15,-4 2 15-15,3 4 6 0,-4-6-19 0,1 1-13 16,-1-2-30-16,-2-2-18 0,-2 1-36 0,-1-1-58 16,1-1 15-16,-2-2-117 0,-1-1-51 15,5 0 29-15,-4-4-224 0,5 0-89 0,-1-6 70 16,7-2 34-16,6 0 43 0,0 0 44 0,0 0 29 15,-13-13 46-15,12 7 20 0,1-3 25 16,1-13 16-16,-1 10 11 0</inkml:trace>
  <inkml:trace contextRef="#ctx0" brushRef="#br0" timeOffset="-153116.95">12421 5000 879 0,'-2'-6'326'0,"0"-1"29"15,0 3-45-15,-1-1 39 0,2 2-45 0,-2 0-33 16,3 0-13-16,-2 2-29 0,-1 0-28 0,3 1-6 15,0 1-11-15,3 0-8 0,-2 4-17 0,0-4-27 16,3 4-12-16,4 9 3 0,5-1-13 16,-2-3-19-16,5 0-17 0,-4-1 7 15,6-2-26-15,-4 0-36 0,2 0-65 0,0 0 5 16,3 0-72-16,-4-2-57 0,1 1-68 0,0 1 24 16,-3 6-217-16,-6-6-47 0,-2 1 29 0,0 0 44 15,-3-1 27-15,4 8 30 0,-6-1 18 16,0-2 32-16,-12 24-2 0,2-8 21 0</inkml:trace>
  <inkml:trace contextRef="#ctx0" brushRef="#br0" timeOffset="-151943.03">12305 5709 368 0,'-1'4'388'0,"-3"-2"-34"0,3 0-39 0,-1 1-12 15,2 0-38-15,-1 0 45 0,0-2 1 0,-1 1 3 16,2 3-21-16,-1-5-4 0,0 1-5 0,1 1-26 16,-3-1-9-16,2 0 21 0,1 1-5 15,-1-1-29-15,-1-1 35 0,2 0-4 0,0 0-16 16,-1 0-32-16,-1-1-26 0,0 1-8 16,-2-3-24-16,0 0-14 0,1 1-12 0,-5-10-11 15,0 4-3-15,-1-2-18 0,-2-2-18 0,1 1-11 16,-2-2-1-16,3-3 2 0,-5-2-8 0,2-2-5 15,0 2-9-15,0-1 3 0,-2-1-15 16,0-4 5-16,2 2-9 0,-1 0-11 0,0 5-10 16,3-2 16-16,-2-3-4 0,2 5-14 0,1 0 13 15,1 5 1-15,1-1-7 0,-1-1-3 0,2 6 0 16,1-2-12-16,1 7 6 0,2-2-3 16,-3 2 9-16,4-1-18 0,0 1 0 0,-2-1 0 15,3 2 0-15,0 0 0 0,0 1 0 0,0-3 0 16,0 4 0-16,0 0 0 0,0 0 0 15,0 0 0-15,14-15 0 0,-1 10 0 0,2-6 0 16,-2 5 0-16,1 5 0 0,-2-3 0 16,6 0 0-16,-11 4 0 0,2 0 0 0,5 0 0 15,16 13 0-15,-19-10 0 0,3 3 0 16,-2-1 0-16,-4 1 0 0,4 2 0 0,-4-1 0 16,-2 0 0-16,-2 1 0 0,5 5 0 0,-6-2 0 15,0 3 0-15,-3-3 0 0,0 1 0 0,0-2 0 16,0 6 0-16,-11 21 0 0,3-14 0 15,1 0 0-15,-3 2 0 0,1 0 0 0,0-1 0 16,-4 2 0-16,1-1 0 0,-1 1 0 16,2-1 0-16,-1-1 0 0,-3 0 0 0,2 1 0 15,2-3 0-15,-6-1 0 0,6 0 0 0,-2-2 0 16,1-1 0-16,0-4 0 0,0 0 0 0,-1-2 0 16,2-3 0-16,-1 0 0 0,-2 2 0 15,5-6 0-15,0-1 0 0,4-1 0 0,-5-2 0 16,6-1 0-16,4 0 0 0,0 0 0 15,-7 0 0-15,-5-11 0 0,-2-2 0 0,5 0 0 16,-4-3 0-16,2-1 0 0,2 1 0 0,1-4 0 16,-3 1 0-16,4-1 0 0,1 0 0 15,2 0 0-15,0 1 0 0,0-1 0 0,2-1 0 16,2 12 0-16,0-4 0 0,0-2 0 16,0 1 0-16,11-13 0 0,-7 16 0 0,-1 5 0 15,-1-1 0-15,3 1 0 0,-1 2 0 0,1 1 0 16,-1 0 0-16,1 1 0 0,2 2 0 0,0 0 0 15,2 0 0-15,4 0 0 0,16 15 0 16,-14-7 0-16,-3 5 0 0,2 4 0 0,-1-3 0 16,-3 2 0-16,-1 2 0 0,0 1 0 15,-4 2-6-15,-5 2 7 0,0-12 4 0,0 5-12 16,0 4 5-16,-11 23 10 0,3-22-10 0,2 1 2 16,-6 0 0-16,3-2 2 0,0-2-2 15,0-3 1-15,-1 0-1 0,-3 1 0 0,3-1 0 16,4-1 0-16,1-6 0 0,-2 0 0 0,3-4 0 15,-1-2 0-15,0 1 0 0,0-2 0 16,1 0 0-16,4-1 0 0,0 0 0 0,-6 0 0 16,-2 0 0-16,-3 0 0 0,-15-16 0 0,13 7 0 15,-2 3 0-15,-2-6 0 0,2 4 0 16,0 0 0-16,3 2 0 0,-2-3 0 0,1 0 0 16,3 5 0-16,1 0 0 0,1 1 0 15,3-1 0-15,-1 4 0 0,0 0 0 0,6 0 0 16,0 0 0-16,-20 13 0 0,12-5 0 0,1 0 0 15,1 6 0-15,-1 3 0 0,5-4 0 16,-1-3 0-16,1 2 0 0,-1-3 0 0,3 1 0 16,0-10 0-16,0 8 0 0,0-1 0 0,0 6 0 15,17 13 0-15,-7-12 0 0,0-1 0 0,0-6 0 16,1-1 0-16,-1-3 0 0,-10-3 0 16,7 0 0-16,5 0 0 0,19-14-141 0,-20 5-96 15,1-6-51-15,3 4 27 0,-3-1-162 0,-1-2-62 16,-6 3 43-16,0 3-209 0,-2-3 43 15,-1 3 54-15,-2 0 58 0,2 0 14 0,-2-2 81 16,0-2 4-16,-21-16 18 0,12 10 39 0,0-2 15 16,-2 1 51-16,3-5-25 0,-2 4 27 0</inkml:trace>
  <inkml:trace contextRef="#ctx0" brushRef="#br0" timeOffset="-151654.05">11540 5484 254 0,'-7'-10'502'0,"3"3"-64"0,0 3-68 16,2-3 32-16,0 3-7 0,-2 2-7 0,3-2-30 16,-1 1-38-16,0-1-29 0,1 3-28 0,0-2-36 15,-1 3-15-15,1-3-25 0,1 3-10 16,3 0 1-16,-2 3-1 0,0-2-20 0,3 4-4 16,8 4-21-16,0 4 19 0,0 0-16 15,3 5-16-15,-1-5-12 0,2 3-4 0,0 1-17 16,-1-3-17-16,2 1-6 0,2 1-20 0,-3 1-25 15,0-3-38-15,0-2-41 0,-2 1-69 16,-3-2-39-16,0-1 14 0,-1-3-166 0,-4-3 27 16,-1 1-279-16,-1-3 16 0,-1 0 50 0,-1 0 37 15,3-1 12-15,-5-1 60 0,0 0-11 16,0 0 69-16,0 0 16 0,0 0 32 0,9-16 14 16,-9 10-4-16</inkml:trace>
  <inkml:trace contextRef="#ctx0" brushRef="#br0" timeOffset="-151420.06">11760 5392 259 0,'-2'-6'646'0,"-1"2"-103"15,1 0-41-15,-1 1-26 0,3 0-13 0,-2 2-10 16,0-3-57-16,-2 3 25 0,3-1-47 0,0-1-39 16,-2 1-40-16,5 0-30 0,-1 1-23 15,-1 1-26-15,0 0-23 0,1 0-29 0,-1-2-22 16,5 4-15-16,-3-1-131 0,0 1-94 15,-1-1-88-15,-1 2 20 0,0 0 14 0,-1 2-506 16,-3-1 58-16,-7 6 51 0,-5-1 44 0,-4-7 39 16,-7 2 7-16,-5-2 49 0,14-2 44 15,-10 0 33-15,-4 0 53 0,-9 0 18 16,-1 0-107-16,-7 0-8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5:51:01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19119 3312 465 0,'0'0'105'0,"0"0"33"16,0 19-1-16,0-19-47 0,0 0 1 0,0 0-17 15,0 0 8-15,0 0-10 0,-25 35-42 0,24-31 46 16,1-4-10-16,-3 3-8 0,0 0-16 0,3 0 21 15,0-2-4-15,-2 0 0 0,0-1-22 16,2 1 10-16,0-1 24 0,-3 0-4 16,3 0 1-16,-2 0-9 0,2 0 16 0,0 0-9 15,-1-1-8-15,1 0-6 0,0 0-1 16,0-2-11-16,-1-3-5 0,1 0 4 0,0-1-4 16,-1 0-9-16,-1-3 3 0,2 4 1 0,0-7-5 15,0-12-10-15,-2 2 19 0,2 11-15 16,0-4-10-16,0-5 15 0,0-1 3 0,0 6-4 15,0 0 0-15,0 3 8 0,-13-23 1 0,10 17-19 16,1-1 14-16,-1 5-2 0,-2-2 4 16,3 1 9-16,-2 3-11 0,0-6-9 0,-1 5 25 15,1 0-18-15,1-3 7 0,-4-4-14 0,0 3 17 16,2 2 1-16,0-4-16 0,0 5 1 16,-4-1-1-16,3 0 30 0,-2 0-22 0,0-1-12 15,-2 3 29-15,1-3-34 0,3 3 10 16,-5-6 25-16,1 5 1 0,-1-3-32 0,-2 4-7 15,4-2-1-15,-1 5 0 0,-7-3 14 16,8 2 18-16,-4-1-3 0,-2 3-27 0,9 2 15 16,-8-4-9-16,0 3 10 0,2-2-17 0,-3 4-9 15,1-3 32-15,-6 4-2 0,5-6-18 16,-2 4 4-16,-3 1 4 0,5 1 13 0,-4 2-40 16,3-6 2-16,2 4 5 0,-5 4-3 0,-1-4 6 15,6 4-3-15,-4 0-12 0,-3 2 8 16,8-4 17-16,-6 1-1 0,5 0-5 0,0 1-17 15,2 2 5-15,2 0 34 0,-1 0-32 0,1 0 22 16,0 0-15-16,-7-4 22 0,-2 4-7 16,11 0 6-16,-2 0-6 0,-3 0-31 15,3 0 15-15,-5 0-3 0,-1 0-29 0,-16 18 19 16,13-12-6-16,2-2-1 0,-1 0 8 0,3 3-2 16,-3-1 5-16,3 3 18 0,-2-3-28 15,0-1 14-15,3 3 9 0,-1 0-9 16,4-2-3-16,-4-3-2 0,4 1 22 0,3 2-29 15,-1 0 14-15,2-2 1 0,-6 6 18 0,3-4-26 16,-2 4 16-16,2-5-8 0,-3 6-14 0,4-2 6 16,0-3 15-16,3 0 1 0,3 2-3 15,-3-2-20-15,-8 4 39 0,7-1-18 0,-4 1-21 16,2-1 28-16,2-2-22 0,2-1 4 16,2 0-17-16,0 2 38 0,-2-1-27 0,-1 11-4 15,-2-1-3-15,4-2 16 0,-1 4 12 0,5 1-15 16,-4 2-6-16,1 1-6 0,0 0 11 15,1-3 36-15,0 7-24 0,-1-10 8 0,3-1-14 16,0-16-7-16,0 13 1 0,0 0-10 16,0 1 28-16,0 2-18 0,0 5-4 0,0-1 39 15,0-1-23-15,0 1-30 0,7 0 10 0,7 19 17 16,-9-19-9-16,-1-3 15 0,2 3-13 0,-1-3 20 16,-1 1-13-16,1 0-17 0,3 3 23 15,-4 2-3-15,5-3-7 0,-3-4-7 16,0 4 3-16,1 0 3 0,3 1-2 0,0-2 2 15,-2 0 5-15,2-2 16 0,3 5-8 0,-4-5-17 16,5 2 33-16,-5-3-29 0,5 0 10 0,-1 0-18 16,-2 0 8-16,2 0-8 0,0-1 23 0,1-1-12 15,0-2 15-15,-2-1-16 0,0-2 9 16,-3 1-19-16,4 0-9 0,1-4 6 16,-1 4 17-16,0-2-15 0,-1 1 37 0,5-4-18 15,1 2-21-15,-1-3 4 0,0-2 0 0,1 4 20 16,1-3-12-16,1 1-6 0,1-4-15 0,-1 3 40 15,0-1-20-15,1 0-3 0,-7-2 13 16,6 0 6-16,-10 0-1 0,8 0-23 0,3 0-9 16,22-12 42-16,-20 4-21 0,-1 5-10 15,4-6 3-15,-1 3 10 0,3-1-15 0,-1-3 21 16,1-1-16-16,0 0 31 0,-2 1-11 0,1 1-24 16,0-2 2-16,1 4 8 0,-3-2-15 0,3-1 8 15,-4-4 1-15,-1 6-6 0,-2 1 34 16,1 1-34-16,-4-2 11 0,2 3 0 0,-6-4-15 15,2 8 9-15,-6-2 10 0,1 0 19 0,-2 0-1 16,3-7-37-16,-2 6 13 0,-1-3 19 16,5-2 0-16,-8 6 11 0,3-5-28 0,-3 2-1 15,-1 1 15-15,1 2 16 0,-1 1-30 16,-4-2-2-16,3 0-6 0,0 3 3 0,0-1 7 16,-1-2 30-16,0 0-32 0,0 3 11 0,-2 0-10 15,3-4 16-15,-2 2-5 0,1-1 0 0,-2 3-10 16,2 0 32-16,-1-4-21 0,-1 2 10 15,-1 3-24-15,2-4 36 0,-1 2-30 0,-1 1 4 16,2-2-15-16,0 3-8 0,-2-2 4 0,0 2-22 16,0 0-71-16,0 0-70 0,0 0 15 15,0 0-296-15,-13-14 23 0,-6 8 33 0,-3-1 14 16,-7-1 45-16,-4 0 21 0,-2-3 24 16,-5 6 29-16,-8-2-16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8:33:50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17007 2019 547 0,'0'0'249'0,"0"0"-27"15,0 0-12-15,0 0 8 0,0 0-10 16,0 0-24-16,0 0 7 0,0-17-46 16,-14-1-9-16,13 14 12 0,-4 3-2 0,0-2-24 15,1 1-15-15,1-2-14 0,2-1 1 0,-5 3-11 16,2-4-13-16,0 2 5 0,-6-10-17 0,5 0 12 15,-4-1-26-15,2-3 11 0,5 0 8 16,-5-3 0-16,1-3-30 0,2-1 11 0,0 0-5 16,4-1 3-16,-2-2-25 0,2 8-4 15,0 9 25-15,0-4-11 0,0 0-13 0,0 1 23 16,10-7-33-16,-7 12-8 0,0 4 34 0,2 0-32 16,-2 0 7-16,0 2-12 0,2 1 37 0,-2 0-34 15,3 0 45-15,-1 2-63 0,0-1 17 16,4 1 4-16,-9 0-18 0,0 0 33 0,10 0-9 15,-6 0-6-15,5 0 9 0,-2 0-14 16,15 20 14-16,-13-16 17 0,-2 2-8 0,3-1 8 16,2 5-20-16,-4-1-10 0,-3-4-8 0,-1 5 31 15,0-2 8-15,0 0-17 0,-3 0 1 16,3 2-16-16,-3 0 16 0,0 13 27 0,-1-11-32 16,0 5 6-16,-11 27-1 0,2-19 11 15,-1 0-13-15,1 3-2 0,-4-2 0 0,1-5 12 16,-2 3 1-16,7-7-13 0,-10-1 4 15,3 2 0-15,-1-8 21 0,1 1-2 0,0-6-4 16,-2 2 15-16,0-4-4 0,5-2 17 0,-2-1-26 16,13 0 22-16,-16 0-14 0,1 0 14 15,-2 0-15-15,-15-12 6 0,18 6-1 0,-2-2-27 16,5 2 16-16,1 1-5 0,1 5-1 0,3-6 6 16,-9 0-16-16,7-1-13 0,1 4 30 15,2 0-8-15,-1-1-21 0,1 3 2 0,1-3 10 16,-1 3-1-16,2-3-3 0,1 3-4 0,-1-3 5 15,0 3 3-15,0 1-4 0,1-2-21 16,0 0 21-16,-1 2-3 0,1-1-25 0,0 0 24 16,0-2-17-16,1 3 20 0,1 0-11 0,-4 0 2 15,6 0-10-15,-2 3 6 0,2-2 8 16,-2 0-4-16,3 3 11 0,-1-3 8 0,1 3-36 16,0 1 37-16,0-4-17 0,-1 4 11 15,1 0 1-15,1-1-4 0,-2 0-12 0,0 2-16 16,1-2 26-16,1 2-2 0,0-1-4 0,0 0 0 15,-2 0 0-15,1 1 10 0,0-1-2 16,0 0-19-16,-1 1 18 0,0 3 9 0,-2 1-10 0,0-10-9 16,0 18-4-16,-13 22 5 0,7-18-15 15,-3 4-1-15,-1 0 15 0,-2-7-1 16,-2 0 13-16,3 0-10 0,-3-4-7 0,2 1 27 16,-4-4-9-16,4-2 6 0,-1-3-7 0,-3-1-25 15,3-2 6-15,-3-2 21 0,7-2-21 0,-4 0 8 16,-6 0 25-16,-14-17-7 0,15 7-9 0,6 1-1 15,-3 0-19-15,5 2 19 0,4 4-2 16,-3-4-5-16,4-1-4 0,1 4-11 0,-1-2 11 16,4-1-14-16,1-2-38 0,0 9 7 15,0-13-110-15,10-24-18 0,-5 21-56 16,8-4-27-16,-3 1 23 0,1 4-253 0,1-2 36 16,-6 9 33-16,2 0 28 0,1 5 28 15,-7-1 22-15,4 3 38 0,-2 1 16 0,-1 0 0 16</inkml:trace>
  <inkml:trace contextRef="#ctx0" brushRef="#br0" timeOffset="2479.81">16178 1345 553 0,'0'0'287'0,"0"0"-7"0,0 0-12 0,0 0-36 15,0 0-11-15,0 0-16 0,0 0-15 16,0 0-8-16,0 0 24 0,0 0-22 0,0 0-38 16,0 0-16-16,0 0-14 0,0 0-6 0,0 0-6 15,0 0-28-15,0 0 8 0,0 0-7 0,0 0-9 16,24-8 6-16,-16-9-17 0,-5 5-7 15,6-8-4-15,-2 1-11 0,0 0-21 0,3 10 10 16,-3-8 9-16,1 4 4 0,-5 4-35 16,3-1 3-16,-3 3 8 0,1 2 7 0,1 1-10 15,-1 3-3-15,0-2 0 0,-2 2 20 0,5 1-20 16,-7 0-2-16,0 0 2 0,20 14 13 16,-12-3-6-16,0 4 0 0,-3-1-2 0,1-6 0 15,-1 12-3-15,-1-2-6 0,-3-7-6 0,6 9 4 16,-4-2 1-16,1-1-1 0,-4 0 2 15,3-7 2-15,1 2 29 0,-4 2-3 0,0-4 7 16,2 0-13-16,4 10-5 0,-4-9-5 16,3 3 28-16,-1-4-28 0,4 6 2 0,-3-5 8 15,1-3-2-15,-1-3-8 0,3-1 0 16,1-3 14-16,-3-1-5 0,0 1 14 0,-6-1 2 16,11 0-2-16,2 0-20 0,14-19 3 0,-12 11 19 15,0-1-12-15,-1-1-7 0,-3 1-1 0,0 0 5 16,1 2-8-16,2-7-5 0,-5 7 3 15,0 3-3-15,-2-3-7 0,0 1-7 0,-1 0-8 16,4-8-21-16,-2 7 1 0,-2-2-96 16,-1 3-43-16,-2-1-22 0,0-3-56 0,1 4 23 15,-2-1-222-15,-1 2 34 0,2 0 33 16,-3 5-32-16,0 0 36 0,0 0 25 0,-17-11 25 0,1 7 20 16,-2 8-53-16,6-4-6 0</inkml:trace>
  <inkml:trace contextRef="#ctx0" brushRef="#br0" timeOffset="3325.76">15794 1327 367 0,'-1'-3'306'0,"0"-2"-42"16,1 1-31-16,0-2-25 0,0 2-17 0,1 1-13 15,-2 1 13-15,1 2-39 0,0-1 1 16,0-2-1-16,-2 2-14 0,2-2-25 0,-3 3 21 15,3 0-29-15,0 0 4 0,-2 0-9 0,-2 4 6 16,0 2-26-16,-3 7-4 0,1-2-29 16,-6 4-2-16,0 4 1 0,-1-5 9 0,3 0-14 15,0 0-17-15,1-1 9 0,-2-2 5 0,1 3 3 16,3-7-18-16,0 2 18 0,0-1 0 16,0-2 3-16,2-4 4 0,4 1-8 0,-4 1-1 15,1-2 2-15,-1-2-1 0,4 3-5 0,-2-2-4 16,1 0-3-16,0-1 3 0,0 2 9 0,2 0-4 15,-3 0-43-15,2-2 19 0,-1 0-2 16,2 3-1-16,0-3-7 0,-2 0 5 0,1 1 4 16,1 3-1-16,0-4 22 0,0 0-11 15,0 9-10-15,0-9-2 0,0 11-1 0,13 16-8 16,-9-10 0-16,2-5-1 0,-4-2 1 0,1-1 15 16,-1-2-2-16,2 2-18 0,-2-1 0 0,-1-2 10 15,3-1 0-15,-2 2-1 0,-2-3-1 16,3 2-1-16,-2-3-4 0,3 1 1 0,-2-1-1 15,0 0 1-15,0 0 5 0,-2-2 14 16,3-1 15-16,-3 0 6 0,0 0-7 0,0 0-7 16,0 0-11-16,7 0 19 0,14-19-15 0,-12 5-2 15,5 4 5-15,-1-1 4 0,-2-1 3 16,3 4-15-16,-1-3-2 0,0 2-27 0,1-1 29 16,-5 4-4-16,6-1 5 0,-1 0-12 15,-2 0-24-15,-2 3 31 0,-1 2 0 0,1-1 0 16,-2 0 1-16,1 2-6 0,1 1-2 15,-3 0 2-15,1 0-15 0,-8 0 10 0,13 0 9 16,4 0-1-16,14 19 3 0,-15-11 14 0,2 0-7 16,-5 2-1-16,-2 0 0 0,-3-1 0 0,2 3-11 15,0 3 14-15,-2 3 23 0,-3-6-15 16,-1 1 14-16,-4-13-4 0,0 12 5 0,0 8-12 16,0 3-4-16,0-1-5 0,-13 27 0 0,9-29 1 15,-6 5-3-15,0-3-6 0,2 0 11 16,-2-6-13-16,1 3 4 0,0-5-21 0,0-2-50 15,2-2 5-15,2-1-158 0,-1-5-113 16,1-3 31-16,2 0 27 0,3-1-286 0,0 0 40 16,0 0 78-16,-11-16 30 0,9 10 38 0,-2 0 27 15,0 0 2-15,2 4 58 0,-5-2 9 16</inkml:trace>
  <inkml:trace contextRef="#ctx0" brushRef="#br0" timeOffset="18699.77">961 11734 491 0,'0'0'147'0,"0"0"28"0,0 0-40 15,0 0-10-15,0 0-32 0,0 0-31 16,0 0 32-16,0 0-5 0,0 0-12 0,0 0-32 16,0 0 46-16,0 0-12 0,0 0 2 0,0 0 9 15,0 0 0-15,0 0-7 0,0 0-15 16,0 0-16-16,-28-13 6 0,28 1-6 0,0-10 8 16,-7 0-19-16,6-1-9 0,-1-3-7 15,2 15 24-15,0-11-10 0,0-1-15 0,0-5 18 16,0 1-7-16,0-5 4 0,0 1-6 15,0-2-1-15,0-1-9 0,0 1 7 0,0 2-12 16,0-5 8-16,0 3-24 0,0 0 24 16,0-1-14-16,0 1 7 0,0 3 6 0,0-1-4 15,0 1 1-15,0 1-5 0,0 0-7 16,0 0 9-16,0-3-4 0,0 4 1 0,0 1 1 0,-7-30 6 16,7 20-27-16,-4 10 23 0,2-3 4 15,2 7-14-15,0 0 0 0,-3-5-4 16,3 18 14-16,0-4-17 0,0 1-2 0,0-5-5 15,0 4 1-15,0-5 25 0,0 3-12 0,0 0 8 16,0 2-21-16,0 0 6 0,0-3-5 0,0 3 0 16,0-2 4-16,0 3-9 0,0 1 19 0,0-4-2 15,0 6 4-15,0-2 1 0,0 2-15 16,0 10-5-16,0-11 1 0,0 11 17 16,0-10-23-16,0 10 3 0,0 0 9 0,0-9 10 15,0 9-14-15,0 0-1 0,0 0 4 0,0 0 6 16,0-13 0-16,-2 13-2 0,4 0-12 15,3-2-26-15,-7 1 6 0,6 1-26 0,-2 0-34 16,3 0-2-16,-1 0 8 0,1 10-135 16,-3-16-61-16,-1 6-92 0,-1 2-14 0,0 2 83 15,-3-3 14-15,2 2-5 0,-3-4-7 16</inkml:trace>
  <inkml:trace contextRef="#ctx0" brushRef="#br0" timeOffset="19167.71">893 10293 382 0,'-4'1'165'0,"0"4"-20"0,-1 4-21 15,0 1 7-15,3-3-14 0,-2 4-4 0,-1 5-7 16,-3-4-12-16,4 7 5 0,0 2-23 16,-1 1-10-16,1-4 16 0,-3 3-18 0,1 1-6 15,0 0-20-15,-1 7 35 0,2-4-24 0,-1-5-10 16,5 3-32-16,-7-3 37 0,1-4-11 0,3 1 13 15,0-3 2-15,3-7-6 0,0 3-2 16,-1 3 0-16,0-8-9 0,2-1-4 0,0-1 6 16,0 0 10-16,0-3-14 0,0 0-1 15,0-8-15-15,5-5 21 0,-4 7-7 0,4-12-4 16,2-4-3-16,-4-1-20 0,5-8-5 0,-3 4 37 16,-1-1-15-16,1-5-5 0,2 1 8 15,-4 4-23-15,4-3 12 0,1 4 9 0,-2 0 0 16,-2 5-1-16,2 0-4 0,-1 8-9 0,3-5-7 15,-4 9 24-15,-2-2-12 0,7 7 6 16,-5-4-7-16,-4 9-14 0,6 0 4 16,2 0 4-16,0 0 0 0,11 19 9 0,-8-12 20 15,2 9 13-15,-3-3 4 0,1 1-22 0,0 5 19 16,-3-4-31-16,2 4 11 0,-2-3 6 0,2 3-8 16,0-2-10-16,0-3 13 0,-4 3-20 15,1-3 22-15,3-1-24 0,-3 0-25 0,0 0-22 16,-3 0-50-16,4 7 8 0,-7-5-221 0,2 1-116 15,-3-6 76-15,0 3 24 0,-12 27 23 16,1-17-28-16,0 1 47 0,1-1 25 0</inkml:trace>
  <inkml:trace contextRef="#ctx0" brushRef="#br0" timeOffset="19974.66">671 11065 272 0,'-3'2'209'0,"-2"4"-41"16,2-2 19-16,-3 4-8 0,-1-6-19 15,4 6-3-15,0 1-28 0,-1-2-2 0,-1-3-25 16,-2 1-1-16,4 1-23 0,-2-4 17 16,1-2-17-16,0 4-9 0,2 0 7 0,0 0-1 15,-5-4 5-15,6-2-4 0,1 4-24 0,-4-10 2 16,4 4 2-16,-7-5-12 0,6-4 6 0,1 0-14 16,-4-3-4-16,2 0 7 0,2 1-5 0,-2-9-6 15,4 11-10-15,0-2-8 0,1 2 21 16,-2 2-8-16,4-2-6 0,-2 2 2 15,8 0-7-15,-4 4-9 0,3-3 13 0,-1 7-24 16,-2 0 25-16,-7 3-23 0,12 0 15 16,-1 0 7-16,10 18-7 0,-16-9-18 0,6 0 17 0,-4 4 5 15,-2 1 2-15,0 4-24 0,-1 1 5 16,1 1 8-16,-1 4 14 0,-3 3-15 0,-1-15 6 16,0 12 0-16,0-1 4 0,0 6-12 15,0-4 8-15,0-2 0 0,0-2 27 0,-11 14 8 16,8-23-19-16,-1 6 41 0,2-13 3 15,-1 4 0-15,-2-3-33 0,0-1 13 0,-3 1-7 16,2-3 5-16,-2-3-10 0,-1 1-21 0,9-1 49 16,-23 0-63-16,14 0 53 0,-2 2-42 0,-1-4 17 15,7 8-2-15,-6-7-10 0,2 1-10 16,0 0 11-16,0-5 0 0,-1 7-27 0,7-4-5 16,-1 7 17-16,0-1 25 0,3-4-18 0,0 1 24 15,-2 0-49-15,3-1 25 0,-2 10-29 16,4-7 48-16,1-1-44 0,-1 2 4 0,2 1 11 15,0-3-9-15,0 2 20 0,4-4-2 16,4 2-22-16,-5-2 17 0,2 0-14 0,-9 0 17 16,11 0-17-16,2 0 3 0,-3 0 15 0,2 0-2 15,-1 0-21-15,2 0 35 0,-1 0-29 16,-1 0-20-16,2 0 37 0,-3 0-9 0,2 0-7 16,0 0 3-16,-1 0-7 0,10 10-10 0,-14-2 19 15,2 6 6-15,0-1 15 0,-3 1-12 16,2 5-13-16,-2 1 31 0,-1 5-30 0,0-1 8 15,0 1-13-15,-2 1 23 0,0 2-43 16,-3-5-7-16,1 4 29 0,1-7-20 0,-2-20-34 16,0 14-35-16,0-2-37 0,0-1-51 0,0 3 16 15,0-4-244-15,-14 11 23 0,9-17 36 16,3-4 15-16,-3 2 41 0,-4-8-1 0,-2-1 30 16,1-5-20-16</inkml:trace>
  <inkml:trace contextRef="#ctx0" brushRef="#br0" timeOffset="20210.64">429 11001 550 0,'0'3'174'16,"-4"2"-9"-16,4 1-38 0,0 4-11 0,0 1 4 15,3 2-31-15,-2 3-15 0,-1 0-25 16,3 4 37-16,2 1-27 0,0 3-15 16,-1 0-13-16,-2-3 8 0,2 3-55 0,-3-3 1 15,2-3-301-15,-3 4-7 0,0-11 51 0,0 2 10 16,0 3-1-16</inkml:trace>
  <inkml:trace contextRef="#ctx0" brushRef="#br0" timeOffset="20408.63">465 11454 343 0,'-5'2'267'0,"5"1"-8"0,0-6-40 0,-4 6-27 16,8-2-24-16,-8 0-20 0,8 2-18 16,-8 3-12-16,4-6-14 0,4 0-1 0,-8 0-33 15,6-3-31-15,0 7-4 0,-1-2-39 16,-1 2-35-16,4 4 6 0,1 2-99 0,-4-1-129 15,3-3-54-15,-4 0-24 0,3 10 48 0,3 6 9 16</inkml:trace>
  <inkml:trace contextRef="#ctx0" brushRef="#br0" timeOffset="20875.59">675 11936 504 0,'1'13'211'0,"-4"-4"-25"0,1-2-11 0,-1-1 8 16,2 3-20-16,-5-8 4 0,5 8-20 0,-5-2-1 16,1-4-6-16,-3 2-24 0,2-4-4 0,-4 2 1 15,1-8-21-15,-2 6 17 0,1-3-26 16,2-1 2-16,6-3-25 0,-6-7-1 0,-2 3-28 16,4-1 9-16,-2-4-7 0,3 2 4 0,2-3-12 15,-2 3 20-15,8 0-10 0,-2 0-19 16,-2 1-8-16,2 1 1 0,0 2 18 0,3-1-14 15,4 3 2-15,-3 1-5 0,2 0 25 0,8 4-28 16,-13-2 9-16,9 0 15 0,0 3-23 16,-11 1-13-16,9 0 21 0,4 0-14 0,7 19 18 15,-9-9-25-15,1 0 6 0,-3 4-2 0,-1-2 13 16,2 7-17-16,-2 1 16 0,2 5 1 16,-5 0 11-16,0 3-30 0,0 1 25 0,-2 0-11 15,2-4-3-15,-5-12 23 0,0 9-18 16,0 5-13-16,0-4 16 0,0-1-25 0,0 0 15 15,0-2 24-15,0-3 3 0,0 2-37 0,-9 13 0 16,4-22 18-16,1-1 3 0,-2-1 0 16,-2-2-7-16,2-8-4 0,-2 4-8 0,8-2-6 15,0 0-10-15,-13 0-4 0,-1-13-18 0,4 3-29 16,-1 0-28-16,4-7-38 0,-3 6 11 16,-3-12-134-16,5 6-145 0,-6-2 46 0,0 0 7 15,0-2 47-15,0 6-17 0,-6-4 56 0,8 7 10 16</inkml:trace>
  <inkml:trace contextRef="#ctx0" brushRef="#br0" timeOffset="21045.59">436 12003 343 0,'0'0'225'0,"-2"-8"-29"15,-3 12-50-15,8-4-51 0,-6-4 35 16,4 8-26-16,1-4-19 0,0-2-14 15,3-1-27-15,-2 4-27 0,7 4-1 0,-10 1-234 16,1 4-64-16,2 6 17 0,-3 0-14 0</inkml:trace>
  <inkml:trace contextRef="#ctx0" brushRef="#br0" timeOffset="21340.57">475 12677 254 0,'-6'2'290'0,"2"0"-71"0,3-4 20 16,-2 2-58-16,2 0-3 0,-1 4-34 16,4-4-1-16,-4 4-21 0,0-8-6 0,2 8-15 15,5-4-6-15,-4 0-24 0,7 0 0 16,2 0-24-16,4 2 7 0,2-4-8 0,-1 2 3 15,-7 0-16-15,7 0-4 0,16-12 16 0,-17 11-13 16,6-3-49-16,-3-2 3 0,-3 3-31 16,3 3 5-16,-5-2-24 0,1 1 7 0,-13 1-68 15,9 0-132-15,5 13-81 0,-6-9-8 0,-7 2 53 16,2 6 18-16,-1-8-18 0</inkml:trace>
  <inkml:trace contextRef="#ctx0" brushRef="#br0" timeOffset="21831.54">507 12836 310 0,'-10'-4'241'16,"2"0"-21"-16,7 4-32 0,-2 0-23 16,-2 0-11-16,3-2-29 0,2 2-12 0,1-1-37 0,3 1 20 15,1-3-38-15,1 1 18 0,2 0 2 16,2-2-26-16,-1 6-9 0,0-4-7 15,4-2 0-15,-13 4-6 0,10 0 11 0,4 0-31 16,-2 0-3-16,-1 0 8 0,3 0-3 0,-2 0 19 16,-1 0-34-16,2 0 31 0,-3 0-9 15,0 0 5-15,1 0 0 0,8 4-26 0,-14 1 37 16,3 4-11-16,-2 5-10 0,1 2 9 0,0-4 0 16,-3 1 5-16,1 8-8 0,-4 1 5 15,4-2-29-15,-5 3 17 0,3 5 16 0,-3-18-6 16,0 8 3-16,0 5-12 0,-16 19 11 15,9-22 30-15,6-2 0 0,-6 0-11 0,5-5-1 16,-11 1 6-16,3-7 9 0,-4 3-4 16,-3-9-9-16,0 1 0 0,-7 2 27 0,0-8-3 15,-3 2-34-15,0-2 12 0,7-3 0 0,-2-4 8 16,2 3-28-16,3-1 17 0,2-5 2 16,-2 6-44-16,4-1 31 0,4-1-22 0,0 0 6 0,3-1 13 15,1-4-43-15,1-5 21 0,-2 0-5 16,4 5 27-16,6 1-41 0,-1-2 39 15,-2-5-33-15,-1 0-21 0,10-1-21 0,-3 3-17 16,-2 3-28-16,3 0-38 0,3 0-26 16,-1 9 13-16,-2-9-105 0,-2 10-179 0,3 2 52 15,-1 4 40-15,-1 0-19 0,1-6 44 0,0 5 64 16,2 8-17-16</inkml:trace>
  <inkml:trace contextRef="#ctx0" brushRef="#br0" timeOffset="22164.52">663 13231 360 0,'1'17'196'15,"2"4"-2"-15,-3 1-21 0,0-12-3 0,0 3-41 16,0 5 14-16,0-1-4 0,0 0-22 16,0-3-8-16,0-1-30 0,0 0 9 0,0 0-16 15,0-2 1-15,13 7-8 0,-7-8-4 16,-1-2-16-16,3 2 9 0,-1-1-26 0,1 1 12 15,0-4-7-15,2 4 3 0,-2-7 4 16,-3 4-14-16,4 0-10 0,6 5 8 0,-6-6-15 16,0 0 12-16,0 1-2 0,-3 3-7 15,3-4 6-15,-2-1 3 0,0 6 10 0,-4 1-14 16,1 1 2-16,-2 2-15 0,5-1 16 0,-6 5-32 16,3 2 13-16,-4-11 16 0,0 5-8 15,0 0-3-15,0 6-14 0,0 4-17 0,0 1-16 16,0-1-34-16,0-2-15 0,0-1 9 0,-17 25-189 15,10-29-112-15,-2 2 73 0,-2 2 25 0,5-6 16 16,-9 4-50-16</inkml:trace>
  <inkml:trace contextRef="#ctx0" brushRef="#br0" timeOffset="22511.53">561 13756 681 0,'-8'0'207'0,"4"-1"-16"16,-1 4-30-16,1 4-22 0,-3-5 15 0,3 7-24 16,-4 1-16-16,2 4-22 0,-2 1 13 15,3 1-5-15,-3 3-16 0,4-2-6 0,2 1-12 16,-1 3-6-16,2 2-15 0,1 0 7 0,1-1-8 16,7-1-3-16,-5 3 6 0,0-1-6 0,1-1-13 15,9-3 3-15,-3-2-22 0,-1 2 7 16,5-4 1-16,-2-4-1 0,4 2-8 0,0-7 16 15,-2 0-15-15,-4-2-1 0,-1-4-4 16,2 0 2-16,6-19 3 0,-4 4 6 0,-2-4-6 16,-5-5 12-16,1 1-1 0,-1-1 6 0,-3-6-11 15,-2 0-1-15,1 4-2 0,-2 11-18 0,0-5 17 16,0 1-7-16,-13-24-28 0,9 28-28 16,0-2-9-16,0 4-34 0,-1 6 10 0,-5 3-190 15,1-2-94-15,-1 2 30 0,-4 3 23 0,1-2 12 16,-2-3 30-16,-2 5 9 0</inkml:trace>
  <inkml:trace contextRef="#ctx0" brushRef="#br0" timeOffset="22685.48">375 13621 493 0,'-3'1'337'0,"0"5"-24"0,-1 1-80 0,2 3-8 16,1 3-28-16,-4 3-35 0,3 0-28 0,2 5-19 15,0 0-25-15,7 2-55 0,-4-1-40 16,4 5-51-16,-1 1 6 0,-2 4-299 0,-2-3 14 16,6-1 24-16,-7 3 28 0,6 3 6 0</inkml:trace>
  <inkml:trace contextRef="#ctx0" brushRef="#br0" timeOffset="42473.19">2293 13876 428 0,'-15'0'50'16,"15"0"18"-16,0-17-29 0,0 17-4 0,-15 0-5 16,-4-27 12-16,16 27-28 0,-1 0-24 0,-1-1 14 15,0 1-17-15,0-1 49 0,-1 0-56 16,6 1-21-16,-7 0 14 0,-7 0-86 0,0 0-56 16</inkml:trace>
  <inkml:trace contextRef="#ctx0" brushRef="#br0" timeOffset="43123.15">1837 13787 318 0,'-12'-1'98'0,"4"0"-12"0,1-1-11 16,-2 2 88-16,2 0-18 0,-1 0 12 0,8 0-24 16,-7 0-12-16,-7 0-22 0,0 0 5 15,-2 0-11-15,-14 17-2 0,18-12-13 0,-2 1 0 16,-1 5 16-16,1-3-30 0,3-3 7 0,-2 5 8 15,-1-3-19-15,3 5 9 0,-1-1-15 16,-1-1 10-16,1 5-25 0,-2-1 4 0,2-2 23 16,1 4-17-16,0 2-6 0,3-3-5 0,0 0 3 15,0 0-19-15,1 5 0 0,-2 4-11 16,4-4 20-16,5 2-13 0,-4 6 3 0,2-2-14 16,-2 3 9-16,1-3 5 0,3 0-17 15,0-8-6-15,0 3 3 0,0 7 16 16,0 3-17-16,13 32-4 0,-3-30 5 0,-1-1 17 15,1 1-9-15,4-2-6 0,-3-2 13 0,0-3-13 16,1 2-10-16,3-5 13 0,0 1-8 0,5 1 7 16,-8 1-12-16,8-6-1 0,-1 1 20 15,1 1-15-15,-1-5 7 0,-1 3 4 0,1-7 0 16,3 1-8-16,-3-4 2 0,7 0 1 16,-1-2-5-16,-2-6-5 0,2 2 14 0,-2-1-18 15,-8-3 14-15,4 0 3 0,6 0-2 0,2 0-15 16,25-23 10-16,-24 14 7 0,-4-5-9 15,1 2 0-15,-1-2 4 0,3-1-9 0,-4 0 24 16,0-2-18-16,-4-1 2 0,3-2 4 0,-6-3-2 16,5 1 4-16,-7-5 2 0,4-1-8 15,-5-2-9-15,-1-2 5 0,-1-1-4 0,-2-1 12 16,1-1-15-16,-4-2 26 0,-1-1-26 0,-2-1 14 16,1 4-3-16,-2-1 10 0,-2 21-20 15,0-10 16-15,0-4 2 0,0 2 2 0,-16-29-1 16,12 29-8-16,-4 3 6 0,2-2 4 0,-3 3-19 15,1 1 11-15,-3 0 0 0,2 1-3 0,0 3-3 16,-3-1-1-16,6 3 18 0,-3 1-10 16,-2 1-15-16,1-2 5 0,-1 2 1 0,4 7 1 15,-1-2-2-15,2 0-22 0,-4-2 1 0,5 1-31 16,-5-4-19-16,0 6-15 0,3 5 8 16,-4-7-122-16,0 7-149 0,4-4 2 0,2 4 17 15,-3 2 21-15,8 1 16 0,-10 0 17 0</inkml:trace>
  <inkml:trace contextRef="#ctx0" brushRef="#br0" timeOffset="62866.83">2127 13690 320 0,'0'0'65'0,"0"0"4"16,0 0-19-16,0 0-1 0,0 0-18 15,0 0 46-15,0 0-4 0,-12 0-8 0,12 0 2 16,0 0-7-16,0 0-13 0,0 0-3 15,0 0-6-15,0 0-5 0,0 0 22 0,0 0-13 16,0 0 12-16,0 0 8 0,0 0-5 0,0 0-8 16,0 0-4-16,0 0-5 0,0 0 2 0,0 0-10 15,-14 0-40-15,14 0-2 0,0 0 52 16,0 0-35-16,0 0 9 0,0 0-1 16,-23-26 3-16,23 26 21 0,-1-3-10 0,0 3-42 15,-2 0 59-15,1 0-11 0,0 0 12 0,2-1-21 16,-5-1-2-16,4 0 13 0,-3 2-5 0,0-1-30 15,2-2 33-15,-2 3 1 0,4 0 1 16,-8-6-19-16,4 6 6 0,2 0 0 16,0-1 14-16,-3-2 2 0,3 3 1 0,-2 0 0 15,1-2-19-15,-1 2-19 0,1 0 23 0,0 0-9 16,-1-2-3-16,1 2 21 0,3 0-6 0,0 0 11 16,0 0-1-16,-7 0-11 0,7 0-12 15,-10 0 7-15,3 0 4 0,7 0-5 0,-7 0-13 16,7 0 17-16,-9 0 3 0,9 0-7 0,-9 0-9 15,9 0 13-15,-8 0-17 0,8 0-11 16,-7 0 27-16,7 0-18 0,-6 0-14 0,6 0 9 16,-10 0 16-16,10 0-10 0,-6 0 5 0,-6 17-9 15,7-14-25-15,-1 0-25 0,-6 11-14 16,0-4 5-16,0 0-235 0,3-4-85 0,0 0 27 16,-6 8 25-16,-1-5 20 0,-3 3-10 15,0-2 6-15</inkml:trace>
  <inkml:trace contextRef="#ctx0" brushRef="#br0" timeOffset="74029.1">2269 9020 340 0,'0'0'154'16,"0"0"-23"-16,0 0-17 0,0-19-17 0,0 19-27 0,0 0 74 16,0 0-85-16,0 0 43 0,-12-34-17 15,9 32-27-15,1 0 43 0,-2-4-21 0,0 5 11 16,1 0-61-16,0 0 38 0,-1-2-23 0,1 1-1 16,-1-1 16-16,-1 2-8 0,-1 1-13 15,3-1 1-15,-5 1-5 0,8 0 9 0,0 0-14 16,-8 0 31-16,1 0-41 0,0 0 7 15,-1 0 17-15,8 0-11 0,-12 0-3 0,0 0-3 16,-2 0-16-16,-10 12 28 0,14-11-11 16,1-1-2-16,9 0-15 0,-7 0 23 0,-2 0-3 15,9 0-4-15,-9 0-7 0,3 0 8 0,-1 0-16 16,7 0 11-16,-11 0-3 0,-3 16-17 0,8-14 7 16,-10 6 10-16,3 2-7 0,2-7-6 15,1 1-3-15,1 2-16 0,5-1 20 0,-6-4-3 16,5 7 11-16,-7 2-5 0,1-2-10 0,3-2-12 15,0 0-2-15,-3 7 17 0,-1-1-17 16,2-1 17-16,0-2 14 0,3-2-23 0,1 1 3 16,2 0 11-16,-1-4-10 0,1 6-2 15,0-4 16-15,-1-3-11 0,2 4-6 0,0-1-10 16,-1-1 19-16,1 1-4 0,0-1 4 0,0 2-13 16,-1 1-5-16,2-3 16 0,-2 0 2 0,1 0-9 15,2 1-3-15,-1 0 11 16,2 0-1-16,-1 1-18 0,-1 0 6 0,-1 5 9 15,3-5 6-15,0 1-7 0,0 2-8 0,0-10-3 16,0 8 16-16,0 2 4 0,0 5-9 0,0 1 8 16,11 15-8-16,-4-11 2 0,-4-2 16 0,3 0-36 15,2-1 27-15,-2 0-12 0,3-1 10 16,1 0-1-16,-1 0-5 0,0-4-3 0,-5 1 4 16,5-3 10-16,-4-2-29 0,-2 1 19 15,6-3-4-15,-4 0 10 0,-3-2 0 0,4 2 0 16,-4-2-2-16,3 0-7 0,11 4 0 15,-9 0-5-15,1-4 16 0,-1 0-5 0,1-2 10 16,-1-2-10-16,-7 0-2 0,0 0 0 0,7 0 5 16,1 0-9-16,-1 0 14 0,-1 0-36 15,5 0 5-15,2 0 21 0,11-16 0 0,-12 14-9 16,-4 2-10-16,1-4 34 0,-9 4-27 0,8 0 19 16,-1 0 6-16,2 0-10 0,-5 0-4 15,2 0 11-15,2 0-12 0,-1 0-2 16,-7 0 6-16,9 0-5 0,0 0 0 0,-2 0-8 15,0 0-10-15,5-13 28 0,1 3-14 0,-4 4 6 16,2-8 9-16,3 0-6 0,-5 0 11 0,2 1-15 16,-3-5 0-16,-1 2-3 0,1 1 7 15,3-3 9-15,-7 6-14 0,1 1-2 0,-1-1-15 16,-1 2 20-16,0 2 0 0,0 0 0 0,-1 2 15 16,0 0-17-16,-2-2-11 0,3 1 12 15,1-1-1-15,-3 2-11 0,-1-4-4 0,0 2 28 16,0-1-7-16,3-14-6 0,-3 14 0 0,0-7 2 15,0-1-4-15,0 1 9 0,-11-21 4 16,7 21-11-16,0 2 2 0,4 1-2 0,-3 3-2 16,-2-7 0-16,1 5 4 0,1-1-4 15,0 4 1-15,-1-1 10 0,2 3-36 0,-6-9 34 16,3 4-12-16,-1 1 13 0,1 2-27 0,3 3 12 16,-4-1 2-16,-3-9 4 0,3 5-44 15,1 6 31-15,1-1-57 0,0 2 29 0,1-1-49 16,0 4 7-16,1 1-299 0,2 0 34 15,0 0 21-15,0 0-39 0,0 0 10 0,-8 0 72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13:20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1878 10294 684 0,'0'0'190'16,"0"0"-26"-16,0 0 16 0,0 0-5 16,0 0-23-16,0 0-11 0,0-17 14 0,0 17-21 15,0 0 7-15,0 0-18 0,0 0-20 0,0 0 3 16,0 0-3-16,0 0-11 0,-13-33 27 16,15 30-23-16,-2 1 24 0,2-1-55 0,-2-1 1 15,0 0 38-15,0-2-43 0,-2 2 6 0,2-5-1 16,0 9-33-16,0 0 30 0,0-12-26 15,0 2 14-15,0 2 4 0,0 0-40 0,0-2 22 16,0 2-31-16,0 8-1 0,0-12 8 0,-10-9-15 16,9 15 33-16,0-2-23 0,1 1 15 15,0 2-16-15,0 5 15 0,0 0-23 0,0-7 7 16,0 7 2-16,0-10-4 0,0 10 9 0,0 0-6 16,0-12 48-16,0 12-28 0,0 0-28 15,0 0 4-15,0 0 18 0,0 0-29 0,-9-12 28 16,6 14-12-16,0 6-4 0,2-4 0 15,-1 6-17-15,0 0 26 0,-6 11-13 0,5-1 14 16,0-3-17-16,3 1 0 0,0-4-14 0,-4 6 34 16,4-9-17-16,0-1 20 0,0 4-7 15,0-2 18-15,0 7-50 0,13 15 4 0,-4-13 12 16,-2-5 21-16,-1 2-22 0,4-6-10 0,-3 4 20 16,-1-9-21-16,-1 0 29 0,0 2 1 15,-2-3-21-15,4 1-10 0,-3-3 14 0,8 8 28 16,-5-3-11-16,-1-1-8 0,0 0-16 0,-1-2 9 15,-2-2 7-15,1 2 28 0,-1-2-36 0,-1 2-22 16,-1 4 25-16,2-4-30 0,-3 4-13 16,0-1-21-16,0 1-18 0,0 1-46 0,0 4-6 15,-9 18-50-15,5-12 15 0,-5-4-157 16,-2-4-76-16,5 1 10 0,-2-3 1 0,3-1 59 16,1-2 16-16,-3-6 14 0,4-2 11 15</inkml:trace>
  <inkml:trace contextRef="#ctx0" brushRef="#br0" timeOffset="641.92">1763 10535 227 0,'-3'-3'283'0,"-1"3"-55"0,1-4-35 15,1 4-2-15,-2 4-27 0,0-4 11 0,2 4-43 16,-2-2 4-16,2 2-20 0,0-1-15 0,0 3 5 15,0 0-5-15,0 3-15 0,2-2-6 16,0 3-16-16,0 1 6 0,0-11-28 0,0 9 13 16,0 6-18-16,11 22 5 0,-4-19 0 15,1-1-8-15,-4-7-6 0,2-2-6 0,1 0 0 16,-2-3-9-16,0-1 9 0,1-3 5 0,0-1-10 16,-1 2 19-16,-5-2-8 0,0 0-4 15,8 0 3-15,-8 0-12 0,9 0 4 0,-3 0-2 16,-6 0-4-16,15-16 1 0,-11 15 18 0,-2-2-13 15,1 1-2-15,1 0-1 0,-3 1 0 16,4-1 3-16,-4 1-23 0,0-2 6 0,1 3 1 16,0-1-15-16,-1 1 25 0,-1 0-20 0,0 0 17 15,0 0 6-15,0 0-21 0,10 19 8 16,-6-16 2-16,-3 5 9 0,1 1-17 0,0-2-6 16,-1-1-2-16,2 2 28 0,-2 1-21 15,4 9-11-15,-2-4 19 0,-1 0-17 0,0-4 32 16,-2-3-1-16,1 3-13 0,0-6-8 15,-1 2 11-15,0 0 17 0,0-3-8 0,0-3 24 16,0 0-16-16,0 0-28 0,0 0 12 0,0 0 30 16,0 8-47-16,-14 4 14 0,10-8 9 15,1-2-15-15,-4-2-12 0,5 4 31 0,-6-4-18 16,3 0 14-16,0 6-21 0,0-5 23 0,-2 2-15 16,2 1 5-16,-2-1 26 0,4-1-22 15,-4 2 16-15,4 2-32 0,0-2-3 0,-7 11 35 0,3 1-11 16,2 3-20-16,3-2-3 0,1 5 0 15,1-6 28-15,0-5-25 0,0 4-7 16,10 25 8-16,-1-20 12 0,-3-3-13 0,3-3 27 16,-1-5-15-16,1-3-12 0,-3-2-3 15,-6-4-15-15,6 0 1 0,16-16-25 0,-9-3-34 16,-4-1-47-16,2 1 14 0,-4-3-161 16,-2-1-91-16,-1 1-3 0,-3 3 9 0,-1 5 21 15,0 14-30-15,0-12 14 0,0 1 75 16</inkml:trace>
  <inkml:trace contextRef="#ctx0" brushRef="#br0" timeOffset="841.98">1745 10894 219 0,'-2'2'338'0,"-3"2"-43"0,4 0-42 0,-1 1-27 16,-4 1-35-16,4-1-16 0,0 1 6 15,-3 10-38-15,-1 6-26 0,0-9-5 0,-1 7-43 16,3 4-17-16,-3 1-70 0,1-1-37 0,1 2-18 16,-1 0 9-16,-4 0-219 0,3-3-53 0,1 1-6 15,1 1 47-15,-1 0 0 0</inkml:trace>
  <inkml:trace contextRef="#ctx0" brushRef="#br0" timeOffset="1559.87">1582 11416 747 0,'-1'4'310'0,"0"-3"17"15,-1 0-48-15,1 2-39 0,0-2 3 0,-3 1-22 16,4 0-24-16,0-2-23 0,-3 2-34 16,3 1-22-16,0-2 4 0,0-1-13 0,0 0-20 15,3 0 15-15,-3 0-19 0,5-1-15 0,0 1-11 16,2-3 3-16,-4 3-16 0,3-2 1 15,1 0 8-15,-2 0-41 0,4 2 41 0,-9 0-28 16,13-4 26-16,-5 3-28 0,-3-1-9 0,2-1-1 16,1 3-9-16,-1 0 1 0,-7 0 2 0,0 0-6 15,9 0-13-15,-1 0 44 0,-8 0-27 16,9 0-2-16,-5 0 0 0,7 16 1 0,-9-8 5 16,1 0 0-16,-1-2-2 0,1 13-9 15,-3-2-1-15,0-2 0 0,0-15 8 0,0 14-2 16,0-5 24-16,0 2-13 0,0-1-13 15,0-10 0-15,0 11-1 0,-15 6-7 0,13-11 23 16,-2-2 2-16,2 3-17 0,0-4 1 0,-1 4 0 16,-1-6 0-16,2 4-4 0,1-4 14 0,-2 3-27 15,3-3 27-15,0 2-24 0,0-1 16 16,0-2 1-16,0 0-1 0,0 0-12 0,0 0-4 16,0 0 3-16,0 0 0 0,13 18 1 0,-11-17 20 15,2 4-6-15,0 0 0 0,-2 0-2 0,8 10-15 16,-5-5 1-16,0 0-1 0,-3-3 3 15,0 2-13-15,1-1 2 0,-2-2 11 0,1 0 29 16,-2-6-26-16,0 0 14 0,0 0-4 16,0 10-25-16,0-1 14 0,0-9 1 0,0 10 45 15,0-10-7-15,-11 18-39 0,10-12 5 0,-5-2 0 16,2 2 13-16,-1-1-19 0,0-2-13 16,-8 6 1-16,3-1 3 0,3-3 30 0,3 0-23 15,-1-3 19-15,1 4-9 0,0-3-7 16,0 0-2-16,4 4 1 0,-2-2 6 0,2 4 6 15,0-9-1-15,0 0-19 0,0 10 13 16,0 0-21-16,0-10 41 0,19 33-3 16,-15-19-15-16,5 4-30 0,-5-7 29 0,3-1 5 15,0 4-1-15,1 1-1 0,-1-4-15 0,-2-1 16 16,-1 0-32-16,-1 0 24 0,6 5 26 0,-4-1-38 16,-3 1 9-16,2 5-24 0,-3-4-16 15,-1 7-26-15,0-23-7 0,0 21-40 0,0-1-45 16,-10 25 15-16,4-20-99 0,-2-4-123 15,1-1-45-15,-2 2 30 0,2-2 26 0,1-4 13 16,-1 0 26-16,2-7 15 0,1-2 18 0</inkml:trace>
  <inkml:trace contextRef="#ctx0" brushRef="#br0" timeOffset="1772.86">1895 11905 816 0,'4'-5'261'0,"0"4"-42"0,-1-3 15 0,2 3-43 15,-4 0-19-15,4-2-21 0,-4 2-9 16,2-1-9-16,0-2-31 0,0 2-32 0,-1 1-19 16,-2-2-55-16,1-1-43 0,1 4 4 0,-4 0-226 15,1 2-117-15,-1 0 31 0,-1 0 45 0,1 0-19 16,1 0 73-16</inkml:trace>
  <inkml:trace contextRef="#ctx0" brushRef="#br0" timeOffset="1924.87">1933 11909 687 0,'2'-3'264'0,"-1"6"-11"0,1 0-25 16,-2 0-24-16,1 1-30 0,-1 1 14 0,-1 1-51 15,1 0-19-15,-3 6-24 0,-2 5-47 0,-4-1-38 16,0 6-2-16,5-11-204 0,-5 7-163 15,-2-1 21-15,1 1 25 0,-6-5 20 0,0 1-19 16</inkml:trace>
  <inkml:trace contextRef="#ctx0" brushRef="#br0" timeOffset="2343.51">1562 11980 871 0,'-4'-1'337'0,"-2"-1"-52"0,2 0-31 0,0 0 1 16,0 2-4-16,0 0-16 0,0 4-28 15,-1-2-17-15,0-1-7 0,1 2-22 0,3 3-58 16,-1-2-1-16,1 2-10 0,1-1-9 0,0 1-10 16,1-1-7-16,1 2-4 0,-1-3-7 15,3 2 24-15,2-6-7 0,1 3-8 0,-1-3-6 16,1-1-27-16,9-9-14 0,-2 0-2 0,3 1-1 15,-8 1 5-15,2-4 2 0,-3 2-11 0,-1 4-7 16,-5-3-1-16,3-2-25 0,-3 6 40 16,-2-1-27-16,0 3 16 0,0-2-41 0,0 5-19 15,0 0 26-15,0 0 0 0,-11-10 7 16,6 6-21-16,-3 4 24 0,2 0-34 0,-13 4 30 16,9-4-9-16,-1 0 3 0,-1 0 22 0,-20 14-19 15,16-4 4-15,0 1 26 0,3 3-11 16,1 2-12-16,-2 4-2 0,4-3 22 0,0 5 0 0,1 1-20 15,1-1-52-15,2-2-30 0,3-5-59 16,2-3 15-16,1 0-164 0,-4-6-96 16,4-6 29-16,0 0 26 0,0 0 24 0,4 4 23 15,-4-8-37-15,1-2 79 0,-1-4 2 16</inkml:trace>
  <inkml:trace contextRef="#ctx0" brushRef="#br0" timeOffset="2572.46">1478 11705 506 0,'-2'-8'434'0,"2"5"-65"0,-2-4-50 0,-1 0 35 16,3-2-27-16,-4-8-54 0,2-5-10 0,-2-4-36 16,3-3-23-16,-1-6-38 0,1-7 14 0,1 1-34 15,-1-7-37-15,-1-2-26 0,2 1-31 0,0 24-4 16,0-12-173-16,0-7-49 0,0-1 15 15,0 0-330-15,0 0 36 0,0 0 18 16,0 2 29-16,0-1 70 0,0 2 34 0,0 2 42 16,17-36-29-16</inkml:trace>
  <inkml:trace contextRef="#ctx0" brushRef="#br0" timeOffset="12199.83">2658 10355 465 0,'0'0'171'0,"0"0"23"0,0 0-43 16,0 0 9-16,0 0-7 0,0 0 5 15,0 0-20-15,0 0 19 0,0 0-14 0,0 0-1 16,0 0-23-16,0 0-12 0,0 0-7 0,0 0 12 16,0 0-22-16,0 0-15 0,0 0-1 15,0 0-11-15,0 0 4 0,0 0-4 0,0 0-9 16,0 0 16-16,0 0-4 0,0 0-13 0,0 0 0 16,0 0-15-16,0 0-6 0,0 0-1 15,0 0-17-15,0 0 13 0,0 0 15 0,0 0-19 16,0 0 13-16,0 0-8 0,0 0-28 15,0 0 13-15,0 0-17 0,0 0 12 0,0 0-2 16,0 0 18-16,0 0 6 0,0 0-22 0,0 0 20 16,0 0-29-16,0 0 14 0,0 0-8 15,0 0 5-15,0 0-18 0,0 0 7 0,0 0-16 16,0 0 3-16,0 0 4 0,0 0 5 16,0 0-5-16,0 0-2 0,0 0 21 0,7 2 1 15,1 0-23-15,7 3 26 0,2 2-16 0,0-1 6 16,-1 0-9-16,-1-2 13 0,-2 0 4 15,3 2 8-15,-4 0-32 0,-1-5 25 0,-1 3-18 16,4 3 6-16,-3-4-18 0,1-3 43 16,-3 7-31-16,-1-4-14 0,-2 1 29 0,-2-4-20 15,5 4 26-15,-4-2-31 0,-1 1 16 0,1-2 19 16,0-1-7-16,0 6 9 0,0-5-3 16,-5 2 0-16,4-3-31 0,0 4 18 0,-3-1-2 15,2 1 16-15,-1-4-36 0,0 2 1 0,1-2-25 16,1 5-15-16,-2-4-12 0,0 1-40 15,1-2-17-15,-1 4 13 0,0-4-122 0,0 0-118 16,2 0-40-16,0 3 23 0,-1-2 16 16,0-1 55-16,4 0 7 0,-3 2-16 0</inkml:trace>
  <inkml:trace contextRef="#ctx0" brushRef="#br0" timeOffset="12825.79">3273 10173 504 0,'0'-9'226'0,"-2"2"-32"0,1 3-23 16,0 0-21-16,1-1 3 0,0 2 7 16,-2 0-26-16,1-1-8 0,1 2-11 0,-1-2-25 15,1 2-2-15,-2-2-2 0,2 2-17 16,0 0 0-16,0 2 13 0,0-4-15 0,-2 2-3 16,2 0-16-16,0 1 15 0,0 1-2 0,0 0-12 15,0 0 3-15,0-1-15 0,-1 1 25 0,1 0-20 16,-2 0-4-16,2-2 6 0,0 2-10 15,0 0 12-15,0 0-30 0,0 0 6 0,0 0 27 16,0 0-8-16,0 0-14 0,0 0-8 0,0 0-3 16,0 0 25-16,0 0-5 0,0 0-20 15,0 0 4-15,0 0 22 0,0 0-27 0,0 0-2 16,0 0-14-16,0 0 15 0,0 0-7 0,-5-6 35 16,4 6-44-16,1 2 48 0,0-2-17 15,0-2 4-15,0 2-38 0,0 0 27 0,0 0-1 16,0 0-21-16,2 0-10 0,1 0 6 0,-3 0 22 15,0 2-20-15,3 2-10 0,-2-1 27 16,1 0-13-16,0 3-13 0,-1 0 39 0,3 2-40 16,2 11 6-16,1 3 23 0,-1-2-24 15,0 3 3-15,0-1 11 0,-1 3-16 0,4-1 24 16,-6-1-21-16,4 5 6 0,-3-2 5 0,-2 3 2 16,2-2 2-16,-1 2-29 0,-1-1 7 0,-2 1-5 15,3-3 13-15,-2 1-3 0,-1-13-7 0,0 6-13 16,0-1-40-16,0 5-23 0,-13 21-23 15,9-23-11-15,2 3 12 0,1-7-136 0,-2-7-53 16,-1-1-98-16,4-4 29 0,-2 2 32 16,0-6 24-16,1-2 18 0,1 4 8 0</inkml:trace>
  <inkml:trace contextRef="#ctx0" brushRef="#br0" timeOffset="13079.77">3229 10536 556 0,'-5'-8'248'0,"1"6"-12"0,3-2-6 0,-3 2-40 15,1 0-20-15,1 0-7 0,-2 1-24 0,3-3-21 16,-1 2-5-16,2 1-4 0,2-1-11 16,2 0-25-16,-1 1 1 0,1 1-3 0,2 0-23 15,0-2-8-15,0 2-4 0,2 2 8 16,0-2-6-16,-1 1 3 0,2-1-25 0,4 0-29 15,-2 0-28-15,11 11-30 0,-13-8-50 0,4 7 9 16,-3 0-203-16,-3 4 23 0,-1 4-104 16,-1-7 33-16,-2 2 15 0,-2-3 68 0</inkml:trace>
  <inkml:trace contextRef="#ctx0" brushRef="#br0" timeOffset="14201.7">3371 11030 785 0,'-1'5'242'0,"-2"-2"8"0,2-1-34 16,-1 0-13-16,0 1-27 0,-1-2-10 15,1 1 35-15,1-1-24 0,-2-1-32 0,-1 0 0 16,2-3-26-16,-2 2 47 0,1-2-44 15,-3-1-24-15,-3-8 6 0,-1 1-9 0,1 0 8 16,0 3-29-16,5 2 13 0,-4-3-15 0,2 1-12 16,2 2-7-16,-2-7-5 0,-2 1-4 15,4 6 5-15,-3 0-29 0,3 1 25 0,1 0-5 16,1 1-5-16,0-1-2 0,-2 3-5 0,0-1-43 16,3 1 15-16,0-1 21 0,-2 3-11 15,3-5-4-15,2 6-14 0,-2-1 34 0,0 4-27 16,0-2 1-16,0-1-1 0,1 4-13 0,1-2 16 15,0 5-6-15,-1 0-4 0,4 12 11 16,-3 3 7-16,0-1 6 0,1 3-20 0,3-1 18 16,-1 1-15-16,-4 1 1 0,1 0 4 15,-2-3-7-15,0 1 2 0,0 0-2 0,0-5 5 16,0-12-14-16,0 7 19 0,0 2-15 0,0-1 23 16,0-3 1-16,-12 11-2 0,11-14-16 15,0-3-7-15,-2-1 13 0,3 0-8 0,-1 0 23 16,-2-1-15-16,1-2-1 0,-2 2-1 15,0-1 11-15,0-2 2 0,-1-2-1 0,0-2-1 16,0 2-27-16,1-4-7 0,-6-5 14 0,0-4 10 16,-1 2 2-16,4-6-12 0,-1 3-17 15,0-1 3-15,3 1 0 0,0 4 21 0,-1-7-2 16,3 4 20-16,0 2 1 0,2 1-23 0,0-2-16 16,0 4 7-16,-1 2-14 0,2 7-12 15,0 0 16-15,0-10-6 0,0 10-5 0,0-13 19 16,0 13-20-16,11-19 2 0,-9 17 21 0,1 2-6 15,1-4-14-15,-3 7 21 0,3 0 4 16,1-1-20-16,2 4 21 0,1 8-15 0,1-1 27 0,0 4 3 16,-1-3-27-16,1 2 3 0,-5-1 3 15,-1-2-5-15,0 0-4 0,-2-1 27 0,2 0-12 16,-2-2-15-16,-1 1 34 0,0 1-20 16,0 5 23-16,0 2-11 0,0 0-17 0,-15 23 41 15,11-25-35-15,-1 2 16 0,5-5-7 16,-4-4-24-16,-2 0 37 0,-1 6-28 0,-1-6 18 15,2-1 31-15,3-3-14 0,-4 0-9 0,1 0-4 16,-1-5-16-16,1 0 20 0,6-1 6 0,-7 0 15 16,0 0-2-16,-1 0-11 0,2 0-2 15,-6 0-2-15,-2 0 15 0,-5-19-3 0,11 16 13 16,3 1 2-16,-1-2 15 0,0 3-13 0,1 0-4 16,2 0-10-16,-1-2 2 0,2 3-6 15,-1-1-12-15,0 1 3 0,3-1-7 16,-3-2 16-16,1 3-1 0,0 0-5 0,1 0-21 15,0 0-13-15,1 0 23 0,2 0-8 16,0 0 11-16,3 0-3 0,-2 0-8 0,2 0 16 16,0 3-20-16,2-3-1 0,0 0 1 0,2 0 1 15,-1 0 28-15,6 0-18 0,0 0-9 16,19 11 7-16,-20-8-14 0,3 1 6 0,-2-1 0 16,2 4-6-16,3 1-2 0,-10 0 3 0,0-5 14 15,0 2-21-15,2 5 32 0,2 1-9 16,-4-4 1-16,0 4-13 0,-3 8-17 0,3-8 33 15,-4-1-13-15,-2 3 8 0,1 5-11 0,0 6-5 16,-4-14 4-16,0 8-4 0,0 3 16 16,0 1 1-16,0 4-25 0,0 3 9 15,-13 25 4-15,4-28-21 0,3-2 40 0,-2 0-17 16,0-3 14-16,-2-3 1 0,0-1-9 0,-2-2-9 16,2-4-1-16,-2 2 4 0,-1-8 6 0,5-4-1 15,8-1-1-15,-8 0-1 0,-6 0-95 16,-13-23-55-16,9 6-42 0,5 1-53 0,1-3 23 15,0-1-269-15,2-4 47 0,-2 2 18 16,4-9-5-16,-5 7 91 0,4-7 20 0,-2-2 25 16,1-2 6-16,0 1-41 0</inkml:trace>
  <inkml:trace contextRef="#ctx0" brushRef="#br0" timeOffset="14415.7">3021 11097 959 0,'1'-2'360'16,"-1"0"-77"-16,2 0 17 0,-2 1-61 0,0 1-41 15,2-3-12-15,-2 3 4 0,1 0-52 0,0-2-9 16,1 2-31-16,-1-2 34 0,1 2-71 0,0-3-33 16,1 0 5-16,0 1-51 0,-3-2-30 15,4 0-85-15,-3-2 11 0,1 2-287 16,0-2-14-16,-2 1 28 0,0 1 57 0,-1-2 55 15,-3 2-50-15,4 4 42 0</inkml:trace>
  <inkml:trace contextRef="#ctx0" brushRef="#br0" timeOffset="21807.2">4291 7677 323 0,'0'16'238'0,"0"-16"-40"0,0 0-27 16,0 0-1-16,0 0-38 0,0 0 3 15,0 0 4-15,0 0-9 0,0 17-23 0,0-17-23 16,0 0-14-16,0 0 5 0,0 0 16 0,0 0-9 16,0 0 3-16,0 25 6 0,-1-22-18 0,-1-3-1 15,0 1-7-15,2-1 5 0,-2 0-10 0,-1 3 21 16,1-3-5-16,-1 2-8 0,-1-2-17 16,-2 1 4-16,0-1-9 0,-2 0 0 0,1 0 24 15,2 0-12-15,-5 0-5 0,-4 0-2 16,-4 0 13-16,-19-16-38 0,14 11 5 0,2-3-9 15,0-2 13-15,-2-6 5 0,2-1 27 16,2 3-32-16,-4 2 1 0,0-7-9 16,4-1-1-16,-3-1 10 0,5 1 27 0,-3-2-38 15,1 1 4-15,1-1-4 0,0 3-1 0,3-1-18 16,0 2 9-16,0 2-9 0,3 2 11 0,0 3-5 16,2-1-2-16,5 4-38 0,-3 1 11 15,2 0-56-15,-2-6-14 0,0 1-43 0,2 2-61 16,2 0 17-16,-1 0-271 0,4 0 1 15,-4-6 66-15,-2-3 12 0,1-2 9 0,-3 1 60 16,1-5 34-16,0 1-61 0</inkml:trace>
  <inkml:trace contextRef="#ctx0" brushRef="#br0" timeOffset="23073.12">3542 6725 400 0,'0'-1'184'0,"0"1"-8"16,0-2-24-16,-1 2-8 0,1-2-34 0,-1 4 27 15,-1 0-29-15,0-1 0 0,-1-1 11 0,2 4-36 16,-3-3-6-16,-2 0-17 0,2 6 4 0,0-6 7 16,-1 1-5-16,1 2 0 0,-1 0-11 15,1-3-2-15,-4 2 3 0,2-3 10 0,2 4-18 16,-1-4-1-16,5 0-15 0,0 0 15 0,-10 0-9 15,10 0-1-15,-9 0 10 0,-3-16-10 16,1 5-14-16,-1-1-1 0,7-1-4 0,-1-2 11 16,2 2-5-16,-2 5-23 0,3-1-5 15,2-1 15-15,-3 1-6 0,4 3 9 0,-2 0-8 16,0-1 6-16,2 1-11 0,-1 2 0 0,1-2 0 16,0 0-8-16,0 6 18 0,0 0-17 15,0 0 10-15,9-20-17 0,-3 16 24 0,-1 1-10 16,0 3-2-16,10-13 6 0,-1 4-4 0,-2-1-7 15,0 9 4-15,-12 1 7 0,10 0 3 16,-2 0-3-16,-1 0-11 0,1 0 10 0,-8 0-17 16,8 0 21-16,5 19 0 0,-9-17 5 0,2 4 7 15,-4 1-15-15,3 13 13 0,-3 0-3 0,3 1 10 16,-5-5-12-16,0-7-15 0,0 6 10 16,0 5 4-16,0 0-8 0,-14 24 12 0,8-20-11 15,-1-5 8-15,1-1-7 0,0-3 25 0,3-3-16 16,0 0 14-16,-3-6-2 0,2 3 42 15,0-3-29-15,3-2 11 0,-2 2-7 0,-2-2 22 16,0-2-4-16,-1 4-4 0,1-4-3 16,-3-1-21-16,3 0 16 0,-2 1 13 0,0 0-40 15,-1 0 23-15,-1-2-12 0,-10 3-19 0,5-3 16 16,0 0 18-16,4 0-10 0,-3 0-19 16,-5 0 5-16,1 0-19 0,2 0 0 0,-5 0-2 15,7 0 33-15,-19-20-5 0,19 19-2 0,1-1-2 16,1 0-5-16,1-3 8 0,3 4-3 15,0 0 13-15,-1-2 0 0,3 2-4 0,-3-3-9 16,3 3 4-16,-1 0-4 0,3-2 4 0,-1 3-12 16,0 0-10-16,1-1 11 0,-1-1-2 15,1 0-1-15,2-2-40 0,-2 3 2 0,3 1 25 16,0 0-8-16,1 3 0 0,4-1-20 16,-2-2 8-16,4 2 1 0,-1-2 40 0,0 0-11 15,14 2 7-15,-14-2-24 0,3 0 6 0,13 11-1 16,-3-8-27-16,0-2 1 0,-3 4 5 0,1 0 0 15,-1 1 44-15,-5 2-3 0,1-1-2 16,-1 6-22-16,-3 3 0 0,1 0 1 0,-5 7 0 16,2-2 1-16,-1 3-7 0,-4-7-11 15,-1-17 1-15,0 14 41 0,0 0-25 0,0-3-3 16,0-1 20-16,0-2 0 0,0 2-13 0,0-10-10 16,0 10 27-16,0-3-1 0,-10 4-3 0,6-4-12 15,2-3 5-15,-2 0 0 0,-1 0-2 16,1-2 1-16,0 0-5 0,-1 2 7 0,3-2-27 15,-2-2 6-15,1 1 9 0,1 2 1 0,-2-3-1 16,2 1 0-16,0-1 0 0,2 3-5 16,-4-3 2-16,4 0-1 0,-1 0 0 0,1 0-16 15,0 0 2-15,0 0 2 0,0 0-23 0,1 2 15 16,0-4-15-16,4 4 11 0,-1 2 11 16,0-3 10-16,-1 4 12 0,1-2-15 0,1 3 6 15,5 8-10-15,-5-2 7 0,5 3-5 16,-5-1 19-16,-1 0-16 0,0-2 1 0,0 9 1 15,-4 1 8-15,4 0-13 0,-4-6 30 0,0-5-22 16,0 7-21-16,-12 21 18 0,3-20-1 16,4-7 12-16,-1 9 5 0,-2-2-5 0,0-3-1 15,-2 3 20-15,4-8 6 0,-1-5-3 0,-4 6-22 16,-2-1-22-16,4-5 26 0,-1 0 0 16,2-6-2-16,-1 4-22 0,1-4-7 0,1 2-4 15,2 2-11-15,5-4-32 0,0 0-16 0,-9 0-62 16,2 0-34-16,-4-16 19 0,0-1-179 15,4 1 29-15,2-6 26 0,1-1-109 16,3 1 45-16,1 1 4 0,0 3 63 0,0 5-11 16,0-3-39-16,0-6 46 0</inkml:trace>
  <inkml:trace contextRef="#ctx0" brushRef="#br0" timeOffset="23247.1">3207 7190 237 0,'-1'0'292'16,"1"-1"-45"-16,-1-1-12 0,1 2-18 0,-2 3-10 15,0-1-33-15,-1 4-12 0,1 0-16 0,-4 8-8 16,1-1-23-16,0 1-18 0,-1 2-6 16,1 3-12-16,2-5-24 0,-3 4-35 0,2-5-23 15,3-4-40-15,-4 0-45 0,5-5 9 16,-4 4-281-16,4 0 25 0,-1-4 22 0,-2-4 17 16,3 0 3-16,0 0 10 0</inkml:trace>
  <inkml:trace contextRef="#ctx0" brushRef="#br0" timeOffset="23455.09">3226 6704 452 0,'-2'-9'322'0,"0"3"-24"0,0 0-46 0,-3 0-56 15,0 4 12-15,1 0-29 0,1-1-39 16,1 2-10-16,-3 1-22 0,-1 1 12 0,2 2-43 15,-3-1-34-15,3 6-39 0,-5 4-94 0,2 5 11 16,-2-1-302-16,5-5 48 0,-1-5 21 16,0-2 23-16,2-2 6 0,0 4 34 0</inkml:trace>
  <inkml:trace contextRef="#ctx0" brushRef="#br0" timeOffset="38495.1">4790 7693 246 0,'0'0'175'15,"0"0"44"-15,0 0-83 0,0 0 39 0,0 0-33 16,0 0-1-16,0 0-12 0,0 0-14 0,0 0 6 16,0 0-27-16,0 0 6 0,-14 0-14 15,14 0 9-15,0 0-14 0,0 0 5 0,0 0 2 16,0 0-10-16,0 0 9 0,0 0-21 16,0 0 1-16,0 0-23 0,0 0 5 0,0 0-2 15,0 0 6-15,0 0-7 0,0 0-4 0,0 0-2 16,0 0-6-16,0 0 3 0,0 0-10 15,0 0-2-15,0 0-11 0,0 0 18 0,0 0-13 16,0 0-9-16,0 0-1 0,0 0-10 0,0 0 15 16,0 0-23-16,0 0 13 0,0 0-2 15,0 0 14-15,0 0-12 0,0 0-8 0,0 0-4 16,0 0 14-16,0 0 6 0,0 0-4 0,1-6-8 16,4 6 21-16,3 0-23 0,-1 2-3 0,1-2 4 15,0 0 4-15,6 0-5 0,-6 0 16 16,14 10-5-16,-22-10-13 0,7 0 8 0,7 0 15 15,4 0-8-15,-4 0 15 0,1 0-27 0,1 0 13 16,11 11-9-16,-13-11-2 0,-7 4 20 16,2-2-22-16,-3-2 13 0,2 2-9 0,-1 2 4 15,-1-4-1-15,-1 0 5 0,3 2-13 16,-3 0-9-16,2 0 13 0,-5 1-7 0,4 0 14 16,1-2 11-16,9 11-10 0,-6-4-5 0,-2-2 13 15,-1 0-22-15,-1-4 21 0,-1 3-28 0,0-2 13 16,-1-1-5-16,3 2 2 0,-4-4 19 15,0 1-24-15,1 2 1 0,-2-3 10 0,2 2-13 16,-1-1-9-16,-2-1-9 0,2 3-11 0,-1-3-15 16,-2 1-14-16,4-1-11 0,-3 2-44 15,-1-2-4-15,0 0 2 0,0 0 11 0,0 0-110 16,0 0-50-16,0 0-46 0,0 0-43 0,0 0 22 16,-14 19-7-16,14-18 1 0</inkml:trace>
  <inkml:trace contextRef="#ctx0" brushRef="#br0" timeOffset="38937.07">5166 7729 310 0,'2'-5'213'15,"-2"-1"-20"-15,3 2-20 0,0 0-20 0,-3 0 5 16,2 3-49-16,-1-4 37 0,-1 4-17 0,2-2-36 16,-1 0 4-16,-1 0-10 0,0 2-14 15,1-1 2-15,-1-1-16 0,2 3-6 0,-2 0 9 16,2 0-12-16,-1 2 5 0,3-1-15 0,-4 1-6 16,7-1-9-16,-5 3 4 0,2 1-8 15,-1-2 8-15,-2 3 5 0,4 0 3 0,-2-2-10 16,0 2 5-16,1 1-9 0,5 7-1 15,-4-4-16-15,-1 2 14 0,-3-5 2 0,3 0 2 16,-2 2 1-16,-2-1 13 0,1-1-23 0,-1-7 21 16,0 0-3-16,0 10 14 0,0-1-13 0,0 5 12 15,-11 15-11-15,7-19-5 0,-1-4 19 0,2 2-10 16,-4-1-8-16,4-3 10 0,-5 0-30 16,4 0 8-16,-1 1 9 0,-8 5-12 0,4-6 5 15,-1 1-29-15,1-5-27 0,1 0-28 16,2 2-66-16,1 0 13 0,0-2-141 0,2 0-147 15,3 0 24-15,0 0 30 0,0 0 27 0,-8 0 24 16,8 0-6-16,-10 0 46 0</inkml:trace>
  <inkml:trace contextRef="#ctx0" brushRef="#br0" timeOffset="39318.04">4896 7777 280 0,'-2'-4'219'0,"-1"0"-37"15,0 2 15-15,2 2-19 0,-2-6-2 0,1 6-13 16,-2-4-15-16,3 2-23 0,-3 1-7 16,0-2 7-16,2 2-11 0,-2-2-7 0,-1 1-5 15,0-1 3-15,-2 0-27 0,3-1 0 16,-1 3 1-16,1-1-12 0,-2-1-15 0,-9-4-4 16,3 1-3-16,4 2 10 0,-2 0-2 0,4-2-9 15,1 4-22-15,-2 0 26 0,2-2-30 0,1 4-3 16,1-1-28-16,0-2-26 0,-1 2-64 15,4 1 12-15,0 0-198 0,-2 1-98 0,3-2 9 16,0 1 69-16,3-2 3 0,-3-1 7 0,2 2 16 16</inkml:trace>
  <inkml:trace contextRef="#ctx0" brushRef="#br0" timeOffset="55017.04">5398 8093 602 0,'0'0'170'0,"0"0"-42"0,0 0 10 16,0 0 12-16,0 0-50 0,0 0 18 16,0 0-13-16,0 0 34 0,0 0-19 0,0 0-1 15,0 0-10-15,0 0 4 0,0 0-6 0,0 0-18 16,-7 9 14-16,8 21-20 0,3-5-13 0,-4 5 1 15,0-1-4-15,0 2-9 0,0-1-7 0,0-14-9 16,0 7 28-16,0 6-30 0,0-1 9 16,0 5 5-16,0 0-20 0,0-1 14 0,0-1-31 15,13 27-3-15,-9-32-15 0,-1-6-17 16,3 3-50-16,-6-11-37 0,3 7 13 0,3-8-119 16,-6-2-187-16,2-2 28 0,-2-1 23 0,2-3 56 15,-2-3 25-15,0 0 2 0,0 0-16 16</inkml:trace>
  <inkml:trace contextRef="#ctx0" brushRef="#br0" timeOffset="55267.99">5287 8494 422 0,'-4'-7'280'15,"-1"3"-29"-15,4 2-26 0,-1-2-4 0,1 0-30 16,-1 2-19-16,2-2-34 0,-1 4-4 15,2 0-5-15,-1-2-25 0,2 0-11 0,1-1 3 16,-2 3-12-16,4-3-8 0,2 2-12 0,-2 1-19 16,0-1 18-16,2 0-19 0,0 1-12 15,0 0 19-15,2 0-35 0,-3-3-30 16,9-1-17-16,-2 4-30 0,-13 0-24 0,8 0 5 16,2 0-132-16,-10 0-78 0,8 0-59 0,-8 0-27 15,13 18 27-15,-9-13 3 0,-2 2 2 16</inkml:trace>
  <inkml:trace contextRef="#ctx0" brushRef="#br0" timeOffset="56284.92">5413 8911 422 0,'-3'4'302'0,"0"1"-34"0,0-3-7 16,2 1-33-16,-4 1-12 0,4-4-17 15,-4-3-22-15,3 6 3 0,0-7-20 0,-2 1-16 16,2 1-16-16,-2-6 30 0,1 5-43 16,-7-11 41-16,3-6-26 0,-2 0-40 0,-2-3-10 15,1 2 35-15,2-3-12 0,-2 4-38 0,1 7-6 16,3-5 18-16,0 7-11 0,4 4 6 16,-4-1-8-16,3 4-8 0,1-1-11 0,0 3 6 15,0-4-5-15,1 4-25 0,-1 1-3 0,2-3 7 16,-2 3 9-16,2 1-2 0,0-1-24 15,0 1-18-15,0 6-1 0,-1-5 31 0,1 7-8 16,0-1 5-16,1 2-3 0,3 17-19 16,-4-12 1-16,0 6 0 0,7 31 1 0,-4-16 28 15,-1 0-4-15,-2 1-18 0,4-2-1 0,-2 0 22 16,-2-2-23-16,2 1 2 0,-2-5 9 16,4-1 0-16,-4-15-2 0,0 10-12 0,0-3 12 15,0-2-1-15,0-1-2 0,0 0 1 0,0-6-22 16,0-1 4-16,0 0 2 0,0-9 0 15,0 11 0-15,0-3 20 0,0-8-1 0,-12 18-2 16,7-12 12-16,3-4-21 0,-2 2 0 0,-1-4 1 16,2 0 2-16,-3 1-4 0,-2-2-1 15,3-3 10-15,-9-6-2 0,0-2 0 0,3-1-9 16,-1 2 1-16,1-6-1 0,2 3 1 0,1-4 0 16,0 2-2-16,3-3 16 0,4 8-1 0,-2-3-1 15,3 4-2-15,0 0 1 0,-2 1-13 16,2 0 3-16,0 9-1 0,0 0-25 0,0-8-8 15,0 8 4-15,0-9 3 0,11-3 2 16,-6 10 4-16,-4 1 18 0,3 1-4 0,2 1 0 16,6 12 1-16,-3-7 10 0,-1 3-11 0,-2 3-17 15,2 6 6-15,2-2 12 0,-4 0 12 0,0 7-13 16,-2-3-3-16,0-2 2 0,-1 8 1 16,1-5-19-16,-4-3 43 0,0-3-38 0,0-15 37 15,0 12-1-15,0-2-2 0,0 1-8 0,0-1-29 16,0-1 24-16,0 0 1 0,-14 17-3 15,11-13-11-15,1-3 29 0,-2-2 1 0,-2 0-4 16,2-4-26-16,-11 5 16 0,6-2-16 0,-2-4 28 16,2 0 2-16,0 0-2 0,-1 0-1 15,1-3 2-15,9 0-3 0,-9 0-26 16,-5 0 7-16,0 0 1 0,0 0 1 0,1 0 16 16,3 0-1-16,2 0 4 0,-1 0 14 0,9 0-3 15,-6 0-2-15,6 0-16 0,-8 0-4 0,8 0 10 16,0 0-1-16,-7 0-32 0,7 0-6 15,0 0 3-15,-9 5 16 0,11-5 0 0,4 2 22 16,-3 0-5-16,2-2-1 0,2-2-2 0,14 0 1 16,-13 2-2-16,5 0 4 0,20-14-1 15,-14 8-23-15,2 2 9 0,-2 3 1 0,3-5 8 16,-1 0 8-16,-1 2 0 0,-1 2-2 16,1-2-7-16,-6 2 2 0,5 1 1 0,-11 1-2 15,0 0-4-15,1 0 12 0,13 19-9 0,-14-12 25 16,3 6-8-16,-5 2 5 0,2 5-8 15,-4-7 13-15,-1 9-16 0,2 3 9 0,-5 3-7 16,0-18 14-16,0 12-35 0,0 1 29 0,-15 24-3 16,10-26 1-16,1 1-32 0,-2-3-1 15,-5-3 37-15,0-3-12 0,0-6-45 0,-1 5 22 16,-1-2 0-16,-1-1-112 0,0-5-24 0,-1-1-45 16,6-3-61-16,-6 0 21 0,-2 0-246 0,-16-16 16 15,16 4 51-15,-2 2 39 0,1-10-5 16,1 2 73-16,-2-7 4 0,2 0 22 0,2-1 8 15</inkml:trace>
  <inkml:trace contextRef="#ctx0" brushRef="#br0" timeOffset="56467.91">4896 9095 951 0,'-1'-5'344'0,"-3"0"-43"0,4 0-25 16,0 2-21-16,0-1-62 0,0-2-27 15,0 5-18-15,0-4-40 0,3 0-20 0,-2 4-68 16,0 0-33-16,2-2-73 0,-1 3 8 0,1 0-224 16,-1 3-94-16,2-1 35 0,0 3 43 15,-3 0-21-15,8 13 71 0,-1 3-30 0</inkml:trace>
  <inkml:trace contextRef="#ctx0" brushRef="#br0" timeOffset="56825.89">4792 10138 310 0,'-9'6'352'0,"5"-1"-24"0,-2-1-59 16,4 0-2-16,-3 0-46 0,2-2 4 0,0-1 23 15,2 2-47-15,-3-1-29 0,2 0-32 0,2-4-18 16,0 4 30-16,2-6-63 0,2 2 22 0,10-9-11 15,3-1-14-15,-2-10-3 0,4 6 16 16,0-4-33-16,3 1 13 0,0 3-10 0,1-1-7 16,4 3-7-16,1 0-5 0,3 6 12 0,-3-1 16 15,0 5-13-15,9 0-5 0,-20 4-8 16,7 0-4-16,23 20-5 0,-20-7-19 0,-3 7-13 16,-2-1 10-16,-5 3 1 0,3 5-2 0,-6 1-2 15,0-1-7-15,-3 5-1 0,-1-1-63 0,-1 3-25 16,-3 1-38-16,-6-4-24 0,0-17-85 15,0 6 21-15,0 5-237 0,-10 34 1 0,0-34 27 16,-1-3 41-16,-2 3 27 0,-3-5 23 0,-3 4 7 16,1-3 22-16,-1-1 27 0</inkml:trace>
  <inkml:trace contextRef="#ctx0" brushRef="#br0" timeOffset="57546.85">4745 10606 680 0,'-9'-5'375'0,"1"0"-8"0,2 2-53 0,3 0-29 16,-4 0-36-16,4 3 8 0,0 0-24 0,1-4-42 16,-2 4 5-16,3-3-37 0,-2 3-4 15,2-3-18-15,1-1-14 0,0 2-20 0,0-2-5 16,3 1-23-16,-1 0-10 0,2 1-6 15,1 0-6-15,2-3-1 0,9 4-8 0,-3-2 20 16,1 0-16-16,-5 3-14 0,4 0-10 16,3 0 20-16,-4 0-22 0,18 16 1 0,-14-7-8 15,-2-2-5-15,-5-3 12 0,0 2-12 0,1 4 18 16,3 4 3-16,-3 3-14 0,4-3 4 0,-6 3 8 16,1-3-32-16,0-4 32 0,-3 4-10 15,1 1 3-15,0 1-19 0,-3-6 8 16,6-2-2-16,-7-3-9 0,1 1 3 0,-1 0-8 15,2-2-2-15,-2-1 20 0,1-2 3 0,0-1-9 16,-4 0-1-16,0 0-5 0,19-23 15 0,-12 7-3 16,-1 0-23-16,-1-4 16 0,3 1-16 15,-6 6 14-15,1 0-8 0,-1 4-18 0,-2-1-8 16,0 10 3-16,0 0 3 0,0-10 2 16,0 10 3-16,0-10-25 0,0 10 7 0,0 0 16 15,-11-15-37-15,7 19 1 0,3 1 3 0,-11 7 20 16,7-2-4-16,-6 4-14 0,7-4 17 15,-4 8 10-15,1-5 21 0,-2 4-15 0,1-1 30 16,0-6-12-16,-1 6 1 0,0-1-1 16,2 1 0-16,-1 2 51 0,5-5-3 0,-4 1-7 15,1-4 2-15,3 4-2 0,-1-5-4 0,1 1-8 16,2-1-2-16,0-2-7 0,-1-1-14 0,2 2 24 16,0-8-28-16,0 0 13 0,0 12 6 15,17 13-12-15,-7-11-1 0,2-5 3 0,1 4-11 16,2-6-11-16,-1 2 42 0,3-4-18 15,2 1-2-15,-5-1-17 0,3-5 28 0,-6 1-10 16,2-1-18-16,-2 0 38 0,-3 3-39 16,2-3 7-16,11 0 8 0,-15 0-2 0,3 0-27 15,1 0 49-15,2 0-14 0,-4 0-2 0,1 0-18 16,-3 0-18-16,-6 0 4 0,8 0-24 0,-8 0-53 16,7 0-56-16,-7 0-15 0,9 0 16 15,-9 0-259-15,0 0 33 0,0 0 31 0,7-4-66 16,-8 9 27-16,-1-2 30 0,-2 4 16 15,-5 7-9-15,0 1 41 0,0 1 74 16</inkml:trace>
  <inkml:trace contextRef="#ctx0" brushRef="#br0" timeOffset="58694.78">4910 11254 1005 0,'0'0'317'0,"0"0"-56"0,0 0 1 0,-15 0-41 16,15 0 22-16,-22 1-60 0,18 0-22 0,2-3-18 16,2 2-13-16,0 0 29 0,0 1-36 15,2-1-35-15,1-1 22 0,-2 2-47 16,8 0-18-16,-4 0 26 0,-1 2-19 0,1-2-4 16,0 2-6-16,-1-1-4 0,1-1-3 0,0 2 37 15,0 0-8-15,-2 4-38 0,8 9 11 0,-7-3-5 16,0 0-3-16,-1 7-2 0,-1-2-1 15,-1-3-14-15,-1-15-7 0,0 12 24 0,0 1-9 16,0 2 0-16,-13 18-4 0,10-21 3 16,3-2-12-16,-4-4 1 0,1 3 30 0,-2-4-11 15,-1-1 5-15,0-2-4 0,2-1-2 0,0 5-7 16,0-5 3-16,2-1-2 0,-1 1-2 0,-1-1 11 16,1 1-1-16,3 2-38 0,-2-3 1 15,2 0 8-15,0 0 1 0,0 0-1 0,-4 2 0 16,4 1-25-16,2-2 14 0,1 0-10 15,-2 4 12-15,2 0 1 0,1-1 0 0,-4 1 2 16,5 0 0-16,-2 4 1 0,-1-3 14 0,7 10 0 16,-5-4-2-16,1 8 0 0,-4-8-5 15,3 1-12-15,-4-13 0 0,0 12 22 0,0-2-1 16,0 0-2-16,0 0 0 0,0-1-18 16,0-9 12-16,0 8-2 0,0-8 16 0,0 9 0 15,-11 7-35-15,8-13 4 0,-2 1 0 0,1-2 12 16,0 2 4-16,-2-3-13 0,2-1 16 15,-5 0-3-15,4 2 1 0,-1-2 0 0,-2 0-17 16,2 0 18-16,-10 8-10 0,6-6 1 0,-1-2 0 16,2 0 5-16,2 2-1 0,-3 8 1 15,-3-5 0-15,7 0 0 0,-1 2-10 0,2-7-9 16,-1 4 7-16,2-2 17 0,-1 4 2 16,2-4 22-16,0 0 5 0,0 0-3 0,0 3-4 15,1-2-2-15,-3-2-34 0,2 0 3 0,2-1-4 16,-1 2-7-16,0 1 20 0,0 0-1 15,-1-2 0-15,3-1-10 0,0 0-11 0,-3-14 19 16,3 4-4-16,-1 1-1 0,1 2 1 16,0-2-13-16,-2 2 2 0,2 7 2 0,0-12 21 15,0 2 0-15,0 3-27 0,0 7 2 0,0-13 2 16,0 3 7-16,13-1 13 0,-10 9 1 16,1 2-3-16,2 0-4 0,7 13 16 0,-1 1-14 15,0-3 1-15,-5 2 16 0,2 2-1 0,1 0-18 16,-4 2-20-16,0 2 28 0,-2-5-10 15,1 4-3-15,-3-5 2 0,3 0-1 0,-1-2-6 16,-3-1 0-16,-1-4 1 0,0 3 16 0,3-3-1 16,-3 0-1-16,0 0-1 0,2 1 2 15,-2-7-7-15,0 0 16 0,0 7 0 0,0-7-2 16,0 10 0-16,0-10-6 0,-15 19-2 0,10-15 10 16,1-3-2-16,-1 4-11 0,-7 7-11 15,2-8 11-15,-3 8-1 0,1-10-3 0,4 6 0 16,0-6 2-16,2 3-1 0,1-1 40 0,-3 1-28 15,5-2 0-15,0 0 0 0,-1-2-2 16,1 5-9-16,0-4 0 0,0 0-6 0,0 0-6 16,2 2 14-16,-2-1 2 0,2 1-6 0,1-3-6 15,0 4 1-15,0 0 22 0,0 4-3 16,0-9 9-16,0 12-14 0,11 22 26 0,-2-14-8 16,-2-1-8-16,6-2-1 0,-5 2-1 0,2 0-12 15,1-3 4-15,1-5-2 0,2 2 1 16,-5 2 9-16,-1-4-5 0,1 1 0 0,-2-8-1 15,-3 5 25-15,2-3 2 0,-4 0 18 16,2-3-5-16,-1 6 17 0,-2-1 0 0,2-4-26 16,4 19 17-16,-3-2-6 0,-1 3-3 0,-3 6-16 15,0-6 2-15,3 5-4 0,-3-16 3 16,0 7 1-16,0 5-13 0,0 3-1 0,0 2-5 16,0-5 0-16,0 2-11 0,-13 15-47 15,13-25 1-15,-4 7 5 0,3-8-119 0,-2-5-52 16,3-2-75-16,-5-2 29 0,3-1-245 0,0-2 38 15,0-1 36-15,-1-4 29 0,-1 2 29 16,2-1-31-16,-3-1 24 0,-3-1 92 0,-2-12 13 16,-3-2 8-16</inkml:trace>
  <inkml:trace contextRef="#ctx0" brushRef="#br0" timeOffset="58981.75">4579 11018 764 0,'0'-14'340'0,"0"4"-40"15,-4 3-31-15,4 1-13 0,0 2-35 16,0 4-3-16,0-2-51 0,-1 4-34 0,-2-2 0 15,2 4-22-15,1 2-22 0,-2 0-12 0,2 1-39 16,-2-1-38-16,2 3-51 0,-2-2-25 0,-1 1-65 16,2 13 13-16,-1-7-64 0,-5-2-67 15,3-2-84-15,1-2-7 0,-1-2 9 0,1-1 20 16,0 0 10-16,1-4 31 0</inkml:trace>
  <inkml:trace contextRef="#ctx0" brushRef="#br0" timeOffset="59108.74">4506 11183 277 0,'-4'22'243'15,"-1"3"-64"-15,4 2 23 0,-4 1-18 16,1 3-1-16,-1-1-34 0,-4-3-15 0,8 5-12 16,-4-5 0-16,-1 1-31 0,0-3-52 15,2 1-63-15,-1 2 1 0,-1-2-238 0,-1-4-42 16,2-3-6-16,-1 3-28 0,-3-2 36 0</inkml:trace>
  <inkml:trace contextRef="#ctx0" brushRef="#br0" timeOffset="59303.73">4288 11838 431 0,'-7'11'412'0,"2"-9"-67"15,1 5 6-15,2-5-70 0,-1-1-4 0,-2 3-23 16,5-2-38-16,-2 0-26 0,0-1 18 16,1 0-22-16,1 1-66 0,0-2-25 0,1-2-58 15,-1 1-79-15,3-4-84 0,2 0 12 0,-3 0-294 16,3 1 30-16,1 4 26 0,1-1-8 15,0 1 71-15,3 0 22 0,4 0 13 0,5 0-57 16</inkml:trace>
  <inkml:trace contextRef="#ctx0" brushRef="#br0" timeOffset="59522.71">4968 11999 997 0,'0'6'357'16,"0"3"-45"-16,2-1-18 0,-2-2-57 0,0 4-17 16,-4 11-26-16,4-21-21 0,0 20-20 15,-8 13 20-15,1-17-19 0,3-2-93 16,-1-1-24-16,0 2-70 0,-4-2-28 0,0 1-44 16,0-6 10-16,0 3-310 0,-1-2 24 0,3 0-15 15,-4-5 56-15,-2 7 10 0,1-1 29 16,-3 0 26-16</inkml:trace>
  <inkml:trace contextRef="#ctx0" brushRef="#br0" timeOffset="59888.69">4320 12155 779 0,'-11'-13'234'0,"2"-4"-2"15,-3 4-25-15,5 5 3 0,2 1-21 0,-1 0 25 16,3 4-22-16,-2-3-10 0,3 5-39 16,-1-2-5-16,3 3-33 0,0 0 24 0,0 0-15 15,-9 20 2-15,6 7-13 0,3-16-11 16,0 12 10-16,0 2-9 0,0 7-12 0,16 36 17 15,-7-31-10-15,2 1 4 0,6 1-9 16,1 6-10-16,2-4-19 0,7 2 0 0,2-4-22 16,1 0 25-16,0-5-33 0,6-5-4 15,3-5-22-15,0-9-79 0,0-7-18 0,-1-3-58 16,-1-4 14-16,-19-1-180 0,6 0-123 16,39-13 12-16,-32 9 14 0,-1-2 44 0,1-2 49 15,2 6 3-15,-5-8-16 0,0-2 75 0</inkml:trace>
  <inkml:trace contextRef="#ctx0" brushRef="#br0" timeOffset="66069.28">6343 1796 214 0,'2'2'351'0,"0"4"-56"16,0-6-28-16,-1 1-24 0,0 2-11 0,0-3 6 15,0 1-46-15,-1-1 12 0,0 0 4 0,0 0-38 16,0 0 9-16,2 0-24 0,-4 0-21 0,1 0-16 16,-2 0-22-16,-1 0-8 0,0 1 17 0,0-1-25 15,-1 1-11-15,-4 2-8 0,-5 1 1 16,7-4-23-16,-12 3-8 0,1 3 9 0,2-2 16 16,-2 2-4-16,0-2-13 0,3 2-19 15,3 0-19-15,0-4 29 0,4 2-62 0,0-3-5 16,-2 2-30-16,2-2-47 0,2 4-69 0,1-5 16 15,-3 1-227-15,4-1-41 0,4 0 30 16,0 0 29-16,0 0 31 0,0 0 19 0,-11-16-17 16,11 11 24-16</inkml:trace>
  <inkml:trace contextRef="#ctx0" brushRef="#br0" timeOffset="66327.3">6364 1984 719 0,'-5'2'254'0,"-1"4"-27"16,-4 4-36-16,0-7-8 0,-6 2-13 0,-1 0 5 16,2 3-31-16,-1-4-24 0,-1-1-5 0,0 4-21 15,3-3-8-15,-2 2 1 0,-1 4-20 16,-1-7 2-16,3 4-5 0,-2-2-27 0,4-2-19 15,6 0-41-15,0-1-54 0,2-2 6 0,3 0-243 16,2 0-48-16,0 0 2 0,-4-6 25 16,6 1 19-16,4-14 23 0,3-1 10 0</inkml:trace>
  <inkml:trace contextRef="#ctx0" brushRef="#br0" timeOffset="66806.23">6681 1715 567 0,'2'0'307'0,"1"-4"-35"0,-2 2-28 0,1-2-1 16,-2 1-16-16,-4-1-27 0,4 2-39 0,-2 0 3 15,0 0 7-15,-5 0-21 0,2 0-25 0,-2 2-31 16,0 0 6-16,-12 6-19 0,9-6-2 15,-18 14-2-15,12-7 9 0,0 3-31 0,-2-2 12 16,1 0-14-16,3 0-4 0,4-2 17 0,-2 4-22 16,5-1-3-16,1-3-16 0,0 0-6 15,4 3 12-15,-1 0-17 0,1-4 30 0,2-5-26 16,0 0 13-16,0 16-16 0,24 19-9 0,-15-16 11 16,4 4 3-16,1-6-17 0,2-3-15 15,4 0 6-15,0-2 19 0,2-2 2 0,0-4 12 16,0-1-23-16,0-1 16 0,-2-4-29 0,-10 0 24 15,6 0-5-15,18-15 0 0,-17 5 28 16,-1-2-35-16,-1 0-6 0,-2-5 21 0,-3 1-30 16,0-2 17-16,-7 3 2 0,6-4 3 0,-4-1-14 15,-1 5 14-15,-4 0-11 0,0 15-10 16,0-18 42-16,-13-15-15 0,5 14-38 0,-6 4-5 16,-1 2-31-16,-5-3-16 0,-2 5-53 0,-4 6-51 15,-3 0 17-15,13 5 14 0,-6 0 14 16,-4 0 13-16,-2 0 11 0,-29 15-286 0,32-10 5 15,-1-2 20-15,3 3 26 0,3-4 22 16,8 2 42-16,-6 6 11 0</inkml:trace>
  <inkml:trace contextRef="#ctx0" brushRef="#br0" timeOffset="70187.03">5946 1654 371 0,'14'-17'126'0,"-14"17"-21"0,0 0 17 0,13-41-16 16,-13 35-13-16,2 0-30 0,-2-3 36 0,1 3 7 16,-1 0-39-16,0 6 2 0,0 0-1 15,0-9 0-15,0 9-19 0,0-11 11 0,0 11-3 16,0-8-11-16,0 8-9 0,0 0 3 0,0-8-32 16,0 8 35-16,0 0-15 0,0 0 25 0,0-9-1 15,0 9-21-15,0 0 1 0,0 0 0 0,0 0 15 16,0-10-20-16,0 10 30 0,-1 1-12 15,0 1-6-15,0 5 11 0,-1-4 8 0,0 5-30 16,0-1 20-16,-8 17-20 0,5-2 21 16,-4 1-7-16,-4 1 2 0,2 2 1 15,2-1-5-15,-1-1 0 0,1-1-1 0,0-1-14 16,1-1 7-16,-1-5-6 0,3 3 16 0,-3-3 13 16,4-4-14-16,0 0 8 0,0-4-21 15,1-1 12-15,1 3-2 0,-1-5-11 0,2 2 24 16,-2-3-9-16,-1 2-19 0,-5 6-2 0,5-2-1 15,-1-3 12-15,2-1-5 0,1-2-21 16,0 2-3-16,-2-3 11 0,1 0 47 0,2 1-22 16,2-2 40-16,-3 2 8 0,3-3-29 15,-2 0-4-15,0-1-6 0,0 0-4 0,2 2-6 16,-3-2 22-16,3 0-3 0,-1 0-5 0,-2 0-19 16,3 0 0-16,0 0-5 0,0 0 22 0,0 0-5 15,-8 0-5-15,-2-14-12 0,7 10 0 16,0 0-3-16,0-2-16 0,0 1-9 0,-8-9 1 15,1-2 35-15,1-2-13 0,-1 5-9 16,0-5 34-16,-1 2-1 0,1-4-28 0,-2 3 12 16,1-3-15-16,2 2 6 0,-1 1 12 0,1 0-15 15,-1 2-7-15,0 2 2 0,2 3-22 0,3 0 25 16,0 3-15-16,2 2 8 0,-2 0-6 16,3 3-4-16,-1-2-2 0,2 2-14 0,-1 0 1 15,2 0-57-15,0 4-45 0,0-2-56 16,2 4-82-16,2-3 21 0,-4 2-266 0,5-3 33 15,-3 0 19-15,1-3 31 0,-3 2 27 0,2-7 100 16,-2 2 22-16,0-2 14 0,-2-1-65 16</inkml:trace>
  <inkml:trace contextRef="#ctx0" brushRef="#br0" timeOffset="78883.42">5230 1261 603 0,'0'0'216'0,"0"0"-17"16,0 0-19-16,0 0-24 0,0 0-14 15,0 0-9-15,0 0 2 0,0 0-3 0,-2 25 3 16,-11-12-26-16,1-2 9 0,-1-2-14 0,-1-2-16 16,1 2 4-16,1-7-11 0,4 4 0 0,-2-2 15 15,2-1-6-15,0 0-10 0,3-3 6 16,-3 0-35-16,3 1 3 0,5-1-6 0,0 0-13 15,-8 0 26-15,-2 0-2 0,10 0-30 16,-7 0 13-16,7 0 14 0,-13-17-8 0,10 13-34 16,2-3 12-16,2 0 4 0,6-12-8 0,2 1-7 15,2 0-3-15,2-3 22 0,1 4 5 16,0 1-2-16,3 5-48 0,-7-3 21 0,5 4-16 16,-2 6 39-16,-4-1-35 0,1 4-1 0,-1 1 3 15,-9 0 2-15,9 0 0 0,10 17 24 16,-6-3-31-16,-3 1-5 0,-3 1 20 0,0 4-19 15,-5-10 29-15,-1 14-11 0,-1-15 19 16,0 6-5-16,0 4 2 0,-18 23-26 0,9-18 1 16,-5 0 11-16,0-1-13 0,-1 3-2 0,-4-8-50 15,-1 1-35-15,1 1-62 0,-1 1 12 16,-1-2-174-16,-2-4-104 0,0-2 2 0,3-5 9 16,-2 1 34-16,4-3 59 0,2-2 30 15,2-1 13-15,14-3 8 0</inkml:trace>
  <inkml:trace contextRef="#ctx0" brushRef="#br0" timeOffset="79931.36">4901 1535 244 0,'0'-5'358'0,"0"0"-34"0,-1 0-47 0,1 0-34 16,0-1-22-16,-3-3-4 0,3 1-38 0,-1 0 10 15,0-1-26-15,1-2-24 0,-4-23-39 16,3 9 22-16,-2 1-31 0,3-1 11 0,0 14-15 16,0-8-4-16,0-2-9 0,0-4-2 15,0 0-3-15,0 0-30 0,0 0 2 0,0 1-3 16,0 0-1-16,0 4 10 0,0 0-33 0,10-17 21 16,-2 18-14-16,-3-1 10 0,5 5 19 0,-2 5-56 15,-1 0 15-15,-2 4-1 0,2 1 20 16,0 2-8-16,-1 3-24 0,-6 0 3 0,0 0 9 15,6 0 1-15,-6 0-4 0,25 24-26 16,-20-13 47-16,-3 2-8 0,0-2-10 16,-1 3-15-16,-1-3 2 0,0 9-2 0,-18 17 14 15,8-20-10-15,-2-1 11 0,-2-1 4 0,1-1-18 16,-1 0 27-16,2-6-26 0,0 5 20 0,0-12-22 16,-3 5 20-16,6 0-17 0,-1-2 30 0,2-4-14 15,8 0-11-15,0 0-6 0,-9 0-17 16,3 0 21-16,6 0 18 0,-9 0-25 15,-2-14 34-15,8 11-19 0,-1 0-17 0,3 2 14 16,-1-4-34-16,-3 1 4 0,3 3 13 0,0 1-13 16,-1-1-10-16,1-3 8 0,2 4-4 0,0 0-2 15,0 0 21-15,0 0-14 0,0 0 6 16,0 0-3-16,-10 15 4 0,10-10 2 0,0 1 15 16,-4 2 4-16,1 1-25 0,1-3 28 0,1 0-7 15,-7 10 6-15,5-2-26 0,-2-2 27 16,-1-4-2-16,3 0 19 0,1-2-3 0,-2-1-12 15,0 0 26-15,1-2-26 0,-1 1 2 0,0-1 8 16,-1 1 26-16,2-4-30 0,-2 1 1 0,5-1 9 16,0 0-13-16,-8 0 6 0,1 0-11 15,-14-15 32-15,10 1-47 0,-2-1 42 16,2 0-35-16,0 1 22 0,1-7-18 0,-4 0 16 16,5 1-9-16,0 5 3 0,-3-8-2 0,5 4-14 15,-1 1 29-15,2 6 0 0,-7-5-7 16,8 3 19-16,1 0-19 0,0 6 3 0,2 0 5 15,-2 2 16-15,4 1-4 0,-1 4-25 16,1-3 11-16,-4 1-13 0,4 0-7 0,0 0 19 16,-4 1 9-16,4-2-34 0,0 3-13 0,-1-2 14 15,1 3-17-15,0 0 45 0,1 3-9 16,-1-3-9-16,4 1-5 0,-4-1-6 0,1 0 2 16,3 2-9-16,-1-2-4 0,-1 2 16 15,1 0 12-15,-1-2-21 0,0 3 9 0,0-2 4 16,1 1-1-16,-1 1 0 0,1-2 17 0,-2 3-18 15,3-4 0-15,-2 2 0 0,2 1 13 16,-1 0-18-16,-1-1 1 0,3 2-1 0,-3 0 13 16,0-1-6-16,2 5-10 0,5 7 7 0,1 0 3 15,-3 2-3-15,-1 1 0 0,3-3-1 16,-4-3 0-16,3 2 33 0,-2 5-2 0,-4-4-32 16,4 2 0-16,0 2 19 0,-3 0-36 0,-2-4 19 15,3 6 0-15,-3 3 8 0,-1-4 1 16,2 3 19-16,-2-15 8 0,0 6-5 0,0 1-3 15,0-3-3-15,0 7-1 0,0-1 9 16,-17 18-12-16,11-17 24 0,-1-5-9 0,1 3-20 16,-4-3 14-16,1-3-9 0,1-1 6 0,-1 3-2 15,-2-7 8-15,2-2-12 0,-2-3 7 16,4 0-1-16,0-1-7 0,7 0-11 0,-7 0 17 16,7 0-25-16,-26-18-38 0,16 11 4 0,3-6-86 15,-4-6-108-15,7-1 22 0,0 2-294 16,2-7-4-16,0-1 57 0,1-8 50 0,1 15-10 15,0-7 25-15,0-9 62 0,0-1 18 0,0-3-26 16,13-36 47-16</inkml:trace>
  <inkml:trace contextRef="#ctx0" brushRef="#br0" timeOffset="80247.34">4101 724 708 0,'-1'-5'273'0,"-2"3"-16"15,3 2-42-15,-1-2-30 0,1 3-1 0,0 0-34 16,0 3-5-16,1 2 7 0,5 10-31 0,-3 2-4 15,6 1-28-15,-4 3-9 0,1 3 12 16,2 2-21-16,2-1-16 0,-1 0-1 0,0-5-4 16,4 2-19-16,-4-3-26 0,1 0-13 0,-2-2-56 15,2-2-53-15,-1-9 10 0,-5 3-283 16,-1-1 4-16,-3-6 32 0,0-1 26 0,0-1 26 16,0-1 17-16,0 0-48 0</inkml:trace>
  <inkml:trace contextRef="#ctx0" brushRef="#br0" timeOffset="81047.28">3900 685 282 0,'-3'-7'338'0,"1"-1"-46"0,0 4-39 15,-1-1-47-15,1 0-10 0,0 5 13 16,2-2-40-16,0 1-15 0,1 1-11 0,0 1-1 15,1 1-28-15,-2-1-8 0,5 3-9 0,-5 1-30 16,4-1-5-16,-3 1-4 0,3 0-4 0,-4 1 4 16,2 3 12-16,4 12-26 0,-1-2-6 15,-3-3 10-15,-2-4-3 0,0 3-25 0,0 2 2 16,0 4-8-16,-11 14 19 0,7-14-17 16,0 2 5-16,-1-7-13 0,0 3 21 0,0-8-29 15,1 1 0-15,1-2 10 0,0-1 7 0,0-1-7 16,3-2 13-16,-4 0-16 0,3 0 14 15,-3-2-29-15,3-1 9 0,0 2 19 0,-2-4 3 16,3 4-5-16,0-4-28 0,0-1-2 16,0 0 23-16,4 0-19 0,2-1-8 0,-2 1 7 15,0-1 0-15,1 0 23 0,-1-2-14 16,1 2 4-16,4 1-5 0,-4-2 10 0,-5 2-25 0,8 0 16 16,-1 0-10-16,6 0 3 0,1 0 17 15,9 16-6-15,-5-7-18 0,-5-2 28 0,-4-2-29 16,-1 1 1-16,-1-1 14 0,-2 0-9 0,-1 0-1 15,0 0 36-15,-4 0-14 0,4-1-8 16,-3 2 36-16,-1 0-25 0,0-6-1 0,0 0 28 16,0 14-8-16,-18 21-14 0,4-16 12 15,3 0-3-15,-6 1-2 0,0-4 14 0,-2 0-23 16,-5-4 3-16,4 5 26 0,-6-2-22 0,2 0-8 16,-1 0-7-16,2-4 10 0,-2 0-1 0,-3 2-16 15,2 0 28-15,2-3-29 0,1-3 12 16,3-3-17-16,1 1 3 0,4 1 3 0,4-1-2 15,3-3 27-15,3 5-48 0,1-1 14 0,3-2 16 16,1 2 20-16,0-6-49 0,0 0 16 16,0 9-18-16,14 14 13 0,-3-10 13 0,-4-1-12 15,3 0 5-15,-1-6 4 0,2 6-4 0,1 1 20 16,-8-4-24-16,6-3 6 0,-4 0 29 16,-2-1-21-16,-3-1-4 0,2 1-21 0,-3-1 19 15,0 2-7-15,0-6 21 0,0 0-21 0,0 0-17 16,-20 26 32-16,9-16-12 0,-3 2 29 15,-2-2-24-15,-4-1 3 0,4 1-26 0,-3-4 47 16,-2 4-35-16,3-6 10 0,-1 5-12 0,1-3 32 16,3 1-31-16,-2-1 41 0,2-3-43 15,5 1-14-15,1-2 19 0,1 0 5 0,2 2 10 16,0 4-20-16,3-2 12 0,0-2-10 0,0 3-4 16,3-1-27-16,-1 3-38 0,1-9-28 0,0 9-75 15,0 6 18-15,12 25-187 0,-2-23-101 16,-1 3 76-16,2-2-7 0,2-3 45 15,3-1-11-15,0 2 61 0,2-11 8 0,0 4-17 16</inkml:trace>
  <inkml:trace contextRef="#ctx0" brushRef="#br0" timeOffset="81236.28">3916 1904 242 0,'6'1'343'0,"7"12"-54"0,-7-10-32 0,3 5-12 15,-1-4-17-15,-2 0-20 0,0-1-33 0,0 4-14 16,-1-5-24-16,0 2 1 0,-1-2-5 0,2 0-32 16,-2 0-58-16,1-1-71 0,0 2 4 15,-2-3-282-15,-3 0-47 0,0 0-4 0,-2-4 24 16,0-1 20-16,-1 0 33 0,-7-14 4 16</inkml:trace>
  <inkml:trace contextRef="#ctx0" brushRef="#br0" timeOffset="81547.25">3035 869 222 0,'-3'-6'401'0,"-1"4"-84"0,2-3-47 0,0 5-40 16,0-2-24-16,2 2-15 0,0 2-25 0,2-1-1 16,2 5-37-16,0 1-1 0,9 11-34 15,0 3 11-15,7 3-26 0,-7-2-10 16,5-2-8-16,0 3-11 0,-3 0 26 0,5 3-44 16,-3-4-32-16,-3-3-28 0,-2-1-59 0,-2 2 10 15,-5-10-164-15,-1 4 21 0,1-3 18 16,-5-3 17-16,0-5 16 0,0-3-152 0,0 0 6 15,0 10 36-15,-14 4-19 0</inkml:trace>
  <inkml:trace contextRef="#ctx0" brushRef="#br0" timeOffset="82077.23">2914 980 700 0,'-7'-9'318'0,"2"-1"-47"0,0 4 7 0,5-2-27 15,-3 4-63-15,2 1 1 0,1 0-26 0,2 1-22 16,0 2-18-16,3 0 10 0,-1 2-40 0,1 1-8 16,-2-2-5-16,10 9-15 0,-4 0 18 0,4 5-4 15,0 1-34-15,-1-3 4 0,-1-1 0 16,-1 6-6-16,0-3-26 0,-4 1 14 16,1 3-7-16,-4 2 8 0,-2 0-1 0,-1-11 0 15,0 8 13-15,0-1-10 0,-17 27-12 0,10-20-1 16,-1 0 20-16,-1-6-14 0,1 0-4 15,1-2 24-15,-2-5-32 0,6-1-15 0,-2 0 39 16,3-4-36-16,-1-3 7 0,1 4-21 0,0-5 23 16,0-1-12-16,2 4-14 0,0-5 33 15,0 0-23-15,0 0 20 0,12 4-32 0,-5-4 47 16,0 0-14-16,14 0-24 0,-21 0 39 16,15 0-18-16,3 0-28 0,-3 0-8 0,0 0 12 15,-1 0 11-15,0 0-8 0,10 10-13 0,-16-7 17 16,-4 1-12-16,7 9 26 0,-6-3-3 15,0 0-8-15,-5 0-4 0,0-10 22 0,0 10 14 16,0 5-11-16,-19 21-24 0,10-13 22 0,-5-3-18 16,1-3 15-16,-2 1-4 0,2-2-2 0,-5-4 49 15,4 1 10-15,-6-3-1 0,3-2-3 16,2-1-22-16,2-4 27 0,2-1 0 0,-1-2-6 16,12 0-7-16,-12 0-27 0,-13-18 10 0,11 6-1 15,1-1-15-15,1-1-34 0,1 1 1 16,2-2-88-16,1-2-55 0,-3-2-43 0,6-5 18 15,-4 5-303-15,3 2 33 0,1-6 9 0,-5 2 53 16,-1 0-6-16,0 3 73 0,-1-7 0 16,0-1 21-16,1-5 15 0,-3 3 21 0</inkml:trace>
  <inkml:trace contextRef="#ctx0" brushRef="#br0" timeOffset="82330.2">2385 914 976 0,'0'-5'301'0,"0"4"-30"16,0 1-58-16,3 0-16 0,-3 0-19 16,2 1 9-16,1 1-68 0,0 3 24 0,7 6-37 15,4-1-17-15,-1 3 20 0,1-2-40 0,0 4 8 16,0 4-41-16,2-8-21 0,-5 9-48 0,1-5-35 15,-9 0-44-15,11 1 9 0,-3 4-125 16,-2-2-115-16,-3 2 27 0,-1-5 21 0,-1-4-35 16,-3 2 5-16,0-3 20 0,-1-4 16 15</inkml:trace>
  <inkml:trace contextRef="#ctx0" brushRef="#br0" timeOffset="83164.14">2379 1336 556 0,'-10'-1'324'0,"-7"-7"-30"0,4-3-15 16,2 3 23-16,-1 0-40 0,4-6-44 0,-1-1-27 15,1-1-21-15,2 2-24 0,3 4-2 16,0-1-16-16,2 1-23 0,-4-8 3 0,5 2-8 16,0 16-31-16,0-11 32 0,0 0-38 0,0 0 17 15,0 1-35-15,11-6-23 0,0 5 45 0,0 4-19 16,3 0-29-16,1 0 0 0,-8 7-4 15,2 0-6-15,-9 0 17 0,8 0-5 0,-8 0-14 16,17 15 33-16,-8-1-39 0,-1-1 6 16,-2 7-4-16,-1-2-3 0,2-1-8 0,-2 3 16 15,-4-5-4-15,-1-15-16 0,0 14 0 0,0 5 24 16,-15 21-18-16,6-19 12 0,-1-2 11 16,-3 5-7-16,2-4 22 0,0 1-23 0,-3-2 2 15,-2-3-15-15,3 1 19 0,-4 0-30 16,3-6 17-16,-2-1 0 0,2-3 53 0,1 1-6 15,-1-6-5-15,4 1-3 0,10-3-5 0,-10 0-10 16,-1 0-3-16,-18-25-1 0,17 10-4 0,0-3-13 16,5 1 0-16,-2-5-1 0,1-5 7 15,6 3 5-15,0 2 1 0,2 8-3 0,0 1-1 16,0-9-3-16,15-21 1 0,-8 24-3 16,1 0 12-16,-2 9-6 0,0 0-6 0,-2 6-1 15,2-1-24-15,0 5-3 0,-6 0-9 0,0 0 17 16,7 0-19-16,-7 0 24 0,16 16-32 15,-12-12 45-15,6 10-20 0,-5-3-20 0,0 1 15 16,-2-2-10-16,-1 1 3 0,-2-1 32 0,1-2-18 16,-1-8-11-16,0 16 20 0,0 1-11 15,-13 15 27-15,10-15 3 0,-7 0-22 0,1-6-2 16,0 3 20-16,-3-8-14 0,2 7 10 0,1-8 0 16,-5 6-8-16,6-6 7 0,-3-1-2 0,4-1 1 15,0 1-29-15,0-4 37 0,-3 0-2 16,2 0-1-16,8 0-5 0,-13 0-11 0,-2 0 2 15,-1 0 0-15,-2 0 1 0,3 0 1 0,0 0 0 16,2 0-1-16,4 0 1 0,-1 0-11 16,3 0 0-16,1 0 22 0,-11 13-23 0,10-3 13 15,1 5-15-15,-1 5 24 0,7-6-14 16,-2 8 13-16,1 2-20 0,1-10 29 0,0 3-1 16,0 8-2-16,14 24-23 0,-9-24 10 0,0-2 2 15,0-4 1-15,-2-2 1 0,3 3-7 16,-3-2 1-16,0-8 1 0,-1-1 17 0,0 1-1 15,0-2 14-15,-2 2 12 0,0-10 2 16,0 0 4-16,0 10 6 0,0-4-5 0,-12 9-18 16,0-1 24-16,4-3-12 0,0-2-13 0,-7 1-2 15,4-5-1-15,0-3 1 0,3 2 6 0,0-4-19 16,-1 0-28-16,9 0-21 0,-10 0 4 16,-13-21-119-16,7 1-41 0,5-1 21 0,1-5-308 15,0-3 4-15,1-5 39 0,1-1 26 0,0 0 28 16,4-3 3-16,2 1 33 0,0-8 53 15,2 21 34-15,0-9-68 0</inkml:trace>
  <inkml:trace contextRef="#ctx0" brushRef="#br0" timeOffset="83381.17">2072 772 610 0,'-1'0'347'15,"-1"4"-68"-15,-1-2-11 0,0 2 28 0,-1 0-53 16,-1 2-33-16,1-3-14 0,-1 1-29 16,-1 2-40-16,-5 6 10 0,1 2-41 0,-3-2-7 15,1 2-21-15,0 0-47 0,-1-3-59 0,3 2-63 16,-1 3 10-16,-2-2-264 0,-1 1-48 0,2-5 26 16,-6 1 0-16,6-6 54 0,1 0 25 15,11-5 9-15</inkml:trace>
  <inkml:trace contextRef="#ctx0" brushRef="#br0" timeOffset="83624.12">1578 945 428 0,'0'2'291'0,"-1"1"-29"0,1-2-25 16,1 4 9-16,-1 0-40 0,4-2-24 0,1 4-16 15,6 4-1-15,-2 3-18 0,4 1 0 0,-2 0-49 16,0 0-6-16,3 4-11 0,1-7 1 16,-3 8-7-16,0-2-48 0,-2 2-7 0,0-3-57 15,-2-3-33-15,-2 7 7 0,-6-21-237 0,0 14 22 16,0-1 23-16,0-2-104 0,0-1 25 16,0-3 18-16,0-7 52 0,-9 23 7 0</inkml:trace>
  <inkml:trace contextRef="#ctx0" brushRef="#br0" timeOffset="83864.11">1527 1292 430 0,'-2'0'316'0,"-1"0"-2"16,2 0-55-16,0 3 12 0,-1 1-28 0,2-1-40 15,-1 4-26-15,1 0 20 0,-1 2-23 0,0-1-6 16,-3 15-28-16,2-8-20 0,1 6 14 15,-4 5-31-15,1-7-29 0,-2 4-19 0,-1-4 22 16,5 2-34-16,-2-2-24 0,0-5-17 0,-5 0-47 16,3-1-30-16,1-4-49 0,1-2 13 15,-3-1-211-15,2-2-72 0,-1-2 0 0,-2 0 5 16,3-2 71-16,5 0-24 0,0 0 13 0,-23-16 3 16</inkml:trace>
  <inkml:trace contextRef="#ctx0" brushRef="#br0" timeOffset="84519.06">1323 1061 600 0,'1'-6'334'16,"0"1"-73"-16,-1 0-24 0,0 1 1 0,0 0-42 16,2 2-24-16,-2 0-19 0,2 0-6 0,-1 4-38 15,-1 0 8-15,2-1 13 0,-1 0-29 16,-1 5-12-16,0 1 6 0,3-2-26 0,-3 0 12 15,1 4 24-15,0-2-5 0,-2 2-27 0,1 5-7 16,0 1 12-16,0 2-9 0,-10 24 4 16,3-17-13-16,-3 1-7 0,1-3-5 0,-1 1 2 15,-4 1-14-15,2-3 5 0,-5 5 5 0,-3 0-2 16,2-8-18-16,4-3-3 0,-2 4-2 16,1-8-2-16,0-8-2 0,5 3 3 0,-3-5 0 15,2-1-18-15,11 0 22 0,-12 0-2 16,-10-17-2-16,13 7-1 0,3-4-6 0,-3 0 0 15,3-2 7-15,-1-4-2 0,2 1-4 0,0 3 7 16,1-9-2-16,4 12-2 0,0 1 0 16,0 12 4-16,10-29-2 0,-6 18-23 0,0 0 0 15,1-3 24-15,1 4-3 0,2 11-38 16,0-5 3-16,-8 4 4 0,8 0-4 0,3 0 4 16,-1 0 1-16,-1 0 1 0,9 13-4 0,-12-3-5 15,-2 1 0-15,4 0 2 0,-5 7 2 0,-2 6 2 16,5-11 19-16,-6 0-1 0,0 7-1 15,-12 28 8-15,5-19-1 0,-2-1-16 0,-3 6 14 16,-3-7-20-16,0 1 1 0,3-1 37 0,-1-3 7 16,-2 1 6-16,3-5-2 0,-4 2 21 15,2-8 11-15,2 2-7 0,-1-3-10 0,1-1 36 16,1-6-5-16,4 2 0 0,-3-6 2 0,0 0-5 16,2-2 1-16,8 0-2 0,-9 0-5 15,-5-15-3-15,5 5-1 0,1 0-12 0,-2-5-4 16,4-4-22-16,-2 3 14 0,2-4-9 0,-6 1-6 15,8 3 6-15,-6-3-22 0,-4 3 8 0,5-1-16 16,3 1-4-16,-7 4-2 0,-2 2-9 16,8 0-39-16,-4 0-27 0,3 5-17 0,4 3 9 15,-2-5-96-15,-2 7-29 0,8 0-48 0,-10 0-37 16,10 0 28-16,-6 0-252 0,6 0 38 16,0 0 1-16,-12-10 33 0,13-2 31 0,3-10 26 15,1-4 69-15,3-4 19 0,-8-1 16 0,10-9 12 16</inkml:trace>
  <inkml:trace contextRef="#ctx0" brushRef="#br0" timeOffset="84730.05">1030 647 232 0,'-13'9'378'16,"4"-1"-62"-16,-6 8-41 0,5-8-17 0,-2 6-23 15,-3-5-36-15,3-1 1 0,0 4-54 16,4 4-21-16,0-2-22 0,-1 3-16 0,4 0-65 16,-4 4-58-16,1-4-50 0,-2-5 8 0,4 4-284 15,-2-5 25-15,2 2 24 0,-6-2 15 16,6-2 15-16,-2-3-66 0</inkml:trace>
  <inkml:trace contextRef="#ctx0" brushRef="#br0" timeOffset="84912.08">772 1045 512 0,'0'5'307'0,"0"-8"-20"0,0 3-43 15,0 3-29-15,0-6-16 0,2 3-7 0,0-2-41 16,3-2 4-16,0 0-17 0,1 2-36 16,-2-2-7-16,6 0-23 0,-1 4-34 0,-2-1-49 15,-1-6-53-15,-6 7 5 0,0 0-248 16,0 0 22-16,1 24-127 0,-5-12 28 0,-3 2 74 15,-9 2 49-15</inkml:trace>
  <inkml:trace contextRef="#ctx0" brushRef="#br0" timeOffset="85449">512 1602 618 0,'-5'17'283'0,"0"1"4"0,0-1-32 16,1 4-38-16,1-1-16 0,2 0-6 16,-2-4-18-16,2 2-7 0,-1 3-22 0,4-9-8 15,-1 2-43-15,2 0 3 0,-2-5-19 0,2 1 4 16,3-2 12-16,1-4-24 0,0 0-5 16,1-2-25-16,1-4-16 0,5 0 38 0,-4-4-18 15,3-4-19-15,1 4 2 0,-6 0 7 16,7-4-4-16,-2 3-15 0,0-1 7 0,0 2-2 15,-2-2-14-15,0 2-4 0,0 2 10 0,-1 1-13 16,-6 0-2-16,3 2 18 0,0-3-17 16,-7 4 14-16,0 0-16 0,0 0-3 15,0 0 15-15,6 0-12 0,-6 0-4 0,0 0 27 16,7 9-5-16,-8-1 7 0,-1-4 11 0,-2 4-1 16,2 0 10-16,-1 2 8 0,-7 2 1 0,0 1-8 15,1 0 14-15,-2 6 10 0,-2-4-2 0,2 3-20 16,-4 0 12-16,6 2-5 0,0-1 1 15,-4 1 9-15,3-1 3 0,2 5-24 0,-3-5 2 16,2 9 16-16,5 1-7 0,0-6-13 0,2 1-6 16,2 10-5-16,-2 2-15 0,2-17 20 15,12 29-3-15,-2-15-7 0,4-3-10 0,-2-6 20 16,6 1-20-16,3-7-3 0,5-6 10 16,2-7 1-16,3 0-13 0,-13-5 5 0,33-15-2 15,-13 1-3-15,2-12-26 0,1 4-29 0,2-1 4 16,-4-9-168-16,-5 4 19 0,-6 11-352 0,-6-3 29 15,1 5 51-15,-3-5 55 0,-2-3 11 16,-4 1 15-16,3-6 59 0,0 1 2 0,-2-2 34 16,3-3 13-16,-3 5 10 0</inkml:trace>
  <inkml:trace contextRef="#ctx0" brushRef="#br0" timeOffset="91028.63">7014 4284 532 0,'0'0'210'15,"0"0"-8"-15,0 0-49 0,0 0 2 0,0 16-12 16,0-16-10-16,-19 20 4 0,13-19-23 16,2 2-23-16,-1-2 0 0,-3-1 3 15,4 0-10-15,-2 3-11 0,2-3 2 0,-1 2-10 16,5-2-7-16,0 0 8 0,0 0-13 0,-9 0-6 15,9 0-3-15,-7 0 4 0,7 0-14 0,-7 0-9 16,7 0-11-16,0 0 2 0,-5 0 5 0,5 0 4 16,0 0-9-16,0 0-3 0,0 0 1 15,-8 0-6-15,1 0 7 0,9 0-10 0,1 1-12 16,-1 2 16-16,1 0 1 0,2 1-6 16,8 6-6-16,2 3 0 0,0-1 14 0,5 2 1 15,-3 0-5-15,3 2 6 0,1-5-3 0,0 9-13 16,5-6-7-16,-3 6 6 0,-2 1 4 0,-5-2 3 15,4 5-6-15,2-3 14 0,-3 1-9 16,-2 4-9-16,2-3 4 0,-4 3 10 0,-2-5 2 16,4 3-11-16,-5 4-2 0,1-1 9 0,-4-5-1 15,3 8-14-15,-1-4 2 0,-2 5 1 16,-4 1 14-16,-1-1-7 0,4 4 9 0,-3-1-9 16,-2-2 5-16,1 1 1 0,2-2-15 15,-3 2 13-15,0 4 2 0,-3-3-15 0,1 3 7 16,-1-15 10-16,0 7-14 0,0 4 14 0,0 5-3 15,0 3-12-15,0-2 14 0,0 2-16 0,0 0 14 16,-11 38-13-16,8-36 10 0,0-6-18 0,0-3 20 16,-1-3-2-16,0-1-12 0,-4-7-7 15,5 0-3-15,0-1-2 0,2-6 5 0,-1-3 4 16,-1-3-8-16,0-2-9 0,3-1-1 16,0-4-15-16,-3 4-47 0,3-7 8 0,0 0-115 15,0 7-128-15,0-7 24 0,0 9 22 0,0-9-36 16,0 10 10-16,-11 4 9 0</inkml:trace>
  <inkml:trace contextRef="#ctx0" brushRef="#br0" timeOffset="91991.57">7026 6483 526 0,'-5'-3'244'0,"0"-1"-62"15,2 2 15-15,-2 1-15 0,0-5-34 0,3 2 7 16,-4 1-10-16,3 0-6 0,0 1-2 16,0 2-16-16,1-2-14 0,0 0-9 0,0 1-13 15,-1 1-1-15,1-1-12 0,2 1-17 16,0 0 6-16,0 1-18 0,5 0 11 0,-1 3-7 16,1-2 17-16,8 11-6 0,5 0 1 0,-3-2-43 15,5-6 18-15,-3 4 7 0,2-1-15 16,0 5-6-16,-3-3-9 0,2 0 2 15,-1 0 1-15,-2-2 10 0,-1-2 13 0,1 1-38 16,-3-2 3-16,-1-5 7 0,-3 1 3 0,-8-1 16 16,8 0-30-16,-2 0 4 0,-6 0 27 0,10 0-29 15,4 0 13-15,8-13-11 0,-14 1-8 16,-4 6 6-16,1 0-2 0,-3-3 3 16,3 3 19-16,-3 0-17 0,-1-3 15 0,0 2-21 15,1 0 27-15,-2 1-5 0,0 6-25 16,0 0 18-16,0-13-6 0,0 13-15 0,0-10 13 15,0 1-11-15,-11-5 19 0,9 11-10 0,-1-1-1 16,-1-1-9-16,3 3 22 0,-3 2-9 16,1-3-10-16,0 2 18 0,-1 1-27 0,1 1-1 15,0 2 26-15,-1-2-20 0,0 3 2 16,1 1 18-16,-2-1-21 0,-4 10 16 0,1 3 5 16,2 0-23-16,1 1 4 0,1-6-3 15,0 10-4-15,2-1 5 0,-2 0 2 0,1 0 0 16,-1 2 5-16,2-6 18 0,-2 4-9 0,4-3-9 15,0-3 21-15,0 0 11 0,-3-5-14 16,1 0 19-16,2-4 9 0,-2 3-4 0,2-9 6 16,0 0-3-16,0 10 49 0,0-10-19 15,0 9 11-15,0-9-21 0,0 7 16 0,0-7-18 16,0 10 29-16,-10 6-10 0,8-13-13 0,-3 0 5 16,2 3-19-16,-1-2-3 0,-2-3 4 15,2 1-27-15,-11 7-2 0,-2-4 21 0,2-1-7 16,-3-2-9-16,0-2-8 0,8 0-9 0,-5 0 9 15,-1 0-2-15,0 0-12 0,-1 0-10 16,3 0-8-16,-9-12 2 0,15 11-83 0,3-2-56 16,0 3-72-16,2-1 23 0,-3 1-242 0,2 0-61 15,3 0 80-15,-4 0 20 0,4-3 26 16,-2 1 4-16,0 1 74 0,0-7 2 0,3 4 15 16,0 0 24-16</inkml:trace>
  <inkml:trace contextRef="#ctx0" brushRef="#br0" timeOffset="92250.55">6970 6590 1013 0,'-8'-15'334'0,"4"-1"-4"0,-2-3-43 16,-2-2 37-16,2-3-34 0,0-1-22 15,2-5-23-15,0-2-38 0,2-2-11 16,0-1-13-16,-3-3-27 0,5 22-4 0,0-12-14 15,0-3-21-15,0 0-14 0,0-3-27 0,0 3-17 16,0 3-34-16,14-23-3 0,-11 30-79 0,0 6-13 16,0 0-31-16,0 5-42 0,-2 1-28 15,0 3-8-15,3 2 18 0,-3 0-154 0,3 4-121 16,-4 3 32-16,2 0 28 0,-2 5 20 16,2 0 22-16,-2 15 50 0,4 4-5 0,-4 1 7 15</inkml:trace>
  <inkml:trace contextRef="#ctx0" brushRef="#br0" timeOffset="93188.49">7097 7377 581 0,'1'10'193'0,"-2"1"-13"0,-1-4-9 15,0 16-8-15,2-16 2 0,0 5-4 16,-8 10 1-16,4-14-1 0,1-1 9 0,0-1-29 16,-2 0-7-16,0-2 1 0,-1 0 8 0,-8 2-21 15,4-2-20-15,-3-3 8 0,13-1-9 16,-15 0-9-16,-3 0-15 0,-19-16 23 16,17 6-33-16,3 0-23 0,2 0 35 0,-1-4-17 15,-4 3-30-15,7 2 14 0,-1-2 6 0,5 1-11 16,-8 1-21-16,7-2 20 0,1-3-20 15,-1 3 0-15,1-5 0 0,3 1-1 0,-2 2-2 16,5 0 2-16,0 1-8 0,3 1-9 16,-3-1 6-16,3 2 7 0,0-2-3 0,0 1 10 15,0-8-29-15,14-22 11 0,-5 20-14 0,1 5 9 16,4-1-3-16,-2 5 14 0,-1 2-20 16,6 4-4-16,-3-1 3 0,0 6 3 0,-14 1-13 15,10 0-9-15,4 0 20 0,12 20-1 0,-10-10 5 16,-5 4-6-16,1-1-7 0,-4 6 2 15,5-2 8-15,-4 2 1 0,-4 3 37 0,-2-1-37 16,2 0-12-16,-5 3 21 0,1 0-23 16,-1-10 37-16,0 4-1 0,0 2-34 0,-14 28 36 15,7-25-17-15,2-1 2 0,0-8-9 16,-2 1 12-16,-1 3 13 0,0-3-24 0,2-5 14 16,-1-1-9-16,1-6 0 0,1-1 17 0,5-2-8 15,0 0 22-15,-10 0-45 0,-9-24 2 0,12 9-7 16,-3-3 15-16,4 0-4 0,-2-2 19 15,3 0 0-15,3-2-13 0,2 6 3 0,-2 3 4 16,1 0 22-16,1 13-30 0,0-11 20 16,0 2-13-16,0 9 1 0,0-9-16 0,0 9 16 15,0-9-20-15,0 9 5 0,0 0 1 0,0-10-4 16,0 10 11-16,0 0 4 0,11-8-8 16,-7 9-9-16,-4 2-1 0,3 4 11 0,-1-1-11 15,2 1 25-15,-4 0 2 0,3 3 0 16,0 12-11-16,1 0 9 0,0-3-14 0,-2 7-10 15,2-3 18-15,0 2 14 0,-2 1-21 16,3 0 7-16,0-3-4 0,0-3 1 0,4-1 19 0,-3 0-1 16,2 1-22-16,2-4 3 0,0 0 4 15,0-3 8-15,1-4-13 0,-1 0 20 0,2 1-19 16,-1-4-2-16,-3-2 1 0,-1-3 34 16,2 1-28-16,-2-2-18 0,-1 0 8 0,-2 1 2 15,0-1 6-15,-2 0 7 0,2 0-13 16,-1 0-1-16,1 2-1 0,1-1-8 0,-4 5 8 15,3-2 24-15,-3 5-24 0,1-2 6 0,0 16 14 16,-2-2 15-16,0-11-2 0,0 6-42 0,0 4 8 16,0 6 33-16,-10 22-12 0,4-27-23 0,-1 3 14 15,-1-7 1-15,2 1-23 0,-3-1 30 16,0-4 23-16,0-6-37 0,0 5 2 0,-2-6 2 16,2-3 12-16,9-3-15 0,-9 0-3 15,-13-14 21-15,8 3-56 0,-1-2 2 0,2-6-53 16,-1 2-34-16,3 1 11 0,1 3-163 0,0-5-148 15,2 5 47-15,3 2-28 0,1 5 72 0,0-1 2 16,-1 0 23-16,3 2 12 0,2 3 33 16</inkml:trace>
  <inkml:trace contextRef="#ctx0" brushRef="#br0" timeOffset="93389.48">7260 7983 1030 0,'3'8'316'16,"3"7"-26"-16,-1 5-36 0,-2 3-37 0,-3-11-15 15,0 7-42-15,0 3-20 0,-12 30-32 16,7-25-40-16,-5-3-69 0,-3 3-114 0,3-3 8 16,-6 0-274-16,0-5 22 0,-2-3 0 0,-2-3 31 15,0 0 48-15,-3-8 6 0</inkml:trace>
  <inkml:trace contextRef="#ctx0" brushRef="#br0" timeOffset="114823.06">8444 7884 440 0,'0'0'140'0,"0"0"-1"16,0 0-45-16,0 0-14 0,0 0 3 16,0 0 24-16,0 0-8 0,0 0-18 0,0 0-12 15,0 0-10-15,-13 0-12 0,13 0 7 16,-20-7-5-16,18 7-38 0,-1 0 36 0,-2 0-23 15,2 0-4-15,-1 0-6 0,0 0 6 0,-2 2-9 16,6-2 31-16,0 0-17 0,-16 8 9 0,10-4-8 16,-9 4-18-16,5-2 27 0,-6 4-27 15,3-3-2-15,2 0 24 0,3 0-14 0,-1-4-17 16,1 4 20-16,-3 2-5 0,3-1 23 16,-1 0-10-16,4 1 1 0,-2-5-12 0,-6 10-4 15,4-6-34-15,-1 4 45 0,-2-1-13 0,3 2-2 16,3-1 11-16,-6 1-22 0,7 0 0 15,-4 1 8-15,4 0-3 0,0 0 0 0,-1 3-3 16,-1 1-11-16,-1-2 0 0,-3 2 30 16,5-1-49-16,-1 1 42 0,2-6-8 0,-1 6 5 15,2-3 17-15,-1 4-55 0,2-4 32 0,2 6 3 16,-3-3 3-16,3-5-28 0,1 3 28 0,0-3-16 16,0 1 16-16,0-3-37 0,0 7 33 15,0 4-6-15,0 4-13 0,11 29 29 0,-8-27-5 16,-2 2-6-16,3-2-20 0,-1 5-1 15,4 0 26-15,-4-1-3 0,0-1 22 0,3 2-18 16,-2-1 2-16,1 2-4 0,1-3 16 16,-2 2-16-16,1-2-11 0,-1-2-14 0,0 2 20 15,2 0-2-15,-1-2 28 0,2 3-42 0,-5-3 39 16,3 3-29-16,4-6 15 0,-1 6-13 16,-2-3 15-16,2 0-3 0,1 0-4 0,2-2-2 15,-4 2 1-15,1-1-1 0,-2-2 2 0,5-3-5 16,-2-1 16-16,-2 3-39 0,1-4 27 15,-6-5-10-15,6 8 10 0,-1-9 1 0,-1 7-11 16,0 3 11-16,4-5-9 0,-6 3 21 0,1 3-15 16,2 0-2-16,0 1-3 0,0 2-20 15,-1-5-1-15,-2 1 38 0,1 5-22 0,0-2 1 16,0-1 2-16,0 4 20 0,-4-7-32 0,2 7 26 16,3-7-32-16,-3 0 33 0,1-3-24 0,-3 1 34 15,-1-3-5-15,3-5-17 0,-1-2 0 16,-2 1 11-16,0-3-7 0,3 0 8 0,-1 12-20 15,2 1 18-15,-3-6-4 0,2-3-27 16,-2 0 18-16,3 9 24 0,-3 3-26 16,-1-3 6-16,5 1 0 0,-4 0-7 0,0 1 30 15,1-3-22-15,-2 4-21 0,3-9 23 0,-2 4 2 16,-1-11-10-16,0 8 19 0,0-3-34 0,0-3 3 16,0 5 25-16,0-4-13 0,0 3-3 15,0 3 17-15,0-5-10 0,-10 17-7 0,6-13 23 16,-1 2 5-16,1 1-21 0,0-4-14 0,-3 1-40 15,0 2 27-15,3-11-21 0,1 3 4 16,0 2-71-16,0-8-124 0,2 5-84 0,-3-4 40 16,-1 0 15-16,4-3 10 0</inkml:trace>
  <inkml:trace contextRef="#ctx0" brushRef="#br0" timeOffset="115595.01">8255 11103 377 0,'-7'-2'103'15,"3"2"-6"-15,-3-1-54 0,2-2-5 0,-2 2-5 16,2 1 40-16,0-1-8 0,-1-3-9 16,-1 3-6-16,1-2-21 0,-1 3-2 0,2-2 24 15,0 0-3-15,-1 0-28 0,2-2-21 0,-4 4 28 16,3-4 1-16,1 4-28 0,-3-2 0 0,2 1 1 16,0-2 56-16,1 0 3 0,-3 0-3 0,3 1 19 15,2 0-24-15,-3 1 14 0,2-1-24 16,-2-1 33-16,1 1 9 0,2 1-22 0,-1-1 13 15,-1 1-27-15,4-2-6 0,-4 3 7 16,3-2-8-16,-1 2-10 0,2 0-6 0,0-2 23 16,0 4-17-16,5-2-8 0,-1 2-9 0,1-2-24 15,0 6 26-15,13 2-10 0,0 1-11 16,3 1 30-16,-3 0-30 0,2 0 0 0,0-2 26 16,-2-1-1-16,-2 2 6 0,1 0-12 15,2-1-1-15,-1-2-3 0,-4 2 14 0,-5-2-24 16,5 2 10-16,-2-2-15 0,0-3-5 15,-6 1 17-15,0 0-2 0,0 0-9 0,1-2 24 16,-2 1-22-16,0 0-17 0,0-1-20 0,-4 0-30 16,5 4 6-16,-3-3-175 0,0 2-90 0,1 0 27 15,-4-1 21-15,2 2 16 0,1 0-20 16</inkml:trace>
  <inkml:trace contextRef="#ctx0" brushRef="#br0" timeOffset="116223.97">8302 11375 578 0,'-4'1'166'0,"3"-2"-5"0,0-1-31 0,2 2-19 16,-5-2 2-16,3 2-2 0,0-1-9 15,-1 1 15-15,2-3-18 0,-2 3-13 0,2 0-21 16,0-1-1-16,0 1 8 0,0-1-9 0,0 1-1 16,-2-4-1-16,2 4-23 0,0-1 6 0,0 1-16 15,0 0-4-15,0 0 4 0,0 0 0 16,0 0-16-16,0 0-11 0,0 0 34 0,0 0-1 15,0-3-25-15,0 3 13 0,0 0-3 16,0-1-12-16,0 1 3 0,-1 0 1 0,1 0 5 16,-1 1-7-16,2-2 8 0,-2 2 3 0,1-1-8 15,0 0 4-15,0 0 4 0,0 0 0 0,0-1 4 16,0 1-1-16,0 0 0 0,0 0-1 16,0 0-2-16,0 0-3 0,0 0-7 0,0 0 3 15,0 0 9-15,-3 0-18 0,6 0 2 0,-3 1 9 16,0 2-3-16,1-2 3 0,0-1 6 15,1 5-18-15,-2 2 6 0,2-3 2 0,5 15-3 16,-1-5-20-16,0 4 15 0,1 3-4 0,-2-4 18 16,5 4-21-16,-3 1 6 0,1-1 8 15,0 0 1-15,2 3-16 0,-5-2-4 0,4 0 9 16,-1-1 9-16,2-1-8 0,-6 1 9 16,1-8-6-16,2 5-5 0,-2-2-10 0,-3-4 22 15,2 2-3-15,-4-3-16 0,8 7 8 0,-7-4 4 16,7 8-8-16,-3-5-11 0,-1-2 0 15,3 5-4-15,-2-1-37 0,-2-4-16 0,0-1-9 16,2 3 6-16,-2 1-9 0,0-5-14 0,2 5 7 16,0-6-51-16,-5-4-82 0,5-3-127 15,-5-1-15-15,2-3 73 0,0 0 13 0,-2-1-69 16</inkml:trace>
  <inkml:trace contextRef="#ctx0" brushRef="#br0" timeOffset="116471.96">8154 11714 348 0,'-7'-8'199'15,"1"5"8"-15,1-4-12 0,1 4-8 0,0 0-20 16,0 0-57-16,3 1 4 0,-2-2-11 15,1 3-12-15,0-4-8 0,-1 1-11 0,3 3-4 16,-1-3-30-16,-1 2-36 0,5-1 1 16,0 2-33-16,0 1 1 0,-2-1-106 0,3 0-110 15,0-3-79-15,-1 1 20 0,-2 3 11 0</inkml:trace>
  <inkml:trace contextRef="#ctx0" brushRef="#br0" timeOffset="116850.93">8132 12144 620 0,'-3'5'238'0,"2"-4"-51"16,-3 4-17-16,4-2 1 0,-1-3-9 0,-2 1-17 15,3 0-6-15,0-1-5 0,-1 0-33 16,0-1 7-16,1-3-24 0,2-2-1 0,-2-1-11 16,3-1-2-16,5-16-15 0,-2 4-9 0,-1-1 5 15,5 2-5-15,-1 4-10 0,-1 0 6 16,-2 1-11-16,1 8-8 0,-3 0 0 16,2 1 0-16,1-1 3 0,-4 4 3 0,4 2-11 15,-7 0 8-15,0 0-23 0,20 23 18 16,-10-3-18-16,-1 1 14 0,-4 4-7 0,2 4-6 15,-1-3-5-15,-2-1-6 0,3 5-36 16,-5-3 5-16,4 0-10 0,-4-3-50 0,0-3-2 16,1 3 9-16,-2-7-53 0,-1-3-13 0,0-3-97 15,0-2-72-15,0-9-3 0,0 0 25 0,0 9 26 16,0-9 11-16</inkml:trace>
  <inkml:trace contextRef="#ctx0" brushRef="#br0" timeOffset="117084.91">8031 12364 634 0,'-4'-1'211'0,"-1"-1"-34"16,1 2-47-16,3-2-4 0,0 1 7 0,2-3-10 15,0 4-7-15,2-3-21 0,3 3-2 16,-2-2-15-16,3 2 10 0,10-4-29 0,-1 3-23 15,5-5 16-15,-5 3-14 0,4 2-21 0,-16 1-48 16,6 0-37-16,4 0 8 0,0 0-157 16,8 15-91-16,-8-6-8 0,-5-2 7 0,-3 3-25 15</inkml:trace>
  <inkml:trace contextRef="#ctx0" brushRef="#br0" timeOffset="117378.9">8175 12752 612 0,'-3'2'237'0,"0"-2"-46"15,-1 0-8-15,3-2-36 0,-2 1 1 0,3-2-20 16,0-1-21-16,0 2-9 0,0-4-9 16,0 0-18-16,3 1-13 0,2-1 11 0,-2 0-4 15,7-10-7-15,-1 2-19 0,2 2 9 0,-3 5 4 16,1-2-14-16,2 2-9 0,1 1 6 15,-1 2-14-15,-5 2-9 0,5 0 12 0,-3 2-4 16,-8 0 2-16,7 0-1 0,12 17-9 16,-7-7 7-16,-2 8-3 0,-2 0-19 0,-2 3-15 15,1-1-10-15,-3 6-18 0,-2 1-41 16,1 1 10-16,-1 2-62 0,-2 1-62 0,0-20-71 16,0 8-38-16,-11 23-4 0,8-20 14 0,-1-3-21 15</inkml:trace>
  <inkml:trace contextRef="#ctx0" brushRef="#br0" timeOffset="117694.94">8179 13014 643 0,'-4'-5'199'0,"1"0"-21"16,0 2-16-16,-2-1-5 0,2-2-11 16,2 5-34-16,-3-2 6 0,4-1-22 0,-2 2-4 15,2 2-14-15,-2 0-15 0,5 2 5 16,-2 2-14-16,-1 2 14 0,3 2-23 0,-1-2 14 15,6 13-15-15,-2 3-9 0,2-3 6 16,-3 4-5-16,3 0-8 0,-2 0 3 0,1 6-13 16,-1-4 3-16,-2 3-10 0,-2 0 12 15,2-1-1-15,0 1-2 0,-4-1-10 0,0-13 13 16,0 5 1-16,0 5-9 0,-10 21-11 16,5-23 13-16,-3 1-1 0,-1-5-4 0,3 2-12 15,-2-5 10-15,-3-1-15 0,6-4 13 0,-1-1 9 16,-3-4-24-16,2-2-12 0,0 2-39 0,1-4-33 15,6-1 8-15,0 0-102 0,0 0-101 16,-19-29-80-16,11 8 23 0,3-4 24 0,0 0 21 16,2-8 8-16</inkml:trace>
  <inkml:trace contextRef="#ctx0" brushRef="#br0" timeOffset="117861.86">8060 13126 409 0,'-5'20'244'0,"-2"3"-41"0,0 1-76 16,4 3 21-16,-7-1-19 0,7 3-44 0,-1-4 3 16,0 0 9-16,1-2-12 0,1 2-35 15,-3-5-52-15,5 7 1 0,-2-5-141 0,-2 3-167 16,1 1-14-16,-4 1 16 0,2-1 9 16</inkml:trace>
  <inkml:trace contextRef="#ctx0" brushRef="#br0" timeOffset="118095.85">7783 13916 494 0,'-3'0'248'0,"1"3"-24"0,-3-3-31 16,2 1-46-16,1-2-7 0,-1 2-33 15,3 0 5-15,-1 0-7 0,2 2-13 0,0 1-20 16,3-2 8-16,-1 2-24 0,2 3-5 15,6 10-2-15,1-6 2 0,2 2-15 0,-3 1-4 16,2 0-10-16,1 4-25 0,-5-5-47 0,4 0 4 16,-3 1 6-16,1 0-165 0,-4-7-87 0,-3 0-62 15,0 1 49-15,-2-3 13 0,1-1-44 16</inkml:trace>
  <inkml:trace contextRef="#ctx0" brushRef="#br0" timeOffset="118579.82">7646 14193 351 0,'-13'0'241'0,"3"0"-28"0,1 0-6 16,0 0-37-16,4-2-27 0,0 2-15 0,5 0-20 16,0 0-18-16,0 0 9 0,0 0 2 0,0 0-18 15,-13-5-28-15,13 5-2 0,3 3-6 0,-1-3 5 16,1 1-19-16,1 2 23 0,-1-1-34 15,3 0 21-15,-2 5-3 0,1-4-23 0,8 9 13 16,-3-7-2-16,-4 2 2 0,7 7-8 16,-7-7 9-16,2 9 10 0,1-3 11 0,-3 6-7 15,3 3 5-15,-3 0 4 0,-2 4 2 0,0 1-11 16,-2 2 21-16,3 4-14 0,-4-3-6 0,3 1 1 16,-4 3 7-16,0-18-15 0,0 11-15 15,0 2 12-15,0 4 10 0,0-2 1 0,-14 37-23 16,11-37 3-16,0 8-8 0,0-8 5 0,1 0-7 15,1-1 5-15,1-2 8 0,0 1-6 16,0-16-19-16,0 6 18 0,0 2 11 0,10 23-23 16,-4-21 10-16,4-4-8 0,1-5-18 15,-2 4 30-15,0-2-35 0,0 3 3 0,1-2 11 16,2 3 12-16,-2 2 4 0,-6 1-23 0,6-1-1 16,-2 5 8-16,-3-1 16 0,-4 3-10 15,4-1-2-15,-5 1 11 0,0 3-33 0,0-15 3 16,0 11 5-16,0-1-40 0,-15 36-17 0,9-27-27 15,-2-3-33-15,-1-2-28 0,-1-1 13 16,-2-5-102-16,3-1-108 0,-6-3 25 0,1-7 24 16,-1-1-52-16,-1-7 24 0,6-6 16 0,-3 0 11 15</inkml:trace>
  <inkml:trace contextRef="#ctx0" brushRef="#br0" timeOffset="119139.81">7325 15248 657 0,'-2'4'194'16,"-1"2"-15"-16,0 0-43 0,1 2 1 0,2 1-18 16,0 0-11-16,4-2 8 0,-4 3-28 15,10 18-7-15,-1-11-3 0,1-8-23 0,-6-2 13 16,4-3-6-16,-1-2-18 0,1-1 15 0,-1-1-23 15,-7 0 6-15,0 0 0 0,8 0 1 0,1 0-13 16,-3 0-18-16,5-13 21 0,-6 10-3 16,0 0 5-16,-1-1-30 0,1 4 17 0,0-4-7 15,0 4 7-15,-2-2-14 0,2 2-2 16,-5 0 13-16,0 0 2 0,0 0-9 0,19 23 0 16,-12-2-4-16,-2-4 2 0,0 6 0 15,-1-1-21-15,-4-10 20 0,0 5 13 0,0-1-16 0,0 3 23 16,0-5 0-16,0 2 8 0,0-3 7 15,-9 11 1-15,5-4 0 0,-1-9 2 16,0-1 4-16,-2-3-17 0,4-2 7 0,-1-3 11 16,-3-2-19-16,1-2 0 0,6 2 18 15,-8 0-10-15,-2 0 12 0,-16-19-29 0,11 13 27 16,1 2-37-16,-1-2 16 0,-2 2 4 0,8 0-18 16,0 2 6-16,0 2 5 0,3-1-16 0,6 1 28 15,0 0-24-15,-7 0 2 0,7 0-12 0,-10 0 4 16,-1 17 2-16,8-11 1 0,3 4-9 15,0-2 3-15,0 1-11 0,0 3 32 0,0 4-28 16,17 23 16-16,-10-26 12 0,1-1-19 16,5-6-13-16,-6 1-2 0,-7-7 3 0,11 0 3 15,13-22-47-15,-14 2 2 0,-1-4-36 0,3-3-15 16,-3-2-75-16,-1-1 15 0,-2-1-138 0,-5 4-100 16,-1-1 26-16,0 18 26 0,0-10 10 15,0 2 18-15,-11-18 18 0,5 17 5 0</inkml:trace>
  <inkml:trace contextRef="#ctx0" brushRef="#br0" timeOffset="119313.77">7093 15328 716 0,'-18'10'307'0,"2"10"-35"0,-3-6-38 15,4 4-10-15,4-1-53 0,2-4-22 16,1 5-23-16,0 0-46 0,2-2-56 0,3-3-78 15,2-1 4-15,1 1-327 0,0-13 11 0,0 9 27 16,0 8-8-16,0-1-1 0</inkml:trace>
  <inkml:trace contextRef="#ctx0" brushRef="#br0" timeOffset="120202.71">9095 12254 249 0,'0'0'218'16,"0"0"6"-16,0 0-45 0,0 0-1 16,0 0-33-16,-3 11 1 0,11 13-21 0,-6-3-2 15,3 4-18-15,-2 4 3 0,2-2-5 0,-3 4-15 16,3-4 18-16,-4-2-19 0,1-2 0 0,5 0 3 15,-6-1-1-15,-1-3-7 0,0-19 13 16,0 14-9-16,0 0-1 0,0-4 17 0,0 0-2 16,-13 7-13-16,9-11-12 0,1 0 0 15,-1-2-13-15,-2-1 15 0,-1 0 24 0,1-3-36 16,-1 0-8-16,-2 0 1 0,-5 0-11 0,-1 0-9 16,-23-14-8-16,17 6-15 0,1 2 10 15,-1 0 17-15,-2-1 1 0,1 0-19 0,5 0-19 16,-2 1-45-16,7 2-42 0,2 2-25 0,3-4-43 15,3 4 15-15,0 0-134 0,2 2-104 16,2 0-37-16,0 0 29 0,8-2 20 0,-6 4 25 16,2 1 21-16,5 10 12 0,6-1 2 15</inkml:trace>
  <inkml:trace contextRef="#ctx0" brushRef="#br0" timeOffset="120378.7">9151 12871 388 0,'10'6'355'0,"-4"-2"-53"15,-2 2-45-15,-2-2-31 0,1-2-34 16,3 2-20-16,-4-2-22 0,0 2-11 0,3-1-2 16,-1 1-35-16,-1 0 5 0,0 1-22 0,1 1-23 15,-1-3-35-15,1 4-43 0,-1-4-87 16,-1 4 9-16,2-4-162 0,-2 1-112 0,0 2 26 16,1-2 25-16,-3-1 12 0,1 3 21 15</inkml:trace>
  <inkml:trace contextRef="#ctx0" brushRef="#br0" timeOffset="120852.67">8862 12862 724 0,'-7'-6'213'0,"3"1"-41"15,-2 2-13-15,5 1-16 0,-1 2-29 0,-1 2-23 16,2 2 14-16,1 3-12 0,0 1 0 0,4 22-23 15,-4-18-3-15,6 30-3 0,1-12-5 16,1 3-9-16,0 1-8 0,-2-2-7 0,4 1 6 16,-1 2-8-16,3 0-8 0,-2 3-8 0,2-4 6 15,1 1-8-15,-2-5 6 0,1-4-15 16,2-1 19-16,1-3-4 0,0-2-26 0,-1-3 18 16,2-12-23-16,-3-2 23 0,-13-3 4 15,8 0-7-15,3 0 1 0,7-24-1 0,-5 7 1 16,-1 0-10-16,-4-5 9 0,1 2 4 15,-6 7-3-15,3-6 0 0,-3 0 7 0,0 1-3 16,-3 7-1-16,0-1 15 0,0 12-12 0,0 0 7 16,0-10-15-16,0 10 2 0,-10-16 1 15,6 14 4-15,-4 0 0 0,2 4-10 0,-13 1-8 16,9-3 9-16,-23 11 12 0,9-1 1 0,1-6-9 16,1 2 12-16,0 0 1 0,-1-2 19 0,2-1 14 15,-1-2-10-15,2-1-13 0,10 0 25 16,-2 0-26-16,-2 0 18 0,3 0 16 0,-1 0-35 15,-1 0 16-15,-10-14-32 0,17 7-5 16,2 0-9-16,-1 0-29 0,0 1-48 0,1-1-34 16,3 0-51-16,1 2 14 0,-3-1-235 0,3 3-11 15,-1-1 12-15,-1 2 34 0,2 2 24 16,0 0 16-16,0 0 49 0</inkml:trace>
  <inkml:trace contextRef="#ctx0" brushRef="#br0" timeOffset="121330.67">8876 13687 800 0,'1'0'261'0,"-2"4"-39"0,-1 0-16 0,0 1-39 16,0-2-13-16,0 4-27 0,2-1-8 15,0 0-20-15,-2 3 6 0,-1 15-8 0,2-8-21 16,1 10-5-16,-4 3-1 0,1-3-8 0,3-12-21 15,0 7-7-15,0 3-3 0,0 0 14 0,0 1-15 16,0-4 13-16,0-2-21 0,13 10 1 16,-13-23-4-16,6 1 2 0,-2-7-8 0,2 0 12 15,3-4-4-15,3-4-12 0,2-3 4 16,1-4-7-16,-3-2 5 0,4-4 1 0,0 1-3 16,-1 5-7-16,-1 0-3 0,-1 3 5 15,-1-2-8-15,-1 1 24 0,-3 6-25 0,1 1 7 16,-2 3 4-16,0 2 5 0,-2 1-13 0,-5 0 7 15,0 0-5-15,0 0 11 0,14 17 3 16,-10-8-2-16,-1-2-9 0,-3 1 29 0,2 2 7 16,-2 1-17-16,0 7 29 0,0 1-20 0,0-1-6 15,-11 26 24-15,7-23-21 0,0-2 7 16,-5-1-10-16,3 0-3 0,-5 0 17 0,3-2 7 16,-5-5 12-16,1-1-16 0,-2 2-10 0,3-8 11 15,0-1 3-15,2 0-14 0,-1-2 20 16,1-1-12-16,-1 0-37 0,-5 0-48 0,-18-17-34 15,15 4-38-15,-2 2-60 0,7-3 16 16,-5-2-151-16,-3 5-119 0,7-1 32 0,-3 1 27 16,1 0 31-16,0-3-9 0,-3 0 70 0,6-2-22 15</inkml:trace>
  <inkml:trace contextRef="#ctx0" brushRef="#br0" timeOffset="121497.62">8636 13583 748 0,'-1'-7'282'0,"-2"0"-22"16,2 4-39-16,-1 2-35 0,2 1-24 16,0 1-11-16,0 2-30 0,0 4-17 0,2 4-37 15,2 9-62-15,3 8-70 0,2 1 6 0,-3 2-168 16,7-4 17-16,1 6 17 0,-1 2-133 16,4-5 38-16,-1 6 2 0</inkml:trace>
  <inkml:trace contextRef="#ctx0" brushRef="#br0" timeOffset="121675.61">9173 14379 557 0,'9'6'295'0,"-7"-2"-59"0,1-2-28 16,1 2-14-16,-3-2-30 0,2 1-23 15,-3 0-3-15,3-2-16 0,-2 0-36 0,-1-1-36 16,2 2-62-16,-2 0-34 0,2-1 4 0,-2 3-312 15,0-2 15-15,-2 4 52 0,0-2 16 0,0 0 12 16</inkml:trace>
  <inkml:trace contextRef="#ctx0" brushRef="#br0" timeOffset="122025.59">8893 14616 774 0,'-9'3'305'16,"-7"0"-71"-16,3 1-20 0,0 4-27 0,0 4-27 16,1 2 12-16,6 1-44 0,1 0-7 15,0 5-22-15,5-4-9 0,-2 0-10 16,2-3 10-16,0-3-15 0,11 18-31 0,-6-11 7 16,2-10-8-16,2 0 15 0,-1-3-23 15,-2-3 2-15,-6-1 1 0,13 0-15 0,12-15 9 16,-9 1-10-16,-3 1-1 0,1-4 4 0,-3 1 15 15,-2-2-19-15,5-1-13 0,-7 1 16 0,-5 4-19 16,2 6-10-16,-2 0 15 0,-2 1-7 0,0 7 12 16,0 0-9-16,0 0-14 0,0 0-1 15,-13-8-13-15,7 9 5 0,-9 8-16 0,0 1-10 16,-3 3-17-16,3 3-17 0,-7-5-17 0,4 5-27 16,0 6 12-16,-5-9-138 0,1 3-115 15,3 0 4-15,-1 6 7 0,-1-3 40 0,4-5 20 16,-3 2 3-16</inkml:trace>
  <inkml:trace contextRef="#ctx0" brushRef="#br0" timeOffset="122251.57">8505 14893 401 0,'-4'4'263'0,"2"-2"-26"0,-1 3-23 15,2 0-39-15,2 0-10 0,-1 1-23 0,2 2-24 16,0-2-1-16,6 8-8 0,3-1-22 0,1-1 0 16,2-2-13-16,0-3-21 0,-1-7-8 15,-1 7-9-15,-1-7-40 0,-1 2-22 0,-2-2-45 16,-1 2 7-16,-2-2-191 0,2 3 19 0,-2-3 18 16,1 3-115-16,-2-3 35 0,-1 2 9 15</inkml:trace>
  <inkml:trace contextRef="#ctx0" brushRef="#br0" timeOffset="122706.54">8492 15169 692 0,'-3'0'224'0,"-2"0"-53"0,2 0-11 0,3 2-4 16,0 0-22-16,1-1-17 0,-1 0-26 0,2-1 9 15,4 2-27-15,-4-2 8 0,2 0 2 0,1 3-14 16,2-3-27-16,1 0 11 0,-5 1-6 16,4 1 14-16,-1 0-16 0,12 4 9 0,-6 2-12 15,-1 3-6-15,2 5 14 0,-3-2-15 16,-1 4 14-16,1 4-8 0,-5 1-5 0,2 3 11 16,-2 3-6-16,0-2-10 0,0 5 22 0,-4 3-10 15,3-3 24-15,-4-15-29 0,0 10 13 16,0 4 23-16,0 3-14 0,0-1-9 0,-12 32 10 15,9-36-10-15,0 3 15 0,-1-8 0 16,-1 0-8-16,-1-7 37 0,-3 4 12 0,4-1-12 16,-4-2-10-16,2-1-1 0,1-7-10 0,-5 8 20 15,3-9-30-15,-6 1 9 0,4-2-8 0,1-4-9 16,-4 9-26-16,1-9 17 0,-2-2-9 16,-5 1 2-16,1-2-13 0,12-1-7 15,-7 0-19-15,-2 0-17 0,-11-17 2 0,16 17-54 16,1-6-37-16,1 2-54 0,1 1-45 0,3-4 18 15,-3 4 18-15,2 0 15 0,2 2-320 16,-4 0 33-16,7 1 34 0,0 0 25 0,-14 0 9 16,-13 25 55-16,16-9 19 0,-2 6 14 0,-1 1 13 15</inkml:trace>
  <inkml:trace contextRef="#ctx0" brushRef="#br0" timeOffset="123350.5">8116 16255 419 0,'-3'-5'283'0,"0"1"-45"16,3 0-18-16,0 2-49 0,2-2-9 15,-1 3-16-15,4 1-22 0,0-3-11 0,0 2-31 16,15 2-6-16,-7-1 21 0,-5 0-30 16,5 0 2-16,1 0-10 0,4 0 2 0,16 18 0 15,-19-13-3-15,-4 2-7 0,2 5 17 0,2-2-1 16,-4 1 7-16,-3-3-8 0,6 5-26 15,-9 0-3-15,-1-3 19 0,-1 1-15 16,-1-2-13-16,-2-2 10 0,0 1 1 0,0-2 7 16,0-6 11-16,0 0-10 0,0 0-3 0,0 7 19 15,0-7-15-15,0 9-6 0,0-9 17 0,-10 15-16 16,8-12-11-16,-1-3-3 0,-1 1-12 16,0-2 38-16,3 2-33 0,-1-1-7 0,0 0-13 15,-2 0 14-15,3 0 10 0,0 1-43 16,1-1 35-16,0 1-28 0,0 3 17 0,1 1-14 15,0-1 31-15,2 2-20 0,7 10-2 0,-3 2-12 16,-4-1 3-16,2 6-4 0,1 1 5 0,-4 1 2 16,3 0-16-16,0 1 30 0,-5 4 11 15,4-1-22-15,-4 1 7 0,0-16-4 0,0 7 25 16,0 4-21-16,0-3 4 0,-14 29 31 16,10-23-34-16,-6-9 20 0,8-5 3 0,-9 3-5 15,2-3 8-15,0-6 3 0,-2 4-8 0,-3-4 1 16,1-8-12-16,-6 8 14 0,-3-8-33 15,13 0 12-15,-6 0 14 0,-18-16-37 0,16 7-13 16,-2-3-41-16,2-2-59 0,2-5-31 16,6-2 13-16,4-2-313 0,-3 0 7 0,7-1 39 15,1 3 27-15,0 8 26 0,0-6 15 0,14-20 37 16,-7 21 4-16</inkml:trace>
  <inkml:trace contextRef="#ctx0" brushRef="#br0" timeOffset="123552.49">8661 17060 1064 0,'7'10'383'16,"-1"-1"-45"-16,-3-3-43 0,-1-1-38 0,-1-2-47 16,2 3-10-16,-3-5-22 0,0 2-20 15,1-1-77-15,2 3-53 0,-3-5-61 0,-3 0-120 16,2 0 12-16,-3 3-294 0,2-2 77 0,-5-1-13 15,0 0 23-15,1 0-8 0,-14-5 12 16,-1-11-2-16</inkml:trace>
  <inkml:trace contextRef="#ctx0" brushRef="#br0" timeOffset="124823.44">9007 8070 320 0,'-13'0'196'16,"13"-16"-35"-16,0 16 2 0,0 0-63 0,-16-32 16 16,14 28-25-16,4-2 19 0,-2 2-45 15,1-2 10-15,2 0 11 0,-2 1-13 0,-1 5 5 16,7-14 3-16,3-3-15 0,3-2 11 0,-2 0-51 15,2-1 9-15,3-1 27 0,-1-3-13 16,4 3 7-16,3-3-26 0,-3-1 12 16,9-2-7-16,-2-4-6 0,3 2 4 0,4-2 5 0,1 0-12 15,3 1-6-15,2-4-8 0,0 4 1 16,1-4 6-16,4 3 11 0,-4-1 13 0,1 3-5 16,1-5-11-16,0 3-1 0,1-4-16 15,3 1-2-15,3-1 10 0,-4 0 2 0,3 0-11 16,-2 0 6-16,3 3 3 0,-2-3-22 0,2 3 14 15,-3 2-10-15,0 1 12 0,0 2 10 16,0-2-14-16,-4 4-15 0,-1 3 16 0,-1-2-4 16,-5 3-2-16,0-1 9 0,-4 6-5 0,-1-1 4 15,-2-1-22-15,-2 3 20 0,-2 0-14 16,1 0 11-16,-4 1-14 0,-2 3 24 0,-3 2-9 16,2 0-6-16,-7 2-5 0,0-2 6 0,-1 8-8 15,-4-8 8-15,-2 8 1 0,1-2 3 16,-1 3-10-16,1-2-5 0,-1-2-22 0,0 4-29 15,-1-1 1-15,0 1 5 0,2 0-169 16,-1-1-176-16,-4 1 72 0,4-1 25 0,2-3-52 16,-5-1 9-16,2 1-7 0</inkml:trace>
  <inkml:trace contextRef="#ctx0" brushRef="#br0" timeOffset="125679.38">11333 5546 480 0,'-5'0'264'0,"1"1"-22"15,-1 2-17-15,1-2-26 0,2-1-19 16,-2 0-3-16,0 0-33 0,4 0-5 0,-2 0-29 16,-1 2-11-16,2-2-3 0,1 4-26 0,0-1 9 15,2 0-16-15,2 1-3 0,0 0-15 16,13 9-1-16,-2 1-15 0,4-4 8 0,-1 1-5 16,4-1-2-16,1 0-15 0,-2 1 18 15,3-8-8-15,0 5-6 0,-5-6 12 0,-6-2-2 16,3 0-14-16,0 0-6 0,4 0-9 0,16-16 12 15,-16 10 6-15,-3-3-11 0,-2 2 9 16,-2-2-10-16,0-1-2 0,0-1-1 0,-7-3 4 16,-2 6 12-16,2-2-31 0,-3 4 17 0,-1 0-4 15,0-1 1-15,-2 7-4 0,0 0 6 0,0-9-2 16,0 0 3-16,0 9 6 0,0-10-16 16,0 10-1-16,0-10 24 0,-13-7-5 0,9 12-11 15,4 1-4-15,-4 0 1 0,2 1 11 0,-1 0-18 16,2 0 8-16,-2 3 13 0,1 0-8 15,-2 3-8-15,0 1 0 0,3-1 6 0,-3 4 5 16,-5 9-15-16,3 3 4 0,-1 1-3 0,0 4 17 16,-4-3-7-16,4 3-5 0,-2-1-9 15,1-1 9-15,2 2-4 0,-1 0 2 0,1 0 9 16,1-2-16-16,0-2 18 0,2 2-10 16,-1-3-2-16,2-5 21 0,-1 1-2 0,2-1-8 15,-2-4 15-15,1 0 4 0,-1-4 39 0,1 1-19 16,2 1 28-16,-3-2-12 0,1 1 8 0,-1-2 7 15,-6 7-9-15,1-3-7 0,1-1 46 16,-1-2-16-16,2-1-11 0,-2-2 2 0,-6 5-25 16,1-4-9-16,-1 1 13 0,-3 0-1 15,2-4 5-15,4 3-9 0,-1-3-19 0,-6-1 4 16,-1 2-13-16,0-2-19 0,10 0 31 0,-5 0-47 16,0 0 0-16,-2 0-108 0,5 0-34 0,1 0-36 15,2 0 16-15,2 0-175 0,6 0-130 16,-8 0 37-16,8 0 33 0,0 0 22 15,-8 0 38-15,8 0 17 0,-13-16 22 0,13 14 12 16,0-2 14-16</inkml:trace>
  <inkml:trace contextRef="#ctx0" brushRef="#br0" timeOffset="125883.33">11290 5763 373 0,'0'-26'319'0,"-5"-5"-52"16,5 17-12-16,-6-33-37 0,4 17-2 15,-3-5 0-15,2-1-42 0,2 0-3 0,-2-2-45 16,2 0-8-16,1 4-22 0,0 15 8 16,0-7-28-16,0 1-11 0,13-30 17 0,-8 29-36 15,3 4-40-15,-3 5-42 0,0 7-18 0,4 8 5 16,-3 2-123-16,-6 0-106 0,0 0-101 0,13 16 48 16,-6 1 9-16,-5-2 13 0,2 8 10 0,1 0-24 15</inkml:trace>
  <inkml:trace contextRef="#ctx0" brushRef="#br0" timeOffset="126729.28">11312 6419 306 0,'-6'6'287'0,"3"-2"-37"0,-4 1-26 0,3 0-26 15,-8 5 1-15,0-6-17 0,-3 6-16 0,1-3 26 16,0-3-22-16,1-3-11 0,4 0-18 16,-9 0-36-16,3 2-5 0,1-3 25 15,6 0-21-15,-10 0-32 0,3 0 24 0,-20-17-30 16,16 5 4-16,1 2 4 0,1-2-22 0,2-5-12 16,1 1 8-16,1 0-5 0,1-4 4 15,4-1-10-15,0-6-23 0,-1 1 1 0,8 1 8 16,1 11-10-16,0-4 20 0,14-26-31 15,-8 20 4-15,1 4-4 0,4 1 11 0,-1 3 9 16,1-1-20-16,1 4 30 0,4 7-28 0,-6-1 13 16,0 1-7-16,1 2-12 0,-4 2 0 15,3 2-15-15,-10 0 14 0,13 0 21 0,-2 0-16 16,14 20-4-16,-15-11 11 0,2 6-21 16,-3-2 20-16,-2 4 7 0,0-2-17 0,-3 1 0 15,-2 5-11-15,-2-21 28 0,0 15-19 0,0-1 4 16,0 2 0-16,0-4 16 0,0 5-29 15,-9 22 11-15,0-21 6 0,3 0-13 0,-1-4-8 16,0 2 18-16,-1-5 5 0,1-4 0 0,0-4-12 16,4 0 5-16,-2-3-5 0,1 1 13 15,4-1-22-15,0 0-10 0,0 0 15 0,0 0-1 16,-15-16 9-16,15 8-3 0,0 1-10 0,0-2 29 16,0 2-32-16,0 2 1 0,0-5 24 0,0 10-14 15,0 0 7-15,0-11 3 0,0 11-11 16,0-12-10-16,0 12 0 0,11-20 3 0,-8 18 12 15,-2-1-6-15,1 2-11 0,2-2 20 16,-1 3-18-16,-1 0 26 0,0 3-26 0,1 1 26 16,-3 2-19-16,0-2 14 0,1 3 8 0,-2 3-23 15,4 14 16-15,-3-13 3 0,0 6-16 16,-10 30 8-16,7-19-9 0,-4-1-2 0,4 3 26 16,1-3-28-16,2-1 4 0,0-18 23 15,0 9-25-15,0 5-10 0,0-1 14 0,12 23-4 16,-7-19 9-16,-1-5-1 0,2-1 2 0,4-2-4 15,-1 3 19-15,-1-1-18 0,2-5 6 16,-1-2-9-16,0 4 26 0,0 0-26 0,0-3 1 16,-4-3 4-16,-1 2 0 0,0-1 50 15,-4-2-36-15,1 0 20 0,-1-2 11 0,0-2 6 16,0-5 23-16,0 0-7 0,0 11-11 0,0-11-3 16,-9 20-6-16,4-16-4 0,-8 7 30 15,5-8-12-15,1 3 0 0,-1-5-7 0,8-1-30 16,-10 0-3-16,3 0-1 0,-3 0-2 15,-19-22-2-15,12 12-5 0,3-3-23 0,-2-2-5 16,3 4-54-16,0-1-40 0,4-4-47 0,4 8 14 16,0-4-171-16,3 1-152 0,0-1 43 0,1 2 38 15,1 10 26-15,0-14 25 0,11-20 10 16,-3 21 35-16,2-3 7 0</inkml:trace>
  <inkml:trace contextRef="#ctx0" brushRef="#br0" timeOffset="126931.26">11396 7151 247 0,'-1'10'456'0,"-1"-2"-103"0,0 0-33 16,-1-2-43-16,2 1-37 0,-9 8-46 16,2 4 6-16,-4-3-50 0,0 3-20 0,0-1 12 15,-2-3-90-15,0-2-55 0,-3 4-85 16,0-4 9-16,1-1 7 0,2-2 8 0,-6 0-313 15,-1-6 24-15,-3 5 48 0,2-6 7 16,-2-2 19-16,13-1 41 0</inkml:trace>
  <inkml:trace contextRef="#ctx0" brushRef="#br0" timeOffset="137912.54">10612 11028 347 0,'0'0'118'0,"0"0"-46"16,0 0-7-16,0 0-9 0,0 0 22 0,0 0-4 15,0 0-32-15,0 0-3 0,0 0-7 0,-13 0-31 16,13 0 13-16,0 0-40 0,0 0-95 15,0 0-163-15</inkml:trace>
  <inkml:trace contextRef="#ctx0" brushRef="#br0" timeOffset="138265.51">10501 11181 275 0,'0'0'92'0,"-14"0"-16"0,14 0 10 0,0 0-38 16,0 0-19-16,0 0 42 0,0 0-52 0,0 0 21 15,0 0 30-15,0 16-58 0,-15-16 28 16,15 0-14-16,0 0 10 0,0 0-25 0,-21 25 17 16,21-25 1-16,-1 3 1 0,-1-3-35 15,1-3 29-15,-1 6-13 0,2-2 8 0,-3-1 7 16,3 2-8-16,-1-2-2 0,1 0-21 16,0 0 21-16,0 2-33 0,-1-4-27 0,1 2-46 15,0 0-52-15,-2 0-136 0,2 0-27 16</inkml:trace>
  <inkml:trace contextRef="#ctx0" brushRef="#br0" timeOffset="141808.28">10689 11970 339 0,'0'0'236'0,"0"0"-55"16,0 0-22-16,0 0-27 0,0 0-8 16,0 0 12-16,-12 0-17 0,12 0-30 0,0 0-3 15,0-20 13-15,-23 2-9 0,20 14-20 16,3 2-1-16,0 0-8 0,-2 0-17 0,1-1 6 15,1 0-23-15,-1 2 16 0,-1 0 2 16,2 1-7-16,0 0-20 0,-1-2-3 0,1 4 11 16,0-1 8-16,3-1 9 0,-3 1-15 0,1 5-4 15,2-3-14-15,0 0 14 0,3 1-1 16,-3 0 2-16,11 8 10 0,-2-1-13 0,2 0-6 16,0 0 7-16,-4 3-5 0,6-3 4 15,-1 2-8-15,-1 0-2 0,1-3-5 0,2 6-1 16,-3-4 21-16,4-1-8 0,1 5-5 0,-4-3 9 15,0 2-4-15,2-2 7 0,1 7 3 16,-1-3 3-16,1 5-14 0,0 0 8 0,2 1-1 16,-2 2 4-16,-4 2 0 0,3-1 1 15,-2 2-11-15,2 1-13 0,-1 0 9 0,3 1 10 16,-3 5-10-16,3 0 2 0,-2 1-12 0,0 1-1 16,-2 3 10-16,3-1-2 0,-2 2-14 0,-2-2 21 15,3 4-7-15,-4-2 10 0,-2 2-25 16,3 2-2-16,-1 1 0 0,1-1 18 15,-4 3-3-15,2 0-10 0,0-3 0 0,-2 0-1 16,-1 0 11-16,2 0-21 0,-3-1 13 0,0 0 4 16,4-2-10-16,0-3 7 0,-3 0-6 15,3 1 16-15,-1-1-27 0,0-12 8 16,-1 4 2-16,-1 2 3 0,0-5-1 0,0-5 2 16,-2 0 19-16,0-7-24 0,-3-3 4 15,1-4-13-15,-5-1-10 0,5 0-30 0,-5-5-10 16,3 4-80-16,-1-3 15 0,-2 3-141 15,3-4-124-15,-2 1 19 0,3 1 21 0,0 0 36 16,0-4 17-16,1 2-3 0</inkml:trace>
  <inkml:trace contextRef="#ctx0" brushRef="#br0" timeOffset="142438.25">11675 14248 383 0,'0'-8'194'15,"-3"2"-7"-15,3-2-35 0,0 2 19 0,0-1-22 16,0 1 10-16,0 3-13 0,0-1-13 0,0 1-24 15,-1 1 14-15,1-3-12 0,0 4-23 16,-3 1-4-16,3 1-4 0,0 2 0 0,0 1-4 16,0 4-13-16,0 2 11 0,3 17-1 15,-3-9-8-15,0 7 19 0,8 38-15 0,-6-24-9 16,2 4-21-16,-3-2 21 0,2 3-29 0,2-4 0 16,-3-2-10-16,2-2 25 0,1-7-14 0,-1-4-18 15,0 1-4-15,2-5-29 0,-2-6-17 16,-1-5-14-16,-1-1-79 0,-2-4-4 0,5 1 11 15,-5-6-191-15,-5 2-68 0,5-2 31 0,0-3-8 16,-2 2 20-16,-2-4 43 0,-1-1-1 16</inkml:trace>
  <inkml:trace contextRef="#ctx0" brushRef="#br0" timeOffset="142644.26">11350 14259 500 0,'-4'-7'270'16,"-1"3"-58"-16,3 1-19 0,-1-2-41 0,2 3 3 0,-1-2-24 15,2 1-24-15,0 2-13 0,0 0-6 16,0-2-10-16,2 1-14 0,-1 0-50 0,0 2-46 16,2 0-5-16,-1 2 3 0,2-2-178 15,-4 0-133-15,4 1 28 0,-4 3 10 0,0-3 6 16</inkml:trace>
  <inkml:trace contextRef="#ctx0" brushRef="#br0" timeOffset="142876.21">11262 14330 280 0,'-3'2'322'0,"2"-2"-69"0,-2 2-35 16,3-1-31-16,-2 0-9 0,4 1-10 0,-2 0-24 15,3 2-18-15,1-3-17 0,-1 6-1 16,3-4-18-16,8 6-17 0,0-2 8 16,0-3-20-16,2 4-9 0,1-2-18 0,2 2-26 15,-2-2-8-15,-4-4-27 0,3 7-57 0,0-1 8 16,-1 2-63-16,-6-2-93 0,1 4-115 0,-1 4 10 16,-4-4-3-16,0-2 43 0,-4 3-2 15</inkml:trace>
  <inkml:trace contextRef="#ctx0" brushRef="#br0" timeOffset="143166.19">11357 14820 509 0,'-10'0'263'0,"6"4"-28"0,0-3-26 16,0-1-31-16,2 0-24 0,-2 0-8 0,3-1-13 15,-1-3-3-15,2 1-14 0,0-4-3 16,2 4-18-16,1-5-13 0,-1 2 3 0,2 0-12 15,5-4-16-15,2 2-1 0,-5 1-8 0,0-1 0 16,4-2-8-16,4 4-19 0,-7 3 21 16,-1 2-10-16,2-1-22 0,-8 2 15 0,0 0-3 15,24 20 1-15,-14-3-8 0,1 3-4 16,-4 4-8-16,1-1 10 0,-2 9-20 0,-1-1-10 16,1 4-41-16,-3 4 13 0,-1 1-50 0,0-1-18 15,2-4 12-15,1 8-108 0,-1 0-137 16,0-7-21-16,-3-3 22 0,-1-16 23 15,0 1 21-15,0 2-3 0</inkml:trace>
  <inkml:trace contextRef="#ctx0" brushRef="#br0" timeOffset="143488.17">11326 15129 386 0,'-6'-7'188'16,"3"1"31"-16,1 3-41 0,-3-1-24 0,4 2-27 16,1-2-9-16,-3 4-26 0,3 0 4 15,3 1 5-15,-3 2-35 0,0 3 9 0,3 0-30 16,0-1 22-16,-2 1-8 0,7 16-1 16,-1-3 7-16,-3-6-8 0,-2 10-4 0,2-1 8 15,-2 1-16-15,1 0-13 0,-3-5-12 0,0 8 18 16,0-7-21-16,0-9 12 0,0 7-16 15,0 1 21-15,0 2-13 0,0-4 7 0,-13 17-10 16,6-19 0-16,3-5-14 0,-2 0 13 0,3-6-18 16,-1 3-4-16,-2-6-19 0,-1 0-18 15,7 0-24-15,-11 0 5 0,-12-24-141 0,6 7-124 16,0-7-35-16,1-1 48 0,-2-4 2 16,5-5 16-16</inkml:trace>
  <inkml:trace contextRef="#ctx0" brushRef="#br0" timeOffset="143666.16">11109 14773 514 0,'0'4'196'16,"2"2"-1"-16,-4 4-39 0,2 17-54 0,0-12 15 15,0 9-19-15,0 7 1 0,0-1-99 16,-11 37 0-16,9-34-161 0,-2 1-148 15,-1-3-14-15,-3-2-1 0</inkml:trace>
  <inkml:trace contextRef="#ctx0" brushRef="#br0" timeOffset="143902.15">10937 15414 392 0,'0'3'257'0,"3"-1"-35"0,-1 3-26 16,2 0-45-16,6 8-16 0,3 1-2 0,2 1-7 15,-2-1-19-15,4 4 6 0,-2-2-35 16,4 0-21-16,-3-5 2 0,3 1-28 0,-1-1-6 16,-1 1-22-16,0-6-58 0,-2 4 6 0,0 0-93 15,-5-4-101-15,-4 0-90 0,-2-1 48 16,1 0 13-16,-1 1-64 0</inkml:trace>
  <inkml:trace contextRef="#ctx0" brushRef="#br0" timeOffset="144379.12">10832 15631 392 0,'-10'-2'228'0,"4"1"-27"0,0 1-44 0,1 0-16 16,2-2-8-16,0 2-15 0,-1 0 0 0,2 2-37 16,2-2-7-16,0 1-3 0,0 1 3 15,2-2-28-15,0 1 33 0,1 2-7 0,1-2-36 16,1 1 11-16,0-2-12 0,2 2-12 16,10 4 14-16,-5 0 3 0,2 1 5 0,4 0-7 15,-8-2-1-15,-2-2 2 0,1 2-8 16,-3-1-19-16,1 3 16 0,-1-4-6 0,-1 1 1 15,-4 2 2-15,10 11 1 0,-1 1-7 0,-6 3 7 16,-3 3-4-16,-1 0 2 0,4 1-8 16,-4-9 11-16,0 11 2 0,0 1 4 0,0 9-3 15,0 0-10-15,-14 42 8 0,7-45 3 0,1 5 0 16,0-6-7-16,-2 5 4 0,0 1-11 16,3-1 14-16,1 2-14 0,-1-1 13 0,3 0-6 15,-1-3 0-15,0-1-15 0,3-20 2 16,0 9-7-16,12 33 0 0,-4-26 3 0,1-1 3 15,-3-3 0-15,3 3 3 0,1-3-12 0,4-2 4 16,-3-2-5-16,-1 1 0 0,-4-3 4 16,0-4 1-16,0 1 5 0,-4-7-19 0,2 3-8 15,-4-6-11-15,1 2-28 0,-1-10-30 0,0 0-26 16,0 9 9-16,0-1-118 0,-11 7-170 16,0 0 26-16,-2-1 24 0,0-5 23 0,-3-1 16 15,1 4-3-15</inkml:trace>
  <inkml:trace contextRef="#ctx0" brushRef="#br0" timeOffset="144951.07">10606 16626 454 0,'-1'-1'238'0,"-2"1"-33"0,2 0-41 0,-1 4-3 16,0-3-15-16,1 4-21 0,1 0-21 0,-3 0 8 15,3 0-9-15,1 1-11 0,1 0-19 0,-1 0 4 16,3 0 2-16,-2-1-19 0,2-3-24 16,2 1 1-16,0-3 10 0,0 0 0 0,-2-3-15 15,11-4 4-15,-2-5 5 0,0 0-8 16,-2-2 3-16,2 3-10 0,-2-1 7 0,-5 0-15 16,0 6-15-16,2 1 10 0,-3-1-3 0,0 3-4 15,-1 2-24-15,-4 1 11 0,0 0 14 0,0 0-13 16,10 30 16-16,-4-9-4 0,-3 4 8 15,1 5-24-15,-1-1 12 0,-3 2-11 16,0-15 22-16,0 9 5 0,0 3-3 0,0 1 15 16,-11 27 2-16,6-30-16 0,0-2 25 0,1-3-2 15,-2-1-3-15,-2-2 1 0,2-3 19 0,-1-3-2 16,2-4-6-16,0-4-1 0,5-4 9 16,0 0-19-16,-9 0 1 0,2 0 13 0,7 0-26 15,-10 0 7-15,-19-19 2 0,18 14-2 16,-1 0 15-16,4 1-5 0,-3 2-13 0,2 2-3 15,9 0 8-15,-12 0-6 0,-15 13 18 16,15 0-27-16,-4 3 2 0,5 0 35 0,-1 8-40 16,3 1 7-16,3 7-8 0,-1-3 11 15,3 4 7-15,2-2-40 0,2-14 29 0,0 4-13 16,0 3-12-16,0 1 30 0,13 18-13 0,-5-25-5 16,-3-8-5-16,5-3 30 0,-2-6-25 0,2-3 10 15,-4 2-27-15,16-26 33 0,-5 1-20 16,-1-3-6-16,-1-7-35 0,1-2-35 0,-3 2-65 15,0 1 14-15,1-3-268 0,-2-2 31 0,-4 5 28 16,1 0-64-16,-2-1 23 0,0 10 24 16,-4-2 25-16,3-2 30 0,3 1 39 0</inkml:trace>
  <inkml:trace contextRef="#ctx0" brushRef="#br0" timeOffset="145823.01">12449 15136 575 0,'0'-4'241'15,"0"2"-40"-15,0 2 0 0,0-1-16 16,0 0-23-16,-2-1-1 0,2 0-22 0,0 2-9 16,-1-2-28-16,-1 0-18 0,4 2 8 0,1 0 3 15,-3-1-9-15,3 1-9 0,0 0-3 0,2 0-7 16,-2 0 18-16,3 0-38 0,-2 0 10 16,2 0 6-16,-4-2-11 0,4 1-17 15,0 2 4-15,-1-1-5 0,-5 0 2 0,0 0-13 16,0 0 5-16,6 0 1 0,5 13-8 0,-9-5 6 15,1 16-13-15,-3-11 27 0,0 9-10 16,0 9 0-16,0 3-10 0,-14 40 14 0,7-29-15 16,-2-2-11-16,-1 8 29 0,1 9-38 15,-2-8 8-15,2 1-8 0,0-3 24 0,1-2 13 16,-3 0 9-16,2-2 0 0,-2-9 32 0,3-3-30 16,0-1-4-16,-3-7 60 0,7-1-10 15,-2-9-5-15,-3-3 4 0,4-5-8 0,-1-3-5 16,2-4 4-16,4-1-38 0,0 0 13 15,-10 0-4-15,-8-23-23 0,5 7 3 0,2 4 5 16,0 7 3-16,-3-7-11 0,-1 5-1 0,1 0-25 16,-4-1 27-16,-1 3-18 0,1-1-9 0,-3 0 12 15,0 6-10-15,0-6 7 0,1 3-20 16,-1-4 2-16,3 3 17 0,6 2-1 0,1-2 3 16,2 0-14-16,-6-8 2 0,9 2-7 15,2 1-14-15,1-5-20 0,3 14 3 0,0-18-74 16,0-2-42-16,17-25-40 0,-6 21-58 0,1 3 22 15,-2-2-180-15,4 0-86 0,-1 4 79 16,1 2 2-16,3 5 28 0,-6 0 27 16,-1 5 22-16,3-7-13 0,1 12 6 0</inkml:trace>
  <inkml:trace contextRef="#ctx0" brushRef="#br0" timeOffset="146026">12561 16129 845 0,'10'11'319'0,"3"-1"-47"0,-6-5-46 16,1 2 7-16,-2-7-32 0,1 0-15 0,-1 0-25 15,-3 0-24-15,-3 0 6 0,0 0-27 16,0 0-30-16,9 0-63 0,-9 0-32 0,0 0-52 16,0 0-52-16,0 0 9 0,0 0-304 15,10-7 25-15,-16 7 58 0,2 1 22 0,-1-1 20 16,-2 0-21-16,2-1 6 0</inkml:trace>
  <inkml:trace contextRef="#ctx0" brushRef="#br0" timeOffset="146262.99">12250 15645 307 0,'-9'-26'382'15,"0"4"-76"-15,3-4-43 0,0 0-53 16,1 0 2-16,5 8-47 0,0 1-17 0,0 4-9 16,0 1-18-16,0 12-31 0,0-7 2 0,0 7-11 15,12-20-20-15,-8 17-11 0,1 2-18 0,0 1-35 16,1 1-45-16,9 6-49 0,-2 3 10 16,0 3-94-16,-4-3-130 0,1 5-71 0,-3 4 49 15,1-5 26-15,-5 1 9 0</inkml:trace>
  <inkml:trace contextRef="#ctx0" brushRef="#br0" timeOffset="146757.96">12245 16042 679 0,'-4'10'250'0,"0"-4"-14"0,2 2-11 0,-1 1-22 16,-3 11-38-16,0-4-1 0,-1 3-28 15,1-1-12-15,0-1 7 0,-1 2-37 0,3-6 7 16,1-3-8-16,-1-1-1 0,-1-1-2 0,3-2 19 16,-1-1-16-16,1-1-5 0,-2-3 0 15,1 1-15-15,-2-2 5 0,5 0-3 0,0 0-34 16,-14 0-13-16,-13-19 35 0,13 7-33 0,-1 1 13 16,-1-2 12-16,-2 1-24 0,-1-1-24 15,-1 1 9-15,3-2-4 0,-2 1 7 0,6 1 7 16,-2 4 15-16,2 0-26 0,2 3 32 15,4-1-36-15,2 3 4 0,3 1-6 0,2 2-5 16,1 6-11-16,2-5 13 0,3 3 37 0,7 9-31 16,2 5-16-16,5 1 35 0,-4-4-23 15,7 1-8-15,1 0 18 0,-3 0-17 0,3 1 9 16,-1 2 10-16,-3-6-29 0,4 6 6 16,-4-3 20-16,0-6 0 0,-6 4-27 0,3-4 13 15,-4 4 35-15,-1-3-21 0,-4-1-13 0,5 3 10 16,-7-5 6-16,-2 2 10 0,-1-2-30 15,-2 0 13-15,0 0 1 0,-1-2-21 0,0-6 5 16,0 0 25-16,0 12-16 0,-14 15 0 16,5-12-1-16,-2 0-48 0,-2 0 27 0,-1 0-64 15,-3 3-27-15,-6-4-73 0,5 8 16 0,-5-8-163 16,1 2 26-16,2-1 25 0,-5 1-138 0,4 1 25 16,-1-3 26-16,-2-1 27 0,1-4 32 15,3-4 3-15,-1-4-4 0</inkml:trace>
  <inkml:trace contextRef="#ctx0" brushRef="#br0" timeOffset="147446.91">11743 16631 345 0,'-6'3'301'0,"4"-1"-42"0,-2 1-39 0,1-1-43 15,3 3 11-15,0-1-21 0,0 2-4 16,5 0-13-16,3 13-21 0,6-4-12 0,0 3 7 16,4-2-20-16,-5 2 14 0,2-1-34 0,-1-2 27 15,0 4-12-15,-1-3-31 0,1-1 14 0,-3-5-12 16,0 0-11-16,-3 2-12 0,-1-5 10 16,-3 2 6-16,1-3-5 0,0 0 14 15,-2 1-7-15,-2-1-14 0,-1 1-28 0,3 0-6 16,-3-7 7-16,0 0-14 0,0 9-9 0,0 0 32 15,0-9-32-15,-17 30 22 0,8-17-4 16,1-4-19-16,2-5 12 0,-1 0 14 0,-4 6-8 16,2-5 15-16,4-2-29 0,0-2-3 0,1 0-13 15,4-1 9-15,-4 2-4 0,3 0 28 16,-1-2-20-16,-2 4-14 0,4-4-5 0,0 0 27 16,0 0-30-16,0 0 11 0,0 9 1 0,0 1 10 15,11 8-16-15,-3 2 10 0,-4-7 2 16,-2 1 20-16,2-1-23 0,-2-7 19 0,1 4-2 15,-3-4-9-15,0 0 13 0,0 1 5 16,0-2-17-16,0 0 19 0,0-5-18 0,0 0 30 16,0 0-35-16,-10 19 15 0,5-14 2 0,1-3-21 15,-13 7 15-15,6-2 7 0,-2 1-11 16,-2 1-15-16,-2-4 4 0,2 5-14 0,-2-3 39 16,2 5-15-16,1 0-7 0,6 2 8 0,-3 1 13 15,3 3-24-15,-1 3 17 0,4-3-11 0,4 9-3 16,1-9-11-16,0 0 45 0,-3 5-13 15,3-11 11-15,0 5-22 0,13 15-2 0,-8-12 9 16,1-3 30-16,-1-5-5 0,3 5-14 0,-1-1-2 16,0-1-2-16,0 2-11 0,0-5-2 15,-3-1 52-15,-2 3 6 0,5 10-1 16,2 1-14-16,-4-2-16 0,-2 5-11 0,-1-1 2 16,-2-11 7-16,0 7-17 0,-15 32 9 0,4-21-2 15,3-3-59-15,-4 0-24 0,-2-5 6 0,1 3-70 16,-3 0-51-16,-2-3-63 0,1 3 22 15,0-6-218-15,1 0 33 0,2-3-69 16,-2-5 30-16,4-3 66 0,4-8 35 0,8-4 14 16,0 0 3-16,0 0 23 0</inkml:trace>
  <inkml:trace contextRef="#ctx0" brushRef="#br0" timeOffset="147655.9">11980 17493 257 0,'17'-14'453'0,"-3"0"-90"0,-3 4-94 16,2 0-26-16,-4 4-20 0,-4-1-11 0,-1 2-60 15,2 2-4-15,-2 2 7 0,-1-2-21 16,-1 2-37-16,3-1-15 0,-3-1-16 0,0 3-36 16,0 0-45-16,-2 0-72 0,0 0 8 0,0 0-174 15,0 0-164-15,6 13 47 0,-6-8 25 16,0 2 20-16,-2-1 25 0,0 1 1 15</inkml:trace>
  <inkml:trace contextRef="#ctx0" brushRef="#br0" timeOffset="147801.89">12089 17658 386 0,'-3'29'318'0,"3"1"-55"16,0-17-9-16,0 9-37 0,0 5-29 15,-9 30-37-15,2-27 0 0,3 1-39 0,-2-2-33 16,-1-5-54-16,1 5-58 0,1-8 4 0,-1-10-337 15,-3-3 11-15,2-3 31 0,-1-5 13 16,8 0-52-16</inkml:trace>
  <inkml:trace contextRef="#ctx0" brushRef="#br0" timeOffset="148055.87">11716 16989 735 0,'-4'-5'435'0,"1"0"-69"0,-1-3-9 15,-5-7-37-15,-1 1-40 0,4-4-47 0,-2-6-5 16,4-5-28-16,0-3-20 0,2-6-13 16,-1-4-30-16,3 19-8 0,0-10-14 0,0-10-81 15,0-3-30-15,16-58-75 0,-14 49-41 0,3-4-68 16,3 2 16-16,0 2-277 0,-1 3 33 0,-3 1-41 15,-4 6 28-15,0 2 89 0,0 5 23 16,0 21 12-16,0-4 9 0</inkml:trace>
  <inkml:trace contextRef="#ctx0" brushRef="#br0" timeOffset="149085.79">11154 10815 425 0,'-15'0'209'0,"15"-21"-13"0,-30-6-10 15,26 17-28-15,2 4-3 0,-3 0-12 16,4-1-24-16,-2 1-7 0,3 2-2 0,0 4-27 15,0 0-5-15,0 0 13 0,13-13-12 0,1 6-21 16,5-1 8-16,2 4 2 0,3-5-6 0,3 2-4 16,3-2 1-16,0 1-18 0,7-4 15 15,4 0-8-15,-3-2 10 0,3-3-8 0,0 0-12 16,5-1 12-16,0 2 3 0,-2 1-17 0,2 1 17 16,2 4-6-16,-2 3-6 0,1-1-17 15,-2-2 31-15,0 0-27 0,-3 0 28 0,3 2-19 16,-4 0 19-16,0-1 8 0,-3-1-31 15,2 0-5-15,-4 0 34 0,-1 0-24 0,1-1 42 16,-1 1-33-16,-2-4 2 0,-3 5-9 0,-2-1-10 16,1 0 19-16,-1 0-23 0,1 1-13 0,-5-1 13 15,-3 3 6-15,-3-2-9 0,-3 4 7 16,-6 2-16-16,0 1 14 0,-9 2-11 0,0 0-30 16,10 0 49-16,-2 0-19 0,-8 0-2 15,4 0-15-15,-4 0-13 0,0 0 13 0,10 0-22 16,-10 0 0-16,7 0-4 0,-7 0-27 0,0 0 4 15,7 0-27-15,-7 0-33 0,0 0-31 16,13-12 10-16,-13 12-207 0,1 0-99 0,-1 0 18 16,0 0 25-16,0 0 24 0,0 0 24 15,0 0 8-15,0 0 85 0</inkml:trace>
  <inkml:trace contextRef="#ctx0" brushRef="#br0" timeOffset="151157.67">13297 11493 350 0,'0'3'598'0,"-3"4"-148"16,1-1-43-16,-2 1-83 0,-2 16-40 0,-3 2-34 16,0 1-106-16,-5-1-91 0,2-1-90 0,0 3 6 15,-4 1-322-15,-4-3-32 0,2 1 25 0,-4-2 25 16,2-4-4-16,-1-4 51 0,1 3 12 15</inkml:trace>
  <inkml:trace contextRef="#ctx0" brushRef="#br0" timeOffset="153239.53">13217 10012 557 0,'0'0'167'0,"15"0"-17"0,-15 0 12 0,0 0-29 15,0 0-3-15,0 0-16 0,0 0 3 16,0 0-8-16,0 0-21 0,0 0 22 0,0 0-20 15,0 0 22-15,0 0-7 0,0 0-6 16,0 0-19-16,0 0-4 0,0 0 9 0,0 0 0 16,0 0 9-16,0 0-6 0,0 0 2 0,0 0-23 15,0 0 22-15,0 0-26 0,0 0 32 0,0 0-32 16,0 0 19-16,-10 10-6 0,5-10-18 16,-1 0-12-16,1-1 17 0,-1 1 14 0,6 0-24 15,-8 0 21-15,1 0-8 0,-4 0-6 16,-17-13 7-16,6 4 14 0,7 6-11 0,-3 0-18 15,4-1 1-15,-2 2 6 0,3-1 15 0,-1 2-20 16,5-3 25-16,-1 2-17 0,1-2 0 16,3 1-6-16,1 2-7 0,1-1-2 0,-2 0 1 15,1 1 1-15,1 1-19 0,1 0 1 16,0 0-5-16,0-1-5 0,1 1-11 0,0 0 6 16,2-2-10-16,0 2-12 0,2 0 20 0,0-2 12 15,2 2-14-15,-2-2-2 0,5 2-12 0,1-2 5 16,-3 2 2-16,2 0 3 0,1 0-26 15,13 0 7-15,-12 0-6 0,4 0-21 16,6 0 5-16,16 18-67 0,-18-12-36 0,1 2-42 16,-3 4-30-16,2-3 20 0,-2 1-279 0,-2 4-2 15,-3-2 29-15,-1 5 33 0,-3-5 27 16,-2-5 37-16,1 0 17 0,-3 0 52 0,3-4 16 16,-1 6 7-16</inkml:trace>
  <inkml:trace contextRef="#ctx0" brushRef="#br0" timeOffset="154325.46">13264 10821 716 0,'-4'4'285'0,"0"-1"-10"0,3-3-40 15,-5 4-22-15,2-1-14 0,0-2-17 0,-1-1-13 16,1 0 12-16,-2 0-14 0,-1 2 0 16,0-4-27-16,7 2 13 0,-10 0-16 0,-2 0-16 15,0 0-12-15,-17-18 2 0,12 11 4 0,0 0-29 16,0-1 36-16,0-1-26 0,0-1-18 15,-2-2 4-15,1-1-29 0,-1 3 12 0,2 0-5 16,-1-1-3-16,3 0-15 0,0-5-18 0,2 5 11 16,0 5 7-16,5-7-26 0,0 5 27 0,0 1-10 15,0 0-12-15,5 1-6 0,-3-2-6 16,3 2 2-16,0 2 1 0,2-5-2 0,-2 3 2 16,3-3 8-16,0 9-14 0,0-17 0 0,0-3-23 15,13-19 5-15,-7 22-8 0,3-1 5 16,2 5 12-16,-3 0-1 0,6 5-23 0,1 1 1 15,-15 7 5-15,15 0 21 0,-6 0-1 16,3 0-21-16,16 14 4 0,-16-11 7 0,4 3 2 16,-2 2 0-16,-1-1 1 0,1 4-6 0,-3 2 1 15,1 1 11-15,-2 0-4 0,0 2 1 0,-7-5 19 16,3 7 0-16,-3-2-21 0,3 9-6 0,-6 2-7 16,0-15 3-16,0 2 1 0,0 5 15 15,0-3-10-15,-15 20 0 0,12-15 2 0,-3-1-8 16,-1-7 20-16,0-1 0 0,4-4 0 15,-3-2 0-15,0 0-22 0,3-2 19 0,-2 0 0 16,-2-2 0-16,3-2 0 0,4 0 0 16,-6 0 0-16,-4 0 0 0,-17-18 0 0,14 6 0 15,2 1-9-15,2-6 0 0,-1 2 6 0,3 1-3 16,1-9-14-16,0 16 30 0,4-4-13 16,2 4-18-16,0-5 21 0,-3 2-21 0,3 10-5 15,0 0 14-15,0 0-15 0,0-11 16 16,12-4-19-16,-8 11-9 0,-1 2 31 0,2 1-13 15,1 1 36-15,-2 0-23 0,-1 1-13 16,3 1 19-16,-3-1 11 0,1 4-23 0,0 1 11 16,-1-3-10-16,1 4-3 0,-4 3 37 15,6 11-29-15,-2 0-21 0,-4-4 21 0,0-4 20 16,0 3-19-16,0 4 21 0,0 1-10 0,-14 23 24 16,13-27-11-16,-2-3-18 0,2 0 10 15,1-3-11-15,0-11 26 0,0 18-43 16,0-2 25-16,0-1-10 0,11 11-8 0,-3-9 5 15,-3-5 19-15,1-6-15 0,6 7 20 0,-2-8-15 16,-2 1 1-16,-2-1-5 0,3 0 15 0,-1-4-23 16,-1 1 2-16,2 0 19 0,-4-2-31 15,3 0 37-15,-2 3-20 0,2-3-13 0,2 0 18 16,-4 1 0-16,-6-1-6 0,4 0 1 16,4 0 10-16,4 0 16 0,7 20-27 0,-12-10 15 15,1 6-16-15,-2 3 26 0,-1 2-24 0,0 3 11 16,-2 2-12-16,-2 3 28 0,-1 2-21 15,0-19 2-15,0 10 7 0,0 3-14 0,-14 26 20 16,11-27-1-16,-2 0-1 0,-4-3-3 0,3-2 15 16,-2-2 9-16,1 0 24 0,-2-4-10 15,2-3 6-15,-1 0-15 0,2-6 20 0,-1 1-17 16,0-4 6-16,1 2-25 0,0-3 22 0,6 0-8 16,-10 0-23-16,-18-20-13 0,12 7-38 15,3 3 3-15,0-1-32 0,0-1-37 16,2 3-25-16,1-5-26 0,1-1-54 0,3 2-30 15,4 2 20-15,-1 0-234 0,1 4-2 16,0-3 47-16,2 4 34 0,0 6 25 0,0 0 23 0,0-10 22 16,0 10-44-16,10-16 0 0</inkml:trace>
  <inkml:trace contextRef="#ctx0" brushRef="#br0" timeOffset="154580.44">13301 11665 477 0,'-1'4'349'0,"-1"0"-66"0,1 3-14 0,-2 0-37 0,-3 12-14 16,0 1 2-16,-3 4-18 0,2-3-19 15,0 2-2-15,-2-2-60 0,2 0-5 0,0-2 24 16,-3-3-33-16,3-4-45 0,3 0-5 15,-2 5-65-15,-1-5-39 0,0-2 6 0,-1-6-289 16,2 2 26-16,-1-2 25 0,-2-3-112 0,2-1 46 16,0 0 71-16,-4 0 15 0,-5 0-88 0</inkml:trace>
  <inkml:trace contextRef="#ctx0" brushRef="#br0" timeOffset="157346.26">13054 9467 616 0,'-14'0'241'0,"14"0"0"0,0-17-20 16,0 17-14-16,-13 0-10 0,13 0-9 15,0 0-36-15,-21-34-16 0,19 32-10 0,-2 0-18 16,3 0-3-16,1 2 4 0,0-1-34 16,0 2-3-16,1-1-3 0,3 0-14 0,-2 2 7 15,2-2-29-15,1 0 10 0,0 2-6 0,1 0 13 16,0 0-17-16,2-2-20 0,0 0 10 0,-8 0 0 15,6 0 1-15,21 6-5 0,-13-6 21 16,4 2-24-16,-5 0-7 0,-2-2 7 16,1 2-6-16,-3 0 5 0,-2-2 1 15,2 2 0-15,-2 2-8 0,1-3 22 0,-2 0-22 16,7 10 3-16,-4-8 12 0,-1 0-27 0,-1-1 21 16,-3 0 13-16,1 0-11 0,-1 0-17 0,0-2 5 15,-2 2 7-15,2 0 27 0,0 0-29 16,-3 2 10-16,-1 0-2 0,4 2 9 0,-3-2-16 15,0 6-16-15,1-5 30 0,-2 3-16 16,2 2 30-16,-2-6-36 0,1 5 2 16,3 13-20-16,3-2 18 0,-6-7 15 0,3 9-24 15,-1-6 5-15,5 1 15 0,-3-2-24 0,-2-4 30 16,6 7-24-16,-5-8 0 0,4 0 2 0,-2-3 13 16,-2-1-7-16,0-2 27 0,1 2-37 15,-1-6-10-15,3 0 17 0,-4 0-3 16,3 0 5-16,-6 0-10 0,0 0 5 0,7 0-3 15,8-10-9-15,1-2 25 0,-9 4-14 16,-3 0-13-16,1 1 37 0,-1-1-23 0,1 0 9 16,-5 2-10-16,5 1 5 0,-5 0 6 0,2 0 7 15,0-3-20-15,-2 4 7 0,0-2-14 16,0 6 16-16,0 0 5 0,0-10-1 0,0 10-25 16,0-12 26-16,0 4-14 0,0 8 18 0,0-8-17 15,0 8-3-15,0-9 3 0,0 9-18 16,0 0 11-16,0-8 4 0,0 8 41 0,0 0-36 15,0 0 4-15,0 0-3 0,0 0-7 0,-7-14 9 16,6 16 2-16,0 2-27 0,1-2 15 16,0 4 15-16,-4 0 1 0,3-2-25 0,-6 18 27 15,5-9-17-15,-2-1 0 0,3-2-11 16,-2 1 16-16,1 11 21 0,-2-2-10 0,0-3-10 16,1 3 6-16,0-1 8 0,2-5-21 0,-4 8 19 15,3 1-12-15,-3-1 11 0,3-5-1 16,-1 5 1-16,3-6-13 0,-4-1-5 0,4-1 3 15,-2-4 30-15,0 11-23 0,-2-6 4 0,3 0 4 16,1-5 4-16,-7 9-10 0,7-6-16 16,-3-2 25-16,1 1-1 0,0-3 23 0,-1-1-5 15,1-4 23-15,2 4-5 0,-2-4-5 16,0-1-5-16,2 4 9 0,0-7 25 0,-2 6 2 16,1-3-4-16,0-2-7 0,1 2 22 0,-3 1-15 15,2-2-8-15,0 1-14 0,-2-2 4 0,2 5-6 16,-4-4-6-16,4-2-7 0,-4 0-6 15,4 0 19-15,-2 0-17 0,1 2-12 0,0 0 2 16,-2 0 16-16,1 0-5 0,-1-2 6 0,0 2-14 16,0-2 7-16,1 0 4 0,-1 0 7 15,0 0 4-15,-1 0-11 0,0 0 9 0,5 0 1 16,0 0-11-16,-10 0 23 0,2 0-7 0,-3 0-12 16,-15-14 11-16,12 9 9 0,-1 0 3 15,-4-2-19-15,3-3 2 0,0 3 9 0,-1-6-13 16,-2 7 1-16,0-2 7 0,2 3 11 0,-1-4-5 15,-1 2 7-15,2-4-42 0,1 2 16 16,-2 1 18-16,5 0-9 0,-5-1-8 0,6-1 2 16,-2 3 13-16,4 0-11 0,-1-2-23 0,2 6 8 15,2-3 8-15,2 3-9 0,0 0-2 0,3 2-1 16,-2-3 0-16,0 2 8 0,3 2-2 16,-4-4-3-16,5 1-27 0,-3 2-14 0,0-1-11 15,1 2-27-15,1 0-19 0,1 0-13 0,0 0-20 16,0 0-50-16,0 0 15 0,3 0-70 15,3 0-48-15,-4 0-14 0,2 3-51 0,4 0 28 16,-6 1-284-16,5-4 56 0,-1 2 50 16,0-2 35-16,1 1 33 0,-7-1 30 0,0 0 27 15,9 0-7-15,-3 0 20 0,-6 0 49 0,26-20 10 16</inkml:trace>
  <inkml:trace contextRef="#ctx0" brushRef="#br0" timeOffset="157859.23">13124 9499 382 0,'0'0'357'0,"0"1"-29"15,0-1-25-15,0 2-23 0,0 0 21 0,0-1-39 16,0-1 18-16,0 0-21 0,0 0-2 0,0 0-24 16,0 0-18-16,0 0 6 0,0 0-2 15,0 0-15-15,0 0-7 0,0 0-11 0,2 0-13 16,-2 0 3-16,1-1-7 0,-1 2 18 15,0-2-6-15,1-3-17 0,-2 3 9 0,0-5-18 16,-1-2-16-16,2-2-10 0,0-14-10 0,0 12 0 16,0-7 7-16,0-5-4 0,0-2-3 0,0-3-13 15,0-2-11-15,0-4 9 0,0 0 4 16,6-40-18-16,-5 40 8 0,4-2-8 16,-5 0-4-16,0 6-18 0,2 1 2 0,-2 5-20 15,0 0 6-15,0 5-15 0,0 10-25 0,0-5-24 16,0 0-39-16,0-3-10 0,0 5 7 15,0-9-152-15,0-1-77 0,0-5 31 0,10-23-200 16,-7 21 39-16,4 0-261 0,0 1 59 16,-3-2 50-16,-4-2 37 0,0 16 38 0,0-11 37 15,-17-29 23-15,7 28 92 0,-5 1 3 0,-3 4 25 16,-3 7-43-16,-6-3 15 0,-5 1 0 16</inkml:trace>
  <inkml:trace contextRef="#ctx0" brushRef="#br0" timeOffset="206694.01">31623 2851 353 0,'0'0'161'0,"0"0"-21"0,0 0 27 0,0 0-30 0,0 0-13 16,0 0-48-16,0 0 22 0,0 0-16 15,0 0 0-15,0 0-16 0,0 0-11 16,0 0-24-16,-15-29 26 0,11 29 11 0,1 0-5 16,0 0-23-16,-2 2-17 0,0-2 5 0,0 0-5 15,0 0-14-15,5 0 9 0,0 0-14 16,-9 0 24-16,3 0 13 0,-2 0-53 0,-1 0 0 16,-2 0 34-16,-8 0-2 0,4 0-35 15,-3 0 18-15,2 0 14 0,1 0-10 0,2 0 0 16,0 0-25-16,4 0 35 0,0 0 0 0,-7 11-10 15,9-11-11-15,1 0 17 0,-1 0 2 0,7 0-35 16,0 0 16-16,-10 0 21 0,2 0-15 16,2 0 1-16,-2 0-5 0,1 0-20 15,7 0 41-15,-9 0-19 0,0 0 0 0,1 0 5 16,-1 0 6-16,1 0-5 0,1 0 7 16,-2 0-26-16,3 0 3 0,-4 0 26 0,4 0-2 0,-1 0-23 15,-1 0 22-15,0 0-1 0,-4 0 0 16,-12 12-23-16,14-12 34 0,2 0-9 0,0 3-26 15,4-3-1-15,-2 1 42 0,-1 1-13 0,0-2-4 16,4 4 11-16,-4-4-18 0,-1 0 10 16,1 3-5-16,-8 0 0 0,1 1-9 15,2-4-2-15,4 4 18 0,-1-2-9 0,0-1-25 0,3 1 3 16,0 0 3-16,-3-2 6 0,4 1-13 16,-1-1 20-16,0 2 14 0,1-1-37 0,0-1 42 15,0 3-29-15,0-3 4 0,-1 1 7 16,0-1 6-16,0 0-3 0,0 2-25 0,-4-2 23 15,3 0-19-15,1 0 13 0,-13 2 12 0,10-2 11 16,-2 0-17-16,-2 0 1 0,2 0 5 16,-1 0 10-16,3 0-20 0,1 0 2 0,-1 0 5 15,2 0 2-15,7 0-12 0,-9 0 2 0,1 0-22 16,8 0 21-16,-9 0 2 0,-6 12-10 0,8-8 21 16,2-2-4-16,-2-1 8 0,3 2-37 15,-3-3 13-15,1 0 7 0,-2 4 2 0,1-2 8 16,0-1-29-16,1 1 27 0,0 1-10 15,0-3 6-15,-4 2-8 0,5-1 15 0,-1 1-16 16,-1 2 9-16,1-4 17 0,0 1-18 16,1-1-3-16,-1 2-3 0,1-1 13 0,-2-1-34 15,2 3 16-15,-1-2 4 0,0 1 17 0,1-2-4 16,-2 4-11-16,0-4 8 0,0 0-4 16,-8 6 1-16,-3 1-4 0,8-6-1 15,-4 4 13-15,6-4 9 0,-2 3 3 0,1-2-28 16,-8 3 13-16,3-4-6 0,-2 2 7 0,2 0-30 15,2-2 30-15,1-1-1 0,1 2-21 16,1 1-9-16,-1-3 29 0,0 0 1 0,4 1 16 16,-1-1-24-16,0 0 2 0,-1 3-7 0,1-3 8 15,0 0-2-15,-1 0 10 0,0 0-11 16,8 0-20-16,-8 0 2 0,1 0 24 16,-1 0 18-16,-6 0-14 0,-1 0-6 0,0 0-5 15,2 0 11-15,-1 0-11 0,-4-14-13 16,9 12 14-16,-9 1 18 0,3 1-18 0,15 0 9 15,-11 0-25-15,0 0 13 0,0 0 27 0,2 0-6 16,0 0-22-16,0 0-21 0,1 0 8 0,-6 0 27 16,2 0-24-16,-5 0 17 0,2 0 10 15,3 0-11-15,-1 0 19 0,4 0 4 0,0 0-19 16,2 0-11-16,-2 0 12 0,2 0-33 16,0 0 35-16,0 0 3 0,2 0-27 0,-2 0 26 15,-1 0-4-15,1 0-24 0,1 0 35 0,-3-11-45 16,9 11 33-16,-9 0 3 0,0 0-22 15,1 0 4-15,-1 0 14 0,3 0 0 0,-2 0 18 16,2 0-44-16,-1 0 31 0,0 0-10 0,-1 0-5 16,1 0 17-16,-1 0-4 0,-6 0-17 15,-3 0 17-15,3 0 17 0,-5 0-24 0,2-7-20 16,2 7 27-16,-3 0 16 0,0 0-40 0,2 0 15 16,-1 0 8-16,5 0 3 0,0 0-27 15,3 0 4-15,-2 0 10 0,4 0 3 16,-2 0-5-16,4 0 1 0,-3 0-16 0,2-9 42 15,-7-1-34-15,-2 5 29 0,1 3-36 0,2-1 28 16,6-1-9-16,-3 3 4 0,3-1 3 0,0 0 14 16,2-1-33-16,-3 2 14 0,-1-1 13 15,3 1-8-15,1 1-12 0,-4-3 16 0,3 3-9 16,-4-4 6-16,3 2-19 0,0 1 35 16,0-2-25-16,1 3-23 0,-1 0 31 0,0-4-12 15,0 4 8-15,0-2-16 0,0 1 8 0,-2-4 35 16,2 5-13-16,-2 0 2 0,1 0-19 15,-10-2 9-15,2 0 1 0,3 1-4 0,12 1-22 16,-10 0 37-16,0 0-5 0,3 0-2 0,-2 0-38 16,3 0 18-16,-2 0 6 0,8 0 17 15,-9 0-13-15,1 0 3 0,8 0-12 0,-9 0 9 16,2 0 13-16,7 0-10 0,-8 0-29 16,0 0 24-16,8 0 14 0,-9 0-7 0,2 0-5 0,7 0 6 15,-10 0-44-15,1 0 45 0,2 0-11 16,0 0 18-16,0 0-1 0,1 0-46 0,6 0 30 15,-7 0-30-15,7 0 3 0,-11 0-117 16,11 0-223-16,0 0 26 0,0 0-8 16,0-11 11-16,-13-3 49 0</inkml:trace>
  <inkml:trace contextRef="#ctx0" brushRef="#br0" timeOffset="-194739.55">31680 7700 277 0,'0'0'178'15,"0"0"-34"-15,-14 0-41 0,14 0 48 0,0 0-45 16,0 0 2-16,0 0-14 0,-26 22-2 0,23-22 8 16,2 0-10-16,-1 0 17 0,0 2-26 15,-1-2 4-15,2 2-13 0,1 0 10 0,0-4-11 16,-4 4 14-16,4-2 1 0,-1 0-3 15,-1 0-2-15,2-2 0 0,-1 0-24 0,2 0 9 16,1-2-17-16,-1-2-16 0,3 2 21 0,-4-4-6 16,8-8-24-16,-3-1 27 0,-3 4-21 15,2 1-2-15,-1 2 5 0,2-8 5 0,-1 4 8 16,1 1-4-16,-4 3-15 0,2 0 19 16,-1 0-32-16,1 2 6 0,-3 0 5 0,1 1 10 15,-1-2 9-15,4 2-6 0,-4-1-10 16,0-2 18-16,0 0-12 0,0 0-24 0,0-1 3 15,0-4-1-15,0-1-9 0,0 2 26 0,0-5-20 16,0 1 8-16,0 1 8 0,-13-9-17 16,12 14 5-16,1-2 2 0,-6 0 27 0,3 0-31 15,1 1 1-15,1 3 37 0,-3 0-12 16,1 2-18-16,1-2-15 0,-1 3 3 0,-1-10-4 16,-1 4 0-16,2 3 0 0,-2-2-7 0,0 2-4 15,-3-5 10-15,2 3 28 0,1-1-37 16,2 5 7-16,0 0-10 0,1-2 23 0,-1 1 19 15,2 3-11-15,-1 0-18 0,0-3 6 16,0 2-13-16,-1-1 9 0,1-1 15 0,0 0 10 16,-2 3-43-16,-1-11 58 0,0 7-35 0,2-2-4 15,-4 5 9-15,3 1-14 0,-1-3 2 16,-5-5 11-16,3 4-14 0,-1 1-10 0,4 2 13 16,-1 1 3-16,1-2 5 0,-8-6-2 0,-2 4-9 15,8 0-12-15,-1 3 5 0,0 1-11 16,-1-7 22-16,-2 6 1 0,1 1 6 0,1 0-26 15,-3-4 18-15,-3 7-7 0,-1-3 18 0,-1-1-16 16,2 0 0-16,0 1 29 0,-3-1-21 0,6 6 1 16,-3-1 21-16,-4-4 4 0,-2 4-32 15,7 1-2-15,-4-2 12 0,-1-2-27 16,6 4-8-16,-1 0 55 0,3 1 3 0,1-4-42 16,0 4 7-16,-1-2-1 0,3 0 7 0,-11-3 5 15,-3 4 17-15,1-3-41 0,-1-2 3 0,1 2-15 16,-1 0 42-16,1 2-5 0,-3-3-21 15,-1 1 18-15,-1 3-5 0,-1 0-12 0,-2 1-1 16,0-3 4-16,4 3-11 0,-3-7 50 0,0 5-42 16,2 2 20-16,12 0-10 0,-7 0 23 15,-4 0-31-15,-1 0 21 0,0 0-27 0,-1 0 35 16,-1 0-29-16,-23 15 12 0,22-11-8 16,-1 0 5-16,3-2-9 0,-2 6 16 0,0-4-22 15,0 2-5-15,0-4 37 0,-3 6-23 0,2-3-21 16,-2 1 11-16,-1-2 7 0,0 2 16 15,4-1 11-15,0 0-19 0,2-1 8 0,-2 0-10 16,5 2-3-16,-1-4-3 0,3 2-7 0,-3 0 12 16,5 0-15-16,0-3 15 0,-1 4-11 15,5-1 5-15,-4-4-11 0,2 2 16 0,6-2 11 16,-3 0-44-16,-4 0 17 0,-1 0 26 16,-20 15-14-16,11-11-1 0,6-2 5 0,0 4 8 15,2-3-22-15,-5 1-7 0,2-1-1 0,3 3 14 16,-1-4 21-16,-1 3 6 0,3-1-34 15,2-3 30-15,-2 3-34 0,5-3 21 0,-4 3 7 16,0-4-27-16,5 0 19 0,-1 1 13 0,2-1-29 16,0 0 11-16,-7 1-11 0,1 5 38 0,1-4-36 15,-2-1 12-15,-4 2 2 0,2-3-10 16,-2 2-1-16,2 2 27 0,2-3-31 0,-4-1 8 16,4 4 2-16,2-4 17 0,-1 1 11 15,4-1-8-15,14 0-7 0,-13 0-26 0,-2 0 1 16,2 0 33-16,-1 0-15 0,2 0-5 0,1 0 9 15,1 0-26-15,-3-15 21 0,6 14-6 16,-2-1-9-16,-10-4 13 0,3 2 13 0,4-2-19 16,-4 2 6-16,0-3 20 0,-3 2-26 0,3 0 19 15,-1 0-2-15,-1 2 3 0,-1-3-20 16,0 4-1-16,6 0 2 0,-7-2 16 0,5 0 2 16,-1-4-12-16,3 6-3 0,2-2-7 15,0 3 3-15,2-3-2 0,3 2 31 0,-4-1-13 16,-4-2-15-16,1 0 14 0,-1 4-8 0,5-3 0 15,-1 0 21-15,2 3-26 0,0-2 16 16,1 3 15-16,-11-7-30 0,6 4 29 0,-3 0-7 16,-1-3-8-16,4 2-26 0,-1 0 12 15,-4 2 24-15,1-2-21 0,0 2-11 0,3 2 10 16,2-2-12-16,-3 2 1 0,5 0 23 0,-5 0-10 16,-1 0 14-16,-3 0-19 0,2 0 29 15,1 0-26-15,3 0-10 0,-5 0 7 16,3 0 6-16,0 0-4 0,1 0 2 15,4 0 32-15,-2 0-5 0,1 0-14 0,3 0 1 16,-2 0-2-16,1 0-11 0,2 0 16 0,-8 0-22 16,-3 0-1-16,2 0 31 0,2 0-35 15,-2 0 4-15,2 0 15 0,-4 0 5 16,2 0-3-16,-11-5-15 0,16 2 31 0,-8-1-11 16,3 2-23-16,6 0 2 0,-1 0 19 0,-2 2-10 15,3-6 2-15,-9 4-12 0,3 1 16 16,-2-3-20-16,2 1 4 0,-3 2 9 0,-1-4 14 15,-4-2-30-15,5 5 11 0,-4 2 29 0,11 0-37 16,-8 0 21-16,-4 0-18 0,-2 0 9 16,0 0-7-16,2 0 2 0,-3 0 4 0,2 0 9 15,2 0-13-15,-1 0 31 0,3 0-29 16,-20-10-6-16,20 9 22 0,4 0-16 0,0-7 24 16,-1 7-8-16,-2-4-19 0,5 1 21 15,1 3-14-15,3 0-6 0,-7-3 8 0,3 4 19 16,-4-7-34-16,5 4 2 0,-7 3 9 0,3-3 8 15,-2 1 8-15,0 2-25 0,1-4 6 16,1 3 26-16,17 1 6 0,-12 0-37 16,-3 0 34-16,-2 0-38 0,0 0 3 0,3 0 7 15,-10-11 27-15,13 9-23 0,3-1-8 0,-1 0 3 16,-7 2-4-16,16 1-5 0,-13 0 12 16,3 0 31-16,0 0-8 0,0 0-32 15,-3 0 1-15,-4 0 28 0,-1 0-20 0,-2 0 11 16,-2 0 11-16,-19 15-22 0,16-9 13 0,-1 2 6 15,3-3-43-15,-7 1 42 0,0 0-22 0,1 4-6 16,-1-1 5-16,1 0 7 0,-4-3 10 0,-1 4 7 16,5-1-24-16,-1-1 0 0,2-2 7 15,-1 1-5-15,2-4-1 0,4 3 6 16,4-6-7-16,-3 4-6 0,2-3 11 0,4-1 8 16,-3 0 7-16,1 1-15 0,2 3-4 0,4-4 18 15,3 0-22-15,0 0 9 0,-1 0 11 16,4 0-19-16,-12 1-1 0,-1 2 11 0,7-2-1 15,-1-1 15-15,-7 2-2 0,0 2-15 16,0-4 0-16,-3 2 12 0,0 5-22 0,3-2 11 16,-5-1 23-16,4 3-4 0,-2-2-26 0,2 3 22 15,-2-2-23-15,0-1 3 0,-1 1 22 16,5-2-18-16,-3-2 4 0,4 4 5 16,4-4-11-16,2-2 0 0,1 1 20 0,3-1-24 15,8 0 2-15,-10 0 12 0,3 0-15 0,0 0 22 16,7 0 1-16,-9 0-14 0,3 0 1 0,6 0 0 15,-11 0-3-15,5 0-14 0,6 0 21 0,-9 0-12 16,3 0 6-16,6 0 0 0,-10 0-3 16,3 0 11-16,-2 0-8 0,-5 0 25 15,-4 0-33-15,-24 19 27 0,22-13-25 0,-3 3 25 16,-2 2-11-16,1-1-4 0,-1 0-7 0,1-1 26 16,0 4-7-16,5-5-25 0,-2 2 4 15,3-2 10-15,-3 2-1 0,4-8 3 0,-1 5-12 16,8-3 6-16,1 0-9 0,0 0-8 15,3-3 39-15,1 0-8 0,1-1-7 0,-1 2-14 16,0-2 26-16,-3 0-28 0,3 4 0 0,0-4-11 16,-1 0 24-16,0 2 20 0,1-1-4 15,-4-1-21-15,-8 5 12 0,-2 0-31 0,0 0 4 16,1 3 12-16,-1-1 8 0,-1 1 9 0,-1 0-24 16,0 1 24-16,-1 0-20 0,0-1-2 0,-2 1 36 15,1 1-12-15,1 2 2 0,-1-2-4 16,3-3-22-16,-1 1 11 0,2-2 4 15,0 4-21-15,1-8 9 0,4 6-6 0,5-7 11 16,2 3 9-16,1 1-12 0,1-4 15 16,1 2-18-16,0-3-2 0,3 1 5 0,-3 0 3 15,3 1-11-15,-3 0 13 0,3-1-10 0,-3 1 5 16,4-2 1-16,-4 6-1 0,1-2 23 0,0 0-4 16,-1 4-4-16,-4 12 11 0,0-4-20 15,-3 4-15-15,-3-1 5 0,5 4 20 0,-1-6-3 16,-2 3-21-16,3-2 23 0,-2 1-11 15,2-1 13-15,-5 0-24 0,5-2 3 0,0-1 32 16,-1-1-11-16,5-2 13 0,1-2-19 0,0-1-20 16,2-5 21-16,-1 2-21 0,0 0-1 0,3-2 6 15,-4 0 10-15,3-2 0 0,-1-1 8 16,0 5-1-16,2-3 14 0,0 1-23 0,-1-1-15 16,0 1 23-16,1-2 0 0,0 2 7 0,0-1-11 15,0 0-16-15,0 1-10 0,0-2 33 16,0-2-2-16,0 0-16 0,0 0-10 0,0 10 21 15,0-10 0-15,0 7-10 0,0-7 9 16,0 12 14-16,0-12-31 0,0 10 32 16,11 6-1-16,-8-12-8 0,-3 2-3 0,4 1-19 15,-1-1 15-15,8 10-7 0,-1 0-4 16,1-5 0-16,1 3 0 0,2-4 18 0,4-2 8 16,0 2-4-16,2-1 0 0,-1 0-27 0,6 0 12 15,0-2-4-15,1-6 22 0,2 5 6 16,0 0-26-16,-1-2 5 0,0 0 7 15,2-1-15-15,-1-1 32 0,0-1-13 0,-2 1-26 16,2-1 7-16,-2-1 18 0,-2 3 7 0,2 0-24 16,-1 0 12-16,-11-3-10 0,3 0 15 0,5 0-6 15,22 16-11-15,-22-9 9 0,-1 0 4 16,-1 2-17-16,-1 0 6 0,4-1 2 16,-5 4-7-16,0 0 4 0,5-2 19 0,-3 3-18 15,2-5 1-15,0-2 0 0,2 0 13 0,-2 0-19 16,0 0 12-16,1-1-3 0,2-2-4 15,1 1 10-15,0-3-4 0,-1 6-1 0,-1-4 4 16,0 1-16-16,2-2 24 0,-2 2-13 16,1-1-4-16,-1-2-3 0,-1 1 10 0,-1 5 4 15,-2-4-2-15,-1-2 17 0,1 6-11 0,1-5-22 16,-5 4 36-16,3-3-41 0,-1 1 14 0,-2-2 8 16,-1-2 0-16,4 4 4 0,-6-4-13 15,6 3 6-15,-11-3 20 0,6 0-40 0,-4 0 15 16,7 0 2-16,-1 0 6 0,3 0-2 0,-3 0 5 15,0 0-18-15,2 0 34 0,-6 0-8 16,1 0-30-16,1 0 4 0,13 11 9 0,-14-5-20 16,-4-6 35-16,0 3-12 0,-5 0 12 0,4 1-8 15,-5-2-4-15,5 1 1 0,-3 1-4 16,0-1 1-16,0-1-2 0,2-1-10 0,2 2 30 16,-3 0-20-16,9 4 7 0,0-4-15 0,0 1-6 15,-3 0 33-15,-1 1-17 0,0-4-12 16,-2 2-4-16,1-2 18 0,9 4 20 0,-5-3-8 15,-4 1-17-15,2-3-10 0,-3 1 14 0,-1 2-4 16,10 0-7-16,0 0-8 0,-2-2 7 16,-4 2 7-16,-1-3-6 0,1 1 22 15,-3-1-17-15,4 0-4 0,3 0 5 0,2 0 12 16,-1 0-4-16,2 0-19 0,2 0 15 16,-5 0 23-16,4 0-28 0,0 0-2 0,-4-10-12 15,23-5 24-15,-24 14-8 0,2-2 15 16,4-1-11-16,-8 1 21 0,1 0-8 0,-4 3-24 15,2 0 1-15,6-4 15 0,-4 2-16 0,-5 2 12 16,2 0 11-16,-1-1 8 0,0-2-8 16,8-1-15-16,-3 4 11 0,3-3 0 0,-4 3-2 15,4-6-15-15,0 5-2 0,-3 1 8 16,-4-2 6-16,3 2 1 0,-3-2-23 0,5 2 32 16,1 0-26-16,-4 0 6 0,6 0 7 15,-11 0-11-15,2 0 19 0,1 0 2 0,3 0-2 16,6 0-23-16,-4 0 9 0,0 0 0 0,-3 0 26 15,2 0-34-15,5 0 9 0,-5 0 11 16,1 0 14-16,-3 0-15 0,-2 0-12 0,6 0-8 16,-3 0 10-16,1 0 0 0,-2 0 1 0,4 0 26 15,-2 0-11-15,1 0-6 0,0 0-18 16,-3 0 26-16,-2 0-17 0,3 0-7 0,17-14 1 16,-12 11 28-16,-2 3-10 0,1-6-14 15,1 2 13-15,-5 0 12 0,5 1-28 16,-1-2 1-16,1 0 12 0,0-1 3 0,0 3-2 15,2-4-12-15,-3 1 7 0,0 4 15 16,-4-2-27-16,2 0 4 0,-3 2-11 0,-1-2 25 16,4 0 3-16,-4 4-19 0,2-2 9 0,-4 2 16 15,0 0-29-15,-3-4 7 0,3 4 8 0,-2 0 4 16,-2-2 0-16,14 0-12 0,0-2 3 16,-5 2-4-16,5 1-1 0,-2-4 16 15,0 0-14-15,-4 5 3 0,-1-2 9 0,-1 0-11 16,-2 2 17-16,-3 0-15 0,1 0-3 0,1 0-5 15,-1 0 22-15,-1 0 16 0,0-3-7 16,-1 3-24-16,2 0 2 0,-1 0-4 16,1 0-7-16,-8 0 35 0,13 0-34 0,5 0 17 0,-3 0 9 15,2 0-30-15,-4 0 23 0,2 0-21 16,4 0 7-16,2 0 27 0,-1 0-24 0,-3 0 10 16,4 0-7-16,0 0-8 0,-3 0 5 15,2 0-7-15,-6 0 24 0,3 0-20 0,-6 0 9 16,2 0 4-16,-4 0-6 0,9 0-4 15,-5 0 3-15,0 0-9 0,4 0 31 0,17 7-4 16,-19-5-21-16,3-2-7 0,1 1 20 0,4 1 7 16,-1-1-21-16,-2-1 6 0,3 2-8 0,-12-2-7 15,4 0 10-15,4 0 5 0,4 0 1 0,0 0 17 16,-1 0-12-16,0 0-10 0,-2 0-9 16,1 0 4-16,-1 0 10 0,0 0-4 0,-2 0 16 15,0 0-17-15,-1 0-1 0,2 0-8 16,-6 0 8-16,0 0-5 0,-2 0 10 0,-2 0-4 15,1 0 15-15,1 0-12 0,4 0 15 16,2 0-21-16,2 0 35 0,18 7-31 0,-17-7-3 16,-11 0-7-16,4 0 0 0,6 0 9 15,-2 0 11-15,-3 0 17 0,-1 0-13 0,-2 0-21 16,6 0 31-16,-4 0-29 0,1 0 1 0,-4 0 2 16,0 0 23-16,-3 0-21 0,1 0-5 15,1 0 2-15,-2 0 0 0,-1 0 21 0,2 0-19 16,1 0 0-16,-2 0-9 0,7 0 10 15,2 0 28-15,3 0-45 0,0 0 13 0,1 0 1 16,-1 0 9-16,2 0 8 0,-2 0 0 16,-3 0-20-16,0 0 26 0,-4 0-28 0,-1 0 4 15,1 0 9-15,-3 0 2 0,-1 0 17 0,0 0-39 16,0 0 18-16,0 0 19 0,3 0-27 16,5 0 13-16,14 6 5 0,-21-6-9 0,1 3 11 15,-1-2-6-15,-1 1-13 0,1-2 13 0,0 0-19 16,9 4 26-16,-3-4-23 0,-15 0 10 0,9 0 18 15,0 0-27-15,4 0 2 0,2 0 15 16,-1 0 8-16,-3 0-27 0,-1 0-4 16,-1 0 2-16,-1 0-5 0,-1 0 23 0,0 0-14 15,5 13 20-15,-5-13-1 0,-1 1-6 0,3 1 15 16,-3-2-33-16,10 6-4 0,-2-4 10 16,-4-2 27-16,3 2-31 0,-4-2 22 0,6 0-21 15,-2 0 26-15,1 0-25 0,-1 0 1 16,-1 0 28-16,0 0-33 0,5 0 20 0,-4 0-10 15,1 0 27-15,-4 0-34 0,1 0 2 16,-1 0 14-16,3 0-15 0,3 9 30 0,-4-9-9 16,-1 0-21-16,0 0-8 0,-1 0 39 15,-1 0-29-15,-1 0 29 0,-2 0-18 0,8 0 15 16,2 0-34-16,-2 0 8 0,2 8 9 16,-4-8 5-16,-1 0 1 0,0 0-12 0,-2 0-15 15,-1 0 25-15,0 0-21 0,6 16 33 0,-6-14-17 16,0-2-13-16,-2 1 21 0,0 2-1 15,1-3-24-15,0 0 14 0,0 0-9 0,1 3 23 16,-2-3-7-16,2 0 3 0,1 0 0 16,-3 0-25-16,2 0 3 0,12 0 15 0,-4 0-7 15,-16 0 12-15,13 0-15 0,-1 0 6 0,-1 0 12 16,-3 0-27-16,8 0 39 0,-2 0-20 0,1 0-8 16,-2 0 15-16,2 0-20 0,-2 0-1 15,0 0-4-15,0 0 35 0,-3 0-13 16,-1 0-12-16,1 0-9 0,0 0 15 0,3 0-4 15,19-19-7-15,-13 18 21 0,0-6-2 16,-4 5-22-16,-3 1 33 0,-1-2-26 0,-1 3 3 16,-2 0-7-16,1-1 11 0,2 1 13 0,5-3-15 15,1-2-9-15,-6 3 2 0,2 2 34 16,4-4-27-16,-3 0 20 0,-6 4-17 0,3-3-8 16,-4 0 8-16,3-1 20 0,-4 1-17 0,3 0 2 15,9-1 12-15,-8-5-28 0,8 1 23 16,0 1-24-16,-3 0 7 0,-2 0 16 0,-3 0-20 15,4-1 4-15,0 0 3 0,-3-1-12 16,-2 5 27-16,3-6-17 0,1 1 9 0,-1-1-8 16,-1 5 15-16,2-5-15 0,0 1-1 15,2-3 0-15,-7 4-5 0,-1 2 4 0,0 1 3 16,-1 0 12-16,-1-2 6 0,10-2 5 0,-8 2-40 16,5-3 21-16,-4 4 19 0,-1 2-21 0,-1-2 6 15,-1 5-4-15,3-2 2 0,-4 0-9 16,1-2 8-16,5-6-6 0,-3 5 3 0,1 0-6 15,-2 4 4-15,-1 0 12 0,-1-2-12 0,1 2 23 16,-1-2-25-16,3 2 3 0,-3 1-4 16,1-4 13-16,0 1-12 0,0 1-3 0,-1-1 25 15,10-2-43-15,-7-2-36 0,-2 2-61 0,-4 0 10 16,2-4-254-16,-3 2-46 0,0 8 72 0,0-14-8 16,-21-17 23-16,6 10 20 0,-3 2-2 15,-1-6 42-15</inkml:trace>
  <inkml:trace contextRef="#ctx0" brushRef="#br0" timeOffset="-193170.68">23961 1440 439 0,'0'0'291'0,"0"0"-44"0,0 0-33 0,0 0 19 15,0 0-7-15,0 0-36 0,0 0-17 16,0 0-14-16,0 0 8 0,12-14-2 0,-17-2 20 15,2-4-55-15,0 4 17 0,1-11-9 0,-2 5-37 16,1-3 21-16,2-3-8 0,1-1-21 16,0 13-11-16,0-6-8 0,0-4 1 15,0-3-10-15,0-1-17 0,10-24 8 0,-4 25-9 16,1 8-28-16,0 0 16 0,-1 1-15 0,3 1 7 16,6 8-6-16,-5 1-1 0,4 1 25 15,-1 4-4-15,-3 1-26 0,1 4-7 0,-1 0-1 16,14 16-9-16,-7-2-15 0,-3-5 40 0,-3 6-1 15,4 2-3-15,-5 9-44 0,-1-9 20 16,-3 5 15-16,0 0-15 0,-1 2-3 0,-3-2 3 16,-2-10-2-16,0 5 16 0,0 4-12 0,-23 23 12 15,14-24-12-15,-5 2 13 0,-2-3-12 0,-4 1-15 16,-2-1 23-16,2-3 11 0,-2 0 3 16,-2-3-4-16,-2 2 0 0,2-4 0 0,3-5-2 15,0-3 21-15,-1 1-22 0,1-3 12 16,1 1-6-16,10-2 1 0,-6 0-3 0,-14-16 0 15,17 15-3-15,-4-4-1 0,6-1-1 0,3 3-2 16,-5-8 0-16,4 6-5 0,3 0 11 16,2 2-9-16,-1 1-6 0,3 2-1 0,0-2-14 15,-3 2 0-15,5 0 3 0,0 0-33 16,0 0 6-16,0 7 24 0,0-2-4 0,12 10 8 16,-12-4-2-16,6 7 10 0,3-6 2 0,2 7-2 15,-5 1 2-15,4 0-28 0,-1-2 3 0,0 3 2 16,0-3 9-16,-3 0 16 0,1 0-1 15,-4-5 1-15,4 6-5 0,-1-3-1 0,-3 0 0 16,-2-6 4-16,1 0 0 0,0-2 0 16,-1 1-3-16,-1-3 0 0,0-6 23 0,0 0 0 15,-13 25 0-15,1-12 2 0,-1-3-2 0,-6 1 16 16,3-5-24-16,-3 0 23 0,1-4-1 16,8-2 4-16,-3 0-28 0,-4 0 18 0,-1 0 3 15,-14-14-41-15,12 5 6 0,8-1-1 0,-4-4-84 16,2-2-50-16,-1-1-59 0,6-6 18 15,-7 1-299-15,6-2 36 0,-2-7 2 0,2-2 30 16,1 2 29-16,1-2 82 0,2-3-3 16,-1-8 9-16,3-5-29 0,-3 2 8 0</inkml:trace>
  <inkml:trace contextRef="#ctx0" brushRef="#br0" timeOffset="-192878.69">23550 456 581 0,'-5'-19'406'0,"3"3"-59"0,-1 3-35 16,0 1-33-16,-3 4-16 0,3 0-34 0,3 4 8 16,-4 0-27-16,2 0-23 0,0 0-31 15,0 1-12-15,-1 3-3 0,3 2-37 0,0 1-10 16,0 3-25-16,2 0-7 0,3 15 30 15,1 3-23-15,1 0-7 0,8 0-7 0,0 3-44 16,-1 2 4-16,-3 0-14 0,6-4-14 0,-4 0-62 16,2-4-23-16,-2 6-39 0,0-1-71 0,-1-4 20 15,-4 0-260-15,0-3 22 0,-7-6 18 16,-1 1 22-16,0-14 24 0,0 10 23 16,0-2 49-16,-20 15 10 0</inkml:trace>
  <inkml:trace contextRef="#ctx0" brushRef="#br0" timeOffset="-192230.74">23230 543 428 0,'-1'-3'360'0,"-3"-4"-63"0,1 4-23 0,0-3-41 16,2 1-32-16,-2 3-31 0,2-3 5 0,-1 4-21 15,0-1-34-15,0-1-9 0,-1 2 0 0,1 2-8 16,-3-1-26-16,1 3 11 0,0 0 27 16,-8 15-45-16,-4-8 0 0,-1 1-6 0,2 2-6 15,-5-1-11-15,3 0 22 0,-1-1 1 0,2 1-18 16,-1-4 9-16,4-1 27 0,0-3-43 16,4-1 5-16,3 1 12 0,-1-1-8 0,4-2 3 15,-2 1-6-15,1-2 12 0,2 4 7 16,-1-4-15-16,1 0-6 0,2 0 0 0,-4 4-5 15,4-4-28-15,-2 2-1 0,0-1 3 0,2 2 10 16,-2 3-5-16,1-3-3 0,-1 3-2 16,2 2-2-16,0-8 6 0,0 0-4 0,0 12-1 15,0 4-9-15,0 1 0 0,0-2-12 0,15 20 20 16,-10-20-7-16,-4-3 9 0,3-3-21 16,1 1 10-16,-4-4 15 0,0 4-3 0,2-4-2 15,-1 1-11-15,0-4-20 0,0 1 0 16,-2 0 2-16,2 1 20 0,0 0 15 0,-2-4-12 15,5 2-1-15,-5-2-3 0,5 1 0 0,0 0-1 16,-5-2 10-16,0 0-12 0,8 0 2 16,4 0-9-16,18-24 4 0,-11 15 8 0,1 5-2 15,1-6-2-15,1 1 2 0,-2 1-8 16,4-2-5-16,-3 3-9 0,-2 0 21 0,-1 3-8 16,2 1 6-16,0 0-4 0,-5 3-9 15,-15 0 9-15,16 0-10 0,0 0-5 0,12 16 15 16,-16-5 2-16,2-1-15 0,-5 6 29 0,-2-4-7 15,0-3-7-15,-3 1-3 0,-1 2 1 16,-3 0-10-16,0 0 12 0,0 7-1 0,-15 24-13 16,6-19-3-16,0 4 14 0,-4-4 4 0,-1 2-16 15,-3 0 2-15,-1 2-94 0,-4-7-65 0,-2 1-79 16,-2-5 23-16,4-1-258 0,-3 2 33 16,0-8 34-16,-1-9 28 0,13-1 29 0,-6 0 22 15,-20-30 24-15,23 17 70 0,-2-9-6 16</inkml:trace>
  <inkml:trace contextRef="#ctx0" brushRef="#br0" timeOffset="-154814.2">3852 14481 534 0,'-15'0'190'15,"15"0"-5"-15,0 0-28 0,0 0 11 0,0 0-22 16,-15 0 4-16,15 0-15 0,-20-16 4 0,7 28-21 15,5-4-18-15,2 2-1 0,-5 9 0 0,0-1-23 16,1 5 9-16,1-1-19 0,-4 1-10 16,4 3 15-16,-2 2-17 0,3-1 1 0,-1 2-19 15,3-3-8-15,1 3 15 0,5-1-10 16,0-11-10-16,0 11 0 0,16 38-2 16,-8-32 9-16,5-4-1 0,2 1-4 0,0-2-18 15,2-5 5-15,1-1-32 0,4-1-12 0,-1-2-5 16,3-1-42-16,-4-7-43 0,3 2 10 15,-4-3-219-15,-1-4-49 0,0-3 26 0,-5-1 3 16,0-3 25-16,-13 0 33 0</inkml:trace>
  <inkml:trace contextRef="#ctx0" brushRef="#br0" timeOffset="-154461.23">4281 14659 628 0,'0'-1'193'15,"0"1"-26"-15,0-3-14 0,1 6-4 0,1-2-1 16,0-1-14-16,2 3 8 0,1-1-12 0,0-1-28 15,7 8-2-15,-2-3 4 0,4 4 4 16,0-1-8-16,2 6-5 0,0 0-12 0,-1 0-14 16,-2 0-11-16,4 5 0 0,-4 0 1 15,-1 1-12-15,-1 5-8 0,-2 2 8 0,-3-5-20 16,0 5-5-16,-2 5 1 0,-1-4-2 0,-3-12-27 16,0 8-27-16,-13 30-33 0,4-20 6 15,-1-6-191-15,2 4 22 0,-10-7 19 0,2-4-151 16,0 1 19-16,-3-7 47 0,3-3-7 0,-1-4 11 15</inkml:trace>
  <inkml:trace contextRef="#ctx0" brushRef="#br0" timeOffset="-153948.27">4072 14874 494 0,'-2'-4'214'0,"-2"3"7"0,2-3-23 16,-1 1-37-16,2 2-18 0,0-1-20 16,-1-3 11-16,2 3-24 0,-2-4-22 0,-1 4-11 15,3 0 4-15,0-5-22 0,3 4-5 16,-1 0-14-16,-2-2 16 0,2 1-5 0,3-1-11 15,-2 3-4-15,2-2-12 0,0 2 11 0,1-5-14 16,-2 4 12-16,2 3-3 0,-2-6 3 0,4 6-4 16,-1 0 4-16,-2 0 4 0,-5 0 9 0,0 0 21 15,8 0-15-15,5 16-11 0,-8-13 13 16,5 11 11-16,-3-3-5 0,-1 8-22 0,-2 0 18 16,0-5-9-16,-3-1-17 0,-1 15 23 15,2-4-25-15,-2-11 13 0,0 7-18 0,0 4 7 16,0-4 22-16,0-1-21 0,0 2 12 0,-11 17-25 15,11-26-9-15,-1-1-4 0,1-1 12 16,-3-2-9-16,3-1-10 0,0-7 12 0,0 0 1 16,0 10-10-16,0-10 17 0,15 20-9 0,-8-14-3 15,-2-4 23-15,3-2-25 0,11 4 18 0,-14-4-15 16,5 0-12-16,2 0 21 0,3 0-14 16,-1 0-4-16,17-14-10 0,-22 8-26 0,1 2-20 15,-2 2-38-15,-2-1-31 0,2 0 12 16,-7 3-251-16,3-1-80 0,-4-2 56 0,0 3 25 15,-3 0 33-15,2 1 22 0,-3-1 9 0,-1 0 10 16</inkml:trace>
  <inkml:trace contextRef="#ctx0" brushRef="#br0" timeOffset="-153024.33">1642 15045 212 0,'0'0'224'0,"0"0"-44"0,0 0-4 15,-12 0-4-15,12 0-59 0,0 0 42 0,0 0-50 16,-14 0 1-16,-2-7-27 0,11 11 38 15,-1 2-42-15,-11 4 21 0,7-3-7 0,-2 1-8 16,0 3-3-16,-1 2-6 0,-3-1 0 0,2 3-23 16,3 1 9-16,-2 3-3 0,-1-3-2 15,2 2-2-15,1-1-7 0,1 1 0 0,-1 2-4 16,5 0-13-16,-1-3 10 0,0 5 3 16,6 0-10-16,-4-3-7 0,3 1 1 0,2-8-5 15,0 5-12-15,13 24 11 0,-7-15-11 16,3-3 4-16,2-3 0 0,0 3-2 0,5-5-7 0,1 3 2 15,-1-5-8-15,3-1-1 0,0-2-28 16,0-3-17-16,0-1-3 0,1-1-7 0,1 0-57 16,1 3 12-16,-4-8-145 0,1 3 19 15,-6-6 19-15,-13 0-161 0,17 0 80 0,-2 0 18 16,15-20 7-16</inkml:trace>
  <inkml:trace contextRef="#ctx0" brushRef="#br0" timeOffset="-152455.36">1921 15397 640 0,'-4'-4'215'0,"-1"4"-28"16,1-2-20-16,0 1 7 0,-2-4-13 0,0 5-26 15,1 0 0-15,-2 0-45 0,-2 0 4 16,9 0-6-16,-11 0 6 0,-3 0-21 0,-17 18 2 15,21-14-23-15,-1-2 9 0,1 3-9 16,3 0-8-16,-7 4-1 0,7-1-7 0,-1-2-7 16,5 4 1-16,-4-4 1 0,4 0-15 0,3 4 2 15,-2-1-3-15,0 12 1 0,0-2 7 16,2-19-5-16,0 17-3 0,0-1-20 0,16 13 20 16,-8-11-7-16,-4-8 8 0,5 3-9 0,0-3-14 15,-4-6 7-15,2 1 4 0,1-2 4 16,-3-3 3-16,2 0-5 0,-7 0 0 15,0 0-2-15,23-17 3 0,-16 9-3 0,-4-4-16 16,5-6-11-16,-1 2 14 0,-6 3-6 0,1 1 6 16,0-2-17-16,-1 4 9 0,-1-1 9 0,0 1-7 15,0 3-7-15,0-2 12 0,0 1-16 16,0 8 0-16,0 0 34 0,0-11-18 0,0 3 8 16,0 8-27-16,0-12 24 0,0 12-4 15,0-10-1-15,0 10 15 0,0-7-28 0,0 7 22 16,0 0-11-16,0 0-3 0,0 0 1 0,0-15 16 15,1 19 10-15,2-2-6 0,-3 1-1 0,4 0-2 16,-3 3 7-16,0 2-10 0,3-2 13 16,1 14-7-16,0-1 17 0,0 1-8 0,4-2-3 15,-2 1-17-15,-1-3 14 0,3 3 4 16,2-2 1-16,-3-1-1 0,0-3 1 0,2-2-8 16,-2 1-4-16,2-6 11 0,-3-2-28 0,-1 2-10 15,0-3-28-15,1-2-52 0,0 1 9 16,-1-2-134-16,-6 0-128 0,0 0-2 0,13 0 25 15,15-16 17-15,-15 4-10 0</inkml:trace>
  <inkml:trace contextRef="#ctx0" brushRef="#br0" timeOffset="-152148.39">2088 15169 658 0,'-1'-5'207'16,"-1"2"-50"-16,2-4 15 0,0 5-26 15,0-2-15-15,0 4-6 0,2-3-10 0,-1 3-4 16,4 3-16-16,-2 1-10 0,9 5-1 0,-1-1-19 16,2 4-5-16,0 10 6 0,1-1 0 15,0 3-15-15,-3 0-12 0,0 1 8 0,4 2-8 16,-3 1-2-16,-4 3 3 0,1 0-7 15,0 3-2-15,-3 1-1 0,-2-1-7 0,-1 5 2 16,1-2-13-16,-4 5-29 0,0-25-9 0,0 14-85 16,-11 38 10-16,5-28 10 0,4 1-330 0,-5-3 26 15,-2-6 67-15,-4-5 22 0,-1-7 13 16,1-1 30-16</inkml:trace>
  <inkml:trace contextRef="#ctx0" brushRef="#br0" timeOffset="-144853.86">2033 16452 462 0,'0'0'253'0,"0"-17"-58"15,0 17-20-15,0 0 15 0,0 0-17 0,0 0-16 16,0 0 13-16,0 0-17 0,0 0-18 16,0 0 3-16,0 0-35 0,0 0-11 0,0 0 9 15,0 0-20-15,0 0-21 0,0 0 25 16,0 0 8-16,0 0-23 0,0 0 7 0,0 0-6 15,-20 25-12-15,20-16-14 0,7 18 13 0,-7-8 6 16,3-5-29-16,0-3 26 0,-3 1-39 0,5 11 20 16,0-8-17-16,-4-4 7 0,2 1 11 15,0-2-27-15,0-4-9 0,1 1 37 16,2-2-43-16,-2 0 38 0,2-1 0 0,-3 1-35 16,4-4 23-16,8 8-35 0,-3-5 26 0,2-2-13 15,-5-2 24-15,0 0-18 0,6 0-8 0,-2 0 5 16,19-23 1-16,-18 15 8 0,-1-6 4 15,-1 1-9-15,0-5 9 0,5 3-28 0,-11-3 16 16,3 6 1-16,-2 3 11 0,-4-1 16 0,4 3-23 16,-3-1-9-16,-1 5 3 0,0-3-23 15,-2 0-3-15,1 2-23 0,0 2-38 0,-2 0-21 16,0-1-51-16,1-1-43 0,0-1 18 0,-1 3-261 16,2-3 26-16,-2 1 57 0,1-1 11 15,0 2 16-15,1-3 21 0,0 2 30 0,1 0 9 16</inkml:trace>
  <inkml:trace contextRef="#ctx0" brushRef="#br0" timeOffset="-144206.9">2577 16491 209 0,'0'4'314'0,"0"-3"-46"0,1 3-19 0,0-3-29 16,-1 1 2-16,2 0-23 0,-2 0-20 0,0-2-8 15,2 0-3-15,0 3-24 0,-2-3-6 0,1 0 8 16,-1-3-35-16,1 1-17 0,2 0 5 16,-2-1-10-16,2-2-31 0,-2 1 15 0,1-2-25 15,1 2 20-15,1-1-22 0,0 3 0 16,-1-3-31-16,0 1 34 0,1-1-35 0,2 1 39 15,0 0-45-15,7-3 24 0,-2 1 5 0,-2 3-17 16,0-2-14-16,-2 3 11 0,0-1 11 0,-2 2-27 16,2 1 4-16,-2 0 0 0,-5 0-5 15,0 0 26-15,8 0 23 0,-1 0-38 0,-7 0 13 16,15 17-17-16,-6 0 10 0,-5-5 31 16,-4 3-23-16,0 0-24 0,2-2 25 0,-2-13-8 15,0 15-7-15,0 4 9 0,-15 19-5 16,10-21-1-16,0 4 8 0,-3-4 7 0,1 2-8 15,-1-4-10-15,-1-1 0 0,0-4 42 0,2-4-7 16,1 3-3-16,0-6-5 0,1 4-15 16,1-2-9-16,0-4-1 0,2 3-2 0,-1-3 5 15,1 0 0-15,-2 2 23 0,2-3-4 16,0 0-29-16,2 1-2 0,0-1 10 0,0 0-1 16,2-1-2-16,0 1-1 0,2 2-13 15,2-2 1-15,-1 3 19 0,-1-3-15 0,6 0 0 16,-4 1-24-16,2-1 2 0,7 0 2 15,16 11 2-15,-18-7 2 0,-1-2-3 0,1-2 22 16,4 6-1-16,1-3 0 0,-4-3 7 0,-3 3 0 16,2-2-9-16,-5-1 0 0,2 3 0 0,-10-3 0 15,6 0-1-15,0 0 4 0,-6 0-29 0,9 0-18 16,-3 0-23-16,-6 0-12 0,7 0-19 16,-7 0-20-16,0 0-53 0,6 0 16 15,-6 0-173-15,6-3-142 0,-7 6 48 0,-4-2 32 16,3 0 26-16,-4 3 23 0,-8 2 23 0,-4-1 3 15,-3 0 6-15</inkml:trace>
  <inkml:trace contextRef="#ctx0" brushRef="#br0" timeOffset="-143842.91">2039 16997 391 0,'-5'0'267'0,"-3"0"-27"0,4 0-35 15,1 0 1-15,-3 0-20 0,4 0-24 0,-2 0-21 16,2 0-6-16,-1 0-27 0,3 0 12 16,0-4-9-16,0 4-15 0,3-2 20 0,3 0-2 15,11-6-30-15,0 1 16 0,4 2-27 16,0 0-13-16,0 1 26 0,2-1-28 0,3 0 12 15,0 1-14-15,-14 4-20 0,8 0-15 0,4 0 3 16,2 0 31-16,2 0-32 0,2 0-2 0,28 14-1 16,-29-12 0-16,0 0-5 0,-15-2 8 15,4 0-23-15,5 0-2 0,0 0 9 0,0 0-13 16,-3 0-20-16,-1 0-7 0,-4 0-43 16,9 14-33-16,-8-7 10 0,-9-1-156 0,-3 0-114 15,0 0-27-15,-3 1 16 0,-1 2 53 0,0-2 22 16,-13 21 15-16,2-7 9 0</inkml:trace>
  <inkml:trace contextRef="#ctx0" brushRef="#br0" timeOffset="-143468.89">2209 17332 734 0,'-4'0'261'15,"-1"-2"-16"-15,0 1-31 0,2-1-8 16,1 2-6-16,-1 0-26 0,0 0-22 0,0 0-20 16,3 3-17-16,-3 1 8 0,2 1-9 0,-1 2 6 15,1 3-42-15,1 2 25 0,0 3-54 0,0 3 6 16,0 5-9-16,0 1 1 0,0-3 4 16,13 24 2-16,-6-23-29 0,-4-3 14 0,3 1-9 15,4-2 7-15,-6-8 2 0,4-3 40 0,-1 0-42 16,2-1 16-16,-2-5-4 0,-7-1 16 15,7 0-8-15,5 0-11 0,16-15 2 0,-13 3-9 16,1-1-3-16,-4-2-4 0,1 0-13 16,1 0-3-16,-3-1 0 0,1-4 21 0,-4 6-3 15,2-6-14-15,-3 3-20 0,0 0-36 16,-2 6-10-16,-1 4-17 0,-2-3-59 0,-2 3-63 16,0 0 16-16,0 7-285 0,0 0-1 15,0 0 60-15,0 0 31 0,0-9 23 0,0 9 24 16,0 0 22-16,0-9 10 0</inkml:trace>
  <inkml:trace contextRef="#ctx0" brushRef="#br0" timeOffset="-143205.97">2705 17585 751 0,'0'8'376'16,"-2"-2"-18"-16,1 4-45 0,1 15 6 0,0-15-44 16,-10 25-12-16,6-11-36 0,0-3-18 15,2 5-51-15,-2-1 17 0,1 1-30 0,1 0-11 16,-2 1-20-16,0-2 10 0,0 3-35 0,4 1-11 16,-3-3-133-16,0 2-28 0,2-1-87 15,-1-5 17-15,2-11-333 0,0 8 37 0,0-2 32 16,0-2 35-16,0-5 25 0,11 6 25 15,-6-12 37-15,-1-8 38 0</inkml:trace>
  <inkml:trace contextRef="#ctx0" brushRef="#br0" timeOffset="-134672.53">3665 17055 442 0,'0'-19'176'15,"0"19"19"-15,0 0-77 0,0 0 34 0,13 0 10 16,-13-17-57-16,0 17 7 0,18-22 13 0,-17 18 9 16,-1 2 5-16,2 1-28 0,0 0 12 15,-1-3-5-15,-1 4 17 0,0-1-27 0,0-2-6 16,0 6 17-16,-1-2-17 0,-3-1-4 16,4-4-16-16,-4 7 10 0,1-3-27 0,1 0 17 15,-3 0 27-15,0 0-26 0,0 0-3 0,-2 0 13 16,2-3-8-16,-4 2 3 0,2 1-11 0,-5 0-7 15,-5 0-8-15,-14-11 12 0,18 7-13 16,0 3 1-16,0-3-7 0,3 4-10 0,2-4-13 16,-2 4-2-16,2 0-4 0,2 0 9 15,-2 0-23-15,-1-1 12 0,3 0 16 0,-2 1-23 16,2 0 32-16,6 0-23 0,-9 0-28 0,2 0 14 16,1 0-1-16,6 0 7 0,-10 0-2 0,3 0-41 15,1 0-6-15,6 0-50 0,-8 0-13 16,-2-15-26-16,6 10-37 0,2 0-29 0,1 2 14 15,1-3-173-15,0 3-118 0,1 3 40 0,1 0 30 16,0 0 26-16,0 3 36 0,1 1 25 16,-2-2 19-16,4 2-33 0</inkml:trace>
  <inkml:trace contextRef="#ctx0" brushRef="#br0" timeOffset="-134375.54">3706 17107 446 0,'0'2'278'0,"0"-1"-43"16,-1 2-11-16,-2-1-23 0,0-2-5 0,1 4-7 16,-2-3 6-16,1-1-4 0,1 4-35 15,-2-3 2-15,-2 0-31 0,-1 3 26 0,1-2-29 16,1 1-14-16,-10 2 22 0,0-3-26 15,3 0-8-15,0-1 8 0,2-1-30 0,0 0 11 16,-10 1-24-16,14-1-10 0,-4 0-23 0,1 0 13 16,0 0-63-16,-1 0-11 0,2 0-51 0,-1 0-53 15,1 0 11-15,1 0-317 0,-5 0 33 0,-17 14 29 16,11-5 18-16,0 0 55 0,3-6-37 16,-2 3 30-16,4-3 8 0</inkml:trace>
  <inkml:trace contextRef="#ctx0" brushRef="#br0" timeOffset="-122893.3">4245 17120 480 0,'0'0'190'0,"-15"-17"18"16,15 17-22-16,-15-29-8 0,15 24-16 16,-3-4 2-16,3 4-11 0,-3 0-11 0,2-1 6 15,-4 1-34-15,4 1 2 0,0 1-13 0,-2-3 10 16,3 4-26-16,-1-2 12 0,-2 1-16 0,3-1 6 15,-2 0 4-15,-1 0-28 0,2-1-10 16,-2 2 2-16,1-3-15 0,-1 4-8 0,-2-2 43 16,4-1-23-16,-3 3 9 0,-2-5-23 15,2 6-7-15,0-1 13 0,-1-2-15 0,-2 0 17 16,1 2 10-16,2-1-18 0,-3 2 15 16,1-5 8-16,2 4-29 0,-1 2-2 0,-1-1-3 15,1 1-3-15,0-1 2 0,2-1-5 16,-2 2 5-16,0-3-8 0,5 3 23 0,0 0-32 15,-10 0 4-15,10 0 0 0,-8 0-2 0,8 0 7 16,-16 15-8-16,13-11-12 0,-1 3 18 0,-1-1 0 16,5 2-24-16,-4 13-8 0,4 3 48 15,-4 2-32-15,4-11 6 0,0 5-9 0,0 4-1 16,13 21-3-16,0-24 19 0,-4-3-9 16,4 3-11-16,1-5 13 0,-2-2-6 0,5-3 0 15,0-2 14-15,-1-4-23 0,-3-5 8 0,1 0 9 16,-6 0 6-16,5 0-25 0,16-23-11 0,-11 11 25 15,-4-2 8-15,0-3-8 0,0-5-1 16,-1 1 1-16,-2 0 21 0,-2 1-30 0,1-6 1 16,-3 8 1-16,2-1 17 0,-8-1 0 0,1 8-17 15,-2-2 0-15,0 14-1 0,0-10 1 16,0 10 24-16,0-10-24 0,-16-2-1 0,12 9 13 16,0 3-4-16,-4 0 2 0,0 0-4 0,0 0-19 15,-1 0 15-15,-4 0-6 0,-1 0 17 16,2 0-32-16,1 0 11 0,-1 0-10 0,3 0-7 15,1 0-30-15,1 0-15 0,7 0-26 0,-8 0-15 16,8 0-16-16,-7 0-18 0,7 0 14 16,-14-7-131-16,14 3-128 0,3 0 30 15,-3-1 25-15,0 0-10 0,1 1-1 0,0 0 70 16,3 1 8-16,1-2 0 0</inkml:trace>
  <inkml:trace contextRef="#ctx0" brushRef="#br0" timeOffset="-122437.34">4464 16871 561 0,'5'0'224'0,"-1"3"-9"16,1-2-10-16,1 2-24 0,-1-2-3 15,-1 0 1-15,3 0-33 0,4 9-18 0,-2-2 6 16,-2-2-12-16,0 2-27 0,-3-4 3 15,2 2-9-15,-2-3-24 0,-1 5 18 0,1-6 3 16,-3 4-31-16,2-3-7 0,-1 0 5 0,1-1 14 16,-1 2 22-16,-2-3-39 0,2 2 18 15,0-1 5-15,-2 3-39 0,0-5-2 0,0 3 3 16,0-3 1-16,-2 0 20 0,2 1-42 16,0-2 7-16,0-2-1 0,-2 3 20 0,1 0-40 15,0-1 12-15,-1 1 12 0,1-4-19 0,0 2 24 16,1 0-27-16,-1 0 16 0,2 0-1 15,-1-2-7-15,1 2-28 0,0 1 14 0,2 0-3 16,0 1-1-16,0-2-1 0,1 2 7 0,1 2 33 16,-2-1-47-16,-1 2 12 0,2 1 26 15,1-2-5-15,-3 2-36 0,2-2 31 0,-2 3-19 16,3-2 8-16,-2 0 26 0,-1 4-33 0,2-5 23 16,-2 3-25-16,-1-1-3 0,1-2-9 15,-1 2-14-15,1-2-14 0,-2 1-51 0,0-2-35 16,0-1-28-16,0 2 16 0,-2-2-245 15,2 0-4-15,-1 0 33 0,1-2-10 0,0 2 48 16,0-1 32-16,3 0 13 0</inkml:trace>
  <inkml:trace contextRef="#ctx0" brushRef="#br0" timeOffset="-121542.33">5206 16607 707 0,'1'-4'263'0,"-1"2"9"15,2 1-31-15,-2-2-6 0,0 3-42 0,0 0-17 16,0-1 18-16,0 2-25 0,-2 2-10 0,1-2-26 16,-1 1-21-16,1 2 7 0,-3-4 22 15,2 6 0-15,-1-4-16 0,-1-1 10 0,-1 6 8 16,0-4-15-16,-9 6 6 0,5-3-22 0,1-1-12 16,-1 1 22-16,2-2-28 0,-1 0-2 15,0 1 10-15,-7 0-1 0,0 4-2 0,2-7-5 16,1 1-8-16,2-2-12 0,4 0-18 0,-2 2-1 15,0-1 1-15,3 0-2 0,-1 0-6 16,6-2-18-16,0 0-9 0,-7 0 7 16,7 0 4-16,0 0-20 0,-8 0 8 0,-2 12 2 15,5-9 0-15,4 2-17 0,-3 0 7 0,3 0-3 16,-2 2 7-16,1 0-11 0,1-1 14 0,-1 1-17 16,-5 11 12-16,5-4-16 0,2-3-1 15,0 3 13-15,0-6 4 0,0-8-7 0,0 12-10 16,0-2 4-16,0-1 0 0,0 1 5 15,0 1 8-15,0-2-9 0,0-2 6 0,0-7 2 16,0 12-8-16,0-4-13 0,0-8 17 0,0 10-6 16,0-10 1-16,0 10-11 0,0-10 10 0,0 9 3 15,0-9-5-15,0 10-19 0,0-10 21 16,0 0 0-16,0 0-12 0,0 0 5 16,13 16-8-16,-10-18-2 0,-1 2-4 0,2-2 14 15,0 1-6-15,1-2 5 0,0 1-10 16,2-3 13-16,5-1-14 0,3-7 4 15,-5 4 23-15,1 5-14 0,4-8 12 0,-6 6-4 0,1 2-18 16,-2 3 7-16,-1 0-1 0,-1-1-16 16,3 0 22-16,-9 2 3 0,8 0-8 0,-2 0 1 15,2 0 11-15,-8 0-27 0,6 0 36 0,19 20-24 16,-16-11-2-16,-2-6 16 0,0 6 3 16,-1-1-11-16,-3 0 3 0,0-2-15 0,0 1 23 15,3 9 2-15,-2-2 2 0,-1-6-3 16,-3 0 1-16,0 1-6 0,0 4 5 0,0-13-3 15,0 7 9-15,0 2-10 0,0 6 4 0,-14 20-18 16,7-17 18-16,2-5-1 0,-4 6-3 0,0-3 5 16,1 1-2-16,-2 2 5 0,-1-3 9 15,-1-6 5-15,-2 3 4 0,0-1-9 0,5-6 2 16,-1 0-10-16,1-2 9 0,-8 2-6 16,0 0-1-16,7-1 3 0,0-5-11 0,5 5-1 15,-2-2-6-15,1 1-28 0,3-4-14 0,-5 2-37 16,3 0 8-16,1 0-199 0,0 0 25 15,-4 0-320-15,3 1 53 0,-2-2-25 0,7-1 37 16,-12 0 62-16,-2 0 67 0,1 0 26 16,-1 0 23-16,-2 0 24 0,-22 16 16 0,17-10 50 15</inkml:trace>
  <inkml:trace contextRef="#ctx0" brushRef="#br0" timeOffset="-116561.73">31847 15523 427 0,'0'0'150'0,"0"0"-15"0,12 0-5 16,-12 0-37-16,0 0-12 0,0 0 17 16,0 0-40-16,0 0 12 0,0 0-5 0,0 0-4 15,0 0-53-15,0 0 54 0,0 0-5 16,26 12-81-16,-25-11 12 0,-1 1 6 0,0 5-12 15,0-4-39-15,0 1-51 0,-3 0-69 0,3 2-112 16,-2 0 5-16,2-6 36 0</inkml:trace>
  <inkml:trace contextRef="#ctx0" brushRef="#br0" timeOffset="-112930.93">31822 15707 254 0,'-1'0'170'0,"0"0"31"16,-2-4-37-16,2 4 30 0,0 0-24 0,-1-2-48 15,0 2 16-15,0-1 3 0,1-2-10 0,-1-1-23 16,0 4 0-16,2-2-6 0,-2-3 0 16,2 3-9-16,-3-1-4 0,3-1 8 0,-2 1-19 15,2-2-2-15,-1 1-15 0,1-2 3 16,-1-1 14-16,1 3-30 0,0-4-4 0,0 8 1 15,0 0 17-15,0-11-8 0,0 1-7 16,0-2-13-16,0 5 20 0,0-2-19 0,0 1-15 0,0-3 3 16,0 1 10-16,0 0 16 0,0-6-24 15,0-4-2-15,0 1 20 0,-10-14-32 0,5 11 17 16,0 6-10-16,0-3 26 0,-3 2-24 16,3 1 9-16,0-2-9 0,-1 2 20 0,2 6-21 15,0-1-2-15,-4-7 2 0,3 7 10 0,1 4-11 16,-1-4 35-16,4 7-53 0,-2-3 40 15,1-2-17-15,-1 3 3 0,1 0-8 0,-1 2-7 16,1-3 43-16,0 2-62 0,0 0 22 16,0-1 38-16,0 0-45 0,2 2 0 0,-1-2 6 15,1 2-10-15,-3-2 5 0,3 0 0 16,-4 2 8-16,2 0-13 0,0-1 4 0,1 1-7 16,0-1-1-16,-4 0 8 0,2-1-4 15,1 0 7-15,-7-8-9 0,3 5 3 0,0-1-1 16,-1 5 11-16,3-2-28 0,-1 3 23 0,2-2 4 15,-10-6-1-15,6 2-15 0,-3 3 9 0,-1-3 0 16,0 4-20-16,2-7 31 0,-3 4-30 16,3 6 19-16,0-5-17 0,3 3 15 0,-2 0-9 15,-3-5 12-15,0 4 2 0,4 0 0 16,-4 3-16-16,4-2 1 0,2 0 2 0,-3 2-1 16,2 1 1-16,-1-2 13 0,1 3 18 0,1-1-8 15,-11-6-14-15,6 6 2 0,-1-2 8 0,-1 0-24 16,2 2 24-16,-9 0-14 0,2 0 17 15,1-1-5-15,-2-3-6 0,0 4 9 16,-1 1-22-16,4-1 4 0,-2-3 8 0,8 5 0 16,-2 0 0-16,0 0-5 0,-1 0 5 0,1 0 2 15,-1 0-3-15,4 0 9 0,0 0-8 16,-1 0 12-16,-16 13-21 0,10-11 0 0,4-2-7 16,-1 0 0-16,2 0 37 0,4 0-4 15,6 0-36-15,-11 0 21 0,0 0 5 0,-5 0-14 16,2 0-13-16,3 0-2 0,1 0-14 15,-6 0 9-15,2 0 12 0,-2 0 7 0,4 0-7 16,-19 14 13-16,17-14-25 0,3 4 20 0,0-4 0 16,-2 0-1-16,4 0 10 0,3 2 18 0,-4-1-26 15,5 0 16-15,-1 5-41 0,-3-6 30 16,4 0-31-16,-4 2 23 0,2-1 9 0,-9 6 10 16,5-5-36-16,1 2 21 0,-6 2 12 0,2 0-6 15,4-2 7-15,0-1-24 0,-7 3 15 16,17-6-3-16,-14 0 1 0,3 0-6 0,-9 16 10 15,13-12-14-15,1-3 9 0,-1 2-3 0,7-3 5 16,0 0-10-16,-8 0-6 0,8 0 17 16,-8 0-15-16,8 0-13 0,-19 13 20 0,14-11-16 15,0 0 37-15,1 2-25 0,0-4-4 16,0 4 35-16,4-4-30 0,0 0-17 0,-10 0 2 16,3 0 31-16,7 0-4 0,-9 0-16 0,-13 22 14 15,5-15-2-15,5-4-8 0,3-2 0 16,-2 1 0-16,2 2 30 0,1-2-19 0,-1-2-13 15,2 1 11-15,-11 0 2 0,4 1-18 0,5 0 9 16,9-2 31-16,-7 0-58 0,-3 0 50 0,3 0-33 16,7 0 13-16,-8 0-5 0,1 0-1 15,7 0 18-15,-10 0-36 0,-3-14 3 0,8 12 21 16,-9-6-1-16,8 4 1 0,-1-3 8 16,1 5-9-16,-3-2-6 0,4-2 21 0,1 6-10 15,-2-4 7-15,1 0 21 0,-1 2-37 16,0-1 8-16,1 2 0 0,-1-3 0 0,-9-1-11 15,4 0-13-15,1 0 18 0,-1 3 9 0,4-1 0 16,-2 0 20-16,-5-5-30 0,1 4 13 0,2 2-16 16,-1 0 8-16,2 1-8 0,2 0 0 15,-1-2 15-15,9 3-16 0,-9 0 2 0,-6 0 12 16,0 0-10-16,0 0 1 0,0 0 31 0,-1 0-17 16,0 0-18-16,0 0 10 0,-1 0-1 15,4 0-28-15,-5 0 23 0,5 0 0 0,-7 0-10 16,-13 13 16-16,21-13-11 0,-8 4 7 0,6-4 16 15,-2 0-19-15,2 3-16 0,-2-2 3 0,6-1 0 16,-2 0 59-16,12 0-42 0,-9 0-18 16,0 0 13-16,-1 0 1 0,4 0 4 0,-1 0-13 15,1 0 29-15,-7 0-32 0,-4 0 18 16,1 0 37-16,-1 0-36 0,1 0-3 0,0 0 11 16,-2 0 8-16,2 0-8 0,-1 0-35 0,3 0 54 15,1 0-35-15,-2 0 8 0,-3 0-6 16,5 0 15-16,-12 0-19 0,5 6 2 0,7-6 2 15,13 0-1-15,-11 0-4 0,0 0 7 16,0 0-1-16,3 0 1 0,-1 0 13 0,2 0-2 16,-16-14-21-16,9 10 24 0,7 4 4 0,-4 0 9 15,-3 0 1-15,0 0-37 0,-1 0 10 16,-19-16-28-16,21 14 34 0,0 0-1 0,2 2 13 16,1 0-16-16,0 0-2 0,2 0 5 0,-3 0-8 15,-1 0 22-15,1 0-28 0,2 0-2 16,-3 0 4-16,2 0-1 0,2 0-4 0,-1 0 39 15,-1 0-29-15,0 0 0 0,-4 0 0 0,0 0 13 16,1 0-17-16,-1 0-17 0,0 0 31 16,1 0-20-16,2 0 14 0,0 0-5 15,-1 0 7-15,-1 0 5 0,0 0-14 0,-1 0 4 16,-1 0 26-16,0 0-31 0,-12 14 12 16,8-13-17-16,3 0 34 0,4 1-2 0,2-2-12 15,-9 3-6-15,11-3-8 0,-4 0 9 0,-2 0-3 16,-20 17-2-16,16-11 20 0,3 0-33 15,-3-5 31-15,6-1-40 0,-6 4 14 0,5-2 2 16,-5 2 12-16,5-2-4 0,13-2 18 16,-11 0 0-16,3 0-21 0,-1 0-21 0,1 0 16 15,8 0 3-15,-8 0-2 0,2 0 7 16,6 0-7-16,-10 0-5 0,0 0 6 0,3 0-13 16,1 0 30-16,-4 0-5 0,1 0 9 0,-4 0-22 15,0 0 1-15,3 0 6 0,0 0 8 16,-7 0-1-16,3 0-13 0,1 0 22 0,0 0-14 15,3 0 0-15,0 0 0 0,2 0-1 0,2 0 5 16,-3 0-19-16,2 0 4 0,0 0-1 16,0 0-13-16,0 0 20 0,0 0 29 0,1 0-20 15,-3 0-12-15,3 0-2 0,6 0 8 0,-12 0-16 16,2 0 3-16,4 0 0 0,-2 0 37 16,0 0-14-16,2 0-19 0,-2 0 3 0,2 0-12 15,-3 0 28-15,4 0-11 0,-3 0 28 16,0 0-14-16,1 0-21 0,-1 0 16 0,2 0-9 15,-1 0-6-15,0 0 16 0,7 0-34 0,-9 0 20 16,1 0-4-16,1 0 18 0,0 0-11 16,-1 0 10-16,-3 0-9 0,-3 0-22 0,0 0 7 15,2 0 13-15,-3 0-7 0,-2 0 25 16,1 10-15-16,-15 0 15 0,19-10-4 0,6 0-13 0,-2 2 13 16,2-2-19-16,-2 4 11 0,2-3-5 15,1 1-4-15,0-2 32 0,-2 1-2 0,0 1-23 16,4-2 6-16,-3 1-19 0,0-1 31 15,1 4-27-15,1-4-16 0,-2 2 16 0,2 1 19 16,-2-2 22-16,1 3-38 0,0-2 15 0,-9 4-19 16,0 4 13-16,6-3-15 0,0-2-3 15,2 0 45-15,-3-2-54 0,4 2 4 0,1 1-6 16,-1-5 31-16,0 2 3 0,0 3-3 0,0-2 2 16,1 2 24-16,1 0-38 0,-5 9-6 15,-3-3 2-15,5-2 37 0,2-1-19 16,-2 0-6-16,3-2-15 0,-1-1 6 0,2 1 27 15,0-1-16-15,2-1-14 0,-1 1-1 0,1 0 29 16,-4 0-23-16,4 0-6 0,-4-1-9 16,4 0 28-16,-1 2-17 0,0-3-16 0,1 4 22 15,0-4 10-15,0 3 7 0,0-7-8 0,0 0 9 16,0 12-21-16,0-4-2 0,0 0-13 0,0 2 17 16,0-10 17-16,13 33-7 0,-9-15 0 15,3-2-11-15,-3-1 11 0,-2-1-3 0,0-4-11 16,0-2-11-16,2 0 27 0,-1 0 0 15,0-1-15-15,2 11 10 0,0-8 4 0,-2 2-10 16,7-1 6-16,-3-1-27 0,-2-2 20 16,0 0 6-16,-3-2 32 0,0 1-21 0,12 8 5 15,-8-6-16-15,-2-2-3 0,0 0 16 16,1-3-17-16,0 1-11 0,0 0-1 0,0 0 0 16,7 7 18-16,-3-4-21 0,0-2 13 0,1-2-2 15,-4-1 12-15,10 6 17 0,-5-1-29 16,6 0-18-16,-3-2 25 0,0 1-15 0,-1-1 9 15,-1 2-16-15,4-3 20 0,-3-1 11 0,-2 0-7 16,3 1 35-16,3 1-34 0,-2 0 13 16,-3-1-26-16,-2-3 2 0,5 2 30 0,-1 2-1 15,-5-5-26-15,3 2 19 0,-1-3-20 16,-3 0-5-16,-8 0 6 0,13 0-3 0,2 0-23 0,-1 0 33 16,0 0 4-16,2 0-7 0,1 0 7 15,-1 0-21-15,-1 0 8 0,-2 0 9 0,3 0-10 16,-3 0 1-16,2 0 5 0,-3 0-6 15,-4 0 8-15,2 0 28 0,-4 0-35 0,2 0 2 16,2 0 29-16,-6 0-53 0,4 0 18 16,-2 0 10-16,8 7 9 0,3-1 12 0,-7-4-27 15,1 2 5-15,0-4 17 0,-5 3-9 0,10 4-16 16,-6-5 16-16,1 2 7 0,5 0-13 0,-6-2-16 16,-1-2 6-16,0 7 1 0,-4-4 8 15,3-3-7-15,-1 1 10 0,0 1-14 0,-2-2 14 16,2 1 0-16,14 3 0 0,-10-2 16 0,1-2-16 15,-3 0 1-15,-9 0-21 0,9 0 16 16,7 0-12-16,1 0 20 0,1 0-14 0,1 0-2 16,0 0 12-16,3 0-11 0,-3 0-3 0,2 0 22 15,-4 0-10-15,-1 0 6 0,-2 0-12 16,-3 0 19-16,5 0-21 0,-2 0 13 0,-3 0-22 16,2 0 3-16,-4 0 39 0,-1 0-22 15,10 3 0-15,-12 1-7 0,-2-3-14 0,5 3 41 16,-4-3-1-16,1 1-18 0,1-2-22 15,-2 3 2-15,4-2 15 0,-4 3-18 0,13-2 25 0,-4-2-20 16,-1 4 20-16,-2-4-18 0,-1 4 9 16,10-4 10-16,-10 0-19 0,3 0 1 15,3 0-2-15,1 0 27 0,-3 0-26 0,3 0 30 16,-1 0-36-16,-2 0 8 0,0 0 6 0,-1 0-14 16,4 0 18-16,-2 0-25 0,-1 0 13 15,0 0 6-15,-3 0-11 0,-1 0-14 0,0 0 22 16,5 0 1-16,-1 0 26 0,1 0-31 15,2 0 18-15,-1 0 1 0,1 0-8 0,3 0-7 16,-2 0 14-16,-1 0-1 0,1 0-20 0,18-8 16 16,-18 5-7-16,1-1 7 0,-1-1 2 15,-4-1 3-15,4 2-7 0,-4 2 11 0,5 1-20 16,-6-2 36-16,-4-1-5 0,3 2-24 0,-2-1-5 16,-1 2-10-16,8-6 31 0,-5 5-11 15,0-2 1-15,-3 0-17 0,1 4 35 0,-1-2-38 16,0 1-10-16,-3-3 18 0,14 4-7 15,-6-3 7-15,-1 3 7 0,5-4 2 0,-1 4 3 16,-1-2 8-16,-7 2-17 0,0 0 0 0,2 0 1 16,1 0-20-16,3 0 40 0,3 0 11 15,-1 0-33-15,0 0-1 0,4 0 6 0,-4 0 17 16,2 0-15-16,-3 0-6 0,0 0 14 0,-4 0-18 16,6 0 8-16,-3 0 30 0,6 0-51 15,-2 0 17-15,0 0 0 0,0 0 3 0,17-11 13 16,-17 7-9-16,2 0 6 0,0-2 15 15,-3 2-26-15,1 2-2 0,1-3-2 0,-2 2 25 16,-2 0 6-16,0-4-35 0,3 3 0 16,-5 1-8-16,2-1 27 0,2 0-12 0,-2 2-19 15,-4 1 23-15,1 1 3 0,7 0 8 16,-4-3-3-16,-7 3-25 0,5 0 14 0,7 0 1 16,-2 0-7-16,2-4 6 0,2 4 39 0,-2 0-23 15,0 0-25-15,1-2 17 0,-3 2-5 16,4 0 28-16,-2-1-38 0,-12 1 7 0,5 0-14 15,2 0 15-15,3 0 20 0,-4 0-26 16,-1 0 1-16,0 0 14 0,-3 0 27 0,-1 0-53 16,1 0 28-16,-2 0-8 0,0 0-1 0,5 0-19 15,4 0 18-15,-3 0 33 0,2 0-27 16,-6 0 26-16,1 0-57 0,2 0 32 0,-5 0-16 16,1 0 16-16,5 0-20 0,2 0 8 15,-1 0 2-15,0 0 1 0,-5 0 17 0,3 0-31 16,2 7 1-16,-3-7 25 0,-2 0-15 0,2 0 5 15,-7 0-4-15,12 13 3 0,-15-12 15 0,4 1-31 16,-1-2 21-16,0 0-15 0,3 1-1 16,-3-1-4-16,15 2 20 0,-10 0 1 15,-1-1 0-15,-1-1-2 0,-3 2 16 0,4-1-14 16,-6 2 4-16,4-2-7 0,-3 1 14 0,2-2 15 16,2 0 3-16,-3 0-36 0,13 3-4 0,-12-3-2 15,4 0 2-15,3 0 13 0,3 0-23 16,0 0 52-16,-2 0-31 0,2 0 22 15,-2 0-36-15,0 0 3 0,-2 0-6 0,4 0 43 16,19-13-34-16,-20 9-2 0,-3 1-5 0,0 2 29 16,5-3-28-16,-6 2-10 0,-1-1 5 0,-2-1 27 15,1 4-31-15,-5-4 26 0,2 2-16 16,0 1 14-16,-1-2-6 0,1-1-19 0,8-3 50 16,-4 4-21-16,-3 3-12 0,0-4 2 15,0 2 3-15,-3-1-14 0,0 3-24 0,-1-2-40 16,-2 1-43-16,1-1-82 0,-1 1 19 15,-2-2-261-15,0 3 44 0,0 0 19 0,0 0 35 16,0 0-1-16,-2-3 6 0,-3 0 39 0,5 2 40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19:33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27294 9859 422 0,'0'0'138'0,"0"0"-9"0,0 0-17 15,0 0-15-15,0 0 12 0,14 0-8 0,-14 0 20 16,0 0 5-16,0 18-29 0,0-18-45 0,0 0 26 16,0 0-29-16,0 0 27 0,0 0 1 15,0 0-6-15,27 4-14 0,-23-8-21 0,-3-3-2 16,0 1-6-16,8-14 29 0,-1 1-11 16,1-4-30-16,-3 1 20 0,2-3-35 0,-3 2 21 15,4-5 25-15,-1-6-5 0,-1 3-50 16,-2-2 24-16,3-2-10 0,1 4 22 0,-3-4-3 15,0 1-5-15,0-3-4 0,-1 5-19 0,3-1 19 16,-5 2-17-16,3-2 21 0,-4 1-27 16,1 0 28-16,1 3 3 0,-2-3 1 0,3 6-11 15,-1 1-8-15,-1 0 31 0,0-2-15 16,0 6-10-16,0-3 7 0,-2 7 1 0,0 2-24 16,-1 0 8-16,1 1 12 0,-1-11 3 0,2 11-27 15,-1 0 9-15,-1-3 9 0,0 6-3 16,0-2-20-16,0 2 17 0,1-14 7 0,-1 16 4 15,0-3-24-15,0-3 26 0,0-5-11 0,0-2-2 16,0-1 14-16,0-2-12 0,0 1-19 0,0 0 7 16,0 4 9-16,-13-18 2 0,11 15 12 15,-2 4-12-15,0 6 8 0,-2-9-18 16,-2 8 11-16,0-3-5 0,2 3 2 0,-1 4 13 0,0 0-23 16,-1-3 12-16,2 0 3 0,-5 1-6 15,4 3 9-15,1-1-11 0,-2 2 4 16,3 0-4-16,0 1-4 0,1 1 7 0,-8-5-11 15,7 1-3-15,0-1 11 0,-2 6 4 0,4-4 0 16,-2 3-9-16,1-1 20 0,0 1-15 16,2 1 10-16,-7-7 0 0,0 0-5 0,4 5-1 15,-3-10-12-15,0 10 24 0,2-2-8 16,-1 3-3-16,0 0 3 0,4-1 2 0,-6 1-4 16,0-1-1-16,-2 0-6 0,-7 0 4 0,5 0-3 15,-7 0 15-15,3 1 3 0,-5 2-18 16,-1 0-17-16,7-2 20 0,-9 6 16 15,2-4-14-15,0 1-7 0,-1 0 10 0,2 0-14 16,-2 2 4-16,4-3-1 0,3 1 17 0,0 2-2 16,2-2-10-16,2 0-4 0,4 2 7 0,0-1-2 15,3 2 5-15,-3-1-23 0,3 1 10 16,2-3-1-16,-4 3 7 0,-1 0-12 0,3 0-1 16,-1-3 18-16,-9 0-2 0,3 2-18 15,-1-2 20-15,4 3-2 0,-4 0 4 0,-3 0 0 16,0 0-8-16,-3 0 8 0,3 0-8 0,0 0 8 15,-3 0-6-15,0 0-4 0,-22 14 9 16,16-11-2-16,4 4-13 0,-3-2 5 16,-3 1 3-16,0 0-4 0,3 2-8 0,-2 1 3 15,2 1-4-15,-2-4 20 0,0 0 5 0,2 0-12 16,-1 2-10-16,-1-2 16 0,4 0-7 16,-1-2-17-16,3-1 23 0,-3-2 1 0,5 1-7 15,-3 1-9-15,-1 0 14 0,-1-3-17 16,3 0 17-16,7 0-3 0,-3 0-16 0,-3 0 9 15,-1 0-4-15,-1 0 1 0,-23-16-6 0,23 14-9 16,-2 1 15-16,10 1 11 0,-5 0-29 0,-4 0 9 16,-3 0 11-16,0 0 4 0,-3 0-12 15,1 0 12-15,-1 0 7 0,-1 0-10 0,2 0-7 16,-3 0 9-16,1 0-6 0,-30 13-9 16,33-12 20-16,-4 1 0 0,8 1-8 0,-5-2 5 15,5 0 9-15,3 0-24 0,6-1 20 0,-2 0-8 16,-4 0-5-16,3 0-10 0,-3 0 30 15,0 0-18-15,2 0 5 0,-21-15-13 0,18 11 5 16,-3 2 7-16,-2-2-25 0,1 4 1 16,-2-4 19-16,13 4 6 0,-8 0-21 0,-4 0-7 15,-4 0 26-15,-31 17-9 0,29-14 7 0,-3 3-1 16,5-4-11-16,-2 5-1 0,1-4 19 0,2 4 16 16,-7-3-15-16,4-4-24 0,-1 6 11 0,2-6 13 15,0 7-18-15,3-7 6 0,0 3 11 16,1-3 20-16,0 0-9 0,4 1 7 0,-3 1-11 15,2-1-19-15,0-1 15 0,1 0 5 16,0 3-10-16,-4-2 21 0,3 1-32 0,0 1 22 16,-3 1-20-16,1-4 17 0,1 0-33 0,2 0 28 15,-3 1 2-15,-1 4 19 0,3 0-20 0,-2-5 10 16,1 0-3-16,-2 0-14 0,15 0 11 16,-8 0 3-16,-3 0-12 0,-1 0 13 15,1 0-9-15,-6 0 2 0,3 0 1 0,-1 0 9 16,3 0 11-16,-25-17-32 0,23 14 14 0,-1 3-1 15,2-1 17-15,-4 1-21 0,0 0-16 16,3-4 22-16,-1 2-4 0,11 2 8 0,-5 0 1 16,-3 0-18-16,-5 0-23 0,-34 15 24 0,33-13-3 15,-5 3 1-15,4-1-13 0,0-2 3 16,1 4 34-16,-2-2-25 0,0 0 12 0,-1 2-2 16,0-2-19-16,2 1 26 0,-3-1-13 0,-1-2 2 15,3 6 22-15,2-6-27 0,-7 4 12 16,4-2-5-16,-7 0-13 0,1 2 38 0,-4-3-35 15,3-2 8-15,-1 4 13 0,2 0 4 16,-2-2-21-16,0 3 3 0,1-5 9 0,-1 6-26 16,1-3 30-16,1-1 5 0,-1 0-37 15,-4 1 23-15,3-4-3 0,2 4 10 0,-3 2-2 16,1-6-23-16,1 3 5 0,-5-3 13 16,1 1 7-16,1 1 1 0,2 1-22 0,-1 0-10 15,-2-3 34-15,4 0-30 0,1 1 16 0,-2-1-10 16,20 0 27-16,-8 0-5 0,-6 0-14 0,-1 0 14 15,0 0 4-15,0 0-8 0,-1 0-22 0,-39-19 37 16,42 15-10-16,-3-2-5 0,2 1-12 16,2 0 26-16,-3-1 8 0,3-4-20 0,1 0-19 15,-1 3 16-15,1 1 7 0,-3-5-24 16,3 2 28-16,0 3 3 0,2-3-34 0,-2 2 16 16,2 4 7-16,-3-7-3 0,3 6 1 0,-4 1-12 15,2-2 6-15,0-1-15 0,-2 2 26 16,1 0-18-16,-2-2 0 0,-3 3 13 0,-3-1-15 15,2 4 5-15,1-2 13 0,-4 1 11 0,2 1-19 16,20 0 12-16,-10 0-6 0,-8 0-10 16,-3 0 6-16,-1 0 5 0,-3 0-6 0,-47 13-2 15,42-6 13-15,1-4-6 0,-2 3 2 0,3-3-3 16,-7 6 18-16,2-2-29 0,-1 0 6 16,-3 3-10-16,3-1 16 0,-4-2-3 0,-2 2 9 15,0-2-9-15,-4 6 5 0,-2-3-7 0,2 1 7 16,2 0-4-16,-6-1-7 0,4 3-3 15,-2-3 10-15,2 1-27 0,0 0 24 0,0 2 10 16,0 0 8-16,-3-1-8 0,3-5-9 16,2 3-3-16,-3 0 3 0,0 3-15 0,-2-2-2 15,3 0 16-15,-3-1-8 0,5 3 2 16,-2-2 5-16,-1-1-29 0,1 1 52 0,2-1-13 16,0 2-14-16,2-7 7 0,-2 6-10 0,2 0 16 15,0 3-7-15,2-3 1 0,1-5-19 16,-1 7 4-16,5-2-13 0,2-2 28 0,-3 1-28 15,2 0 40-15,-3 0-16 0,2-2 6 0,1-4-10 16,1 5 2-16,2-4 20 0,-4 3-19 16,8-6-5-16,-4 6 1 0,2-6 8 0,0 5-10 15,-1-3-18-15,1 0 36 0,2 2-8 0,0-2 17 16,3 0-19-16,21-4-21 0,-11 0 41 16,-6 0-8-16,-1 0-19 0,-1 0 17 0,1 0-19 15,0 0 17-15,2 0-26 0,-1 0 7 16,1 0 8-16,2 0 17 0,1 0-19 0,0 0 13 15,-1 0-19-15,-2 0 8 0,-31-8-17 0,36 6 18 16,1 1 17-16,-1-2-2 0,0-1-23 16,3 4-4-16,-1-4 36 0,1 2-17 0,0 1-15 15,3-2-8-15,-1 3 25 0,3-2 17 0,0 1-30 16,0 1 16-16,5-3-8 0,8 3-10 0,-5 0 0 16,-4 0 14-16,3 0-3 0,-3 0 2 15,2 0-18-15,7 0 10 0,-2 0 5 16,0 0-4-16,4 0-11 0,1 0 2 0,-1 0 18 15,1 0-7-15,8 0-8 0,-11 0 5 0,-11 20 10 16,11-14 0-16,0-3-2 0,3 3-3 16,3-1 3-16,0 3 2 0,2-2-2 0,-2 0 7 15,1 14-18-15,-1-5-3 0,2 6 8 0,0-5-7 16,3-16 15-16,0 16-32 0,0-4 13 16,0 7 27-16,0 0-8 0,0-1-3 0,11 15-5 15,-7-13-24-15,4-2 34 0,-3-1-32 0,-3-5 16 16,7 7 2-16,-5-1 24 0,10-2-36 15,-4 4 1-15,1-1 8 0,4-1 28 0,-1 7-4 16,-4-5-11-16,3 3-21 0,2 1 34 16,-2-3-28-16,-1 3 13 0,2 1 9 0,-3-3 4 15,3 1-28-15,2-1 1 0,-2 2 16 16,-1-4 4-16,2 1 3 0,0-2-4 0,3 1 12 16,1 0 1-16,0-1-33 0,2-1 26 0,1 0-3 15,0-1-23-15,3-1 27 0,-2-2-12 16,-3-1 21-16,3 2-9 0,2 2-2 0,1-4-9 15,-4 2-8-15,6 2 3 0,-1-4 12 16,1 6 11-16,2-2-14 0,-1-1 1 0,2-1 1 16,0 5-20-16,2-8 27 0,0 1-28 0,2 0 12 15,0 0 0-15,6-2 19 0,-1-1-20 0,-2-2 8 16,6 0-20-16,-1 0 22 0,0-4 1 16,4 3-10-16,0-7-12 0,2 3 12 0,2-1 5 15,0 3 8-15,0-2-23 0,0 0 17 16,-1 1 16-16,1 0-21 0,2-2 5 0,-3 4-9 15,3-1 7-15,-1 2-19 0,1-3-10 0,-2 3 39 16,1-4-9-16,2 4 2 0,1-3-4 16,3-2-3-16,-1 2-7 0,-1 0 3 0,5-3 13 15,-3-1-17-15,2 1 3 0,-30-1 2 16,17 0 5-16,4 0-4 0,7 0 1 0,2 0 4 16,0 0-18-16,1 0 17 0,2 0-6 0,-3 0 2 15,3 0-13-15,-3 0 27 0,2 0-9 0,1 0-3 16,-3 0-8-16,4 0 5 0,60 8 8 15,-61-4-1-15,-2 3-8 0,3-2-11 0,-4 2 16 16,1 1 1-16,-1-3-15 0,-7 4 17 16,5-1 3-16,-2-2-25 0,1 0 17 0,-1 0 9 15,2 1-1-15,-5-3 8 0,0 4-17 0,4-6 9 16,-1 4 5-16,0-4-13 0,2-2 13 16,-30 0-10-16,16 0-10 0,6 0 10 0,4 0 10 15,56-12-8-15,-54 8 4 0,4 0-17 0,2-1 0 16,-1-5 12-16,1 4-15 0,1-8 4 15,-1 6-15-15,2-3 30 0,1-1-24 0,-1-2 19 16,1 4-5-16,-1-4 4 0,-4 4-2 16,3-1 1-16,-3-1 7 0,-1 2 4 15,-6-3-26-15,1 3 24 0,0 4-4 0,-3-4 0 0,-1 7-4 16,-2 0 5-16,-2-4-2 0,1 6 3 16,-4-3-16-16,1 3 15 0,-1-2-20 15,-22 3 9-15,10 0 8 0,5 0-3 0,2 0 19 16,3 0-20-16,-1 0-15 0,-3 0 22 15,3 0-22-15,-1 0 22 0,-1 0-6 0,0 0 7 16,1 0-16-16,35-7 10 0,-37 1 3 16,3 2 1-16,-1 4 6 0,0-6-14 0,-3-2-14 15,2 4 17-15,3 0-5 0,-1-2-6 0,-2 3 1 16,3 2-10-16,-1-2 12 0,-1-3 14 16,-2 0-5-16,3 2 0 0,-4 0 8 0,2-2 5 15,-5 3-32-15,3-1 10 0,-1-2 14 0,-1 1-7 16,3-2 10-16,0 3-8 0,4-8-11 15,-2 4-1-15,0 0 9 0,2 3 14 0,4-1-16 16,-4 1-3-16,2-2-15 0,2 0 18 16,-3 4 6-16,2-7-17 0,-3 6 18 0,3-4-23 15,1 2 25-15,-3 1-17 0,6 3 16 0,-4-2-15 16,4-2 12-16,-1-1-1 0,-1-2 9 16,1 7-30-16,1-3 25 0,-1 4-12 0,1-2 25 15,2 2-17-15,2-3-1 0,-1 1 6 0,-1-1 9 16,3 1-3-16,0 3 6 0,3 0-12 15,-5-1 6-15,-25 1-22 0,13 0 29 0,10 0-7 16,3 0 7-16,-2 0-23 0,5 0-3 0,3 0 14 16,-2 0-13-16,5 0 19 0,-1 0 2 15,54 15-8-15,-84-15-11 0,13 0 8 0,6 0-18 16,59 11 19-16,-49-8 3 0,-2 1 4 16,-1 2 2-16,-4-2-14 0,-1 2 2 0,0-2 14 15,1 2-6-15,-4 0-6 0,-3 0-40 0,-2 4 35 16,1 0-3-16,-2 0 8 0,0 4-6 15,-4-6 0-15,1 5-5 0,-3 0-6 0,-1-2 17 16,1 0-25-16,-5 2 17 0,-2 1 14 16,-1-2-9-16,-2 1-3 0,-2-1-2 0,2 2-3 15,1-1 9-15,-3 0 13 0,-1 0-23 16,-3-3 8-16,-1 0 13 0,2 1-41 0,-6-3 35 16,3-2-10-16,0 4 16 0,-3-3-13 0,1 2-13 15,0-4 11-15,-8-1 4 0,2 0-10 0,-3-1-9 16,0-2 22-16,2 1-3 0,-6 2-7 15,4-2-6-15,-4 2 15 0,2-4 8 0,0 0-39 16,-5 2 9-16,7 2 20 0,-2-4-17 16,1 1 4-16,1 2 10 0,0-3-17 0,0 0 8 15,-7 0-11-15,12 0 8 0,6 0 7 16,2 0 13-16,-4 0-5 0,21-14-40 0,-18 8 20 16,-2 3 17-16,2-4 6 0,3 3-48 15,-5 0 16-15,3-1 40 0,-4-1-57 0,-1 6 20 16,-4-4 0-16,7-2 1 0,0 3 1 0,-2-1 6 15,2 1 12-15,-5 1 8 0,6-4-58 0,-6 4 39 16,-5-2 10-16,6 2 11 0,5-1-35 16,-7 0 20-16,-1 0-1 0,7-1 21 0,-2-2-13 15,-2 0-6-15,1 2 0 0,1-4-2 16,2 4 3-16,-1-3-1 0,2 1-13 0,0-1 42 16,-1-2-44-16,1-1 26 0,-2 2 0 0,-2-2-6 15,-1-1 11-15,1-2-9 0,1 2-10 0,-2 2 1 16,1 0-15-16,-2-3 44 0,0-1-8 15,-5 5-35-15,1 0 12 0,2-2 38 0,-1 4-27 16,-3-1 40-16,1 1-15 0,-3 2-6 0,2-2-21 16,-2 2 7-16,2 0 0 0,-2 1 5 15,11-2-6-15,-4 0-1 0,5-1 14 0,0 1 6 16,-1-2-7-16,1-3-17 0,0 4 14 16,0-1-10-16,1 0-17 0,1 0 36 0,-1 2-15 15,-1-1 20-15,1-1-53 0,-1 1 28 0,-4 0-1 16,-1 4-37-16,-2 0 23 0,-2 0-5 0,-2-2 22 15,2 3-5-15,-4 1 1 0,0-4-11 16,2 4-9-16,-5 0 34 0,2-1-14 0,1 1 39 16,-1-4-12-16,1 4-26 0,-3-1 4 0,2-1-10 15,-2 2 15-15,0-3-28 0,2 2 2 16,0-2-74-16,-3 2-128 0,0-1-116 0,0 2 25 16,0 0 16-16,0 0 16 0</inkml:trace>
  <inkml:trace contextRef="#ctx0" brushRef="#br0" timeOffset="2645.82">18577 1388 801 0,'0'-18'252'0,"0"18"-9"16,0 0-21-16,0-16 10 0,0 16-5 0,-2-29-30 15,-2 9 1-15,1 3-36 0,1 1 3 0,-1 4-29 16,0-11-21-16,0 3-2 0,3 12-6 16,0-9-18-16,0-3-2 0,0-1-27 0,0-4-7 15,0 1 5-15,0-2 7 0,0 3 8 0,0 0-29 16,3-21-15-16,1 24-4 0,4 4 6 15,-3 3-29-15,-1 3 12 0,0 4-18 0,3 1 3 16,-1 5 4-16,-2 0 1 0,-4 0-17 0,0 0 26 16,28 15-29-16,-19-6-8 0,2 1 15 15,2 1-1-15,-7-3 13 0,2-1-1 0,3 3-10 16,-3 0 8-16,-3-1-9 0,-1-3 26 16,1 0-1-16,0 1-3 0,-2-4-23 0,-2 0-14 15,3-2 16-15,-3 4 9 0,-1-1 16 0,0-1-28 16,3 1 5-16,-3-4 26 0,0 0-16 15,0 0-10-15,0 9-4 0,-24 16 39 0,7-7-40 16,-2-3 7-16,-3-3-10 0,0-1 27 0,-1 3-23 16,0 0 19-16,-1-7-12 0,3 3-13 0,-3-6 41 15,1 2-4-15,3-3-24 0,-1 1-7 16,2-3-5-16,10-1 11 0,-3 0 14 0,0 0-10 16,-2 0 16-16,-13-15-21 0,15 12 35 15,6 2-3-15,-3-4-6 0,5 4-35 0,2 1 9 16,-2-3-20-16,0 3 0 0,-1 0-18 15,3-1 3-15,2 1 26 0,0 0-28 0,-1 5 6 16,1-2 8-16,0-1 8 0,3-1 17 0,-2 2-6 16,3 0-15-16,0 1 25 0,-1 0-25 15,0 2 6-15,1-3 11 0,-4 3 7 0,3 0-24 16,-3 3 8-16,3-4 9 0,-1 1 13 0,-1 4-16 16,-1-1 15-16,0-9 10 0,0 16-11 15,-13 23 4-15,3-17 6 0,-1-5 32 0,-2 2-29 16,0-7 18-16,-1 2-14 0,-4-1 0 15,1-3 27-15,2-4 3 0,-4-1-24 0,0-4 18 16,10-1-22-16,-7 0 6 0,2 0 4 0,-23-20-4 16,18 9-18-16,0-2-1 0,2-2-9 15,-1 0-8-15,3-1-13 0,-5 0-17 0,7-3-54 16,-5 0-29-16,0-2-58 0,4-1 17 0,4 3-288 16,1-5 56-16,5 3 7 0,2-7 28 0,2 3 21 15,0 10 8-15,0-4 35 0,15-28-13 16</inkml:trace>
  <inkml:trace contextRef="#ctx0" brushRef="#br0" timeOffset="3107.8">18209 485 397 0,'0'-9'359'0,"0"-1"-74"16,1 1-1-16,1 3-34 0,-2-2-34 0,0 5-16 16,0-4-16-16,0 4-40 0,0-3 9 0,1 1-9 15,-1 5-34-15,0 0 5 0,0 0-11 0,0-10-12 16,0 10-23-16,18-24-8 0,-12 17-8 16,7-3 12-16,-3 5-26 0,0 1 11 0,8 1-19 15,-6 3-3-15,-12 0 19 0,14 0-35 16,14 16 1-16,-17-10 16 0,-1 4-7 0,2 7-19 15,0-5-16-15,-6 1 27 0,5 0-7 0,-4 4-7 16,-1-5 11-16,1 8 10 0,-6 0-15 0,2-2-11 16,-3-1 14-16,0-7-16 0,0 8 6 15,0-1-3-15,-12 21 14 0,7-17 9 0,1-2-19 16,-1-4-5-16,0 6 22 0,-1-3-4 0,-1-2-6 16,2-3-2-16,3-3-4 0,-1-1 23 15,-1 0-37-15,2-2 8 0,2 0 16 0,0-3-13 16,0 3 1-16,0-7 7 0,0 0-5 15,0 0 21-15,11 18-34 0,1-9 13 0,0-9-30 16,1 2-28-16,-4-2-15 0,5 0-31 0,18-21-53 16,-8 9-2-16,-4 2 13 0,-3-2-207 15,-1-2-49-15,2 2 23 0,-6 1 24 0,2-2 26 16,-5-1 30-16,-3 3 36 0</inkml:trace>
  <inkml:trace contextRef="#ctx0" brushRef="#br0" timeOffset="3736.75">18025 353 804 0,'-3'-6'252'0,"0"2"-30"0,0 1-15 16,0 0-13-16,1-1-10 0,-2 1-7 0,0-3-29 15,-2 5-28-15,2-1-3 0,-2 0 2 0,2 0-18 16,-2 2-25-16,0-1 4 0,-3 1-12 0,-6-5 5 16,8 5-6-16,-4 0-1 0,2 0-10 15,-1 0-4-15,1 0 18 0,1 0-16 16,0 0 20-16,8 0-37 0,-10 0 14 0,1 0-30 15,9 0 22-15,-16 13-2 0,9-12-29 16,4 1 7-16,-3 2 10 0,3-4 11 0,-9 12 1 16,4-8-34-16,2 6-1 0,1 2 23 0,-2 4-21 15,1-2 6-15,-4 4-13 0,10-2 1 16,-3-2-4-16,3-4-13 0,0 1 19 0,0-1 25 16,0 4-17-16,0-1-2 0,0-3-13 0,0 1 13 15,0 0-15-15,0-1 33 0,13 6-29 0,-10-9 24 16,-1-1-20-16,1 3-22 0,-2-6 15 15,3 5-1-15,-2-2 2 0,2-2 5 0,1 1-17 16,7 7 19-16,-3-8 5 0,1-1-4 16,3-2-6-16,-4 1 21 0,0-2-23 0,1 0 10 15,4 0-18-15,4 0 15 0,-1 0 7 0,0 0-13 16,1 0 0-16,-1 0 5 0,-4 0-13 0,-1 0-7 16,14 7 33-16,-18 0-18 0,3 7 17 15,-3 1-1-15,0 4-14 0,-2 0 14 0,-3-3-17 16,-3 1-8-16,0-7 16 0,0 5 1 15,-12 27 1-15,5-23 6 0,-3 2 7 0,0-3-29 16,0 5-2-16,-4-9-35 0,0-2-69 0,-5-6-97 16,-3 4 17-16,-1-7-277 0,9-3 61 15,5 0 22-15,-5 0 25 0,-22-24 24 0,14 6 19 16,2-4 26-16,2-1 16 0</inkml:trace>
  <inkml:trace contextRef="#ctx0" brushRef="#br0" timeOffset="13383.12">2308 964 293 0,'0'-17'155'0,"0"17"-43"0,0 0-14 16,-11-38-14-16,9 31 40 0,0 1-36 0,1 0-16 15,0-2 19-15,-2 4 16 0,3-2-11 0,-1 0 2 16,1 3 12-16,0 3-16 0,0 0 12 16,0 0-3-16,0-10-35 0,0 10-1 15,0 0-22-15,0-8 4 0,0 8 6 0,0 0-9 16,0 0-5-16,0 0 13 0,0 0-17 0,-5-15 27 16,5 18-21-16,0 1 18 0,0 2-12 0,0 1 19 15,2 0-19-15,-2 5 8 0,1 11-6 0,-1-10-13 16,0 7 24-16,0 5-17 0,0 4-6 15,6 33 24-15,-4-23-28 0,0-5 11 16,1 6-15-16,-3-2 10 0,0 3-15 0,4-2 25 16,-4-19-30-16,0 13 10 0,0 5-7 0,0 1-1 15,0 0-7-15,0 4 1 0,0-2 23 0,0 0-3 16,0 3-18-16,0 0 28 0,0-3-6 16,0 3-25-16,-15 44 30 0,13-43-49 0,2 1 15 15,-1-5 8-15,1-20-11 0,0 17 16 16,0 7 4-16,0 3-7 0,0 1-20 0,0 5 18 15,-10 51-18-15,9-50-2 0,0-2 17 0,1 0 10 16,-3-3-38-16,3-2 40 0,-2-2-15 16,2-1-5-16,0-2 13 0,0-18-5 0,0 9 6 15,0 6-13-15,0 0 12 0,0 1-16 0,0 1-8 16,0 2 13-16,0-3-5 0,0 3 37 16,0-1-31-16,0 2 11 0,0 0-24 0,0 4 14 15,0-3 25-15,0 4-49 0,0-1 13 16,0 1 3-16,7 46 28 0,-7-50-44 0,4-3 19 15,-4 5-16-15,0-26 11 0,0 13-9 0,0 1 16 16,0 0-14-16,0 3 18 0,0-4-14 16,0 1-2-16,0-3-20 0,0 1 23 0,0-1 4 15,0 4 11-15,0-1-31 0,-11 36 25 0,11-33 5 16,0 2 0-16,0 1-2 0,0-1-14 16,0-20 11-16,0 13-19 0,0 1-6 0,0 2 14 15,11 44 17-15,-10-39-17 0,2 0 1 16,2-4 8-16,-4 2 18 0,-1-22-29 0,0 9 2 15,0 5-9-15,0 3 14 0,0-4 25 0,0 0-2 16,0-3-4-16,0 1-21 0,0-5-9 16,0 4 9-16,0-3-3 0,0 2 11 0,0 1-30 15,0-2 20-15,0 3 6 0,0-6-2 0,0 3 1 16,0 0-1-16,0-1 9 0,0 7-13 16,-9 24-10-16,9-40 11 0,0 6 16 0,0 5-21 15,0 1 9-15,0 1-6 0,0-4 13 16,-9 20-32-16,9-28 16 0,-1-4 0 0,1-2 0 15,0-11 3-15,0 10 3 0,0-2-1 0,0 2 1 16,0 0 10-16,0-1-11 0,0-1 1 16,0 4-2-16,0 4-5 0,0 4 5 0,0 5 0 15,0-5 40-15,0 3-3 0,0-1-42 0,0 1-10 16,0-1 7-16,0 1 0 0,0-1 5 16,0-5-14-16,0 5 33 0,0 0-26 0,0 0 6 15,0-5-12-15,0-3 22 0,0-1-9 0,0 1 1 16,0-2-1-16,0-1 12 0,0 9-2 0,0 0-1 15,0 0-7-15,0-3 1 0,0 3 26 16,0 2 0-16,0 2-5 0,0-2-1 0,0-2-3 16,0-1-2-16,0-4 0 0,0-5-8 15,0 1 6-15,0-2-2 0,0 0-1 0,0-9 6 16,0 7-10-16,0-7 5 0,0 10 0 0,0-10-33 16,0 10 3-16,0-10 34 0,0 9-5 0,0-9-1 15,0 0 0-15,0 10 17 0,0-10-7 16,0 6-1-16,0-6-22 0,0 10 12 0,0-10 0 15,0 0 8-15,0 10-1 0,0-10-45 16,0 0-30-16,0 9 3 0,0-9-44 0,0 0-19 16,6 11-9-16,-7-12-30 0,1-2-22 0,-1-3-7 15,1 2 17-15,-1-3-163 0,-2-2-109 16,1 4 49-16,-2-1 37 0,1 1 31 16,-1-1 25-16,0-1-3 0,2 3 30 0,-4 1 23 15</inkml:trace>
  <inkml:trace contextRef="#ctx0" brushRef="#br0" timeOffset="14902.01">1879 6012 475 0,'-4'-6'232'16,"0"2"-29"-16,2-2-11 0,-2 1-18 15,1 0-32-15,-1 0 9 0,3 0-30 0,-1 0 3 16,-1 1-1-16,0 0-34 0,2 1-12 16,-3-2-1-16,3 1 4 0,-2 3-9 0,3-5 1 15,-1 1-8-15,0 2 3 0,0 1-2 0,1-4 14 16,-2 4-2-16,2-2-21 0,0 2 12 15,-2 0-13-15,-1 2 19 0,3-2-18 0,0 1 8 16,0 2-2-16,3 1 23 0,-2 0 0 0,0 3 4 16,1 1 4-16,0 0-2 0,-1 3-15 0,3-2 2 15,1 15-10-15,3-2 39 0,-3 1-36 16,2 2 21-16,-1 1-15 0,3-2-10 0,-3 5-7 16,6-4 14-16,-6-2 0 0,4 3 2 15,1-2-11-15,-2 2-13 0,-2-6-25 0,3 1 21 16,-1 2-16-16,1-3 25 0,-1 6-11 15,1-9 4-15,-3 1-15 0,2 1 10 0,0-2-7 16,-1-2-6-16,2 4 4 0,-1 0-6 16,-1-2 15-16,2 1-4 0,0 1-16 0,-1-1 8 15,-3-1-19-15,2 0 24 0,-1-4-10 0,-2-2-6 16,1 1 15-16,-1 0-4 0,2 5-9 16,-1-4-17-16,-2-2 12 0,2 1 5 0,-3-3 7 15,1-1-15-15,-3 0-1 0,3-1 9 0,-4 1-16 16,2-2 6-16,-1-3-15 0,2 4 7 0,-2-1-7 15,1-3 11-15,0 0 0 0,0 1-17 16,-2 0 9-16,3 3 14 0,-1-2-8 0,-2-3-17 16,2 1 17-16,-1 2-14 0,-1-3 19 15,0 0-11-15,0 0 5 0,0 0-11 0,0 0 12 16,0 0-4-16,6 0-4 0,-6 0-4 0,0 0-7 16,6 0 21-16,-6 0-14 0,8 0 12 0,2-14 3 15,-6 11-20-15,0-2 12 0,5-9 11 16,-1-2 0-16,3-3-7 0,-2-1 0 0,2-1-11 15,1 0 19-15,0 2-9 0,0-5 1 16,1-3-3-16,3 4-10 0,-4 1 5 0,1-5-2 16,2 6 7-16,2-4-14 0,-2 4 15 0,0-4 1 15,2 1-5-15,0 1 3 0,-1-3-7 0,1 5 13 16,-2-4-7-16,2 4 0 0,-3-8-8 16,2 8-1-16,-3 0 11 0,-1-2-2 0,2 2-3 15,-3 2-4-15,1-1 0 0,2 0 13 16,-6 4 8-16,1-4-11 0,1 4 4 0,-3-2-15 15,1 0 3-15,0 0 7 0,-1 2-12 0,-3 3 4 16,1 2 13-16,-1 0-2 0,-2 6-3 16,0-3-6-16,-1 1 6 0,3 6 4 0,-1-5-7 15,-1 2 4-15,-2 1 13 0,0 0 2 0,1 1-7 16,1-2-5-16,1 3-2 0,-3-2 11 16,0 1-2-16,1 1 4 0,-1-2-6 0,0 1 3 15,0-1-1-15,1 3 7 0,0-4-3 0,0 4 5 16,-1 0-1-16,0 0 24 0,0 0-21 15,0 0 26-15,0 0-11 0,0 0-3 0,0 0 1 16,0 0 3-16,0 0-12 0,0 0 7 0,0 0 6 16,0 0 6-16,0 0-2 0,0 0-1 15,0 0-4-15,2-4 39 0,-2 4 10 0,-2 0 0 16,1 0-12-16,1 0-2 0,-1 0 6 0,0 0 8 16,-2 1-23-16,2-1 2 0,-2 2-6 15,-5 2 11-15,5-1 7 0,-2-2-13 0,1-1-13 16,-3 5 18-16,1-4-10 0,-8 7 3 0,4-1-22 15,-5-4-2-15,4 1 7 0,1-1-15 16,1-2-36-16,0 1 0 0,3 2 0 0,-9 2 0 16,4-3 0-16,1 1 0 0,-9 2 0 0,4-1 0 15,2-4 0-15,5 2 0 0,-4-2 0 16,3 1 0-16,0 0 0 0,0-2 0 0,-7 2 0 16,-3 1 0-16,8-3 0 0,-2 1 0 0,2-1 0 15,5 0 0-15,-4 0 0 0,3 2 0 16,-2-2 0-16,2 0 0 0,-1 0 0 0,2 2 0 15,-3-2 0-15,2 0 0 0,-1 2 0 0,2-2 0 16,-3 3 0-16,9-3 0 0,-8 0 0 0,1 0 0 16,-6 0 0-16,2 0 0 0,-2 0 0 15,0 0 0-15,4 0 0 0,1 0 0 0,0 0 0 16,0 0 0-16,8 0 0 0,-9 0 0 16,2 0 0-16,7 0 0 0,-9 0 0 0,0 0 0 15,9 0 0-15,-7 0 0 0,0 0 0 0,7 0 0 16,-6 0 0-16,-3 0 0 0,9 0 0 0,-8 0 0 15,8 0 0-15,-9 0 0 0,1 0 0 0,8 0 0 16,-8 0 0-16,0 0 0 0,8 0 0 16,-9 0 0-16,2 0 0 0,1 0 0 0,6 0 0 15,-10 0 0-15,1 0 0 0,2 0 0 0,7 0 0 16,-9 0 0-16,1 0 0 0,8 0 0 0,-8 0 0 16,1 0 0-16,7 0 0 0,-9 0 0 15,2 0 0-15,7 0 0 0,-10 0 0 0,3 0 0 16,7 0 0-16,-8 0 0 0,2 0 0 15,6 0 0-15,-9 0 0 0,9 0 0 0,-8 0 0 16,1 0 0-16,7 0 0 0,-7 0 0 0,-2 0 0 16,9 0 0-16,-7 0 0 0,7 0-492 0,-7 0-29 15,-1-9-256-15,8 3 100 0,0 2 53 16,0 0 44-16,0 2 50 0,1 1 14 16,0 2 79-16,1 1 53 0,2 4-21 0,-2-2 80 15,8 10 28-15,3-2-10 0,-3 0 14 0,0-7-1 16,-1 0-20-16</inkml:trace>
  <inkml:trace contextRef="#ctx0" brushRef="#br0" timeOffset="22136.57">2757 1002 351 0,'0'0'183'0,"-15"0"-49"16,15 0 8-16,0 0 5 0,0-20-48 0,0 20 36 15,0 0-20-15,0 0 1 0,0 0-32 16,0 0 24-16,0 0-4 0,0 0-27 0,0 0 29 16,0 0-27-16,0 0 4 0,0 0-13 15,0 0-2-15,-24-32 17 0,24 32-20 0,0 0-11 16,0 0 5-16,0 0 8 0,0 0-13 0,0 0 6 15,0 0-4-15,0 0-6 0,0 0 7 0,0 0-4 16,0 0-9-16,0 0 13 0,0 0 1 16,0 0-11-16,0 1-11 0,0 1-7 0,0 0 34 15,0 0-33-15,0 4 2 0,0-3-6 16,-2 1 10-16,2 2 11 0,0-2-7 0,0 1-9 16,0 0-6-16,0 1 15 0,0 3-14 0,0 0 7 15,0-9-16-15,0 10 14 0,0 7-20 0,0 2 16 16,0 0 0-16,0 2 18 0,12 22-32 15,-8-21 16-15,-3 3 2 0,2-9 4 0,-1-2-29 16,2 6 30-16,0-5 18 0,1-1-36 16,-3-4 34-16,2-1-30 0,1-2-2 0,-2 0-15 15,-2 0 17-15,4-1-15 0,-2-5 15 16,2 3-3-16,-1 2-2 0,9 3-1 0,-4-4-2 16,1-2 15-16,-5 1-23 0,1-1 2 15,-1-3-1-15,0 3-3 0,-5-3 37 0,0 0-6 16,10 0-2-16,-3 0-10 0,13-16 1 0,-3 9-10 15,-5 2-2-15,3-4-1 0,-2-2 22 16,1-2-3-16,-3 3-4 0,0-6-1 0,0 5 7 16,2-1 9-16,-3-7-16 0,-2 5 13 15,2-1 2-15,-2-1-31 0,1 0 44 0,1 0-28 16,-1-4 13-16,-1 7 1 0,0-2-13 16,-4 2 7-16,1 2-2 0,-2 1-19 0,1 1 12 15,1 3-16-15,-5-3 6 0,5 4-10 16,-5 2 21-16,2-3-26 0,0 3 29 0,-2-2-13 0,0 2 5 15,2-2-4-15,0 4-4 0,-2-3-27 16,1 3 5-16,-1-4-33 0,0 1-5 0,4 3 4 16,-3-4-108-16,1 1-26 0,0 0-21 15,1 1-32-15,-2 0 20 0,4-1-130 0,-1 1-91 16,-2-2-23-16,2 1 50 0,-1 0 27 16,2 3 25-16,-4-3 52 0,3 3-8 0,-1 1 45 15,0 0 21-15</inkml:trace>
  <inkml:trace contextRef="#ctx0" brushRef="#br0" timeOffset="22595.53">3439 1047 303 0,'1'0'309'0,"-1"-2"-32"0,2 0-1 0,-2 0-58 16,0 1 12-16,0 1-35 0,0-3-22 15,2 3-19-15,-4 0 13 0,4 0-1 0,-2-1-44 16,0 0 22-16,0-1-45 0,0 2-9 15,0 0 31-15,0 0-34 0,0-2 8 0,0 4-3 16,0 0-13-16,-2 0 6 0,2 4 1 0,-2-2-9 16,2 2-9-16,-1 2 8 0,-1 0-11 15,-4 13-8-15,1 3-6 0,0-1-8 0,0 3-4 16,0-1 10-16,2-3-3 0,-3 1-7 0,2-1 4 16,0-2-17-16,0 0-3 0,2 0-11 15,-2 0-2-15,0-2 24 0,2-5-12 0,-1 0-1 16,3-4-2-16,0 2-34 0,0-5-44 15,-2 0-8-15,0 2-52 0,2-6-29 0,0 3-48 16,-1 0 19-16,-1-1-182 0,2-4-87 16,0 0 62-16,0 0 10 0,0 0 42 0,-2 2 23 15,2-3 21-15,-1-4 3 0,0 0 2 0</inkml:trace>
  <inkml:trace contextRef="#ctx0" brushRef="#br0" timeOffset="22889.49">3394 827 865 0,'0'-6'315'0,"0"2"-55"16,-3 2-6-16,2-2 3 0,1 1-63 16,0 1 33-16,0 1-72 0,0-2-3 0,0 3-30 15,0-3-14-15,0 3 35 0,0 0-38 0,1 0-24 16,2 3 23-16,-3-3-18 0,0 3-12 15,3-2-31-15,-2 1 16 0,1-1 1 16,0 4 0-16,0-3-36 0,1-2 44 0,-2 5-38 16,1-2-1-16,-1-2 6 0,1 1-39 0,1 1-3 15,-1-3-61-15,-2 1-60 0,0 1 13 0,0 0-352 16,0-4 34-16,-2 2 38 0,-1 0 24 16,0 0 21-16,-2-2 64 0,0 1-3 0,-14-8 0 15,0 4 6-15</inkml:trace>
  <inkml:trace contextRef="#ctx0" brushRef="#br0" timeOffset="28868.09">2443 775 425 0,'0'0'178'15,"16"0"0"-15,-16 0-33 0,0 0 18 0,0 0-11 16,13 0-1-16,-13 0-27 0,19-12 8 15,-16 12-1-15,0 0-7 0,2-2-21 0,-2 2-9 16,0 0 1-16,2 0-5 0,-3 0-4 16,1 0-2-16,-3 0-9 0,0 0-9 0,0 0 3 15,0 0 20-15,0 0-11 0,0 0-18 16,0 0 35-16,0 0-33 0,0 0 7 16,0 0 24-16,9 0 19 0,-9 0-33 0,0 0 25 15,0 2-9-15,-1-2-11 0,1 0 17 16,-1 0 17-16,1 0-15 0,0 0 13 0,-4 0-16 15,2 0-25-15,0 0 17 0,-1 0 8 0,1-2-18 16,-3 4-13-16,1-4 13 0,1 2-26 0,-2 0 11 16,1 0-18-16,-2 0 4 0,-2 0-20 15,8 0 17-15,0 0-13 0,-8 0-5 0,-2 0 4 16,-6 0 8-16,3 0-15 0,-2 0-3 0,2 0-8 16,1 0-5-16,2 0 9 0,1 0-9 15,0 0 11-15,0 0-10 0,2 0-6 16,-6 0 9-16,-3 0-19 0,4 0 7 0,-1 0 15 15,3 0 4-15,1 0 4 0,1 0 2 0,0 0-2 16,8 0 9-16,-7 0-8 0,-2 0 7 0,9 0-6 16,-9 0-4-16,2 0 11 0,-1 0-20 15,2 0 14-15,0 0-5 0,-2 0-1 0,1 0 5 16,1 0-14-16,-1 0 2 0,0 0-9 0,-2 0-6 16,-2 0 12-16,-4 0-15 0,0 0 0 15,-11-5 15-15,14 5-10 0,12 0 10 0,-11 0-14 16,3 0 5-16,-2 0 1 0,-4 0 2 0,0 0 8 15,-6 0-13-15,7 0-6 0,-3 0 15 16,3 0-5-16,1 0-5 0,3 0 12 16,-1 0-6-16,-1 0-17 0,-2 0 22 0,0 0-8 15,-1 0-6-15,3 0 9 0,-1 0-2 0,3 0-5 16,3 0 5-16,-2 0-13 0,8 0 11 0,-8 0 2 16,0 0-18-16,8 0 4 0,-8 0 1 15,8 0 3-15,-8 0-5 0,8 0 11 0,-8 0-3 16,8-9-8-16,-6 9 6 0,6 0 3 0,0 0-12 15,-8 0 14-15,8 0 2 0,0 0-3 16,0 0-11-16,-6 0-2 0,6 0 10 0,0 0 4 16,0 0-15-16,0 0 6 0,-9 0-5 0,9 0 16 15,-5-7-6-15,7 7 3 0,0 1-1 0,3-1 3 16,-2 0 1-16,3 2-2 0,1-2 0 16,-1 0 1-16,2-2-14 0,3 2 12 0,2 0-13 15,3 0 20-15,2 0-8 0,2 0 0 0,0 0 2 16,0 0 6-16,2 0-8 0,1 0 2 15,-1 0-9-15,0 0 5 0,-1 0-4 0,1 0 0 16,-3 0 10-16,3 0 2 0,-4 0-2 0,5 0-16 16,-1 0 17-16,-3 0-6 0,-2 0-7 15,2 0 15-15,-1 0-8 0,-4 0-10 0,-1 0 15 16,3 0 0-16,-2 0 3 0,0 0-17 16,-2 0 14-16,-4 0 3 0,8 0 0 0,-4 0-6 15,0 0 4-15,-1 0-6 0,-1 0-1 16,-4 0 7-16,2 0-5 0,-1 0-4 0,0 0 2 15,-1 0-4-15,-6 0-1 0,10 0 9 0,-2 0-2 16,0 0 1-16,-4 0-4 0,-4 0 6 0,11 0 1 16,-4 0-10-16,1 0 9 0,-8 0-4 15,7 0-1-15,2 0 9 0,-3 0-19 0,-6 0 8 16,6 0 0-16,2 0 10 0,-8 0-7 0,9 0 1 16,-9 0-8-16,7 0 13 0,-1 0-8 15,-6 0 4-15,9 0 7 0,-1 0-12 0,-8 0-6 16,9 0 17-16,-5 0-7 0,-4 0 5 0,10 0-14 15,-3 0 9-15,-7 0 0 0,9 0-10 0,-2 0 20 16,-7 0-14-16,7 0 2 0,-7 0 8 16,8 0-6-16,-8 0 7 0,14 9-10 0,-11-9-8 15,1 0 18-15,-3 0 3 0,2 0-11 16,-2 0 4-16,2 1-4 0,-3-1 3 0,0 0 1 16,0 0 6-16,0 0 0 0,0 0-7 0,0 0 25 15,0 0-11-15,0 0 20 0,0 0 6 16,0 0-17-16,0 0 0 0,11 0 33 0,-8 0-9 15,-3 0 21-15,1 0-30 0,-1 0 24 0,-1 0-20 16,-1-1-2-16,1 1-7 0,-1-3-6 0,0 3-12 16,-2 0 12-16,1-4-18 0,-3 4-1 15,2 0-3-15,-2-2 17 0,-1 1-7 0,0 1 8 16,-1-3 4-16,-1 3-23 0,-10-2-1 0,4 0 0 16,-5 0-2-16,1 1 1 0,4-2 18 15,-4 3-1-15,2-1-3 0,1 0-1 0,3 0-2 16,2-2 18-16,0 1-8 0,-8 0 12 0,5 2-1 15,1-1-7-15,5 1 25 0,-2-1-33 0,0 0 13 16,1 1-1-16,1-3 3 0,-1 3-4 16,2 0-12-16,-5 0 7 0,-2 0-5 0,-2 0-3 15,-1 0 2-15,-2 0-7 0,1 0 7 16,1 0-12-16,-1 0 0 0,0 0 3 0,3 0-8 16,0 0 0-16,2 0 11 0,1 0 2 0,5 0-9 15,0 0-12-15,7 0 2 0,-10 0 9 0,10 0-3 16,-8 0-30-16,8 0-1 0,-6 0 2 15,6 0-107-15,0 0-53 0,-8 0 20 0,8 0-192 16,-6 13-80-16,7-18 37 0,2 3-239 0,0 1 34 16,1-6 76-16,8-4 45 0,1-2 38 15,-5 3 17-15,2-5 20 0,2-2 49 0,0-1-3 16,6 7 23-16,0-7 22 0,5-2 44 0,2 7 5 16</inkml:trace>
  <inkml:trace contextRef="#ctx0" brushRef="#br0" timeOffset="29528.06">4428 1045 298 0,'1'-2'293'0,"3"-1"-27"0,-4 0 2 16,0-1-14-16,0 2-29 0,0-2 13 16,0 4-46-16,-2-2-1 0,0 2-9 0,0-4-9 15,-1 4 7-15,-1-4-20 0,1 3 7 16,-4-4-22-16,3 4 8 0,-1-1-17 0,-1 0-13 15,-3 2-25-15,3-1 16 0,-14-2-40 0,10 3 7 16,0 0-3-16,-8 0-3 0,1 0-22 16,-2 0-17-16,0 0 19 0,1 0-4 0,-15-14-72 15,25 14-1-15,-2 0-17 0,-3 0-46 0,-2 0-27 16,1 0-46-16,1 0-13 0,2 0 14 16,-1 0-171-16,4 0-102 0,1 0 31 0,7 0 28 15,-8 0 32-15,8 0 23 0,0 0 25 16,-8 0-7-16,-1 2 6 0</inkml:trace>
  <inkml:trace contextRef="#ctx0" brushRef="#br0" timeOffset="29824.03">4417 1327 301 0,'0'3'309'0,"-4"-3"-61"16,4 1-2-16,-3-1-16 0,2 0 5 0,-5 0-16 16,0 2-28-16,1-4 4 0,-1 2-3 15,1 0-4-15,-3 0-20 0,3-1-21 0,5 1 6 16,-8 0-7-16,-6 0-16 0,1 0 3 16,-11-11-12-16,14 11-14 0,-1-3-9 0,-5 1-10 15,4-2-73-15,0 3-19 0,2 0-16 0,0 1-38 16,-6-3-42-16,2 0-44 0,14 3 14 15,-9 0-227-15,1 0-69 0,8 0 17 0,-7 0 21 16,7 0 68-16,0 0 3 0,-8 0 9 0,2-6-3 16</inkml:trace>
  <inkml:trace contextRef="#ctx0" brushRef="#br0" timeOffset="30523.98">5099 1070 614 0,'-1'-5'252'0,"1"0"-13"0,-3-2-12 15,3 4-23-15,-3 0-12 0,2-3-29 0,-1 1-12 16,-3 0-15-16,2 1 5 0,2 2 8 16,0-2-26-16,-2 0 11 0,-1 3-57 0,1-4 21 0,-1 5-14 15,0-3-3-15,-2 1 3 0,3 1-1 16,1 1 1-16,-5-3-6 0,0 3-17 0,-1-2 35 15,1 2-49-15,2 0-15 0,5 0 17 0,0 0-2 16,-7 0-14-16,-6 0 21 0,1 0-31 16,-8 16 4-16,11-11-7 0,2 0 9 0,0-1 12 15,-5 9-32-15,-2 0-16 0,5 3 46 0,0 2-11 16,3 0-14-16,-1 1-10 0,0-5-15 16,2 6 2-16,2 1 14 0,1 2-8 15,0-1 7-15,1-2 18 0,1-7-3 0,0 3-13 16,13 24-2-16,-6-16 0 0,0-1-8 15,3-4 33-15,4 1-45 0,-1-3 0 0,1-5 49 16,4 0-20-16,-3-8 14 0,2 4-3 0,1-6-20 16,-10-2-6-16,6 0-23 0,4 0 26 0,17-14-2 15,-18 2 2-15,1 1-13 0,0 0 15 16,-5-6 14-16,2 5-1 0,-1 2-3 0,1 0-7 16,-4-3 1-16,-1 1 23 0,1-3 17 15,-4 0 17-15,-5 5-6 0,3-3-9 0,-3 6 10 16,0 1 26-16,-2 6-15 0,0-9-12 0,0 2-9 15,0-9 15-15,0 3-24 0,-12-9 10 16,7 12 5-16,0 3 4 0,-2 3-11 0,0-1-14 16,-3-6 9-16,-1 3-25 0,-1 1-6 15,2-7-52-15,0 9 4 0,3-1-115 0,-7-3-61 16,1 4 20-16,3 0-370 0,2 4 39 16,0-5 67-16,-8-5 44 0,-6 4-9 0,8-2 27 15,-2 3 24-15,0 0 70 0,0-1-9 0,-3 4-13 16</inkml:trace>
  <inkml:trace contextRef="#ctx0" brushRef="#br0" timeOffset="31465.92">1454 388 609 0,'0'0'249'0,"0"0"-40"0,0-16-11 0,0 16-21 16,0 0-3-16,0 0-21 0,0 0 2 16,0 0-21-16,20-4-11 0,-8 14-19 0,6 4 13 15,-1 0-41-15,0-1 2 0,1 1-3 0,-5 0-2 16,3 2-10-16,-1-8-20 0,-2 3-5 15,-2-1-19-15,1 3-33 0,-6-3-63 0,-2-4-34 16,2 3 8-16,-2-6-124 0,-4 4-172 0,0 0 43 16,0-7 15-16,0 0-2 0,0 0 21 15,0 9-1-15</inkml:trace>
  <inkml:trace contextRef="#ctx0" brushRef="#br0" timeOffset="32290.93">1499 711 234 0,'-6'0'334'0,"-2"0"-36"0,2-2-42 16,-11 1-23-16,4-1-18 0,4 2 6 15,-10-11 5-15,9 4-44 0,6 4 7 0,-6-2-47 16,-2-3-13-16,4 2 10 0,2 1 5 16,0-2-27-16,2 0-17 0,2 1-30 0,-1 2 9 15,0 0-11-15,3-2 2 0,0 4 18 0,0 2-30 16,0 0-23-16,0 0 38 0,0-9-33 15,13-5 17-15,1 7-33 0,-3 0 1 0,1 5-27 16,-4 1 30-16,2 1-32 0,-1 0 14 0,-9 0 3 16,5 0 2-16,-5 0-21 0,26 17 1 15,-16-5-10-15,0 1 49 0,-6 0-30 0,1-2-16 16,-5 4-1-16,0-3 10 0,0-2 2 0,0-10 11 16,0 17 3-16,-12 18-5 0,5-12-12 15,-3-4 20-15,1-2 13 0,0 1-31 0,-1-2-5 16,-2 1 16-16,2-6-13 0,2-3 36 15,-2-2-23-15,2-1-21 0,-6 1 20 0,2-4 14 16,12-2-28-16,-9 0 22 0,-2 0-6 16,2 0 0-16,-13-16 2 0,9 7 15 0,2-3-24 15,3-2 0-15,-3 1 7 0,2-3-20 0,5 4 8 16,0-2-16-16,2 2 24 0,1-1-12 16,1 3-25-16,-3 0 8 0,3 10-12 0,0-10 17 15,0 10-35-15,0-11 31 0,0 3-16 16,14-5-16-16,-11 6 28 0,-1 5-28 0,2 1 16 15,1 1 1-15,0 1 16 0,0 1-15 0,-2 2 3 16,2 0 1-16,0 2 29 0,-5 0 3 0,3 2-32 16,0 0 8-16,0 11 6 0,1-5-4 15,-2 1 6-15,-2-5 10 0,0 0-3 0,0-3 13 16,0-7 19-16,0 0-12 0,-11 34-12 16,3-24 1-16,3 0-2 0,-2-6 3 0,2 8 18 15,-6-1-20-15,5-5 32 0,-9 10-1 0,3-12-24 16,-1 1 8-16,2-2 26 0,2-1-17 15,9-2-16-15,-8 0 9 0,-1 0-1 0,3 0 18 16,6 0-24-16,-8 0 30 0,-2 0-9 0,1 17-13 16,2-10-9-16,2 3-3 0,0 1 17 15,-1 8-36-15,2-1 8 0,-3 1 15 0,4 4-23 16,0 0 36-16,2 2-19 0,1-2 26 16,0-10-38-16,0 4 21 0,0 3-19 0,0 0 12 15,0 1-11-15,10 14 3 0,-7-15 5 0,-2-2 2 16,-1-3 34-16,0-15 24 0,0 12-7 0,0-4 12 15,0 1 21-15,-13 7-1 0,9-11-8 16,-2-2-4-16,-1-3-8 0,1 2 1 0,-3 0-12 16,9-2 11-16,-9 0-9 0,-10-17-29 15,11 11-2-15,-3-8-9 0,-2 0-30 0,0-1 1 16,0-2-84-16,0-7-28 0,0-5-29 16,-1-1-38-16,0-1-30 0,7-8 21 0,1 4-237 15,-2-4 9-15,2 0 42 0,5-4 3 0,1-4-9 16,0 25 29-16,0-10 96 0,16-46-47 15,-11 37-16-15</inkml:trace>
  <inkml:trace contextRef="#ctx0" brushRef="#br0" timeOffset="32483.85">1120 343 517 0,'-2'7'319'0,"-2"-3"-60"15,-2 5-22-15,-1 0-13 0,0-1-23 0,-2 7 10 16,2-8-7-16,-4 5-50 0,2-5-6 15,-2 3-38-15,5 6 4 0,0-2-17 0,-5-3-13 16,4 3-33-16,-1 2-28 0,3-3-44 16,-2-4-46-16,3 4 6 0,-4 1-136 0,2-5-153 15,-2-5-24-15,0 2 25 0,1-1-26 16,0-2 18-16,-4-3 62 0</inkml:trace>
  <inkml:trace contextRef="#ctx0" brushRef="#br0" timeOffset="32694.84">832 643 553 0,'-7'0'294'0,"1"4"-13"0,0-1-39 16,1-3-7-16,1-3-22 0,1 7-20 0,-2-2 22 15,5 2-51-15,3 3-20 0,-3 1-20 0,2 5-7 16,2-2-11-16,1 4-25 0,5 1 18 0,-1 0-44 16,3 2 18-16,-1-1-15 0,1 0-13 15,1-3-21-15,-1 1-16 0,1-4-53 0,-1-1-20 16,0-2-19-16,-5 2-29 0,4 2 11 15,-2-7-177-15,-7 1-83 0,0 0 5 0,-2 0 12 16,0-6 20-16,0 8-1 0,0 2 7 0,-12 9 2 16</inkml:trace>
  <inkml:trace contextRef="#ctx0" brushRef="#br0" timeOffset="32928.82">740 996 328 0,'-7'-1'325'0,"1"1"-52"0,6 0-25 16,-5 0-24-16,1 0-23 0,2 1-36 16,-2 3-17-16,2 4-2 0,2 8-15 0,4-3-22 15,-2 3-23-15,-2-6 5 0,0 3-10 0,7 25-12 16,-3-16 6-16,-4 5-25 0,2-4 10 0,1 0-22 16,-3-2-6-16,0-1-18 0,0-5-16 0,0-15-29 15,0 14-47-15,0-3-13 0,-14 18 11 16,14-17-117-16,-4-6-98 0,-2-3-34 0,3-2 8 15,-3-5 32-15,-2 4 15 0,7-6 13 16</inkml:trace>
  <inkml:trace contextRef="#ctx0" brushRef="#br0" timeOffset="33519.79">549 1010 696 0,'-4'-5'252'0,"3"2"-48"0,1 1-5 15,4-3-28-15,-9 0-23 0,7 7-10 0,1 4-24 16,2-2-4-16,-1 4 1 0,2-2-21 0,-4 9 2 16,5-1-1-16,-2 4-6 0,8-5-4 15,-6 1-16-15,-4 4-14 0,4-6 3 0,-3 5 2 16,-2 1 1-16,-2 2-9 0,1 0-15 0,-1-13 5 16,-5 22 19-16,-1-6-38 0,-4-7 19 15,2 0-15-15,0 3 13 0,-4 0-12 0,1-10 16 16,1 8-19-16,-1-3-2 0,7-4 1 0,-4 1 28 15,-6-4-25-15,1-3 23 0,5 0 20 0,-3-4-21 16,2-1-16-16,-1 2 13 0,6-5 20 16,-7-2-36-16,2-3 3 0,2-1-10 15,-3 3-14-15,2-12 8 0,6 1-15 0,-1 2 31 16,2-3 0-16,2 17 1 0,-3-16-10 0,9 11-16 16,-4-8 14-16,6 2 0 0,-2 7-12 0,-1 2-29 15,1-2 14-15,-3 2-2 0,1 3 3 0,3 5-11 16,1 1-7-16,-1 0 20 0,-1 6-11 15,2-5-16-15,-4 7 8 0,3-2 6 0,-1 3 9 16,-3 1-2-16,-2 1-5 0,-1-2 4 16,3 1 26-16,-4 4-26 0,-1 3-6 0,-3-3 23 15,-1-3 17-15,0 6-33 0,1-5 12 0,-4-1 10 16,0 3 1-16,-2-5-2 0,1-2 21 16,-1 3 12-16,3-4 16 0,-3-2-5 0,3-2-5 15,-5-4-6-15,3 3 22 0,0-3 16 16,0-3-7-16,-2 0-8 0,-1-3-3 0,1 0 2 15,-2-3-39-15,0-3 21 0,-2-2-10 0,-2 1 13 16,2-2-12-16,-2 1-11 0,-2-3-19 0,1 3 28 16,3-2-21-16,-1-2-4 0,0 3-1 15,1 4-87-15,4-3-21 0,1-5-58 0,1 2-57 16,4-1 18-16,1-2-272 0,-1-2 19 16,3 4 56-16,3-6-27 0,-1 8 94 0,0-7-3 15,8-29 22-15,-1 22-19 0,1-4 33 0</inkml:trace>
  <inkml:trace contextRef="#ctx0" brushRef="#br0" timeOffset="33716.76">324 756 609 0,'-2'5'231'15,"-2"0"0"-15,0 1-24 0,-4 4-31 0,-1 3-4 16,3-6-24-16,2 6-12 0,-1-1-20 0,-3 1-7 15,2-2-17-15,2 4-25 0,-2-6-36 0,2 2-35 16,4-1-30-16,0 5 4 0,-5-5-207 16,2 0-140-16,1-1 67 0,-5 1 19 0,5-5-4 15,-6 1 7-15</inkml:trace>
  <inkml:trace contextRef="#ctx0" brushRef="#br0" timeOffset="33903.76">173 1121 224 0,'-3'-1'344'0,"0"1"-54"16,2 1-42-16,1 2-6 0,-3-2-21 0,3-2-27 16,0 1 6-16,0 6-23 0,0-10-28 15,0 5-8-15,3 3-30 0,-3-4-36 0,1 2 0 16,2-4-38-16,2 6-41 0,-3 1-56 16,5 0-21-16,-1 5 9 0,-5-8-181 0,1 7-112 15,-2 1 26-15,0 6 24 0,5-6 11 0,-6-1 15 16,-1 1-31-16</inkml:trace>
  <inkml:trace contextRef="#ctx0" brushRef="#br0" timeOffset="34474.76">79 1837 370 0,'-4'13'273'0,"-1"6"-37"0,2 0-46 0,2 1-8 16,0-1 2-16,1 1-22 0,-3 2-33 0,2-7 2 15,2 5-24-15,3-1 19 0,0-3-33 16,1-5-3-16,0 3 1 0,4-3-30 0,3-2 17 16,0-8-10-16,2 0 16 0,3 1-11 15,1-5-20-15,0-2 9 0,-1-3 4 0,2 0-8 16,0-3 8-16,-8-5-17 0,3 4 9 15,2 1-13-15,-2 1-17 0,0-6 5 0,-4 10 10 16,0-4-23-16,-3 2 24 0,0 3-12 0,1-4-25 16,-6 8 35-16,1-1-38 0,-2 2 27 15,2 0-23-15,-1-6 9 0,-4 6 33 0,7 0-43 16,-5-2-3-16,-1 2 48 0,2 2-27 0,3-2-10 16,-4 0 0-16,-2-1 16 0,2 8 2 15,-2-4-4-15,-3 6-1 0,1 2-9 0,-1 1 6 16,-3 4 34-16,1 0-5 0,-3 5-7 15,-1-3 2-15,5 4-6 0,-3 8 30 0,4-5-8 16,-3 2-7-16,3-2-12 0,4 7-28 0,-2 1 2 16,3-21 6-16,0 9-3 0,0 3 7 0,13 32-14 15,-4-25 6-15,1-7-3 0,3 2 4 16,0-4-23-16,4-3 31 0,-1 1-1 0,8-8-9 16,-6-5-9-16,2-3-10 0,2-2 4 15,0-10-1-15,4 1 5 0,-1-3-1 0,4-4 0 16,-2-4-1-16,-1-5 0 0,-3-9-10 0,1 1 0 15,2-3-99-15,-7-7-55 0,3-2-112 0,-6 6 22 16,1-6-260-16,-5 7 73 0,-5 4 25 16,-4-2 25-16,-3 20 64 0,0-6-15 0,-12-25 65 15,0 16-57-15,2 6 94 0,1-5 28 16</inkml:trace>
  <inkml:trace contextRef="#ctx0" brushRef="#br0" timeOffset="46213.96">2624 3540 556 0,'0'0'233'16,"0"0"-14"-16,0 0-11 0,0 0-4 0,0 0-15 16,0 17-24-16,0-17-26 0,0 0 22 0,0 0-14 15,0 0-21-15,0 0 10 0,0 0-34 16,0 0 45-16,0 0-48 0,8-23 3 0,1 1-11 15,-2 2 3-15,1 1-12 0,-1 3-2 0,3-5 3 16,-2 4-20-16,-2 0-20 0,-1-3 16 16,3 11-8-16,-5 0-11 0,0 0 13 0,0 1-12 15,-1 1 6-15,1 2-11 0,-1 4 28 16,0-6-44-16,-2 5-13 0,0 1 17 16,4-2-12-16,-3 0 13 0,1 1-10 0,2 2 21 0,0-1-35 15,-2-2 9-15,-2 3 29 0,0 0-21 16,0 0-15-16,7 0 7 0,6 17-17 0,-2-5 18 15,2 2-16-15,-2 1-19 0,0-3 20 0,-2 4 1 16,1-2 11-16,1 0 4 0,0 3-6 16,-1-9 9-16,-1 8 6 0,0-2-44 0,0 3 13 15,2 0 4-15,-1-5 9 0,2 1-9 16,-4-3 3-16,-3 1-18 0,3-6 51 0,1 10-37 16,2-4 31-16,-7-1-30 0,3-2 12 0,-5-2 8 15,2 2-39-15,-3-6 36 0,2 3-18 0,-2-2 29 16,-1 0-33-16,3 3 25 0,-3-4-3 15,0-2 0-15,0 0-1 0,0 0 17 16,0 10-3-16,0-10-4 0,-12 15-2 0,8-12-1 16,-1 3 38-16,-1-5 3 0,-1 1-33 0,1 2 26 15,-11 5-7-15,-1-4-14 0,4 1-8 16,-6-2 29-16,1-2-23 0,3-2 7 0,11 0-4 16,-9 0-25-16,0 0 21 0,-2 0-13 0,2 0 8 15,-15-21-34-15,17 12-1 0,0 2 15 16,0-4-10-16,6 4 2 0,-2 5-101 0,2-2-31 15,2-1-35-15,0 2-81 0,4 0 20 16,-3 3-260-16,2-3 58 0,0 2 31 0,1 1 30 16,0 0 48-16,0 0 7 0,0 0-22 0,2-1 73 15,1 1-13-15</inkml:trace>
  <inkml:trace contextRef="#ctx0" brushRef="#br0" timeOffset="46971.91">3206 3260 616 0,'0'-3'281'0,"0"-1"-37"16,0 1-7-16,0 0-25 0,0 1-13 16,-1 0-19-16,1-1-9 0,-2 0-50 0,2 2 22 15,-2 2-47-15,1-1-10 0,-3 0 12 0,4 4-38 16,-4 0 15-16,2 2-23 0,0 0 17 16,0 3-22-16,-2 11-1 0,4 0-21 0,-3 5 22 15,3 1-17-15,-2-2-12 0,2-13 4 0,0 9 9 16,0 3 0-16,0-1 4 0,0 0-23 15,16 15 13-15,-8-19-25 0,2-5 29 0,3 1-20 16,-3-4-1-16,3-1 8 0,0-4-21 16,-4-1 17-16,0-4-4 0,-9 0 12 0,10 0-6 15,-3 0 14-15,16-18-2 0,-10 10-6 0,1-4-8 16,-2 1-28-16,-1-3 5 0,1-2 8 16,-4 6-11-16,1-5 26 0,-6 3 10 0,4 0-29 15,-6-2 14-15,1 4-18 0,-1 0 24 0,1-1-18 16,-1 1-4-16,1 2 16 0,-2-2 0 15,2 1-10-15,-1-13-2 0,1 8 23 0,-1 0-9 16,-1 6 3-16,0-1-24 0,0 9 6 16,0 0 21-16,0 0-24 0,0-7 37 0,0 7-35 15,0 0-8-15,0 0 11 0,2-13 29 16,-1 17-33-16,-1-2 4 0,0 2-5 0,0 3 6 16,1-1 8-16,-1 4-9 0,2 0 0 15,-2-2 30-15,4 19 5 0,-1-1-33 0,-3 3 22 16,5-3-12-16,-3-6 9 0,-2 9 5 15,3-2-25-15,-3 3 24 0,3-1 1 0,-2-3-10 16,2 2-11-16,-1 2 57 0,-2-8-1 0,1 6-8 16,-1-2-4-16,0-1-4 0,0-11 26 0,0 3-6 15,0 5-35-15,0-1 4 0,-13 23-13 16,6-23 0-16,0-1 0 0,1 0 21 16,-3-4 1-16,-2 4-4 0,3-4-3 0,-5-6-8 15,3 6 10-15,0-8-23 0,-4 1 21 0,1-4-15 16,4 0-2-16,1-3-1 0,-3 1-23 15,-6 2-60-15,17-5-31 0,-14 0-40 0,0 0-58 16,-14-19 17-16,14 9-179 0,1 3-86 0,3-1 16 16,4-1 72-16,2 2 3 0,0-2 19 15,1 2 43-15,3-6-29 0,0 3 50 0</inkml:trace>
  <inkml:trace contextRef="#ctx0" brushRef="#br0" timeOffset="47329.88">4033 3537 762 0,'3'-3'269'0,"-2"0"-14"0,3-2-36 16,-4 3 14-16,0-2-43 0,-4 0-18 0,3 0 18 15,-2 4-47-15,-1 0-16 0,0-2 22 16,1-2-44-16,-4 4-4 0,2-1-3 0,-2 1-17 16,-1 0-5-16,-5 0 2 0,0 0-1 15,-20 16-29-15,14-11 12 0,-1 0-19 0,1 0-26 16,3 2-35-16,3-3-31 0,-1-4-43 0,5 6-50 15,4-2 13-15,-3-4-144 0,8 0-154 16,0 0 53-16,0 0 23 0,0 0 49 0,0 0 19 16,-11 4-58-16,13-4-1 0</inkml:trace>
  <inkml:trace contextRef="#ctx0" brushRef="#br0" timeOffset="47551.86">4004 3636 504 0,'0'1'280'0,"0"2"-27"0,-3-3-38 16,1 3-3-16,-1-1-20 0,-1-2 20 15,-1 0-46-15,0 0 21 0,-1 0-23 0,-1 1-27 16,2-1-11-16,-1 1-8 0,6-1-10 0,-8 0-19 16,-6 3 12-16,14-3-39 0,-8 0-40 0,-4 0-28 15,-1 0-52-15,-2 0-45 0,5 0 10 16,-1 0-208-16,1 0-92 0,2 0-3 0,1 0 70 15,7 0 14-15,-7 0 1 0,7 0 9 0</inkml:trace>
  <inkml:trace contextRef="#ctx0" brushRef="#br0" timeOffset="47960.87">4644 3591 695 0,'1'-1'313'0,"2"0"-18"15,-3-2-33-15,0 2-9 0,0-3-11 0,0 2 5 16,-3 2-25-16,2-6-44 0,-1 4-18 15,0 1-18-15,-4-3-16 0,5 4 16 0,-4-1 16 16,1-1-8-16,-2 0-21 0,0 1 15 16,-3 1-26-16,2 0-2 0,-4 0-16 0,-6 0-2 15,0 0-12-15,-2 0-28 0,-2 0 18 0,-21 15-10 16,24-11-13-16,-5-2-10 0,5-2 18 0,0 5-16 16,3-2-3-16,3-1-11 0,2-1-5 15,0 3-20-15,1 0-1 0,3-2-86 0,-2 1-32 16,5-2-37-16,-4 3-46 0,1-2-18 15,3 1 20-15,-5 0-212 0,6 0-51 0,-1-3 15 16,3 0 73-16,0 0-5 0,0 0 54 0,-4-6 22 16,4 3 19-16,4 1 0 0,1-2-6 15</inkml:trace>
  <inkml:trace contextRef="#ctx0" brushRef="#br0" timeOffset="48545.8">4970 3400 473 0,'0'-5'333'15,"0"0"-49"-15,0 0-16 0,-2 1-17 0,0-1-2 16,0 0-56-16,-1 1 27 0,2-3-25 0,-3 4-3 16,2-3-34-16,-1 2-30 0,0 2 1 15,0 0-43-15,-2-1 5 0,1 0 12 0,0 1-19 16,0 2 15-16,-4-1-28 0,3 1-19 16,5 0-16-16,-5 0 22 0,-4 0-27 0,3 0 6 15,-5 0-4-15,-9 13-3 0,10-7-8 0,1-2 2 16,-3 9-22-16,7-3 46 0,-1 0-4 15,-4 2-31-15,2 4 4 0,2 1 5 0,3-2-33 16,0 0 17-16,1-6 25 0,2 6-16 0,0-6 12 16,0 5-17-16,13 21-11 0,-5-16 14 15,3-3 2-15,-2 2-9 0,2-6-1 0,4-3 32 16,1-3-4-16,-1 3-35 0,-2-8 17 16,6 2-25-16,-19-3 14 0,12 0-28 0,1 0 24 15,1 0 2-15,10-16 16 0,-16 8-2 16,3 2 13-16,-1-4 29 0,-1-4-6 0,-3 4 8 15,-1 0-14-15,-1-1 24 0,-2 3-9 0,-2-2-1 16,0 10-28-16,0 0 19 0,0-13-7 16,-20-20-18-16,11 21-17 0,-2 3 23 0,2-6 10 15,-1 0-28-15,-3 6 5 0,6-1 1 16,-1 1-11-16,2 5-15 0,-1-2-34 0,6 2 4 16,-2-3-96-16,-2 4-52 0,1 0-48 0,-1-2 24 15,0 4-299-15,0-2 24 0,-1-3 37 0,1 3 31 16,-3 2 13-16,5-4 39 0,-12-6 11 15,13-2 88-15,-5 5-30 0</inkml:trace>
  <inkml:trace contextRef="#ctx0" brushRef="#br0" timeOffset="49841.71">5337 3565 526 0,'0'0'237'0,"0"0"-10"15,0 0-14-15,0 0-15 0,0 0-22 0,0 0 17 16,0 0-23-16,0 0-24 0,0 0-12 15,0 0 20-15,0 0-34 0,-16 1-3 0,18 0-25 16,-2 3 3-16,1 0-7 0,-1 0-1 0,0-3-4 16,0 0 7-16,0 3 17 0,0-3-27 15,0 2 10-15,2-2-10 0,-2-1-24 0,2 0 32 16,-2 2-11-16,0-3-5 0,0 1-15 0,-4-1-7 16,4 0 18-16,-3 1-13 0,2-3 0 15,0-2 1-15,-1 4 14 0,-1 0-38 0,-1-5-3 16,1 3 29-16,3-1-5 0,-3 3-6 0,0-4-19 15,2 2-8-15,0 3-2 0,-1-2-3 16,2-2 0-16,-2 3-19 0,3-2 4 0,-1 6 1 16,0-6 0-16,1 6 23 0,-1-2-1 15,3 3-3-15,-2-2-2 0,3-2-2 0,-2 4-1 16,1 1 0-16,-3-1-1 0,4-3-3 0,-3 4 0 16,1-2-45-16,0-1 6 0,-1 3 40 0,0-2 0 15,1-1-2-15,-2 2-24 0,1-3 1 16,1 3 1-16,-2-2-16 0,2-2-72 0,-6 0-29 15,4 3-28-15,-1-6-42 0,1 6 19 0,-3-3-207 16,2-3-61-16,-1 3 31 0,0 0 31 16,2-2-10-16,2-3 58 0,0 1 33 0,-1-1-24 15,3-1-1-15</inkml:trace>
  <inkml:trace contextRef="#ctx0" brushRef="#br0" timeOffset="50332.68">5571 3357 681 0,'2'-2'280'0,"0"-3"-14"0,-1 0 12 16,0 0-53-16,2 0-11 0,-2-3 3 16,1 5-57-16,0-3-11 0,0 0-15 0,0 0 12 15,4 2-20-15,-2-3-39 0,7-6-4 0,0 2-4 16,-5 3-7-16,9 2-13 0,-2-1 23 15,-4 2-42-15,-3 3 0 0,4 0 2 16,-5 2-19-16,3 0 24 0,-8 0-3 0,0 0-31 16,7 0-6-16,-7 0 42 0,10 0-41 0,3 16 13 15,-8-10-11-15,-3-2 28 0,0 3 8 0,1 15 13 16,-2-3-10-16,-1-7-11 0,0 1-6 0,0 4-3 16,-11 28-2-16,1-20 14 0,0 5-9 15,-2-6-4-15,-1 3 28 0,-1-1-19 0,0 0-6 16,-2-4 9-16,2 5-14 0,2-5-3 15,-1 0-2-15,1-5 7 0,1 2-6 0,4-8 15 16,-4 1 1-16,4-3-14 0,4 1-10 16,0-5-8-16,0 4 23 0,1-4-29 0,0 0 17 15,1-3 9-15,0 2-2 0,1 1-3 0,0-5-16 16,0 0-14-16,0 0 6 0,0 0 7 16,0 0 14-16,0 9-9 0,10 5-1 0,-5-13-33 15,-2 0-12-15,5 0-37 0,-1 2 11 0,-1-6-31 16,2 3-31-16,8 0-19 0,16-11-38 15,-16 5-4-15,2 1 16 0,-7 0-147 0,0-3-74 16,6 4-44-16,0-4 65 0,-2-1 26 0,4-2 24 16,-4 1-3-16,-1 1 49 0,2 3 8 0</inkml:trace>
  <inkml:trace contextRef="#ctx0" brushRef="#br0" timeOffset="50769.65">6001 3495 571 0,'2'-6'322'16,"-2"-2"-45"-16,2 6-9 0,-2-7 17 0,-2 5-46 16,2-2 12-16,-2 3-25 0,0-1-27 15,0 1 13-15,2 0-4 0,-5 1-23 0,1 0 1 16,-1-1-15-16,2 0-33 0,-2 3-11 16,1-1 3-16,0 2-34 0,-3-1 14 0,0 3-24 15,-5 8 1-15,3-2-7 0,0-2-12 0,1 7-8 16,-4 5 11-16,4-3-15 0,3 3-19 0,1 3 10 15,0-6-20-15,3 9 6 0,1-2 1 16,0-10-11-16,0 4-2 0,0 3 5 16,14 21 11-16,-3-28-20 0,2-1-7 0,0 4 13 15,4-3 12-15,3-4-21 0,-2-5 10 0,2-4-2 16,-7 0 7-16,4 0-15 0,22-24 3 0,-17 12-20 16,-2-6 25-16,0 2-9 0,0-4-16 15,-6 2 12-15,0-2 6 0,-2 3 9 16,-2-2-6-16,-4 0 13 0,-1-1-26 0,-3 5 14 15,-2 4-13-15,0-2-18 0,0 3 22 0,-23-15 5 16,10 14-10-16,-6 1-2 0,-2 2 3 0,1 2-24 16,-5-1 5-16,5 4-40 0,-2-1 6 15,10 4-105-15,-5 0-66 0,-2 0-87 0,-22 14 30 16,22-2-255-16,-4-6 21 0,2 0 72 16,5 3 39-16,-1-7 32 0,-5 1 35 0,3-2 9 15,0-1-3-15,9 0-3 0,-3 0 83 0</inkml:trace>
  <inkml:trace contextRef="#ctx0" brushRef="#br0" timeOffset="51990.57">1673 3191 467 0,'4'-5'205'15,"-2"-1"8"-15,-1-1-35 0,-1 1-32 16,0 2 18-16,0-2-17 0,0 0-14 0,-1 2-20 16,1-2 5-16,0 1 8 0,-2 2 8 0,1-4-35 15,1 7 7-15,0 0-2 0,0 0-3 16,0 0 20-16,0-8-16 0,-7-5-1 0,7 10 13 16,-4-1 17-16,4 2-46 0,-1 1-13 15,1-3 2-15,-1 1 15 0,1 3-8 0,-3 0-22 16,3 0 17-16,0 0-10 0,0 0-5 15,0 0-8-15,0 0-11 0,0 0-19 0,-4-6 23 16,4 10-5-16,-1-2 31 0,-2 6-35 0,3 1 21 16,-3 12 5-16,-1 3-18 0,0 0 32 15,-2 0-28-15,3 11 13 0,2-1 1 0,0 5-27 16,-3 0 21-16,2 1 15 0,2 1-12 16,0 0-11-16,0 4 2 0,-2-2-9 0,2-23-4 15,0 14 19-15,0 2-23 0,0 4 13 0,0 0-22 16,0 1 5-16,0 2 5 0,10 34-8 0,-10-42 11 15,4 1-9-15,-1-3-11 0,-1-5 2 16,-1-3 1-16,2-2 0 0,-2-7-24 0,2 7 18 16,-2 0 3-16,-1-23-8 0,0 13-13 15,0 1-4-15,0-2 14 0,0-3-9 16,0-9 13-16,0 10 7 0,0-10-24 0,0 10 12 0,0-10 7 16,0 9-8-16,0-9 2 0,0 0-15 15,0 9-12-15,13 1-15 0,-13-9-15 0,0-2-4 16,-5 1-28-16,3-4-3 0,0 3 24 0,-2-3-8 15,-1 1 8-15,1-1-38 0,-6-8 8 16,3 1 16-16,-4-4 0 0,0 0-13 0,1-5 24 16,-1 0-19-16,1 1 53 0,-3-1-11 0,0-1-23 15,3 1-1-15,-4-3 25 0,-1 5 23 16,8 0-12-16,-7-1 8 0,5 2 8 0,0 3 3 16,7 0-1-16,-3 11 24 0,-1-6-1 0,4 7-1 15,-1-5-24-15,1 7 17 0,0-1 7 16,1 0-1-16,-2 1-2 0,3 0-16 0,0 0-1 15,0 0 3-15,-1 13 0 0,2-5 38 16,-1 16-2-16,6-5-38 0,-6-7 0 0,7 21 0 16,4-10 1-16,-5 6 4 0,4-4 4 0,2 0 0 15,-2-4 16-15,-1 7-3 0,1-2-13 16,0-5-2-16,2 1 7 0,1-9 0 0,-1 9 30 16,1 0-11-16,1-5 6 0,-1-3-35 15,1 0 24-15,-1 0 3 0,-3-7-9 0,0-7 25 16,-1 4-28-16,-1-4 3 0,-8 0 1 0,13 0-24 15,0 0 0-15,13-20-18 0,-15 14-2 0,1-8-43 16,-4 4-36-16,-3 0-30 0,-1-1-54 0,1-8 18 16,-5 19-220-16,0-14-80 0,0 2 50 15,0-5 29-15,-13-21-4 0,4 17 57 0,-2 2 36 16,-2-5 1-16,2 3-21 0,-6-3 60 16</inkml:trace>
  <inkml:trace contextRef="#ctx0" brushRef="#br0" timeOffset="52317.55">1101 3347 215 0,'-7'-7'380'0,"-1"2"-46"0,3-1-27 0,2 3-6 15,-2 1-24-15,3-4-26 0,-1 3 6 0,2 0-60 16,-2 3-9-16,1 7-11 0,4-2-44 0,2-3-17 16,1 8 15-16,1 4-55 0,3 2-2 15,3-9 3-15,-3 12-13 0,2 1-7 0,1-8-16 16,0 1 11-16,-2 7-18 0,5-7-19 0,1 6 5 16,-5-3-7-16,6-1 2 0,-7 1-33 15,-1-5-23-15,5 3-22 0,-4-2-12 0,-1-3-55 16,-2 0-17-16,4 2 16 0,-6-3-167 0,0-3-103 15,-5 1 12-15,3-2 33 0,-3-4 28 16,0 0 23-16,0 0 15 0,0 0 10 0</inkml:trace>
  <inkml:trace contextRef="#ctx0" brushRef="#br0" timeOffset="52766.53">1022 3520 735 0,'-5'-2'251'15,"1"-1"-27"-15,2 4-23 0,-1 4-15 0,3-1-38 16,-1 6-7-16,1 2-16 0,0 6-1 0,0-8-2 16,0 6-5-16,0 5 9 0,0 4-13 0,0 5-41 15,10 37 28-15,-10-35-32 0,5 8 8 16,-1-3-27-16,1 0 16 0,3 1-24 0,-2-9 30 16,3 4-13-16,-3-1-29 0,2-10-3 15,4 1 20-15,-4 0-19 0,3-7-13 0,-1-4 6 16,-1 1 29-16,1-6-10 0,4-5-18 0,-3-1 16 15,-11-1-13-15,9 0-28 0,10-21 9 16,-8 9 18-16,1-1-15 0,-3-2-3 0,1 0 7 16,-1-1 1-16,0-2-4 0,-5 7 22 0,-1-3-21 15,-3 4 25-15,2-1-16 0,-2 11 18 0,0-9-30 16,0 0 9-16,-18-22 7 0,5 15 35 16,-6-3-31-16,-3 7-2 0,3-1-2 15,-2-2-6-15,-3-2 34 0,4 4-14 0,-1-8-5 16,-3 11 13-16,5-10 5 0,0 7-7 0,1 1-4 15,4 4 1-15,0-4 23 0,2 2-1 0,3-5-33 16,-2 7 6-16,7 5 3 0,-2-4-19 0,-1 4 20 16,6-3-41-16,-2 4-1 0,3 2-96 15,0 0-40-15,0 0-80 0,-2 4-25 16,2-6 21-16,2 10-245 0,-8 2 28 0,2 4 49 16,1 1 25-16,0 0 40 0,-4 0-2 0,-2 1 30 15,-1 4 20-15,0-4 7 0</inkml:trace>
  <inkml:trace contextRef="#ctx0" brushRef="#br0" timeOffset="53277.48">787 3936 740 0,'0'0'318'0,"0"0"-36"0,0 7-41 15,-4-4-20-15,2 4-18 0,-2 3 3 0,-1 3-21 16,-2 6-43-16,2-2-1 0,-4-1-21 0,4-1-25 15,1 6-7-15,0-1 0 0,-2-2 8 16,-3 10-18-16,4-12-22 0,4 5-3 0,0-2 0 16,-1-5 23-16,2-4-31 0,0 1-9 0,0 2 11 15,14 8 0-15,-4-13-28 0,-2-4 10 16,5-1-8-16,0 0 6 0,-7-3 16 0,9 0-12 16,16-20-19-16,-15 10 14 0,0 1-29 0,-2 0 20 15,-4-4-8-15,-1 6 0 0,4 0-3 16,-3 3 26-16,-1-1-19 0,-4 1-7 0,-1 3-22 15,-4 1 19-15,0 0 5 0,0 0 18 16,17 16-14-16,-15-2-4 0,4-3-22 0,-8 5 22 16,2-7 24-16,0 4-40 0,0 0 5 0,0 7 2 15,-10 8 12-15,5-15 20 0,0 5-3 0,2-3 20 16,-1 0 7-16,2-4 8 0,-3-1 21 0,1-1 11 16,-1 1-4-16,2-1 6 0,-2-9-7 15,5 0 6-15,0 0 5 0,-6 0 1 16,-4 0-7-16,-3 15-10 0,6-13-17 0,2 0 0 15,-4-2 0-15,-4 4-17 0,3-4 2 0,10 0 7 16,-11 0-13-16,-2 0-22 0,0 0-4 0,-3 0-6 16,-18-22-28-16,14 12-25 0,2-7-33 0,-1 11 6 15,2-2-90-15,-2-7-23 0,-3-1-39 16,4-2-75-16,6 3 28 0,-1-3-193 16,1 0-22-16,2-1 5 0,5-1 62 0,-2 0 40 15,5 5 24-15,-1-5-3 0,-2 2 73 0,5 1 1 16,-5 3 7-16</inkml:trace>
  <inkml:trace contextRef="#ctx0" brushRef="#br0" timeOffset="53448.51">572 3919 578 0,'-5'1'221'0,"-1"3"-54"16,-2-3 15-16,-1 5-14 0,0 4-7 15,3 4-5-15,-3-5-25 0,-2 3-2 0,4 2-24 16,4-2-12-16,-2 4-31 0,4 0 9 0,1 1-45 15,1 5-65-15,4-5-31 0,3 8 6 0,1-6-257 16,4 4 1-16,5-4 21 0,1-1 42 0,0 2-72 16</inkml:trace>
  <inkml:trace contextRef="#ctx0" brushRef="#br0" timeOffset="53659.46">1039 4505 595 0,'5'1'279'16,"0"1"-12"-16,0 5-41 0,-1-10-11 0,2 10 10 16,-3-4-33-16,1 3-28 0,-2-3-5 0,-2 0-6 15,0 0 11-15,2-5-48 0,-1 4-23 16,-4 0-26-16,3 2-5 0,0 0-47 0,-2 2-59 16,-1 1-29-16,-1 6 9 0,-6-6-250 0,-1 5-51 15,-2-6 34-15,0 2-4 0,0 5 24 16,-2-3 17-16,3-2 40 0</inkml:trace>
  <inkml:trace contextRef="#ctx0" brushRef="#br0" timeOffset="54013.43">742 4602 921 0,'-10'0'290'15,"0"0"-16"-15,2 0-45 0,-2 3 9 0,1 4-45 16,4-1-19-16,-7 0-23 0,7 3 14 0,-1 1-38 15,0 8-32-15,5-2-2 0,1-5 20 16,0 3-31-16,0 5 7 0,15 17-34 0,-8-14 0 16,2-3-21-16,3-5 9 0,-1-1-3 0,4 3 10 15,-2-10 11-15,5 4-40 0,-4-8 5 16,-6-2 35-16,5 0-46 0,0 0 18 16,18-22-18-16,-20 13-22 0,0-5 40 0,-2 2-4 0,0-4 19 15,-4 3-41-15,-1-3 34 0,-3-2-26 16,-1 3 6-16,2 3-27 0,-2 12 0 0,0-10 11 15,0-4 15-15,-18-7-20 0,10 7-7 0,-1 2 1 16,-1 6 13-16,-4 1-16 0,2-3-1 16,-2 5 17-16,1-2-37 0,1 3-18 0,0 2-12 15,-6-4-42-15,5 2-2 0,13 2-60 0,-11 0 14 16,-2 0-155-16,-16 19-97 0,15-9 28 16,1-2 27-16,0 6 22 0,0-10 25 0,-2 9-29 15,11 1 57-15</inkml:trace>
  <inkml:trace contextRef="#ctx0" brushRef="#br0" timeOffset="54259.42">434 4905 640 0,'-2'0'277'0,"-1"3"-44"0,2-3-20 15,-2 4-14-15,3-4-26 0,0 2-22 0,-1-1-10 16,2 2-13-16,2 0-34 0,1 4 4 15,3-1 8-15,2 3-19 0,5 5 6 16,-1-4-10-16,1-3-35 0,0 3-4 0,6-4-8 16,-5 2 6-16,0 2-19 0,1-6-41 0,1 2-9 15,0-5-59-15,-3 1 11 0,-1 1-25 16,-2-2 8-16,-3 5-207 0,0-4-45 0,2 2 19 16,-6 0 22-16,3-1-8 0,-7 0 40 0,0-3-7 15</inkml:trace>
  <inkml:trace contextRef="#ctx0" brushRef="#br0" timeOffset="54757.39">439 5131 474 0,'-7'-2'360'0,"7"4"-52"16,-4-4-56-16,2 2-34 0,1 0 2 0,1 2-61 15,-1-1-19-15,1 2 1 0,-2 2 15 16,4-5-50-16,-1 4 9 0,2 2-29 0,1 1 4 15,1 5 0-15,10-7 3 0,-7 5-28 16,-2-5 0-16,3 4 6 0,5-1-52 0,-1-6 15 16,0 8-11-16,-2 3 21 0,3-3-22 15,0-1-5-15,-1-2 1 0,4 7-11 0,-4-1 21 16,-1-1 11-16,-4-8-36 0,7 14 24 0,-7-5-3 16,-3 0-27-16,4 0 9 0,-5 6-6 15,3 3 9-15,3-1 5 0,-7 4 11 0,-3 4-6 16,0 3-15-16,0-19 20 0,0 8 15 0,0 3-14 15,0 4 7-15,-11 27 6 0,8-28-5 16,2-8 7-16,-4 1 25 0,2-3-49 0,2-5 0 16,-1 2 43-16,0-2 27 0,-1-5 6 15,1 2 10-15,2-2 19 0,-5-2-9 0,0 0 2 16,-4 3 18-16,0-6-10 0,1 0 6 0,-4-4-9 16,1 4-8-16,2-2-14 0,-2-7 1 15,-2 7-21-15,0-3-1 0,2 3-6 0,-2 3-14 16,0-12-4-16,-2 9-14 0,2-4 5 15,-2 2-20-15,1-2-14 0,2 1-28 0,4 1-9 16,-3 2-10-16,0-5-46 0,3-4 7 0,8 9-86 16,-8 0-27-16,-2 0-38 0,2 0-34 15,-3 16 22-15,-2-13-163 0,7 7-98 0,-1 2 42 16,2-4 35-16,-1 4 5 0,-2-1 50 0,-2 0 38 16,6-4 18-16,-1 1 25 0,1 0 14 0,0 3 8 15</inkml:trace>
  <inkml:trace contextRef="#ctx0" brushRef="#br0" timeOffset="55430.34">207 6065 354 0,'0'0'348'0,"1"-2"-83"0,-1 4-20 0,5-2-30 15,-2 2-21-15,2-2-29 0,1 3-13 16,4-2-9-16,-1-1-15 0,3 2 6 0,-1-2-30 15,2 3-24-15,0 4 31 0,2-5-12 0,3 2-23 16,-4 2 8-16,1 0-23 0,0-5 4 0,1 5 0 16,-2-2-4-16,-1 0-19 0,0 0-9 15,-2-2 15-15,3 6-29 0,-3-4 38 16,0 3-39-16,-2-1 31 0,-5 2-27 0,5 2-7 16,-4-5 14-16,-1 1 43 0,2 3-41 0,-5 5 12 15,2-5-7-15,1 2 9 0,-3-4 4 0,3 4-24 16,-3 15 20-16,-2-13-17 0,1 3 3 15,-4 0 16-15,-1-4-5 0,1-1 9 16,-1-1-5-16,1 0-5 0,0 0 55 0,-1-6-32 16,0-2 11-16,0 1-25 0,-1-3 28 15,-2 3-22-15,3-2-6 0,0-1 17 0,1-1-9 16,0-2 0-16,-2 6-19 0,3-6-14 0,2 3 12 16,0-3 1-16,-1 1-14 0,2 4-13 15,-2-2-9-15,-1 3 27 0,3-6-4 0,0-1-6 16,0 4-2-16,-2 4-29 0,4-4 14 15,1 3-5-15,1 1-15 0,-2-2 12 0,7 3 17 16,-5 0-2-16,1 3 15 0,0-3-22 16,4 1 4-16,-4-3-21 0,4 5 33 0,-1 4-26 15,2 4 14-15,-1-3-8 0,1 0-24 0,-3 0 33 16,0-5 5-16,6 7-10 0,-9 1-21 16,-4 2 21-16,4 2 1 0,-3-5-8 0,2 9 11 15,-2-1 5-15,-1 2-19 0,0-13-2 16,0 3 28-16,0 5-2 0,-13 24-12 0,9-22 8 15,-1 1 5-15,1-7-1 0,-3 1-4 16,3 1 2-16,-4-3-3 0,-1-3 20 0,-4 1-39 16,4 5 41-16,-1-16-7 0,-4 6-16 0,0-2 16 15,1 0-22-15,-4-4 21 0,1-3-23 16,-1 1-11-16,-3-7-1 0,-3 3-66 0,5-6 6 16,0 0 6-16,3-4-46 0,2 4-79 0,0-1-27 15,7 0 23-15,-3-3-297 0,5 2 14 16,4-6 35-16,4 3 50 0,-3-4 38 0,4 3-9 15,4 7 53-15,-1-6-39 0,1 0 62 16,-4 0 41-16</inkml:trace>
  <inkml:trace contextRef="#ctx0" brushRef="#br0" timeOffset="55689.33">787 6963 838 0,'6'4'416'0,"-3"2"-61"0,2-5-58 16,-5 2-38-16,0 0 45 0,-5 0-7 0,9-3-18 15,-3-3-37-15,-1-2-18 0,1 3-28 0,2 4-12 16,-3 2-31-16,1-4-24 0,-1 0-15 16,0 0-19-16,0-2-25 0,0 2-46 0,-2 3-2 15,2-3-104-15,1-1-91 0,2-5 18 0,-3 3-330 16,0 6 22-16,-4-3 50 0,-4-8 28 15,0 4-11-15,-2 2 96 0,-5-4-1 0,2 2 17 16,1-6-21-16,1 2 26 0</inkml:trace>
  <inkml:trace contextRef="#ctx0" brushRef="#br0" timeOffset="57238.23">6536 3580 241 0,'0'0'293'0,"0"-17"-23"0,0 17-36 16,0 0-2-16,0 0-30 0,0 0-16 15,0 0-35-15,0 0-8 0,0 0-31 0,0 0-1 16,14 0-10-16,-14 0-17 0,0 0 6 16,0 0 8-16,0 0-12 0,0 0 31 0,0 0-25 15,17 10 14-15,-17-2-23 0,1 2 15 16,-1 1-8-16,0 7-24 0,0-3 12 0,0 1-5 16,0-1-7-16,0-2-11 0,0-2 19 0,0-1-20 15,-10 6-3-15,10-8-27 0,0-5 22 16,0-3-35-16,0 0 11 0,0 0 6 0,0 10 3 15,0-10-19-15,0 9 18 0,0-9-35 16,0 0 20-16,0 9-1 0,0-9-2 0,0 0 6 16,0 0 6-16,0 0 3 0,0 0 9 0,1 15-5 15,-1-18 13-15,2 1-9 0,2-6 6 16,3-4-6-16,5-6-3 0,-4 1-10 0,3-4 15 16,2-1-4-16,1 2-3 0,-2-1-4 15,-2 0-1-15,5 1-18 0,-4 1-1 0,3 0 0 16,0 8-3-16,-3-4 16 0,-5 6-16 0,8-5-1 15,-6 6 1-15,-3 4 10 0,4-1-12 16,-4 3 7-16,0-1 4 0,-1 3-18 0,-4 0 1 16,0 0 1-16,0 0-9 0,9 0 1 0,4 15 12 15,-11-6 0-15,6 7 0 0,-8 2 15 16,2-7-14-16,5 10 17 0,-7-5 10 0,0 2-22 16,0-18 2-16,0 10 16 0,0 1-18 15,0-1-16-15,0-1 23 0,0-2 8 0,0-7-4 16,0 10-11-16,0-1-6 0,0-9 19 0,0 10 8 15,0-10-8-15,0 6 21 0,0-6-9 0,0 0 6 16,0 0-5-16,0 13-14 0,0-17 9 16,2 2-5-16,2-6 5 0,5-7-11 0,-1-4-4 15,-3 6-7-15,3-5 22 0,3 4-18 0,-2 1 0 16,-1-3-10-16,3 3 1 0,-2 3 26 16,-3 0-29-16,0 4-11 0,1-2 10 0,1 6 12 15,-3-1-8-15,7-6-14 0,2 2 15 16,-14 7 1-16,9 0-12 0,-2 0-9 0,5 0 0 15,12 15 28-15,-11-1 7 0,2-3-6 0,-2 1-9 16,0-2 12-16,1 5-12 0,-4 1 12 16,-1-4-3-16,-1-1 1 0,2 2 9 0,-6-1 15 15,1-3-10-15,0 2 29 0,0-4-11 16,0 1 9-16,-3 1-4 0,0 1 3 0,-2-5-1 16,2 2-7-16,-1 2 0 0,0 0-6 0,-1-2 12 0,0 2-2 15,1 0-13-15,0-3-8 0,-1-1 8 16,0 3-6-16,0-3 4 0,2-2-21 0,-2 4-24 15,0-7-26-15,0 0-59 0,0 0 10 16,0 0-184-16,0 0 26 0,-12 20-331 16,7-17 54-16,-10 5 39 0,-2-3 14 0,2-4 50 15,-7 4 37-15,-1-1 21 0,-1 2 52 0,-4-1 4 16,-2-1 22-16,1 3-6 0,1 2 19 0</inkml:trace>
  <inkml:trace contextRef="#ctx0" brushRef="#br0" timeOffset="67914.52">3445 4567 310 0,'0'0'222'0,"0"0"-28"15,0 0-23-15,13 0-15 0,-13 0-1 0,0 0-16 16,0 0 0-16,0 0-12 0,0 0-3 15,0 0-7-15,0 0-5 0,0 0 0 0,0 0-30 16,0 0 8-16,0 0-7 0,0 0-6 16,0 0-16-16,0 0 16 0,0 0-29 0,0 0 15 15,0 0-17-15,0 0 11 0,0 0-15 0,14 0-9 16,-14 0 2-16,0 0-2 0,0 0 3 0,0 0 15 16,0 0 0-16,0 0-29 0,0 0 12 15,0 0-12-15,0 0 21 0,0 0-19 0,0 0 4 16,0 0-21-16,0-16 23 0,0 16 6 15,0 0-23-15,0 0-2 0,0 0 1 0,0 0 14 16,0 0-7-16,0 0-13 0,0 0-1 0,0 0-10 16,0 0 9-16,0 0 2 0,0 0-1 15,0 0 2-15,0 0 0 0,0 0 11 0,0 0 2 16,0 0-5-16,0-20-3 0,0 20-2 0,0 0 15 16,0 0-10-16,0 0 4 0,0 0-5 15,0 0 2-15,14-26 2 0,-14 25-4 0,-1-1 9 16,2-2 27-16,-2 2-18 0,2 1-1 0,-1-2-14 15,-1 1 25-15,1 2-29 0,0-4-6 16,-3 3 22-16,3-2-29 0,-1 1 9 0,1 1-2 16,-1-2-6-16,1 2 5 0,0 0 35 15,0 0-24-15,-2-2-20 0,2 3 10 0,0-1-10 16,0-1 5-16,0 2 36 0,-2-2-30 0,2 2-4 16,-3-1-2-16,3 1 26 0,-1 0-21 15,-3-5-9-15,-1 5 13 0,2-2 8 0,1 2-27 16,-2 2 14-16,1-4-11 0,1 2 18 15,-2 0-38-15,1 0 32 0,1 0-15 0,1 0 21 16,-3 2-4-16,4-2 12 0,0 0-46 0,0 0 36 16,0 0-25-16,-9 0 9 0,9 0-12 0,-7 0 28 15,7 0-3-15,0 0-20 0,-8 0-6 16,-3 10 26-16,8-5 7 0,0-4-22 16,-2 0 4-16,1 2-2 0,0-2-19 0,0 3 21 15,-2-3-3-15,3 0 16 0,0 3-4 0,-1-2 15 16,0 2-37-16,0 2 10 0,-2 11 15 0,-1-7-20 15,3 0 6-15,2-2-1 0,-1 2-16 16,2-4 59-16,1 1-33 0,0-7 24 0,0 0-39 16,0 12 12-16,0-2-16 0,0 0-7 0,0 0 17 15,0-1 0-15,0-1 23 0,0-2-38 16,14 20 17-16,-9-11 29 0,-1-6-39 0,0-2-4 16,1 3 14-16,-1-7 0 0,1 0 9 0,1 1 11 15,-2-4-21-15,3 0-12 0,-7 0 12 16,0 0-1-16,9 0 42 0,-2 0-43 0,0 0 30 15,17-14-15-15,-11 5-9 0,-3 5-6 0,0-4-3 16,-4 1 24-16,1 4-23 0,-2-5 3 16,-1 6 14-16,2-5 3 0,-3 4-10 0,0-3-9 15,-1 2 35-15,-1-3-18 0,3 2 2 0,-1 1-25 16,-1 1 17-16,-2-3-16 0,0 0 20 0,1 2-9 16,1-2 12-16,-1 0-24 0,-1 1-4 15,0 0 23-15,0 0 5 0,0 3-38 0,0 2 22 16,0 0 38-16,0 0-51 0,0 0 12 0,0-9 13 15,0 9 7-15,0 0-37 0,0 0 18 16,0-11 2-16,0 11 7 0,0 0-10 0,0-10 5 16,0 10 27-16,0 0-4 0,0 0-14 15,0 0-12-15,0 0-11 0,7-12 48 0,-7 11-32 16,0 0 12-16,2 1-18 0,-2-1 1 0,0-2 1 16,0 2 15-16,0 1-18 0,0-2 17 15,0 2-19-15,0 0-12 0,0-2 48 0,1 2-32 16,-1 0 12-16,0 0 11 0,0-1-19 0,0 1 0 15,0 0 0-15,0 0-21 0,0 0 17 0,0 0 3 16,0 0-19-16,0 1 20 0,-1-2 16 16,2 1-13-16,-2-1 11 0,1-2 15 0,0 2-30 15,0 1 3-15,0-2 11 0,1-2-15 0,-1 2-1 16,4 2 1-16,-4-2 6 0,-4 2 22 16,4-2-19-16,0 2 7 0,0-4-25 15,0 4 11-15,0 0 0 0,-1 0 3 0,2-3-5 0,-2 3 1 16,2 0 0-16,-1 0 6 0,0 0-2 15,0-1-15-15,0-1 22 0,0 5-10 0,1-3-17 16,-1-1 17-16,0 1-21 0,0 1 49 16,3-1-31-16,-3 0 0 0,0 1-5 0,0 1 12 15,1-2-4-15,0 4-1 0,1-1 25 0,-2 0-19 16,4 1-15-16,-3-1 3 0,0 2-10 16,3 3 21-16,-1-5 6 0,-2 6 16 0,4-2-34 15,-5-1-1-15,5 0 2 0,-2 2 13 0,-2 0 9 16,0 1-3-16,4 9-13 0,-3-2 0 0,1-4 0 15,1 1-1-15,-4-3 1 0,0 4 34 16,0-14-5-16,0 18-19 0,0 3-4 0,-10 24 23 16,5-20-3-16,-3-3-13 0,1 4-16 0,-1-3 3 15,1-1 6-15,1-2 5 0,0-1-8 16,2-5-18-16,-2-3 27 0,3-1-4 0,-1-3-3 16,-1 2 29-16,1-1-3 0,0-1-4 0,2-2-3 15,-2 2-31-15,0-3-1 0,-2 14 3 16,-1-8-1-16,0-3 33 0,-1 8-5 0,2-8-7 15,0 3-6-15,-1-3 1 0,3 2 1 0,-6 4-3 16,2-4 0-16,3-4-33 0,-1 3 2 16,-1-4 45-16,-4 5-2 0,2-1-43 0,4-3 3 15,-1-4 19-15,-1 4 0 0,4-4-32 16,-2-1-16-16,0 0-34 0,1 0-30 0,4 0-25 16,0 0-44-16,-10 0 16 0,5 0-265 15,5 0 5-15,-8 0 32 0,-7-17 28 0,6 5 35 16,1 0 38-16,2 1-2 0,0-5 18 0,6 0 11 15</inkml:trace>
  <inkml:trace contextRef="#ctx0" brushRef="#br0" timeOffset="68327.49">4366 4788 781 0,'3'0'288'0,"-3"1"-29"0,0-1 18 0,4 0-41 16,-4 1-8-16,0-1-33 0,0 0-1 0,-2 0 3 15,0 0-44-15,-1 0-25 0,0 0 9 16,-1-1-12-16,0 2-16 0,-2 1-23 0,-2-2 9 16,2 0-11-16,-4 0-9 0,-4 0-8 0,-21 13-6 15,13-10-7-15,1 3-32 0,0 1-32 0,-2-4-23 16,1 2-21-16,-1-3-55 0,3 0-63 15,6 0 13-15,4-2-251 0,-1 4 10 0,11-4 30 16,-6 0 25-16,6 0 23 0,0 0 24 16,0 0 17-16,-10-17 11 0</inkml:trace>
  <inkml:trace contextRef="#ctx0" brushRef="#br0" timeOffset="68563.47">4478 4986 830 0,'-5'0'316'0,"2"-2"-34"16,-2-2-16-16,-2 4-45 0,-11-3 13 16,11 3-61-16,-8 0-11 0,-2 0-13 0,-3 0 0 15,1 0-20-15,-2 0-1 0,-21 15-72 0,18-9-33 16,-2 0-88-16,2 2 8 0,-5 1-285 0,3 1-41 15,-6-6 23-15,4 2-14 0,5-6 35 16,1 3 42-16,12-3 30 0</inkml:trace>
  <inkml:trace contextRef="#ctx0" brushRef="#br0" timeOffset="69385.42">5371 4884 547 0,'-3'-5'249'16,"3"3"-5"-16,-3 1-19 0,2-1-26 0,-1-2-6 15,0 1-16-15,0 3-24 0,-5 0-10 16,5-3-12-16,-5 3-27 0,1 0-3 0,-2 3-23 16,-1-3 4-16,-19 13-7 0,8-5 6 0,-1 2-27 15,-1 0-1-15,1 0 1 0,4-9-14 0,-3 4 28 16,1 2-13-16,4-5-14 0,1-1 25 15,4 0-19-15,10-1-24 0,-9 0 23 0,-1 0-14 16,2 0-2-16,-2 0-15 0,-15-17 3 16,17 7-1-16,2 0 20 0,-2 0-34 0,5 1 25 15,2-1-8-15,1 0-12 0,0-2 10 0,0 2 5 16,12-23-29-16,-6 13 1 0,2 0 23 0,-1-5-16 16,6 7-4-16,-3 1 11 0,1 1-2 0,1 2-17 15,-3 1 4-15,5 1 2 0,0 4 28 16,-3 4-8-16,0 1-27 0,-2 2 4 0,-3-2-12 15,2 3 34-15,-8 0-25 0,8 0 8 16,-2 0 11-16,4 0 17 0,16 15 16 0,-18-7-36 16,6 3 24-16,-4-1 0 0,1 0 18 0,0-2-20 15,0 2 22-15,-1 6-10 0,0-1 12 16,0-1-14-16,-6 0-4 0,0 9 50 0,-1 1-17 16,-2 3-1-16,-1-12 11 0,0 8 0 0,0 2-8 15,-12 37-19-15,6-30 5 0,2 4 3 16,-1-4-16-16,0 0-2 0,0-2 7 0,-1-5 6 15,3 4-37-15,2-3 16 0,0 0-5 0,-2-4 11 16,3-9-11-16,0 0-8 0,0 0-43 16,0 0-16-16,0-3 4 0,0 0-100 0,0-10-48 15,0 10-46-15,0-10 21 0,0 9-225 16,0-9-33-16,0 0 27 0,0 0 70 0,14 19 7 16,-12-22 20-16,1-1-18 0,4 2 29 0,7-6 45 15,-4-3 24-15</inkml:trace>
  <inkml:trace contextRef="#ctx0" brushRef="#br0" timeOffset="69627.41">5643 5090 222 0,'4'0'457'0,"1"-1"-118"16,-3 1-61-16,-1 1 6 0,2 1 2 15,0-2-33-15,-3 4 22 0,0-2 10 0,2 0-44 16,-1 4-27-16,1-4-19 0,-1 2-39 0,2-1 3 15,-2 3-11-15,2-2-34 0,-1 0-22 16,2 1-11-16,-4 2-8 0,5-3-7 0,-1 2-132 16,-2-4-30-16,1 2-47 0,-1-4-46 0,2 0 17 15,0 4-290-15,2-4 50 0,-1 0 29 16,-5 0 28-16,0 0 32 0,0 0 18 0,8 0 14 16,0 0 12-16,-1 0 2 0</inkml:trace>
  <inkml:trace contextRef="#ctx0" brushRef="#br0" timeOffset="70316.38">6373 5112 777 0,'1'-8'274'0,"-1"2"-26"16,-1 3-17-16,-2-4-6 0,1 2-18 16,-2-1-20-16,-2 3-21 0,1 2-28 0,-1-3-9 15,-2 4-9-15,1 0 15 0,-5 0-51 0,-4 0 11 16,-20 17-21-16,14-11 12 0,4 2-6 0,0 4 29 16,2-3-33-16,0 4-32 0,0-3 24 15,2 3 0-15,0-1 14 0,1 2-7 16,3-1-29-16,-2 3-17 0,4-4 9 0,2 1-17 15,5 1-2-15,-7 2-2 0,7-7 19 0,1 4-15 16,0-13-5-16,0 9 12 0,15 15-4 0,-7-17 0 16,0-4-16-16,0 0-2 0,1-1 1 15,0 0-1-15,0-2-2 0,3 0 12 0,-1 0-1 16,5 0-2-16,13-17-12 0,-17 13-1 0,2-6 0 16,-3 2 16-16,-1 4-22 0,-3-6 1 15,-2 3 0-15,0 1 5 0,5-6 5 0,-7 2-10 16,-3 0-5-16,0 0 6 0,0 10-16 0,0 0 4 15,0-12 16-15,0 5-22 0,0-3 47 16,-21-15-37-16,8 12 13 0,1-1-8 0,-2-2-28 16,1 4 5-16,-2 2 34 0,2-4-9 0,-2 2 13 15,0-4-14-15,1 3 12 0,2-1-5 16,-2 0-9-16,5-3 17 0,-2 1-13 0,4-3-3 16,-1-1 12-16,2-3-6 0,4 1 6 0,0 0 12 15,2 12-20-15,0-6 42 0,0-4-46 16,11-22 18-16,-7 28 4 0,5-7 15 0,1 1-32 15,1 8-24-15,0 1 33 0,1 1-27 16,0 8 20-16,0-2 7 0,-4 4-23 0,-8 0 22 16,10 0-19-16,1 0 3 0,17 21 8 0,-12-11-2 15,-5 1 2-15,2 3 22 0,1-1-21 16,-1 2 8-16,-4 1-22 0,2 0 18 0,-2-1-6 16,-2 3 6-16,-6-2-1 0,3-3 0 15,-1 9-16-15,-3-11-65 0,0 5-48 0,-17 25-56 16,4-17 18-16,-1 4-295 0,-4-3 13 0,-1-5 64 15,-2 2 20-15,1-5 32 0,0-1 40 16,4-4 1-16,-1-7 11 0,10 3-10 0</inkml:trace>
  <inkml:trace contextRef="#ctx0" brushRef="#br0" timeOffset="70951.32">6753 4753 317 0,'0'-3'333'0,"-3"-2"-25"16,3 3-42-16,-1-1-29 0,-1 0-1 16,0 1-40-16,2 1-10 0,-2 1-8 0,0 0 1 15,1 1-6-15,-1 7-9 0,1 0-17 0,-2 15 32 16,-1 5-19-16,-4 1-18 0,5 1 9 0,-1 4-23 16,-2 0-16-16,1 4-17 0,0-3-7 15,-2 4-7-15,2-3-35 0,3-5-5 0,-2 5-66 16,-1-6-58-16,3-2-80 0,2-18 17 15,0 6-342-15,0 0 73 0,0 1 6 0,0-7 34 16,0-1 28-16,0-9 27 0,0 0 63 0,0 9-20 16,0-9-41-16</inkml:trace>
  <inkml:trace contextRef="#ctx0" brushRef="#br0" timeOffset="76230.97">3963 6290 371 0,'-5'-1'297'16,"-3"-2"-54"-16,-4-3-27 0,2 1-25 0,-1 5-11 15,-6-4 12-15,10 4-35 0,-2 0-10 0,-3 0-19 16,-3 0-18-16,0 0-1 0,-1 0-9 15,1 0-12-15,-2 0 5 0,3 0-8 0,-1 0-21 16,1 0-7-16,-2 0-33 0,-17-11-36 0,20 7-54 16,-6 1-38-16,6 0 8 0,3 3-301 15,2-3 34-15,-1 2 19 0,3 0 24 0,0 0 17 16,1 1 16-16</inkml:trace>
  <inkml:trace contextRef="#ctx0" brushRef="#br0" timeOffset="78639.82">3620 5908 519 0,'0'-18'183'0,"0"18"-2"16,0 0-8-16,0-19-2 0,10-7-15 0,-7 20-21 16,-3-2-17-16,0 3 16 0,0-2-13 15,0 4-15-15,0 3 12 0,0 0-29 0,0 0 23 16,0-10-23-16,0 10-3 0,0 0-21 0,0-10 4 15,0 10-14-15,0 0 7 0,0 0-21 16,1-13 3-16,-2 14-4 0,1 5 4 0,-4 0-4 16,-1 14 7-16,-4 3-8 0,3-1 8 0,-2 1-18 15,2 1-11-15,0 4 15 0,-1 1-12 16,2 2 1-16,-4 3 20 0,1 1-22 0,1-1 13 16,-1 1 8-16,-1 2-31 0,1 0 23 15,1 2-24-15,0 6 15 0,-2-7-22 0,3 2 4 16,-2-4 4-16,3 7 7 0,1-7-17 15,4 1 15-15,0-20-11 0,0 5-3 0,0 3 12 16,14 28 0-16,-10-32-11 0,8-6 1 0,4 2-3 16,-2-5-1-16,4-4-6 0,1-2-2 0,2-6-25 15,-1 2-47-15,-7-2-13 0,1 0-41 16,6 0 12-16,23-16-83 0,-26 11-195 16,1 1 15-16,-1-2 25 0,-4 2 23 0,-3 4 40 15,-1-1 9-15,-5 0-10 0</inkml:trace>
  <inkml:trace contextRef="#ctx0" brushRef="#br0" timeOffset="78945.78">3878 6483 523 0,'-3'-8'303'0,"0"6"-24"15,-8-14 10-15,2 5-29 0,1 0-39 0,-1 4-27 16,2-2 5-16,-3-2-2 0,-3-2-31 16,2 2-2-16,-2 3-19 0,3 2-15 15,1 3-13-15,0-3-13 0,0 5-3 0,-8-6-5 16,0 4 1-16,-4 3-33 0,1-3-7 0,8 3-6 16,-6 0-6-16,-1 0 5 0,2 0-1 0,0 0-13 15,0 0-33-15,3 0-21 0,-13 16-18 16,17-12-66-16,10-4-90 0,-6 0 19 0,6 0-268 15,-8 0 18-15,8 0 19 0,0 0 45 16,0 0 20-16,-8-14 35 0,8 11 12 0,3-2 15 16</inkml:trace>
  <inkml:trace contextRef="#ctx0" brushRef="#br0" timeOffset="79323.77">4658 6622 732 0,'-1'-2'308'0,"-4"0"-39"0,2 0-24 15,-1 1-23-15,-1-4-14 0,-1 3 5 0,0 0-56 16,0 1 1-16,2 0-1 0,-2-4-27 0,-12 0-27 16,2-5-1-16,-2 6 8 0,0-1-24 15,-1 4-7-15,11 1-9 0,-8 0-44 0,-3 0-45 16,-2 0-21-16,-25 18-56 0,23-11-66 0,1-1 15 15,-1 4-280-15,6-5 35 0,1-3 34 16,6-2 23-16,-1 0 24 0,6 0 11 0,5 0 36 16</inkml:trace>
  <inkml:trace contextRef="#ctx0" brushRef="#br0" timeOffset="79566.75">4749 6740 720 0,'0'0'313'0,"-2"1"-58"0,-2-1 1 16,0 0-36-16,-5 0 3 0,-9 4-63 0,10-4-19 16,-7 0-5-16,-6 0-3 0,2 0-14 0,-27 12-32 15,21-9 0-15,0-2-29 0,-1 5-11 16,0-4-65-16,3 2-117 0,2-3 13 15,0 4-264-15,-2-1 33 0,9-4 9 0,7 0 22 16,-4 0 20-16,-8-16-3 0,12 9 20 0</inkml:trace>
  <inkml:trace contextRef="#ctx0" brushRef="#br0" timeOffset="80237.71">5482 6289 374 0,'-8'-12'280'16,"4"5"-19"-16,-1-2-49 0,1 4-14 0,-1-1-15 15,1 2 12-15,2-1-24 0,0 4-18 0,-1-2 3 16,0 1-23-16,0-2-6 0,1 2-19 16,0-2 20-16,0 1-33 0,1 3-15 0,0-3 12 15,1 3-23-15,0 0-9 0,14-23 7 0,-3 10 0 16,3-3-27-16,-2 0-17 0,5 5 12 16,1 1-7-16,-5 2 13 0,6 5-20 0,-3 0-14 15,-5 3 25-15,-2 0-20 0,4 0 5 16,11 14-8-16,-16-7 9 0,4 7-18 0,-2 5 13 15,-3-4-16-15,-3-1 14 0,0-1 17 0,-4 0-22 16,5 6 5-16,-5-12 5 0,0 3 2 16,0 9-3-16,-13 17 6 0,6-13 16 0,-3-7-13 15,-1 4-15-15,1 0 29 0,-4-3-9 0,5 1 9 16,-2 2-12-16,0-5 4 0,0 0-15 0,1 0 28 16,-1-4-5-16,1 2 0 0,5-3-9 15,-1-4-9-15,0-1 12 0,3 1 2 0,-3-3-4 16,4-2-4-16,-1 2-1 0,0 0 6 0,2 1-2 15,1-4-15-15,0 0 3 0,0 0-20 16,0 0-35-16,-10 14-21 0,10-5-33 0,-7 4-95 16,7 6 18-16,-3-5-243 0,0-3-35 15,2 0 43-15,1-1 40 0,-1-1-15 0,1-9 40 16,0 0 63-16,0 13-31 0,0 0 29 0</inkml:trace>
  <inkml:trace contextRef="#ctx0" brushRef="#br0" timeOffset="80447.7">5629 7051 905 0,'0'6'319'0,"2"-3"-10"0,-2 0-37 0,0 1 1 16,3-1-33-16,-2-3 24 0,-1 3-27 0,0-1-37 16,1 2-19-16,-1-3-30 0,1-1-16 15,-1 3-23-15,2-3-12 0,-1 1-105 0,-1-1-33 16,0 1-63-16,0-1-57 0,0 0 15 15,0 0-283-15,0 0 18 0,0 0-1 0,0-1 76 16,2-3-9-16,-2-1 44 0,0-1 12 0,3-16-7 16</inkml:trace>
  <inkml:trace contextRef="#ctx0" brushRef="#br0" timeOffset="80949.66">6121 6381 422 0,'0'-8'357'16,"0"-4"-75"-16,0 4-27 0,0-1-14 0,0 1 5 16,0-3-45-16,11-19-21 0,-9 16 1 15,2 4-46-15,-2 0-19 0,1 2 7 0,2 2 33 16,0 0-51-16,0 2-2 0,-1 1-28 15,14-5-9-15,-7 4 2 0,1 4-27 0,-2 0 9 16,-10 0 26-16,9 0-4 0,-1 0-42 0,0 0 7 16,16 14-8-16,-10-6-15 0,-1-5 6 15,-2 3 29-15,-5-3-23 0,2 2 23 0,1 10-11 16,0-6-9-16,-4 1 8 0,-1-3-18 0,0 3 19 16,-3 0-30-16,-1 2 20 0,0-1-1 15,0 9-3-15,-14 21 3 0,8-17 4 0,-3-1-2 16,1-1-4-16,1-2 2 0,-4 0-1 0,3-5-4 15,1 4-2-15,0-8 18 0,0-1-1 16,4-4-8-16,-4 1 22 0,4 0-28 16,-1-2 6-16,1 1-1 0,-1-1-3 0,1 4-14 15,0-4-2-15,1 3 7 0,-2-2 5 0,2-1-3 16,0 3-1-16,1-2-8 0,-2 2-16 0,1 4 12 16,2-2 1-16,0 1-50 0,0-1 8 15,0 1-45-15,0 8-15 0,0 2-15 0,0-1-44 16,0 1-22-16,14 24-27 0,-9-17 19 15,-3-13-107-15,1 7-99 0,-1 2 2 0,1-1 2 16,-2-3 49-16,-1-4 24 0,5 3 24 0,-5 1-10 16,3-1 15-16</inkml:trace>
  <inkml:trace contextRef="#ctx0" brushRef="#br0" timeOffset="81119.64">6327 7389 602 0,'0'3'291'16,"0"1"-32"-16,0 2-57 0,1-3-11 0,-1 0-31 16,0 1-16-16,0-1-42 0,-1 0-19 15,1 1-61-15,0-2-71 0,0-2 6 0,-4 1-292 16,3 2 13-16,-2-2 13 0,-2-1 23 0,0 0-20 16</inkml:trace>
  <inkml:trace contextRef="#ctx0" brushRef="#br0" timeOffset="92907.88">1176 9769 448 0,'0'0'198'0,"0"0"-12"0,0 0 17 0,0 18-50 16,0-18-19-16,0 0 28 0,0 0-34 0,0 0 3 16,0 0-12-16,0 0-32 0,0 0-1 15,0 0-6-15,0 0-12 0,0 0 16 0,0 0-5 16,0 0-13-16,0 0 7 0,0 0-11 15,0 0 20-15,0 0-22 0,0 0-8 0,0 0 9 16,0 0-1-16,0 0-6 0,16-3 1 16,-8-11-19-16,1-3 17 0,-3-2-20 0,5 1 12 15,-5 1-8-15,4-2 23 0,0 4-42 0,-6-5 7 16,7 3-4-16,-3 1 14 0,1 1 15 16,0 1-22-16,0-8-28 0,1 5 8 0,-1 3 9 15,-1-1 3-15,1 0 4 0,-3 2-8 16,3 1-23-16,-1-2 5 0,2 3-9 0,0-4 17 15,-2 2 19-15,1 0-32 0,4 3 7 16,-4-2 35-16,-1-4-34 0,-1 8-8 0,-1 0-5 16,4-7 10-16,-3 7 15 0,0-2 4 0,-1 4 4 15,-6 0-26-15,7 1 43 0,-5-1 3 0,2 2-35 16,-2 2 2-16,-2-4 34 0,4 6-32 16,-2-3-3-16,1 2-16 0,-3-2 9 0,4 2-13 15,-3-1 39-15,1 2-38 0,0-2 13 0,0 0 18 16,-2 2-15-16,2 0 3 0,-2 0-7 15,0 0 14-15,0 0-32 0,0 0 15 0,0 0 41 16,7 0-10-16,3 14-28 0,-8-8 6 0,3-3-4 16,-3 3 6-16,2 1 0 0,-1-2-21 0,6 13 17 15,0-1-11-15,0 1 17 0,-5 0-15 16,4 2 6-16,-1-3-8 0,-2 2 17 0,2 1 18 16,-4-1-25-16,4 3-9 0,-3-12 15 0,1 3-9 15,-1 0 42-15,-2-6-32 0,0 3-9 16,2-2 20-16,-2 0-11 0,5 11-7 0,-5-5 11 15,2-3 23-15,-3-1-8 0,3 0-49 16,0-3 13-16,-2 1 10 0,1-1 14 0,1-1-22 16,-4 2 3-16,2 0-15 0,0 0 37 0,0-1-6 15,-2 3-5-15,2-4-9 0,-1 6-4 0,0-6 14 16,-1 1-1-16,0 2 0 0,0 0 9 16,4-5 8-16,-2 2 0 0,-1 1-3 15,-1 0 49-15,2-3-26 0,-1-1 24 0,-1 2-3 16,0 0 31-16,1-2 8 0,-1 0-13 0,0-3-11 15,0 0-1-15,0 0-19 0,0 0-15 16,0 0 9-16,-12 10-29 0,9-8 15 0,-1 1-8 16,-1-3 11-16,1 3-7 0,-2-3-4 15,1 0 6-15,-1 0-9 0,-3 0-12 0,-1 0 15 16,-3 0-20-16,-2 0-11 0,-1 0 10 0,0 0 4 16,1 0-11-16,2 0-5 0,-4 0 14 15,-3 0-10-15,5 0 7 0,-4 0-8 0,2-9 8 16,3 9-14-16,-5 0 2 0,0 0 11 0,1 0-6 15,0 0 6-15,1 0-6 0,5 0 6 16,2 0-5-16,-2 0 8 0,-5 0-12 0,-1 0 1 16,4 0-1-16,3 0-15 0,-2 0-2 0,9 0-3 15,-11-20-37-15,8 15-21 0,7 5 9 0,0 0-119 16,-1-5-43-16,1 3-57 0,4-2 26 16,-3 2-266-16,4 0 47 0,-1-2 27 0,-1 2 65 15,3 2 28-15,-2 0 24 0,0-3 23 0,1-2-27 16,0 4 58-16,3 1 37 0</inkml:trace>
  <inkml:trace contextRef="#ctx0" brushRef="#br0" timeOffset="93931.82">1902 9560 547 0,'0'-5'229'0,"-3"1"-57"0,1 1 24 15,2-3-38-15,0 2-5 0,-4-2 13 0,3 2-16 16,-1 0-27-16,2 2-1 0,0-4-26 0,-2 4 12 16,2-2-16-16,-1 4-14 0,1-4 11 0,-2 3-10 15,1 0-15-15,1-1 3 0,0 0 12 16,-3 2-28-16,3-1-4 0,-1 1-1 0,-1 0-8 16,0 0-4-16,1-3 17 0,0 6 11 15,-2-2-11-15,1 1-29 0,0 1 5 0,0 1-4 16,-1-3 10-16,1 5-8 0,-1 0 19 0,1-3-32 15,2 4 35-15,-3 0-37 0,0-1 40 0,3 16-33 16,-3-4 23-16,1-4-19 0,1-1 18 16,-2 0-31-16,3 1 13 0,0-4 20 0,0-10-54 15,0 16 30-15,14 19-17 0,-8-13 10 0,-1-6-10 16,1-1 3-16,3-3 15 0,-2-4-34 16,1 0 8-16,-1 0-5 0,-1-1 48 0,4 5-35 15,1-8 25-15,-2 2-14 0,-3-2-5 16,1-4-8-16,1 0 30 0,-8 0-14 0,0 0-20 15,28-13 4-15,-19 6 14 0,4-5 19 0,0 3-22 16,-5 1 1-16,-2 0 6 0,-1 0 6 0,-1 1 6 16,0 1-41-16,-3 0 0 0,2 0-6 15,-1-2 26-15,-1 0-16 0,2 1 43 0,-3-2-28 16,1 3-24-16,-1-1 36 0,3-3-28 0,-3 0-15 16,1 3 29-16,1-14-8 0,5 4-3 15,-5 0-8-15,-1 5 10 0,0 3 12 0,0 2 8 16,1-1-13-16,0 2-13 0,-1 3 25 15,-1 0-19-15,0-3 30 0,0 4 3 0,2-2-20 16,-2 3-39-16,0-3 47 0,0 3-34 0,0 1 9 16,2-4 42-16,-2 4-8 0,0 0-34 15,0 0 8-15,0 0-16 0,0 0 22 0,0 0 29 16,0 0-36-16,0 0 27 0,4 19-40 0,-1-16 23 16,-2 3 4-16,3 1 0 0,0 12 6 15,1-2-13-15,0 1 8 0,1 0 17 0,1 3-9 16,-3 3-2-16,1-12 24 0,3 13-3 15,-2 0-4-15,1 3-4 0,-2 0-3 0,1-1 11 16,2-4-4-16,-2 2-4 0,-3 3-12 0,3-2 13 16,-4 1-3-16,1-1-4 0,2 3 1 15,-4-3 20-15,1 1-19 0,0-3-2 0,-2 1 0 16,0-1-6-16,0-11 7 0,0 5-6 0,0 2 10 16,0-1 6-16,-18 20-17 0,14-17 17 15,-2-4-11-15,-6-1 0 0,2-3-5 0,-2 5-21 16,-1-5 16-16,-2 2 2 0,0-3-9 15,2-3-21-15,-3 0 25 0,1 1 3 0,0-4-7 16,2-1 2-16,3-6 8 0,-1 4 3 0,2-4 1 16,9 0-8-16,-9 0 5 0,-3 0-1 0,-12-14 1 15,11 4-13-15,2-1-4 0,0 1-30 16,3-4 22-16,0 0-34 0,3-1 3 0,1 3-34 16,1-2-5-16,3-8-70 0,-2-7-21 0,2 16-41 15,0-3 18-15,0-4-222 0,16-25-59 16,-9 20 27-16,-1 3 63 0,4-5 24 0,-1 7 2 15,-1 4 36-15,5-3-26 0,-2 7 29 0,2-2 85 16</inkml:trace>
  <inkml:trace contextRef="#ctx0" brushRef="#br0" timeOffset="94308.79">2926 9654 662 0,'4'-1'336'16,"-4"-3"-54"-16,2 3-17 0,-2-3-17 0,0 0 30 15,0 2-43-15,-2-2-41 0,2 2 4 0,-4-4-24 16,1 2 13-16,0 4-24 0,-11-12-3 16,5 6-43-16,1 7 17 0,8-1-20 0,-10 0-14 15,1 0-3-15,0 0-9 0,-5 0-41 16,-2 0 20-16,-3 0-28 0,0 0-5 0,-19 10-10 16,19-7-55-16,1 5-22 0,2 0 3 0,-4 2-48 15,6 0-38-15,0-4-20 0,5 1 15 0,2-1-178 16,-1 0-79-16,5-1-24 0,2-2 48 0,-1 4 25 15,2-7 23-15,0 0 26 0,0 0 15 16,13 15 12-16</inkml:trace>
  <inkml:trace contextRef="#ctx0" brushRef="#br0" timeOffset="94522.78">2925 9853 666 0,'2'1'262'0,"1"-1"7"0,-1 3-5 0,-1-3 8 15,1 3-38-15,-1 0-31 0,-2-2 1 16,-2 2-4-16,1-1-40 0,-3 2 4 0,-7 10-29 16,-6-5 1-16,-2 5-17 0,-3-2-35 0,-4 0-28 15,1 2-47-15,-2-1-21 0,3-1-74 16,2 2 9-16,-3-5-318 0,1 3 32 0,-4-4 26 16,4-3 24-16,1-4 24 0,13-1 20 15,-5 0-90-15,4 0 11 0,-8-20 104 16</inkml:trace>
  <inkml:trace contextRef="#ctx0" brushRef="#br0" timeOffset="95317.72">3529 9542 237 0,'-2'-2'163'16,"-3"1"-27"-16,4 0-21 0,-3-2-12 0,1 3 31 15,1-1-1-15,2-1-13 0,-3 2 4 16,0-4 23-16,2 2-21 0,0 1-4 0,-1 0 0 16,0-1 3-16,-1 2-13 0,2 0 14 0,-3 0-29 15,3-4 6-15,0 4-15 0,-1-2-4 16,2 2-7-16,-1 0 14 0,0 0-38 0,0-1 14 15,-2 0-26-15,3 2 14 0,-1 0-13 0,1 1 0 16,0 2-15-16,0 2 10 0,0 4-11 16,0-3 45-16,1 21-17 0,-1-14-21 0,0 8 13 15,14 28 9-15,-10-22-5 0,0 3-1 16,1-4 3-16,1 1 12 0,0-2 16 0,0-3-46 16,-1-3 10-16,-3-5-7 0,2 5-4 15,0-10 7-15,0-1 24 0,1-1-29 0,-1-3 3 16,0-2-5-16,0 0 40 0,-2 0 11 0,3-3-14 15,-5 0-12-15,0 0-4 0,9 0 8 0,15-18 0 16,-14 5-28-16,6-1 3 0,-6-2 2 16,3 1 3-16,-4-3-28 0,-1 3 11 0,-2-4 16 15,3-2-16-15,-3 5-25 0,-2 2 19 16,-1 1 1-16,2-5-14 0,-4 0-1 0,2 5-1 16,1 1-40-16,-4 2-29 0,2 3 10 0,-2-1-69 15,3 0-9-15,-1 1-25 0,-2 4-61 16,9-13 20-16,-1 10-74 0,-5 0-103 0,0 1-89 15,4-1 48-15,-3 2 14 0,1 2 58 16,0-4 16-16,0 5 41 0,0-2 40 16</inkml:trace>
  <inkml:trace contextRef="#ctx0" brushRef="#br0" timeOffset="95589.69">4000 9609 581 0,'1'6'255'0,"1"1"-2"16,0-1-40-16,2 1 11 0,-4 2-9 0,1 1-3 16,-1 15-14-16,3 1-18 0,-3-7 4 0,0-5-8 15,0 3-56-15,0 7-6 0,0 1 8 0,0-1-37 16,-8 25 50-16,6-22-57 0,2-16-22 16,0 2 22-16,0 3-31 0,0-5-6 15,0 1 9-15,0-2-11 0,0 0-25 0,0-1-1 16,0-9-17-16,0 10-17 0,0-10-23 0,0 6-19 15,0-6-44-15,0 0-52 0,0 0 14 0,-13 13-175 16,10-16-104-16,3-1 42 0,0-2 31 16,-2 0 51-16,2-4 21 0,-3-13 16 15,3-5 16-15</inkml:trace>
  <inkml:trace contextRef="#ctx0" brushRef="#br0" timeOffset="95824.68">3982 9328 707 0,'-1'-3'273'0,"1"0"-60"0,-2 1-6 0,2 0-8 0,0 0-27 16,2 0 16-16,-1 0-36 0,0 2 8 16,1 0-44-16,0 0 11 0,1 0-25 15,0 0 0-15,0 2-25 0,-3-1 6 0,4 0-21 16,-3-1-5-16,2 0-42 0,-2 0-47 0,3 0-27 15,-3 2 5-15,0-2-208 0,1 0-114 16,-2 0 10-16,-2 0 24 0,2 0 24 0,-1 0 18 16,2-2 20-16</inkml:trace>
  <inkml:trace contextRef="#ctx0" brushRef="#br0" timeOffset="96239.71">4489 9160 629 0,'2'-5'262'16,"0"1"-4"-16,-2 1-24 0,2-1-5 0,-2 1-9 15,1 1-33-15,-1 1-31 0,0-2 3 16,-3 3-38-16,3 0 9 0,-2 3 18 0,-1-1-20 15,2 2-45-15,-4 2 14 0,-4 9-3 0,1 0-19 16,2 5 8-16,-2 4 4 0,-3 2-7 16,4 1 29-16,-3 6 1 0,0 1-23 15,3-1 4-15,1 5 7 0,1 2-19 0,0 7 35 16,0-5-49-16,2-1 26 0,1-2-24 0,-1 2 0 16,3-19 1-16,0 9-2 0,0 5-16 15,0-1-42-15,17 31 35 0,-10-37-9 0,2-4-2 16,3-2-25-16,-1-7-8 0,1-3-15 15,3-7 2-15,1 0-48 0,-1-6-35 0,-15 0-18 16,14 0-36-16,15-22-7 0,-12 12-13 0,-2-3-62 16,3 0 20-16,-4-2-146 0,0 2-81 15,2-1 32-15,-2-4 28 0,-4 5 5 0,6-5 82 16,-5 3 21-16,3-1 14 0,-4 0-44 0</inkml:trace>
  <inkml:trace contextRef="#ctx0" brushRef="#br0" timeOffset="96418.64">4675 9573 403 0,'-17'-8'327'0,"2"2"-57"0,-2 1-48 0,-1 2-32 16,-1-3-7-16,-4 3-4 0,13 3-52 0,-9 0-33 15,-3 0-50-15,-4 0-94 0,-30 12 6 0,28-1-339 16,3-5 62-16,0 0 41 0,10-6 21 15,-6 2-72-15</inkml:trace>
  <inkml:trace contextRef="#ctx0" brushRef="#br0" timeOffset="97009.63">5743 9777 259 0,'0'0'294'0,"0"-4"-56"0,0 4 8 16,0-2-19-16,-2 1 16 0,4 1-17 15,-2-1-4-15,0-1-40 0,0 2 9 0,-2-2-56 16,-2 0-11-16,3-1 20 0,-3 3-14 0,0-1-40 16,-1 2-19-16,0-1 8 0,-3 0 2 15,-2 0-6-15,-5 0-15 0,-4 0-2 0,-2 0 2 16,-25 17-20-16,20-15 6 0,-1 6-9 0,-2 1 12 15,1-6-9-15,-2 2-27 0,2-1-6 16,16-4 18-16,-9 0 33 0,1 0-22 0,-3 0-37 16,4 0-18-16,3 0-21 0,4 0-13 15,1 0-53-15,3 0-33 0,8 0 12 0,-11 0-211 16,11 0-49-16,0 0 13 0,-4 0 10 0,-3-14 48 16,7 7 30-16,2 1-13 0,5-12 20 0,0 10-31 15</inkml:trace>
  <inkml:trace contextRef="#ctx0" brushRef="#br0" timeOffset="97387.58">5467 9567 210 0,'3'-2'374'0,"0"0"-69"0,-3 0-42 16,0 2-47-16,2-1-2 0,-1-2-1 0,-1 5-45 15,3-4 20-15,-3 0-46 0,0 1 17 0,1 1-23 16,-1-3-39-16,2 3-9 0,-2-1-14 0,0 2 29 16,0-1-24-16,0-1-6 0,0 1 6 15,0 0 6-15,0-1-29 0,0 0 39 0,0-2-41 16,0 3 7-16,0 0-11 0,0 0-2 0,0-1-27 16,2 1 36-16,-4-2-17 0,4 2 10 15,-4 0-7-15,2 2-6 0,0-4-5 0,0 2-2 16,0 0-18-16,0-2 35 0,0 4-21 15,0-2 3-15,2 0-26 0,-2 0 14 0,0 0 19 16,0 0-22-16,0 0 0 0,0 0-11 0,0-2 12 16,-2 2-5-16,4 0-26 0,-4 0-16 15,2 0-48-15,0 0-45 0,0 2-103 0,-2-2 20 16,1 2-262-16,-2-4 20 0,1 2 69 0,1-3 25 16,0-1-18-16,-1 4 70 0,4-3 20 15,-1 1 7-15</inkml:trace>
  <inkml:trace contextRef="#ctx0" brushRef="#br0" timeOffset="98043.53">5640 9814 564 0,'0'0'288'0,"0"0"-36"0,0 0-9 0,0 0-10 15,-13 0-15-15,13 0-2 0,0 0 8 0,-24-18-18 16,22 12-7-16,-1 5-32 0,-1-1 5 0,-1 2-20 16,3 0 23-16,-4 0-37 0,2 0 11 15,1 0-19-15,-2 0-12 0,5 0-3 0,0 0-11 16,-9 0-21-16,4 0 15 0,-4 0 1 0,3 0 2 16,0 0-2-16,-8 0-10 0,0 0 6 15,1 0-22-15,-2 0 6 0,0 0 6 0,0 0-2 16,0 0-4-16,4 0-11 0,-1 0-1 0,-6 0-1 15,4 0-16-15,-2 0 10 0,1 0-11 16,2 0 1-16,0 0-12 0,2 0 0 0,2 0 3 16,-1 0-3-16,6 0-9 0,4 0-6 0,-10 0 4 15,10 0-10-15,-10 0-17 0,10 0-33 16,-7 0-41-16,7 0 8 0,-6 0-134 0,6 0-80 16,0 0 25-16,0 0-342 0,0 0 51 0,0 0 41 15,-14 15 75-15,14-15 29 0,1-2 30 0,-1 1-5 16,4 1 57-16,1-2 26 0,11-5-1 15,-4 4 25-15</inkml:trace>
  <inkml:trace contextRef="#ctx0" brushRef="#br0" timeOffset="98569.5">6608 9169 605 0,'-3'-3'235'0,"-2"0"-14"0,3-1-17 16,-2 0 3-16,1 3-23 0,1-3-16 15,1 2-11-15,-2-1-36 0,3 6-7 0,-3-1 12 16,3 3 32-16,0 1-3 0,-2 17-44 0,4 2-4 16,-2-14-18-16,0 13 43 0,-14 32-26 15,8-24 7-15,3-1-28 0,-2 0-23 0,-1 3-3 16,1 3-18-16,0 0 0 0,-2 0 7 0,1-3 15 16,-1 2 5-16,1-3-34 0,-2-2 0 15,-1-5-41-15,7 1-7 0,-6 0-27 0,5-7-26 16,-5 1-62-16,5-6 12 0,-1-2-195 0,2-7-137 15,0 4 64-15,0-6 2 0,2 2 39 16,0-3-9-16,0-3 35 0,0 0 13 0,0 0 29 16</inkml:trace>
  <inkml:trace contextRef="#ctx0" brushRef="#br0" timeOffset="98885.48">6797 9894 291 0,'0'0'398'0,"0"0"-76"16,-2 2-37-16,0-2-1 0,1 0-13 0,-4 0-36 15,1 1-5-15,-2-2-4 0,2 2-26 16,-1-1 27-16,-14 0-15 0,11 0-11 0,-1 0-34 16,-8 0 12-16,1 0-37 0,-3 0 6 0,-2 0-13 15,1 0-31-15,-3 0 6 0,-1 0-10 16,2 0 5-16,-3 0-28 0,0 0 8 0,-2 0-21 15,-1-10-11-15,-3 10 5 0,2 0-22 16,-3 0-28-16,2 0-23 0,2 0-16 0,2 0-10 16,-1 0 4-16,3 0-36 0,-18 7-53 0,29-5-27 15,1-2-23-15,3 0-51 0,5 1 21 16,4-1-166-16,0 0-78 0,0 0 11 0,-8 0 37 16,1-3 41-16,9 2 14 0,1-2 24 0,-1 0 15 15,2 3 13-15</inkml:trace>
  <inkml:trace contextRef="#ctx0" brushRef="#br0" timeOffset="99564.5">6383 10277 568 0,'-1'0'289'0,"1"0"-43"16,-2 2-46-16,1-4-6 0,-1 2-6 0,2 0-11 16,0-4-37-16,0 2-9 0,0-4-21 0,3 2-10 15,-1-3-8-15,2 2-6 0,4-8-4 16,5-1-11-16,-2 2 20 0,4-1-7 0,-2 3 15 16,1 2-12-16,-5 2-36 0,4 4 39 15,3-5-18-15,-6 6-32 0,0 1 31 0,-10 0-24 16,10 0-3-16,-2 0 24 0,3 0-10 15,0 0-35-15,19 14 19 0,-13-4 2 0,-6 0-9 16,-1-1 37-16,3 3-14 0,-8 2-17 0,-1-4-2 16,-3 3-4-16,-1 2-2 0,0-4-9 0,0 5-2 15,-13 25-1-15,7-15 7 0,-3-3-3 16,0-1 33-16,0 4-7 0,-2-2-6 0,4-2-35 16,-6 0-9-16,0-3 0 0,1 4 0 15,-1-5 13-15,-1 0-12 0,0-6 15 0,1 3-1 16,-2-5 11-16,2 0-2 0,-1 0 8 0,0-2-24 15,4-3-2-15,-1-1 2 0,2 0-1 16,2-4 0-16,-1 0 6 0,-1 2-2 0,9-2 0 16,-6 0-3-16,6 0 15 0,-6 0-2 0,-6-16-3 15,8 10-6-15,1 2-6 0,0-3 0 16,1 4-35-16,0-6 5 0,2 2-11 0,0-2 14 16,0-4 2-16,14-20 2 0,-6 21 0 0,-2-4-2 15,3 1 5-15,6 0-6 0,-7 6 12 16,0-1-6-16,3 4-19 0,-4-1 18 0,1 6 3 15,-1-3 2-15,2 4 0 0,-9 0 2 0,0 0 0 16,10 0 2-16,14 14 3 0,-12-4-10 16,-1 1 1-16,2 3 1 0,-3-4 2 0,2 4 55 15,-6-4-25-15,0 0-1 0,0-1 0 16,-1-4 25-16,5 10-21 0,-1-5-17 0,2 5 16 16,5-5-3-16,-10-4-32 0,4 0-32 0,-2-2 4 15,1-4-32-15,-1 3-30 0,-8-3-69 16,10 0-57-16,4 0 22 0,18-17-256 0,-19 11 13 15,5 0 45-15,-3-3 28 0,3 3-15 0,0-4 26 16,1-1 79-16,-2-2 8 0</inkml:trace>
  <inkml:trace contextRef="#ctx0" brushRef="#br0" timeOffset="100261.39">7466 9953 634 0,'1'-9'344'0,"-2"0"-53"0,1 2-17 0,-4 1 3 16,2-1-28-16,-8-4-29 0,0-4 16 16,-1 3-30-16,2 8-17 0,-5-9-10 0,0 6-23 15,0-2-10-15,-3 3-17 0,4-4 10 0,-3 7-22 16,4 0 0-16,-3-7-4 0,1 7-20 15,4-1 5-15,-1 3-20 0,4 1-13 0,7 0-12 16,-8 0-7-16,-1 0 8 0,4 0-19 16,-15 18 22-16,8-2-11 0,0 0-5 0,1 3-5 15,5 5-22-15,-1 1 25 0,1-2-12 0,3 2-11 16,3-11-13-16,0 2-13 0,0 6 25 0,13 21-3 16,-4-21 2-16,2-5-20 0,-1-1 6 15,6-2 6-15,-2-4 3 0,1-1 10 0,5-7-4 16,-5-2-14-16,-6 0-14 0,5 0 0 0,18-13-2 15,-14 5 11-15,-3 2-11 0,-1-8 18 16,2 0-23-16,0 1 1 0,0-3 12 0,-4 4 2 16,-1-3-22-16,-1 3 38 0,-4-2-4 0,2 4-9 15,-3-1 7-15,-5 1-3 0,1 2 1 16,1 2 2-16,-2 6 0 0,0 0-10 0,0 0-17 16,0-9 14-16,0 9 10 0,0 0-5 0,-9-10 2 15,7 13-1-15,-3 3 0 0,4-4-7 0,-2 6 5 16,3 2-7-16,-2 0-12 0,2-3 6 15,0 9 16-15,0 2-10 0,0 3 21 0,0 3-6 16,0 1 11-16,13 25-3 0,-7-23 0 16,2 0-2-16,-1 3-4 0,0-3 22 0,-1 5-25 15,-1-1 36-15,7-4-21 0,-7 7 24 0,0 3-10 16,0-12 13-16,-1 4 11 0,-4 0 7 0,0 1-10 16,0-17 16-16,0 8 2 0,0 3-2 0,-13 28 5 15,5-24-3-15,-2-5-12 0,-4 5-1 16,-1-7-9-16,6-5 3 0,-5-1-7 0,0 1 1 15,1-4-12-15,-1-2 7 0,-3-2-7 16,6-6-1-16,-1-2-22 0,12 0-16 0,-16 0-39 16,-2 0-39-16,-17-22 7 0,16 3-167 15,0 2 23-15,2-2-388 0,2-4 47 0,1-1 46 16,2-3 38-16,2-8 54 0,0 1-2 16,6-3 28-16,3-2 25 0,1 1 56 0,0 17 7 15,12-32-25-15</inkml:trace>
  <inkml:trace contextRef="#ctx0" brushRef="#br0" timeOffset="100844.35">8285 9402 623 0,'0'-6'242'0,"0"0"-35"16,0 3-7-16,0-4-8 0,0 4-2 15,0-1-30-15,0 0-23 0,0 0-17 0,0 4 3 16,-1-2-2-16,0 4-2 0,1 0-14 0,-3 4-7 15,2 0-4-15,-3 14 12 0,-1-1-22 16,-4 7-7-16,1 1 39 0,-1 4-17 0,1 1 1 16,-3 4-12-16,2 4 26 0,2 4 5 0,-2 1-25 15,1 0-6-15,0 0 27 0,3 4-10 16,1 0-5-16,-1-2-13 0,4 2 0 16,1-26-12-16,0 10-4 0,0 5-32 0,10 38 18 15,-1-42-17-15,2-3-32 0,4 0-2 16,4-7-28-16,-1 0-32 0,1-5-12 0,3-3-41 15,2-7-29-15,-1-8-39 0,0 1-64 0,-14-2 20 16,5 0-213-16,23-16-3 0,-14 6 1 16,0 1 75-16,-7-3 7 0,1-1 36 0,1 0 10 15,-1-4 27-15,-3 4 4 0</inkml:trace>
  <inkml:trace contextRef="#ctx0" brushRef="#br0" timeOffset="101033.33">8477 9954 241 0,'-14'-9'352'15,"-1"5"-71"-15,-2 1-25 0,-2 3-44 16,7 0-32-16,-7 0-19 0,-4 0-26 0,-24 13-24 16,19-9-36-16,1 2-46 0,0-3-30 15,4 3-1-15,0 1-290 0,1-4-20 0,3 4-3 16,8-5 17-16,11-2 5 0</inkml:trace>
  <inkml:trace contextRef="#ctx0" brushRef="#br0" timeOffset="101635.3">8971 9305 793 0,'4'-3'311'0,"-1"1"-50"0,-1 1-18 0,3-2-37 15,-2 0-23-15,2-3-6 0,1 4-21 0,0 1-14 16,8-6-29-16,-3 1-22 0,2 4 17 16,-5 2-27-16,1-2-5 0,-9 2 3 0,5 0 19 15,4 0-33-15,-9 0 2 0,7 0 4 16,-1 0 6-16,7 13-13 0,0 0 6 0,-7-6-8 16,-2 3-5-16,1 0 8 0,0 10-7 0,-4-9 50 15,0 3-3-15,-1-2-16 0,0 5 25 16,-15 23-6-16,6-14-2 0,-2-1 1 0,1 2 9 15,1 0-5-15,-4-5-6 0,2 6-10 0,3-7 19 16,-1 1-16-16,-1 0-2 0,3 1-4 16,0-6-8-16,1-1-15 0,1-2 1 0,1-3-13 15,4-1 6-15,-1-1 1 0,1-3-15 16,0-6-11-16,0 0 21 0,0 10-20 0,20 9-7 16,-5-9 1-16,1-5 2 0,2 0-15 0,3-4 7 15,2 1-9-15,-14-2 2 0,10 0 13 0,0 0-11 16,1 0 4-16,1 0-16 0,1 0 4 0,-1 0 7 15,-3 0-19-15,-2 0-10 0,2 0-18 16,-4 0-36-16,-2 0-77 0,-2 0 14 16,-2 0-158-16,-8 0 26 0,8 0 23 0,-8 0 22 15,8-12-337-15,-10 12 1 0,-2 0 77 0,-5-1 40 16,3 2 27-16,-17-1 21 0,10 0 56 16,-10 0 21-16,-30 18-52 0,16-12 14 0,-8 9 5 15</inkml:trace>
  <inkml:trace contextRef="#ctx0" brushRef="#br0" timeOffset="106651.97">875 12251 389 0,'0'0'240'0,"0"0"-16"0,0 0-8 16,0 0-7-16,13 0-24 0,-13 0 0 15,0 0-6-15,0 0 3 0,0 0-29 0,0 0 12 16,0 0-12-16,0 0 41 0,0 0-54 15,0 0 21-15,0 0-5 0,0 0-23 0,0 0-13 16,0 0 5-16,-13-16 0 0,4 7 2 0,-1 9 5 16,2-1-15-16,-1-8-1 0,-5 8-5 0,-1-2-14 15,-3 1 0-15,0-1 2 0,3-4-6 0,-4 1-3 16,1 1-27-16,-3-5 4 0,1 2-5 16,-4-2 7-16,2 3-24 0,-4-3-1 0,2 0 8 15,1 1-11-15,4 0-3 0,0 5 3 0,4 2-16 16,2-4 2-16,0 2-5 0,3 3 6 15,-1 1-26-15,5-2 14 0,2 0-1 0,-2 2-8 16,6 0-20-16,0 0 17 0,0 0-34 0,0 0 3 16,0 0-38-16,-7 8 7 0,10-6-80 15,-2 5 8-15,9 0-28 0,-1-4-62 16,0 1-49-16,4 2 28 0,-4-2-251 16,5-4 35-16,8 2 46 0,-14-2 21 0,4 0 52 15,5 0 3-15,1 0 27 0,1 0 7 0,0 0 35 16,3 0-20-16</inkml:trace>
  <inkml:trace contextRef="#ctx0" brushRef="#br0" timeOffset="107228.93">1261 12070 357 0,'8'-5'277'16,"-5"-2"-37"-16,0-1-3 0,-1 3-28 0,0 0 15 16,-1 1-40-16,-1 0-2 0,0-2 1 15,0 2 10-15,0-2-24 0,0 2-53 0,0-3 35 16,0 7-18-16,0 0-23 0,0 0-1 0,0 0-8 16,-13-16 7-16,10 10-2 0,0 4-16 15,-2 0 11-15,3 2-13 0,-2-2-8 0,-1 0-20 16,-8-2 4-16,0 4-5 0,13 0-8 0,-14 0-7 15,-13 22-14-15,14-11 5 0,-2 0-4 16,3 2 12-16,1 4-5 0,-2 2-4 0,4 0-3 16,2 7-38-16,-1-7 12 0,0 3-1 15,6 5-2-15,2-14 7 0,0 9 9 0,0 2-16 16,10 29-8-16,0-27 12 0,-2 1-29 0,1-4 20 16,4-7 22-16,-3-6-22 0,-2 3 1 0,7-3 0 15,0-5 9-15,3 1-14 0,-1-3-4 0,-7-3 15 16,3 0-2-16,21-12-4 0,-15 2 6 15,-2 1 13-15,1 1-22 0,-4-7 1 0,1 0-1 16,-3 5 16-16,0-5-3 0,-8 1-1 16,0 4-1-16,0 0 3 0,-4 1 5 0,2 5-8 15,-2 4 2-15,0 0-2 0,0-12 0 0,-14-11-3 16,0 9 20-16,8 4-4 0,0 4-24 16,-6-6 3-16,3-4-12 0,0 9 2 0,3-1 34 15,-1 0 4-15,0 4-17 0,2-3 16 0,0 2-11 16,0 0 0-16,2 3-39 0,0-4-28 15,0 0-21-15,1 4-13 0,-3-6-40 0,2 2-53 16,1 1 18-16,1 2-151 0,-2 0-83 16,2-1 30-16,1 2 29 0,-1-4-35 0,1 6 21 15,0 0 38-15,0 0 14 0,0 0 32 0,0 0-14 16</inkml:trace>
  <inkml:trace contextRef="#ctx0" brushRef="#br0" timeOffset="107780.89">1594 12167 283 0,'4'3'370'0,"-2"-2"-52"0,-1 1-45 0,2 0 18 15,-2 2-43-15,1-3-22 0,0 0 8 0,-1 1-32 16,1 2-12-16,-2-2-37 0,1-1-8 15,1 2-19-15,-1-2-7 0,1-1-14 0,-1 3-12 16,0-3-11-16,-1 3 3 0,3 1-3 0,-2 1-25 16,1-2-11-16,-4 0 14 0,4 2-19 0,-2 0-8 15,2-4-2-15,-2 1-11 0,0-2 6 0,0 0 12 16,0 0-29-16,0 0 9 0,0 0 21 16,0 8 3-16,0-8-5 0,0 0 38 15,0 0 1-15,0 0 3 0,0 0-47 0,0 0 34 16,2 15-7-16,-4-17-5 0,0 2-27 15,0-4 23-15,0 1-15 0,-1-3 20 0,-1 2-9 16,4-2-24-16,-5 4 5 0,4-3 11 0,-1 1-2 16,0 1-45-16,-1-2 23 0,2 2 0 15,0 2 8-15,1-3-12 0,0 2-13 0,0-1 11 16,1 3 4-16,3 0-30 0,-2 3 13 0,0-3-4 16,1 2-8-16,0-1 20 0,1 3-8 15,0-3 14-15,-1 4-11 0,-1-1-12 0,2-2 9 16,-4 4 7-16,4-2-6 0,-1 2-22 15,-3-3 32-15,2 0-31 0,-1 3 27 0,-1-2 4 16,3-1-16-16,-3 1 26 0,0 0-11 0,0-4-21 16,0 0 9-16,0 0 29 0,0 0-25 0,0 0-1 15,0 8-31-15,0-8 4 0,-13 12-53 16,13-12-72-16,-2 0-33 0,2-2-32 0,-2 2 19 16,0-2-229-16,4-3-23 0,-2 4 13 15,0-3 58-15,2 2 25 0,-2-2-40 0,2 0 27 16,2 1 83-16,-1 0 18 0</inkml:trace>
  <inkml:trace contextRef="#ctx0" brushRef="#br0" timeOffset="108541.84">1881 12090 638 0,'-1'-3'244'0,"0"-1"-28"0,0 0 8 0,1-2-21 16,-2 3-11-16,2 0-35 0,0-3-10 15,-1 5-5-15,1-4-30 0,0 1 3 0,0 3-27 16,0-1-4-16,1-2-19 0,1-2 14 0,1 3-27 15,1 0 0-15,-1-3 11 0,2 4-28 16,10-7-2-16,-6 0-15 0,1 6 14 0,5-6-15 16,-6 5 6-16,3 1-8 0,-5-1 26 15,1 4-30-15,-8 0 4 0,7 0 0 0,1 0 8 16,-8 0 21-16,9 0-30 0,15 22 4 0,-11-11 19 16,1 8-13-16,-3-4 9 0,-4 4-5 0,-1-1 14 15,0-1 6-15,-1-5-10 0,1 10 2 16,-5-5 32-16,3 5-41 0,-2 4 18 0,0-3-30 15,-2-11 6-15,0 5-4 0,0 1 57 16,0 6-7-16,-8-3-33 0,-7 22-4 0,8-23-4 16,-2 3-3-16,0-3 10 0,-3 0-24 0,5-1 8 15,-6-2-3-15,-1 0-1 0,1-2-3 0,2-1-1 16,-2-2 1-16,3-2 33 0,-4-3-8 16,6-3 3-16,-3 8-19 0,0-12 15 15,3 2 2-15,1-1 0 0,1 4-3 0,6-5-4 16,0 0-13-16,-9 0 7 0,9 0-3 15,-8 0-6-15,-3-15-24 0,4 12 6 0,5 0 2 16,-2 0-7-16,2-1 1 0,-3 1 0 0,4-1 1 16,-1 2 0-16,0-2 0 0,1-2-14 15,1 2-7-15,0 2-6 0,1-2 2 0,1 1 2 16,0 0-8-16,-1-1 2 0,4 1 7 16,-3 0 13-16,4 1-13 0,-1-2 6 0,-1 3 12 15,3-1-12-15,12-1 10 0,-19 3-16 0,7 0 28 16,1 0-18-16,2 0 17 0,1 0-22 0,-4 0 4 15,0 0-8-15,1 0-3 0,13 22 43 0,-7-12-27 16,1-2 8-16,-5 0 1 0,0-2 38 16,1 7-3-16,-2-3-27 0,-1-2 7 0,-2 0-25 15,-1-2 17-15,0-2-32 0,-1 2 1 0,1-3 20 16,0 1-61-16,0 0-15 0,1-2-24 16,0 1-28-16,-1-2-67 0,-1 1 17 0,5-2-90 15,-9 0-70-15,6 0-58 0,1 0 31 16,5 0 11-16,0 0 38 0,12-13 20 0,-9 4 19 15,-4 2 6-15</inkml:trace>
  <inkml:trace contextRef="#ctx0" brushRef="#br0" timeOffset="109011.85">2357 12375 229 0,'0'-6'307'0,"-2"-2"-27"0,-2-9-32 16,4-1 20-16,-3 7-32 0,3 11-3 15,0-6-4-15,-4-12-5 0,2 14-23 0,2-2-31 16,-2 0-14-16,0 2 0 0,-1 0-16 0,1 1 8 16,-2-1-14-16,1 3-16 0,-2 0 6 15,1-2-13-15,-1 2-13 0,1 2-10 0,4-1-11 16,0 0-33-16,-23 15-7 0,11-4 16 0,-3 2 20 16,5 0-23-16,5 0 4 0,-1 3-9 15,0 3-4-15,6-1-5 0,-3-1-22 0,3-3 21 16,0-4-16-16,0 8 3 0,0-1-21 15,16 23 0-15,-6-23-1 0,-1-3 12 0,1 4 12 16,1-8-16-16,0 1-3 0,4-1 0 0,-7-4-1 16,6-2 2-16,-4-2-8 0,-1-2 6 0,-9 0 19 15,14 0-26-15,0 0 21 0,13-22-17 16,-13 11-9-16,-3 1-1 0,1 0 2 0,-2-4 6 16,-2-1-7-16,1-1 3 0,-4 4-28 15,-3 0 21-15,1 2 1 0,-1 3 25 0,-2-3-3 16,0 10-24-16,0-14-19 0,-12-14 3 0,9 13 3 15,-1 5 22-15,0 3 1 0,-2-13 0 16,-2 8 1-16,-1 0 0 0,-1 1 1 0,4-1 6 16,-2 4-5-16,2 5-49 0,-1 2 27 15,1-1-62-15,-4 0-65 0,10 2-68 0,-7 0 20 16,-4 0-276-16,-16 14 35 0,15-12 32 0,0 4 37 16,6-3 26-16,0 0 25 0,-1-3 24 0,7 0 14 15,0 0 13-15</inkml:trace>
  <inkml:trace contextRef="#ctx0" brushRef="#br0" timeOffset="109728.77">3397 12097 551 0,'0'-2'265'0,"-2"1"-7"16,1-3-23-16,1 3-23 0,0-1-3 0,-4 2-40 16,4 0-12-16,-1-4 28 0,0 2-47 15,-2 2-22-15,2 0 14 0,-2-1-20 0,-1 1 43 16,2-1-22-16,-3 2 9 0,0-1-23 0,1 0-14 15,-1 0-9-15,-1 0-12 0,1 0-7 16,5 0 27-16,-7 0-2 0,0 0 1 0,1 0-10 16,-2 0 5-16,-8 0-12 0,-2 0-15 0,-2 0 1 15,-1 0-9-15,-20 15 7 0,20-11 1 16,1 1-18-16,1 0 12 0,0-2-14 0,5-1-10 16,2-1-12-16,-2-1 10 0,4 0 0 15,10 0-4-15,-12 0-4 0,0 0-5 0,-4 0-20 16,2 0 10-16,0 0-19 0,-13-12-34 0,20 9 3 15,-1 2 5-15,3-3-72 0,1 3-43 16,-1 0-47-16,1 1-60 0,0 0 22 0,2 0-253 16,2 0 22-16,0 0 64 0,0 0 9 15,0 0 28-15,0 0 22 0,-5 11 13 0,8-10 31 16,1 4 6-16</inkml:trace>
  <inkml:trace contextRef="#ctx0" brushRef="#br0" timeOffset="110037.74">3404 12489 631 0,'-2'0'290'16,"0"-2"-16"-16,0-2-41 0,1 4 29 0,-2-3-30 15,-1 2-19-15,-1-1 20 0,1 0-26 0,-2 0-24 16,-3 2-19-16,0 0-19 0,2 0-16 0,-3 0 24 16,-6 0 5-16,-5 0-35 0,1 0-26 15,-26 16 8-15,21-14-12 0,2 1-35 0,2 7-5 16,-5-4-59-16,6-4-74 0,-5-2-48 0,0 4-87 16,-1-1 18-16,4 0 18 0,-2-3-299 15,13 0 33-15,-4 0 84 0,-17-16 13 0,15 4 25 16,3-2 20-16,0-2 13 0,8-4 59 15</inkml:trace>
  <inkml:trace contextRef="#ctx0" brushRef="#br0" timeOffset="110849.69">4093 11387 573 0,'0'0'178'0,"0"0"19"0,0 0-7 0,0 0-9 16,0 0-15-16,0 0 2 0,0 0-32 15,0 0-6-15,0 0-1 0,0 0-16 0,-23-16 1 16,18 18 11-16,0 1-21 0,-8 6 3 15,2 3-20-15,-5 3-10 0,0 3 16 0,-1 1-13 16,3-1-1-16,-4 2 16 0,-1 4-39 0,2 1 7 16,2-2 5-16,-3 1 5 0,4-1-7 15,-3 3-14-15,4 0 14 0,-3 3-27 0,6 0-8 16,-2 5 11-16,2 1 27 0,1 5-29 0,1 0-18 16,2 1-3-16,-3 3 13 0,8 0-34 15,0-2 19-15,1-19 18 0,0 7-23 0,15 40 24 16,-5-35-23-16,2-1-3 0,4-3-14 0,1-3-41 15,2-6-19-15,1-5-12 0,4 2-24 16,2-5-41-16,-4 0 12 0,6-8-89 0,-7-5-138 16,2 6-39-16,4-5 33 0,-18-2 26 0,6 0 21 15,-2 0 25-15,1 0 16 0,12-19-17 16</inkml:trace>
  <inkml:trace contextRef="#ctx0" brushRef="#br0" timeOffset="111369.66">4243 12016 806 0,'-9'-13'231'16,"3"-1"8"-16,2 4-16 0,0 0-32 0,-1 1-1 15,2 3 7-15,-2 0-17 0,1 0-13 16,-3-10-13-16,-1 12-34 0,4-3-3 0,-1 4-6 16,0 0 8-16,1 0 17 0,-2 2-36 0,0 1-20 15,1 0-14-15,5 0 8 0,-9 0 10 16,-10 15-35-16,11-10-7 0,-3 8 12 0,-1-2 8 16,2 0-19-16,-1 4 13 0,5 3-22 0,3-6-5 15,-1-1-10-15,4 13-5 0,-1 1 12 0,1 3-7 16,0-17 5-16,11 29-13 0,-9-14 18 15,3-2-30-15,2-3 0 0,6-2 0 16,4-5 13-16,-2-3 23 0,4 0-27 0,-2-11 20 16,2 1-33-16,-9-1-17 0,3 0 15 0,1 0-2 15,17-22 18-15,-11 9-21 0,-6 2 22 16,-1-4-24-16,-3-1 6 0,0 2 3 0,-3-1-3 16,-3 0 38-16,-2 7-36 0,-2-2-28 0,0 10 34 15,0 0-18-15,0-13-4 0,0 4-2 0,-20-11 5 16,12 10 17-16,-6 3-27 0,5 1 9 15,-4-2 11-15,2-1-16 0,-1-1 39 16,1 6-35-16,5 0 3 0,-1-2-3 0,4 5-35 16,-2 0-48-16,4-1-55 0,-3 0-37 0,1-2 17 15,1 3 16-15,2 1-303 0,0 0 30 0,0 0 72 16,0 0 31-16,0 0 51 0,0-10 17 16,18-10 12-16</inkml:trace>
  <inkml:trace contextRef="#ctx0" brushRef="#br0" timeOffset="111707.63">4464 11755 795 0,'1'-1'272'0,"1"-3"-36"0,0 4-21 15,1 0-45-15,-2 0-7 0,3 0-19 0,-1 0 0 16,1 4-26-16,0 0 3 0,-1-2-11 0,7 9-9 15,-1 1-2-15,4 5 4 0,-2-1 10 16,-1 2-9-16,1-2 32 0,-2 3-48 0,2-5 12 16,-3 7 2-16,-2-3-2 0,-1 0-17 15,-2 0-8-15,-2-5-6 0,-1 19-7 0,0-20 2 16,0 9-18-16,-14 32-4 0,5-23 26 0,0 0-22 16,1 2-6-16,-6-1-3 0,-1-1 2 15,1-5-12-15,-1-1-3 0,-2 3-70 0,-5 0-33 16,-2-2-35-16,0 2-67 0,1-2 17 0,-3-2 14 15,2-1 14-15,0-2 14 0,-2-7-359 16,3 1 33-16,-4-9 95 0,11-5 29 0,16 0 3 16,-9 0-3-16,9 0 10 0,-13-20 39 15</inkml:trace>
  <inkml:trace contextRef="#ctx0" brushRef="#br0" timeOffset="112201.6">5025 11758 411 0,'3'-7'301'0,"-1"6"-25"16,0-7-25-16,2 6 15 0,-2 0-5 15,-1-1-32-15,0 0-17 0,1 1-25 0,-1 0-1 16,-1 2-13-16,0 0-7 0,-1 0-29 0,-1 0-29 16,-2 2-13-16,1 2-8 0,-9 4-2 15,0 4 13-15,0 3-39 0,-2-3 29 0,-3 2-25 16,2 3-6-16,2-3-7 0,-2 9-3 15,-2-3 28-15,2 1-7 0,0 3-7 16,2 0-7-16,0-1 4 0,0 5-2 0,7-3-7 16,-2 1 11-16,2 7-12 0,2-7-21 0,3 3 16 15,1-13 5-15,0 9-7 0,0 0-26 16,12 30 15-16,-3-23-13 0,-5-4 1 0,5-1-6 16,0-4-13-16,1-2 0 0,-2-1-44 15,3 0-8-15,-4-4-28 0,7 0-32 0,-1-5-17 16,-8-3-46-16,1-6-66 0,-6-2 20 15,8 0-216-15,0 0 0 0,15-14 67 0,-7 6-6 16,-2-8 21-16,0-3 67 0,2 0 21 0,0-1 14 16,1-2 10-16</inkml:trace>
  <inkml:trace contextRef="#ctx0" brushRef="#br0" timeOffset="112458.58">5171 12069 806 0,'-8'-9'374'0,"-6"-1"-63"0,5 4-21 16,-1-4-13-16,-5 0-42 0,3 0-27 0,0-5 20 16,-4 1-9-16,-1 8-32 0,2 0-7 0,-4 4-47 15,7 2-4-15,-4 0-14 0,-5 0-28 0,-26 23-10 16,20-12-112-16,-1 0-56 0,1 1-105 15,-1 0 18-15,2 3-270 0,0-5 32 0,4-6 31 16,10-4 25-16,-3 0 24 0,2 0 18 16,4 0-20-16,-2-18 115 0</inkml:trace>
  <inkml:trace contextRef="#ctx0" brushRef="#br0" timeOffset="113463.52">6279 12479 602 0,'0'0'276'0,"0"0"-35"0,0 0-5 16,0 0 2-16,0 0-9 0,0 0 1 0,0 0-16 16,0 0 12-16,0 0-37 0,0 0-20 15,0 0 49-15,0 0-9 0,0 0-7 16,-14 0-36-16,14 0-13 0,0 0-1 0,0 0-17 0,0 0-7 16,-14 0 11-16,-5-24-7 0,13 23-8 15,1-1-13-15,-2 1-1 0,-9-1-9 0,-2-3-22 16,-1-1 10-16,3 4 0 0,5 0-11 15,-2 2-2-15,-4-2 4 0,3-2 2 0,-2 1-16 16,0-2 8-16,2 5-7 0,1-1 2 16,-5-2-6-16,6-1 0 0,-7 1-22 0,4-3-7 15,1 3 2-15,7 0-2 0,-3 0-8 0,4 0 8 16,-1 2 6-16,3 0-12 0,-2 1-17 16,6 0-13-16,0 0 0 0,-8 0-17 15,-1 0-35-15,9 0-17 0,-9 0-60 0,3 0 12 16,-2 0-109-16,8 0-48 0,-8 0-65 0,8 0 30 15,0 0-245-15,0 0 44 0,-9-2 70 16,12-2 11-16,-1 2 37 0,2 1 27 0,9-10 23 16,-1 0 31-16,3 1 23 0,-1-3-7 0,1 3 11 15</inkml:trace>
  <inkml:trace contextRef="#ctx0" brushRef="#br0" timeOffset="114032.48">6755 11879 247 0,'-2'-2'339'0,"2"0"-64"0,0 0-16 0,0 0-27 16,-2 2-15-16,2-1 15 0,-1 1-48 0,1-1 5 15,0 1-15-15,0-2-4 0,0 2-40 16,0-2 13-16,0 2-54 0,0 0 11 0,-1 2 9 16,1 1-12-16,0 0-10 0,-2 4 28 15,2 0-12-15,-2 0 15 0,1 15-6 0,1-10-6 16,-6 27 4-16,5-13-19 0,-4 1-11 0,1 1-12 15,2-5 22-15,-2 10-9 0,1-5-16 16,1-1 3-16,-2-5-35 0,0 7 21 0,4-3-5 16,-6-2 2-16,3-1 3 0,3-2-25 15,0-7-38-15,0-6-12 0,0-8 1 0,0 10-73 16,0 2-41-16,0-12-29 0,0 10-59 16,0-1 21-16,0-9-190 0,0 10-47 0,0-10 31 15,0 10 16-15,13 3 20 0,-11-9 44 0,2-4-19 16,-1 0 50-16,-2 0-11 0</inkml:trace>
  <inkml:trace contextRef="#ctx0" brushRef="#br0" timeOffset="114331.46">6956 12428 866 0,'2'0'272'0,"-2"4"-24"0,0-4 2 15,0 0-16-15,0 0 2 0,-2 0-22 16,-2 0-17-16,1 0-23 0,-3 0-20 0,1 0 22 16,-1 0 14-16,-1 0-25 0,1 0-1 0,-5 0 11 15,-1 0-21-15,-6 0-7 0,0 0-27 0,0 0-17 16,-4 0 3-16,-19-14-4 0,15 12-19 0,5 0-20 16,-5 0-15-16,3-1 0 0,-1 1-18 15,1 1-34-15,3-1 1 0,11 2 1 16,-6 0-114-16,1 0-30 0,-16 18-47 0,16-15-36 15,2 8 19-15,0 2-254 0,1 2-14 16,5-5 63-16,-2-1 33 0,3-1 26 0,1 1 23 16,2-3 24-16,2 2-39 0,0-2 0 0</inkml:trace>
  <inkml:trace contextRef="#ctx0" brushRef="#br0" timeOffset="114788.43">6553 12758 406 0,'1'3'400'0,"-1"-2"-60"15,2 2-60-15,0 2 11 0,-2-4-55 0,0 1-14 16,1-2-40-16,-1-2 8 0,2 1-48 0,3-2 12 16,-1 0-35-16,2-2-7 0,0 1-29 15,6-3 6-15,2 1-26 0,0-4 10 0,4 4 14 16,-6 2-17-16,1 2 17 0,3-2-4 0,-8 4-35 15,2 0-1-15,0 0-3 0,0 0-23 16,-1 0 18-16,4 0 1 0,-1 0-1 0,18 14-5 16,-16-8 26-16,-6 0-15 0,1-2 30 0,1 8-8 15,-4-3 4-15,1-1 10 0,-3 4-13 16,-3-2 9-16,3 9-8 0,-4-9-12 0,0 6 1 16,0 3 0-16,-12 23-7 0,5-19-13 0,-2 2 11 15,-2-3-20-15,5-4 14 0,0 2-22 16,3-5 15-16,-4 4 5 0,1-6-3 0,2-2-13 15,2 0-13-15,-2-1 12 0,-2 4-1 16,2 1-7-16,4-6-11 0,0-1-2 0,0-8-19 16,0 0 15-16,0 10-14 0,0 0-12 0,11 1-20 15,-4-9-5-15,13-2 4 0,-12 0-68 16,10 0-16-16,20-23-16 0,-11 12-13 0,-3-2-27 16,2 1-55-16,6-5 22 0,-7 4-233 0,1-5 2 15,2 1 35-15,-1-2 27 0,-3 6 18 0,2-3 39 16,-2 2 7-16,0 0 30 0,1-4 43 15</inkml:trace>
  <inkml:trace contextRef="#ctx0" brushRef="#br0" timeOffset="115238.4">7742 12054 742 0,'0'-10'266'16,"0"2"-16"-16,0 4-2 0,-1-2-1 0,1 2-62 16,-3-2 1-16,3 4-25 0,-1-3 20 0,-4 1-46 15,5 2 1-15,-3-6-21 0,-1 7-17 16,1 1 7-16,-1-1-6 0,-3 1-3 0,1 1 10 15,2-1-7-15,-1 3-10 0,5-3 9 16,-20 13-10-16,4-7-9 0,2 12-4 0,-4-1 5 16,-3 3 11-16,4 3-3 0,-2-1 2 0,1 4 6 15,5-3-24-15,-2 1-4 0,3 2-3 16,-1 1 13-16,2 1-9 0,1 6-12 0,1-2 1 16,0 5-21-16,1-1 18 0,3 4-25 0,0-2-9 15,2 3 14-15,2 2 4 0,1 2-14 16,0-23-5-16,0 10 18 0,14 40-19 0,-7-33-19 15,5-2-17-15,1 1-16 0,0-3 3 0,5-1-67 16,-2-1-20-16,1 0-51 0,-1-5-24 0,0-1-52 16,3-4 21-16,-2 1-291 0,1 2 47 15,-2-3 34-15,2 0 0 0,-2-7 29 0,-1 3 90 16,-1-6-6-16,1-1 15 0,-2-2 10 0</inkml:trace>
  <inkml:trace contextRef="#ctx0" brushRef="#br0" timeOffset="116243.33">8223 12490 529 0,'-3'0'207'0,"3"1"-6"15,-1-1-1-15,0 3-31 0,-1 0 15 16,2-3-29-16,0 0 0 0,0 0-9 0,0 0-6 16,0 0-8-16,-14 25-20 0,11-19-8 15,-8 10-11-15,-2-5-11 0,0 1-2 0,3 0-8 16,-5-2 0-16,2 1-5 0,5-4-15 0,-7 0 0 16,6-1 0-16,-2-4 7 0,2 0-25 15,1 2 0-15,8-4-4 0,-6 0 8 16,6 0-2-16,-10 0 6 0,3 0-31 0,-6-14 1 15,3 3-1-15,3 1 3 0,-1-4-15 0,0 2 27 16,7 3-14-16,-3-4-6 0,4 2 15 0,0 1-19 16,0-2 11-16,0-3-9 0,10-23-4 0,-6 17 21 15,3 5-4-15,0-2-18 0,0 5 7 16,-1 3 10-16,1 2-21 0,-4 2-5 16,4 2 16-16,0-1-18 0,-2 2 7 0,3 2 2 15,-4 1 12-15,-4 0 5 0,6 0-8 0,8 0-5 16,13 16 18-16,-15-6-20 0,7 0 41 0,-8 6-33 15,1-6 3-15,1 6 18 0,1-4-6 16,-2 2 4-16,-1 2 37 0,-1-1-28 16,-1 3-1-16,0-3 19 0,-3 1-8 0,0 7-6 15,1-3 8-15,-2 2-4 0,-1-1 21 0,-3 3-10 16,-1-13-8-16,0 11 17 0,0 4 1 0,-14 37-12 16,9-30 5-16,-1 6-8 0,-1-6 6 15,-1 1-24-15,1-1 21 0,-1 0-11 0,1 3-1 16,-1 1-21-16,0-5-13 0,3-1 22 15,0-4-2-15,-1-3-12 0,2-3 2 0,0-4-13 16,1-6-1-16,1-1-58 0,1 0-45 0,-1-6-64 16,1-3-64-16,1 1 23 0,0-2-291 15,1-2 24-15,-1-2 46 0,0 0 25 0,3 1 11 16,-1-2 54-16,7-9 23 0,-1-1 19 0,0 5-18 16</inkml:trace>
  <inkml:trace contextRef="#ctx0" brushRef="#br0" timeOffset="116506.31">8421 12974 661 0,'4'-3'320'0,"-2"1"-50"0,1 2-2 16,-2 0 21-16,4 0-4 0,-2 0-36 0,-1 0 1 16,2 0 25-16,-1 2-34 0,-1-2-23 0,1 3-10 15,2-2-7-15,-3 4-32 0,2-4-26 0,0 1-17 16,-1 2-2-16,0-4-19 0,0 4-11 15,2-1 5-15,-3 0-46 0,3 3 10 0,-2-2-40 16,0 0-30-16,1-1 2 0,-2 1-77 16,2 0-28-16,-1-1-38 0,-1 0-46 0,4 1 18 15,-3-4-146-15,2 3-152 0,-1-2 31 16,3-1 28-16,0 2 37 0,3-2 39 0,-2 0 10 16,5 0 28-16,6 0 2 0,18-20-28 15</inkml:trace>
  <inkml:trace contextRef="#ctx0" brushRef="#br0" timeOffset="117163.27">8988 12810 343 0,'0'-3'401'16,"5"-1"-66"-16,-5 2-38 0,0 0-2 0,0 0-11 15,0-2-35-15,-3 4 44 0,3-6-44 16,-2 2-3-16,0 2-14 0,-1 2-33 0,2-1 1 15,-2-4-28-15,-1 3-6 0,1 2-29 0,0 0-28 16,-4 0-21-16,4 1 21 0,-3 2-23 0,-7 9-18 16,-1 2-9-16,3-1 7 0,-2 7 8 0,4-4-24 15,-1-1-6-15,3 9 0 0,-1-6-7 16,4 1-5-16,2-2-11 0,2-3 17 0,0-14-15 16,0 12 5-16,0-2-17 0,0 0 14 15,15 13-19-15,-5-12 3 0,-2-8-25 0,2-1-17 16,0-2 4-16,-10 0 12 0,13 0-7 0,19-12 2 15,-17 3-25-15,1 1 17 0,-2-3 7 0,-3 2 4 16,2-5 7-16,-5 3-7 0,4 0 4 16,-8 1 3-16,-1 0 0 0,-2 1-8 0,1-1-9 15,-2 10 4-15,0 0-17 0,0-9 4 16,0 9 44-16,-16-30-18 0,6 22 2 0,-3-3 1 16,0 1 14-16,2-2 0 0,1 2-1 0,-3 1-1 15,-2-1 1-15,-2 2-16 0,2-6 25 16,1 9 6-16,-2-6-7 0,3 1-15 0,-2-1 9 15,2 1-6-15,2-4 9 0,0 4-1 0,3 0-26 16,3 5 6-16,-3-10 16 0,4 2 4 16,-3-4-1-16,5 3 0 0,2 2-2 0,0 12 6 15,0-14-29-15,0 3 37 0,0-5-9 16,15-13-17-16,-9 12-5 0,5 0 4 0,-3 7 14 16,-2 0 3-16,1 6-24 0,3 1 0 0,-4-1 8 15,0 4 25-15,3 0-2 0,-9 0-2 16,6 0-33-16,5 0 15 0,15 14-11 0,-12-5 7 15,1 1-2-15,-1 2 14 0,-3 2 3 0,0-1-2 16,-1 3-21-16,-1 2 25 0,1-3-7 16,-3 1 7-16,-4 0 7 0,-2-1-6 0,-1-1-13 15,0 0-1-15,0 4-23 0,0 4-42 0,-12 26-35 16,7-26-20-16,-6-1-19 0,1-3-40 16,0 0-40-16,0 0 20 0,1-5-208 0,1-7 31 15,2 4 31-15,2-4-40 0,3-1 1 0,-1-3 54 16,4-4 29-16,-2 1 10 0,1-3 17 15</inkml:trace>
  <inkml:trace contextRef="#ctx0" brushRef="#br0" timeOffset="117466.25">9269 12531 537 0,'5'-3'361'0,"-4"1"-50"0,2 0-45 15,-3 2-25-15,3-2 23 0,2 4-37 0,-3 0-27 16,-1 3 38-16,0 2-28 0,-1-1-3 0,2 4-10 16,-5 15-16-16,3-11-2 0,0 7-17 15,0 3-5-15,0 5-12 0,0 1 4 0,0 3-25 16,0-1-18-16,0 3 18 0,0-2-17 0,11 30-19 16,-9-31-3-16,2-5-21 0,-2-5 5 15,2 1-28-15,-1-7-23 0,-1-7-41 0,-1-1-6 16,1 0-19-16,-2 0 4 0,2-2-124 0,-2-2-61 15,1-2 24-15,-1-1-210 0,3-1-100 16,1-1 81-16,-2-2 9 0,1-4 35 0,-2 4 5 16,2-6 80-16,3-9-2 0,1 0-13 0,0-5 38 15</inkml:trace>
  <inkml:trace contextRef="#ctx0" brushRef="#br0" timeOffset="117790.23">9541 12297 860 0,'9'-18'292'0,"-3"8"-44"0,2 1 12 16,-3 4-45-16,1 1 22 0,0 1-46 0,-1 3-32 16,1 0 27-16,-6 0-43 0,22 16-23 0,-6-1 12 15,-4 3-3-15,6 3-5 0,-4 5-14 16,2-1 40-16,0 6-7 0,-2-3 2 0,-2 3-8 15,4-1-25-15,-3 7-10 0,1 1 17 0,0-3-11 16,-3 0-13-16,1 2-15 0,-1 2 3 16,-1 0 5-16,1-1-23 0,-2 1-1 0,-7-3-2 15,0 9-12-15,-2-26-28 0,0 9-28 16,-13 37-48-16,1-26 6 0,1-4-160 0,-8 0-85 16,-1 2 30-16,-4-5-229 0,-2-3 10 0,-4-3 29 15,3-3 55-15,-4-5 33 0,5 0 32 16,-1-4 42-16,1-3-41 0,0 1 58 0,7-8-29 15</inkml:trace>
  <inkml:trace contextRef="#ctx0" brushRef="#br0" timeOffset="118398.19">10472 12210 462 0,'0'-6'257'0,"0"-1"-19"0,2-1-20 0,-1 0-32 16,-1 6 2-16,0-6-4 0,2 6-27 15,-2-2-8-15,0 0-37 0,0 3 8 0,0 1 16 16,-3 1-9-16,1 7-14 0,-1-4 7 16,-6 17-8-16,-1 5 6 0,1 2-42 0,0 1 16 15,-2 6 4-15,2 1 6 0,1-1-6 0,3 7-2 16,-2 2-9-16,5-3 17 0,-2 4-11 0,2 4-10 15,2-5-2-15,0-22-10 0,0 11-5 0,11 35-18 16,-2-30 4-16,2-5-10 0,3-8-5 16,2 1-4-16,3-5-37 0,4-5-17 15,-3-1 16-15,2-6-59 0,1-5-23 0,-2-4-47 16,-10 0-69-16,4 0 19 0,19-13-235 0,-16 4-19 16,-8 3 35-16,2 4 46 0,2-7 6 0,-3-6 25 15,0 2 22-15,-3 2 12 0,-3-7 5 16</inkml:trace>
  <inkml:trace contextRef="#ctx0" brushRef="#br0" timeOffset="118580.18">10670 12626 585 0,'-8'-8'321'0,"2"-1"-52"0,-6-3-37 15,-1 12-37-15,5-4-11 0,-12 1-22 16,5 3-19-16,7 0-24 0,-6 0-19 0,-5 0-12 15,0 0-55-15,-22 14-70 0,22-9 3 0,-2-2-233 16,3-1 19-16,3 0-136 0,10-2 25 16,-9 0 83-16,-13-13-56 0</inkml:trace>
  <inkml:trace contextRef="#ctx0" brushRef="#br0" timeOffset="119054.21">10959 12045 386 0,'-3'-1'384'15,"3"-3"-48"-15,0 2-9 0,0-2-32 0,0-2-2 16,0 4-71-16,3-2 9 0,-3-2-27 0,0 4-5 15,2-3-5-15,2 0-8 0,6-6-44 16,-1-1-4-16,-4 2-16 0,8-1-19 0,2 2-25 16,-6 6 22-16,2-3-17 0,0 4-17 0,-2 0-13 15,-2 2-8-15,-1-2 5 0,1 2 1 16,-7 0-5-16,10 0-13 0,1 0 10 0,9 15-3 16,-14-6-4-16,-2 0 14 0,3 7-14 0,-4 4 10 15,-1-1-8-15,-2-8 18 0,0 8 11 16,0 4-10-16,-18 26-5 0,12-17 5 0,1-3 1 15,-1-1 16-15,-2 2 6 0,0-5-22 0,4 5 7 16,2-6-16-16,-1-3 7 0,3-3-17 0,0-18-4 16,0 11-12-16,0-2 17 0,16 18-10 15,-4-19-13-15,2-1 8 0,4 0-24 0,0-5-10 16,-6-2-41-16,2 0-14 0,5 0-21 16,23-14 8-16,-21 4-118 0,-2 0-59 0,1 1 22 15,-1-1-293-15,0 2 43 0,-5-4 38 0,-2-1-7 16,-5-1 25-16,-1 0 60 0,-5-3 26 15,-1 4 21-15,0-2 30 0,-13-25 40 0,3 19 8 16</inkml:trace>
  <inkml:trace contextRef="#ctx0" brushRef="#br0" timeOffset="119575.11">4919 11461 280 0,'1'-5'11'0</inkml:trace>
  <inkml:trace contextRef="#ctx0" brushRef="#br0" timeOffset="120218.08">5328 11077 445 0,'0'0'236'0,"0"0"-43"0,12 0-5 16,-12 0 4-16,22-31-19 0,-17 27-11 0,-4 4-1 15,2 0-3-15,-1 0-14 0,0 0-13 0,-2 4-7 16,0 1 25-16,-4 1-14 0,-2 14-6 0,-4 3-16 15,-3 2-4-15,2 1 29 0,-3 4-29 16,-2-2-6-16,2 3-6 0,-4 2-10 0,-6 0 24 16,1 11-6-16,-2-1 0 0,-4 4-1 15,1 0-20-15,-1 5 8 0,-2-4 2 0,1 7-2 16,-2-1-26-16,2 4 31 0,-3 2-15 16,3-4-6-16,0 0 11 0,-2 8-24 0,2 0 4 15,-5 4-14-15,0 4 9 0,-2 5 3 0,-4 1 5 16,0 1-6-16,-1-1-24 0,1-1 17 15,0 4-9-15,3-7-10 0,-2-2-3 0,3-2 0 16,3-5-8-16,-1-6 2 0,7-4-17 0,1-4 3 16,2-9 0-16,3-7 5 0,4 0-2 15,4-2-10-15,1-7 7 0,-1-1-7 0,1 0-2 16,4-1-4-16,-1-10 6 0,1 4 5 16,2-2 6-16,0-6-10 0,4 2 7 0,0-5-18 15,1-1 11-15,0 2-1 0,-1-5 8 0,2 0-18 16,1 3 13-16,-3-5-4 0,2 4 11 15,1-2-13-15,-2-3 6 0,-1 4-5 0,3-1 6 16,0-1-6-16,-1-1 0 0,1 2-1 0,0 0-12 16,-2-3-1-16,1 2 12 0,1 0 0 15,0-2-14-15,0 3 9 0,0-3 2 0,0 1-1 16,-2 1-12-16,2 0-3 0,0 0-7 16,0-2-4-16,0 0-31 0,0 0-9 0,0 0 6 0,0 0-84 15,0 0-37-15,0 0-44 0,5 4-50 16,-5-4 25-16,1 0 27 0,-1 0 19 0,0-4 18 15,0 2 18-15,0-3 15 0,0 0 15 16,8-14 12-16,-7-2 12 0,0-4-331 0,4-5 58 16,-5-2-9-16,7-4 54 0,-2 1 25 0,0 0-28 15,3-7 9-15</inkml:trace>
  <inkml:trace contextRef="#ctx0" brushRef="#br0" timeOffset="124233.81">1756 14626 661 0,'0'0'241'16,"0"0"-30"-16,0 0-6 0,14 0-23 0,-14 0-17 16,0 0 7-16,0 0 2 0,0 0-33 15,0 0-4-15,0 0 0 0,0 0 12 0,0 0-16 16,0 0 4-16,0 0-18 0,0 0-16 0,0 0 7 16,0 0-15-16,0 0 13 0,0 0-11 15,0 0-9-15,0-16-8 0,0 16-5 0,0 0-8 16,0 0-7-16,0 0-6 0,3-30 40 15,-6 27-18-15,-2-3 20 0,1 5-56 0,-1-1 36 16,2-2-17-16,-2 0-2 0,0 2-28 0,-1-1 35 16,0 2-24-16,0-1-4 0,1 0-12 0,-1 0 20 15,-2-1-17-15,2 2 7 0,-1-1-11 0,2 0-3 16,-1 0 5-16,0 0 11 0,-1 0 2 16,2 0-16-16,-1 2 9 0,0-3-3 0,0 0 16 15,1 2-9-15,0 1 4 0,-1-3 4 16,-6-5-3-16,-1 3 1 0,4 1-12 0,-2 3 0 15,-8-4-4-15,5-1 8 0,1 4-15 0,2 1 16 16,1-2-19-16,1-1 8 0,3 2-9 16,-2 2-2-16,1 0 3 0,3 0 1 0,-4 0-3 15,3-1-8-15,-1 1 10 0,6 0-4 0,0 0-2 16,-8 0-1-16,8 0-3 0,-10 0 7 0,10 0-12 16,-7 0 2-16,7 0-8 0,-7 0 6 15,7 0 2-15,0 0 10 0,-9 0-14 0,9 0-9 16,0 0 15-16,-7 0-30 0,7 0 0 0,0 0-29 15,0 0-35-15,0 0 10 0,0 0-95 16,0 0-36-16,-10-15-85 0,10 14 31 0,4-2-260 16,-2 2 66-16,2 1 34 0,3 0 16 15,-1-1 18-15,18 0 38 0,-4-2-5 0,4 3 51 16,-2-3 70-16,2 1 10 0</inkml:trace>
  <inkml:trace contextRef="#ctx0" brushRef="#br0" timeOffset="124791.78">2244 14513 704 0,'-1'-4'283'0,"-1"0"-12"0,2-1-41 0,-2 2 42 16,0-1-54-16,2 0-13 0,-5 0 6 16,3-1-20-16,-1 2-23 0,0 1-10 0,-1-3-6 15,0 0-16-15,1 1-16 0,-5 2-21 0,3-2-11 16,0 3-9-16,-3-3-9 0,2 4 27 16,0 0-11-16,-2 0-8 0,8 0-8 0,-7 0-35 15,-17 15-1-15,11-6-6 0,-7 4-2 0,8-1 23 16,-2 3-11-16,3 1-3 0,1 0-28 15,4 3 15-15,-1 3-2 0,0-2-2 0,4-5-2 16,3 5-3-16,0-7-1 0,0-4-2 0,0 4-7 16,17 20-1-16,-4-18 0 0,-1 2-1 15,6-7 0-15,-2 0 1 0,2-4 9 0,2-4 10 16,0-2-5-16,3 3 0 0,-13-3-14 0,6 0 0 16,18-18-2-16,-17 11 2 0,1-3 10 15,-1 1 1-15,-5-1-3 0,2 0-1 0,-4 4-2 16,-6 0 1-16,0-2-16 0,-2 4-3 0,-2 4 3 15,0 0-1-15,0 0-20 0,0-8 12 0,0 8 14 16,-10-17-23-16,-5 9-5 0,2 0 18 16,0-2-12-16,0 6-3 0,1-6 17 15,1 4-14-15,2-3 11 0,5 4-7 0,-3 0-5 16,3 1 2-16,-1 0 3 0,3-2-47 0,-3 2-23 16,4 1-37-16,-1 0-14 0,2-3-36 0,0 2 16 15,0 4-165-15,0 0-88 0,0 0 30 0,0 0 28 16,0 0 1-16,0 0 37 0,10-15 29 15,-5 15 12-15</inkml:trace>
  <inkml:trace contextRef="#ctx0" brushRef="#br0" timeOffset="125074.75">2526 14580 779 0,'4'3'289'15,"1"-1"-18"-15,-3 0-14 0,1 0-16 16,1-1-19-16,-1 2-7 0,1-1-23 0,0 2 7 16,-2 1-33-16,3-2-39 0,-1 0-13 0,1 2-12 15,-2-1-10-15,0-1 40 0,1 0-13 0,0 1-13 16,-2-1-10-16,3 1-36 0,-3 2 2 0,1-6-25 16,0 2 12-16,1 2-42 0,-3 0 36 15,2-2-66-15,-2-1 11 0,-1 2-50 0,4-2-22 16,-4-1-38-16,0 0-45 0,0 0 16 15,0 0-167-15,0 0-107 0,0 0 41 0,13-15 20 16,-9 13 27-16,0-6 23 0,0 4 19 0,1-1 5 16</inkml:trace>
  <inkml:trace contextRef="#ctx0" brushRef="#br0" timeOffset="125630.73">2885 14483 898 0,'0'-2'311'0,"0"1"-30"15,0-2-28-15,0 1-5 0,0-3-49 0,2 3-9 16,-1-6-24-16,0 3-26 0,0-2-7 0,2 1-15 16,1-11 26-16,1 8-51 0,0 0 12 15,1 2 9-15,-2 0-41 0,0 3-15 0,2-2 12 16,-1 2-15-16,1 2-25 0,0-1 17 0,-1 0 0 15,1 2-4-15,0 0-5 0,0 1 9 16,-6 0-3-16,7 0 6 0,4 0-6 0,17 16 9 16,-15-6 19-16,-4-5-12 0,6 8 2 15,-5-4-2-15,2 5-10 0,-5 0 16 0,0 0-10 16,-2 1-5-16,4 5 7 0,-7-5-17 0,0 0-14 16,-2-2 18-16,0 0 2 0,0-13-33 0,0 16 18 15,0 3-14-15,-18 21 14 0,10-18-1 16,-5-4-7-16,3 1 8 0,-1-5-35 0,-2 0 30 15,0-1-12-15,0-1 18 0,2 1-3 16,-2-4-2-16,3-4-10 0,0 0-3 0,-2 4-10 16,3-5 17-16,0 0 1 0,3-2-16 0,-1 2 9 15,3-2 1-15,-2-2 3 0,4 1-31 0,-2 2 9 16,1-2 21-16,1 2-15 0,0-3-11 0,2 2-2 16,-2 2-10-16,2-2-3 0,0-2 30 15,0 0 0-15,0 0-12 0,0 9 10 16,14 3-18-16,-7-10 2 0,9 5 18 15,2 0 10-15,-2-1-20 0,3-3-6 0,-2 1-1 0,-3-4-16 16,5 0-25-16,-8 0 3 0,3 0-71 16,6 0 1-16,2 0-28 0,-4 0-37 0,0 0-22 15,-3 0-61-15,-1 0 25 0,-2 0-243 0,-1 0 37 16,2 0 33-16,1 0 31 0,0 0 3 16,-1 0 18-16,-1 0 83 0,-1 0 19 0,3 0-20 15</inkml:trace>
  <inkml:trace contextRef="#ctx0" brushRef="#br0" timeOffset="129470.46">3751 14632 688 0,'0'0'210'0,"0"0"-36"0,0-19 13 15,28-9-21-15,-28 20 0 0,-2 1-12 16,0-2-8-16,2 3-17 0,0 3-3 0,0 3-13 16,0 0-30-16,0 0 6 0,0-10-9 15,-9-3-20-15,5 9 12 0,3 1-15 0,-3 3-15 16,-2 0-8-16,2 2 4 0,-3 0 4 15,1 2 7-15,-7 8-13 0,-2 0-23 0,2-1 13 16,-3 4-12-16,3 2 24 0,-1-7-18 16,3 5-5-16,-4-5-12 0,4 3 7 0,3-3 2 15,-1 4-1-15,0-6-1 0,4-2 9 0,2 2-13 16,-1-2 0-16,1 1-8 0,3 2 6 16,-3-3 9-16,3-6-8 0,0 10-3 0,0 5 11 15,14 21 4-15,-4-17-21 0,0-4 6 0,2 0 6 16,3-2-2-16,0-1-12 0,0-2 9 0,-2 0 15 15,3-7-20-15,2-1 2 0,-10-2 1 16,1 0 15-16,1 0-16 0,4 0 9 0,17-17-1 16,-16 7-5-16,-2-4 5 0,-2-2 13 15,-1 3-8-15,1-5-2 0,-5 7-1 0,-1 0 11 16,-1 1-3-16,-1-3-3 0,-2 9 11 0,-1-6-10 16,0 10-5-16,0 0 1 0,0-10-6 0,0 2-6 15,-13-16 10-15,3 11-5 0,-1 1 18 16,0 2-19-16,-4-1 13 0,5 5-4 0,1 2-22 15,0 2-15-15,1-1-20 0,3-2-30 16,5 5-50-16,0 0 14 0,-8 0-204 0,8 0-81 16,-6 0 27-16,-3 18 23 0,5-15 24 0,3 4 8 15,-1-4 8-15,1 6 50 0</inkml:trace>
  <inkml:trace contextRef="#ctx0" brushRef="#br0" timeOffset="130548.39">5377 14715 740 0,'0'0'236'0,"0"0"-17"0,13 0 14 16,-13-16-8-16,0 16-4 0,0 0 1 0,0 0-37 15,0 0 2-15,0 0-10 0,0 0-9 0,0 0-18 16,0 0-16-16,0 0-20 0,0 0 8 0,0 0-12 16,0-19 22-16,7-1-15 0,-12 20-2 15,3-2-1-15,-4-1-1 0,0 0-2 0,-8-4-5 16,0 0 3-16,-2 1-7 0,1 0 2 0,-3 2-9 16,2 1-14-16,-3-3 10 0,1 0-3 15,-2 2-11-15,3 0-23 0,-1 0 6 0,-1 0 5 16,-3 2-14-16,3 0-18 0,-2-4 12 0,4 6-5 15,-6-4-16-15,2 4 4 0,2-3 7 16,3-1-21-16,16 4 0 0,-12 0 14 0,0 0-15 16,0 0-11-16,-2 0-2 0,-4 0 10 0,4 0-25 15,0 0-31-15,2 0-9 0,3 0-11 16,1 0 6-16,8 0-106 0,-8 0-12 0,-4 13-16 16,8-7-23-16,4-6-6 0,0 4 22 0,2 0-157 15,2-1-137-15,-1 2 48 0,1 0 32 16,10 7 30-16,-2-2 38 0,2 2 46 0,1-1 1 15,-2 3 15-15,0 0-39 0</inkml:trace>
  <inkml:trace contextRef="#ctx0" brushRef="#br0" timeOffset="130831.38">5392 14987 556 0,'0'0'350'0,"0"0"-50"16,-1 0-46-16,0 2 22 0,-5-2-1 16,4 1-31-16,-5-1-13 0,0-1-25 0,1-1 9 15,-2 2-9-15,-4 0-1 0,-2 0-32 0,-7 0-9 16,-26-12-30-16,22 12-7 0,-4 0-18 16,13 0 2-16,-4 0-35 0,-6 0 22 0,-31 18-37 15,27-14-11-15,3-2-5 0,1-2-45 16,5 2-76-16,-1 1-54 0,12-3-93 0,0 0 21 15,0 0-293-15,2 0 41 0,-5-21 58 16,13 9 47-16,0 0-1 0,0-3-1 0,10-28 43 16,4 16 12-16,3-3 31 0</inkml:trace>
  <inkml:trace contextRef="#ctx0" brushRef="#br0" timeOffset="139771.78">6489 14842 666 0,'0'0'222'0,"0"0"-22"0,0 0-10 15,0 0-9-15,13 0 10 0,-13 0-24 0,0 0-21 16,0 0 3-16,0 0 6 0,0 0-38 15,0 0-11-15,0 0 12 0,0 0-7 16,0 0-14-16,0 0 6 0,0 0-13 0,0 0 0 16,0 0 29-16,0 0-21 0,0 0-33 0,0 0 31 15,0 0-19-15,0 0-8 0,0 0 43 0,0 0-28 16,0 0-11-16,0 0 16 0,0 0-10 16,0 0-28-16,0 0 1 0,0 0-2 15,0 0-8-15,0 0-5 0,0 0 19 0,2 3 0 16,-4-4 18-16,-2-1-38 0,-1 2 20 15,0-4-7-15,-3 2 6 0,2 1 13 0,1-2-12 16,-10-1 9-16,0-4-6 0,1 3-2 0,2 4 2 16,2-4 2-16,1 3-6 0,1-1 6 15,-1-1-8-15,1 3-9 0,1-1-6 0,0 2-12 16,1 0 6-16,0 0 9 0,0 0-8 0,-4-4-3 16,2 4-15-16,0 0 15 0,1 0-23 15,-6 0-3-15,3 0 9 0,1 0 12 0,-1 0-8 16,2 0-1-16,8 0-16 0,-8 0 12 15,8 0 0-15,-8 0 0 0,8 0 3 0,-8 0-7 16,8 0-6-16,-8 0 3 0,8 0-6 0,-6 0-21 16,6 0-42-16,-8 0-11 0,8 0 8 0,0 0-117 15,-17-10-25-15,14 8-43 0,-2 2-27 16,2 0 27-16,-3 0-211 0,4 0 37 0,0 0 32 16,0 0-41-16,2-1 34 0,-1-2 78 0,2 3-29 15,1-3 3-15,-2-1 74 0,3-1-12 16</inkml:trace>
  <inkml:trace contextRef="#ctx0" brushRef="#br0" timeOffset="148996.17">6925 14477 536 0,'0'-19'192'16,"0"19"11"-16,0 0-18 0,0-20-15 0,-3-2-25 15,1 19 1-15,2 0 3 0,0-2-34 0,0 3-6 16,0-1-5-16,0 2-22 0,0-1-5 15,-1 4 3-15,-3 2 13 0,4 0-11 0,-5 3 12 16,-1 15-22-16,0 2-1 0,-4 3 2 16,0 1 0-16,3 1-13 0,1-2 5 0,1 2 15 15,0-4-4-15,3 0-27 0,-1-1-3 16,3-5-5-16,0-19 18 0,0 21 16 0,0-5-34 16,15 18 26-16,-6-21-3 0,4-3-26 15,0 2 22-15,2-4-37 0,4-6 9 0,3-1-19 16,-3-1 12-16,4 0 4 0,-9 0-15 0,1 0 4 15,7 0-19-15,19-17 12 0,-18 13 7 0,-4-2 11 16,-1 2-38-16,0 0-34 0,-3-2-13 0,-3 1-47 16,-6-1-42-16,2 2-38 0,-3 2 16 15,1-4-156-15,-2 2-67 0,0-2 8 0,-1 5 24 16,0-4 18-16,0 1 12 0,0 0 57 16,-2 1 13-16</inkml:trace>
  <inkml:trace contextRef="#ctx0" brushRef="#br0" timeOffset="149317.16">7304 14468 708 0,'-3'-3'223'0,"3"3"-18"15,0 0-7-15,0 0 3 0,-1 3-25 0,-1-3-15 16,0 0 5-16,2 2-18 0,-5 3-17 15,5-1 19-15,-3 2-5 0,-4 13-34 0,0 1-7 16,1 2 19-16,-3 3-10 0,2 3 16 16,-4-1-50-16,1 6 18 0,0-5-32 0,0 5 7 15,3 5-18-15,-2-5-6 0,-1 4 17 0,1-1-40 16,0-1 21-16,0-2-2 0,1 6-22 16,2-3 6-16,-1-5-9 0,-2 0 27 0,6-3-28 15,-3-1-58-15,4-3-19 0,2-7-30 0,0-17-69 16,0 15 15-16,0-8-110 0,11 10-134 15,-4-14-38-15,-3-1 45 0,1-2 30 0,0 0-8 16,-1-2 37-16,6 2 63 0,-4 0-19 16</inkml:trace>
  <inkml:trace contextRef="#ctx0" brushRef="#br0" timeOffset="149789.12">7629 14917 474 0,'0'-1'306'0,"0"-1"-51"0,0 2-30 0,0 0-9 0,0-1-8 16,0 1-10-16,2-4-45 0,-2 4-4 16,0 0-21-16,0 0-12 0,0 0-13 15,0 1 24-15,0-1-20 0,2 4-5 0,0-1-5 16,-2-1-44-16,0-2 13 0,1 1-9 15,-1 3-11-15,0 1 25 0,0-2-22 0,-3 3-6 16,1-2 17-16,0 2 6 0,1 0-37 16,-9 11-19-16,1-5 37 0,0 2-36 0,4-4 37 15,-9-1-46-15,6-5 32 0,6 4-2 0,-2-6-12 16,1 0-14-16,1 1-3 0,2-3-11 16,0 0-1-16,0 0 14 0,0 0-17 0,-7-7 22 15,10 1 7-15,-1 1-15 0,2-3 20 16,-1 6-6-16,-1-5-31 0,2 4 26 0,-1-1-1 15,1 0-21-15,-3 2 1 0,3 0 9 0,1 2 19 16,-1 0-5-16,-3 2-10 0,1 0-5 16,1 2 22-16,-2-4-6 0,1 6-20 0,-2-4 22 15,1 1-20-15,-2 2 4 0,2 2 9 0,-1-4 1 16,-1 2-22-16,1-1-22 0,-2-2-20 16,1 0-55-16,1-2-58 0,-1 0 14 0,-1 0-293 15,2 0 36-15,0 0 19 0,0 0 39 0,0-4 46 16,2 2 3-16,-1-4-4 0,-1 3 38 0</inkml:trace>
  <inkml:trace contextRef="#ctx0" brushRef="#br0" timeOffset="150630.12">8319 14691 710 0,'-6'-6'262'0,"1"-2"-29"0,-1 2-18 0,-4-6-11 15,-5 1 7-15,3-1-42 0,0 2-6 0,-2 0 26 16,5 4-43-16,-2-4 1 0,-3 5-16 0,1 3 7 16,3-2-21-16,1 2-31 0,-2 0 2 15,1 2 6-15,3 0-14 0,-6 0-5 0,-18 15-6 16,15-6-29-16,0 1 5 0,2 3-6 16,-1 0-2-16,3 6-4 0,-2-2 8 0,4 5-5 15,1 0-13-15,4 1 31 0,1 2-24 0,2 1-21 16,2-5 5-16,0-7 12 0,0 4-21 15,11 20-5-15,-2-15 22 0,-1-4-19 0,4-6 6 16,2 0 8-16,3-2-10 0,-3-5 8 16,-5-6 9-16,5 0-22 0,-1 0 2 0,6 0-2 15,19-21 27-15,-17 9-16 0,-4-1-4 0,-1-2-13 16,1-2 26-16,-2 3-5 0,-2-5-24 0,1 1-18 16,-4 2 21-16,-3 5-7 0,-1-4-3 15,4 0-1-15,-5 1 23 0,-2 3-29 0,-3 1 8 16,0 1-19-16,1 0 41 0,-1 9 13 15,0 0-4-15,0-7-37 0,0 7 16 0,0 0-10 16,0-10-1-16,0 10 6 0,0-9 27 0,0 9-40 16,0 0 38-16,-2-11-23 0,2 15-5 0,0-3 5 15,0 2 22-15,0 4-22 0,0-1 12 16,1 3-24-16,-2 0 18 0,-3 15-9 0,-3 1 13 16,2 3-10-16,2 1-1 0,0 1 12 15,-3 0 19-15,2 1 9 0,-2 3-22 0,-1-2-7 16,0 1 18-16,1-2-13 0,2 1 9 0,2-3-7 15,-3-3 9-15,3-5-14 0,2-3 21 16,-1 4-14-16,0 3-5 0,1-8 0 0,0-4-27 16,0 0-16-16,0 3-52 0,0-4-51 0,0-1-58 15,11 17 17-15,-8-12-178 0,4 1 29 16,0-5 26-16,-2-2-86 0,-1-4 29 0,2-1-12 16,-2-2 53-16,0-1 17 0,6 2-36 0</inkml:trace>
  <inkml:trace contextRef="#ctx0" brushRef="#br0" timeOffset="151083.03">8810 15048 588 0,'-2'-6'371'0,"0"-1"-56"0,0 1-39 15,-1-1-30-15,-4-8 2 0,-2 1-5 16,-1 1-29-16,0 8-25 0,5 3-8 0,-6-3-20 16,3 1-18-16,2 2-22 0,6 2-19 15,-8 0-10-15,-3 0 11 0,-16 25-10 0,15-8-10 16,-4 5-8-16,3-3-6 0,2 1-9 16,-1 2-5-16,2 4-18 0,1-3-3 0,6 3-4 15,1-1 1-15,1 2-1 0,1-19 1 0,0 8-2 16,16 17-20-16,-3-20 2 0,1-4 3 15,2-3-2-15,8-4-15 0,-15-2-1 0,9 0 2 16,23-20 9-16,-17 10 5 0,-1-3-4 0,-1-5 4 16,0 2-2-16,-5-1-1 0,-2-3-21 15,1 6 16-15,-7-5 0 0,-1 3-2 0,-7 6-9 16,-1 1-25-16,0 9 0 0,0-9 20 16,-15-8 17-16,-1 8-21 0,-2 0 38 0,-3 8-46 15,-2-5 0-15,2 0 5 0,-2 3-9 0,4-2-12 16,1 3-22-16,5-2-18 0,3 0-36 0,1 2-32 15,0-5 12-15,8 2-292 0,0 1-24 0,1 4 20 16,11-19 65-16,-2 2 19 0,1 4 21 16,9 1 11-16,-2-1 38 0,2-1 6 15</inkml:trace>
  <inkml:trace contextRef="#ctx0" brushRef="#br0" timeOffset="151679">9666 14625 310 0,'-4'0'344'0,"0"-3"-46"0,0 3-26 0,0-2-3 15,0 1-37-15,-1-2-4 0,-1 1-8 0,1-2-15 16,0 3-10-16,-2-3-8 0,-6-1-19 16,-5 0 6-16,1 1-19 0,3 2-16 0,-4-2-20 15,11 4-15-15,-7 0-15 0,-1 0 4 0,-20 15-10 16,17-2-6-16,-1-4-24 0,4 1 22 15,2 3-9-15,-4 2-6 0,4-4-21 0,2 5-4 16,2 2-3-16,-2 2-4 0,6-3-5 16,1 0-7-16,3-2 26 0,-1-4-22 0,-2 11-14 15,4-9 22-15,0-3-2 0,0-10-9 16,0 12-19-16,0-2 26 0,0-1-24 0,0-1 23 16,0-8-5-16,14 18 0 0,-3-6-17 15,3-4 9-15,8-8-3 0,-1 2 14 0,-10-2-20 16,7 0 1-16,5 0 11 0,1 0 4 0,1 0-2 15,-2 0-1-15,0 0-16 0,-2 0-21 0,18 8 8 16,-28-5 3-16,2 1-1 0,-5 10 26 16,0-4-20-16,-2 1 24 0,-4 1-11 0,-2-12-8 15,0 16 13-15,-12 21 9 0,3-16-15 16,-7-1-19-16,2 0 12 0,-3 2-16 0,-3-5 0 16,-3 1-60-16,2-2-23 0,-2-3-26 0,-3-1-62 15,-2-2-49-15,0 1 23 0,2-2-278 16,-6-3 36-16,4-5 55 0,15-1 25 0,-7 0 25 15,-20-20 13-15,22 1 47 0,5-3 12 0,3 1 2 16</inkml:trace>
  <inkml:trace contextRef="#ctx0" brushRef="#br0" timeOffset="152262.96">10809 14379 314 0,'0'-9'292'15,"0"-1"-40"-15,1 4-20 0,-1-2-7 0,0 4-21 16,0-2 5-16,0 2 11 0,2-2-53 16,-2 2-3-16,-2 1-15 0,2 0-11 15,0 1-15-15,0 2-17 0,0 0 4 0,-5 0-15 16,0 5-17-16,-5 11 21 0,-4 4-21 0,0 4 14 16,2 4 15-16,-1 3-12 0,0 5 3 0,-2 0 20 15,3 6-40-15,-1 1-3 0,2-3-4 16,-1 5 5-16,2 4-19 0,3-4-19 0,-4-4 0 15,7 2 18-15,1-4-23 0,2 2 18 0,1-21-7 16,0 5-3-16,19 26-22 0,-6-27-1 16,0-8-2-16,6-3-2 0,3-3-80 0,-3-4-25 15,0-2-48-15,4-4-75 0,-11 0-22 0,4 0 21 16,25-20-276-16,-18 17 69 0,-1-10 31 16,-4 0 13-16,0 3 19 0,-1-4 48 0,-6-4 19 15,-5 1 19-15</inkml:trace>
  <inkml:trace contextRef="#ctx0" brushRef="#br0" timeOffset="152452.95">10915 14679 836 0,'-11'-11'312'0,"-3"2"-60"16,0-2-18-16,-3 7-45 0,3-2-10 15,-4 6 2-15,-1 0-47 0,6 0 17 0,-4 0-23 16,-27 14-28-16,15-6-29 0,4 2-45 15,-4-3-70-15,7 3 4 0,-1-6-199 0,4 4-114 16,-2-2-10-16,7-2 30 0,1-3 26 16,13-1 14-16,-6 0 37 0</inkml:trace>
  <inkml:trace contextRef="#ctx0" brushRef="#br0" timeOffset="152861.95">11272 14238 887 0,'13'-12'295'0,"-2"-1"-13"0,2-3-28 0,4 4-32 15,-3-5-40-15,3 4-9 0,-5 0-35 0,6 6-13 16,-4 1-1-16,-1 1-38 0,-3 2 3 15,-1 2-17-15,-9 1 29 0,9 0-21 0,-3 0 48 16,-6 0-17-16,22 25-8 0,-17-10-11 16,-5 0 7-16,0-4 2 0,0 8-3 0,0 6-15 15,-16 28 22-15,5-22-9 0,0-3 8 0,-2 4-19 16,3-2 4-16,-1 0-17 0,1-6 4 16,0 5-8-16,3 3-13 0,3-7 13 0,4-15-18 15,0 5-10-15,0 3 14 0,15 17-28 16,-5-21 9-16,4-2 1 0,-4 0 3 0,7-7-15 15,-4-2-31-15,-3-3-37 0,7 0 3 16,-1 0-123-16,20-16-44 0,-15 8 21 0,-5-2-193 16,-1 1-146-16,-7 0 70 0,-2 7 40 0,-4-5 51 15,-2 7 7-15,0 0 25 0,0-8 23 16,-13-4 24-16,7 10 12 0,-13 2 9 0</inkml:trace>
  <inkml:trace contextRef="#ctx0" brushRef="#br0" timeOffset="153810.85">9361 15558 394 0,'3'0'246'0,"3"0"-4"0,-1 1-20 0,0-1-19 16,1 0-20-16,-3 0 2 0,1 0-16 0,2 0 21 16,-5 0-17-16,2 0-16 0,1 0 32 15,-3-1 4-15,1-1-26 0,0 1-18 0,-2-2-17 16,0 3-14-16,-2-4-12 0,-1 4-12 15,-2-2-10-15,2-2-8 0,-6 2 20 16,-11 0 1-16,0 2-16 0,-7 0-26 0,14 0 2 16,-9 0-12-16,-7 0 18 0,-1 0-25 0,-4 0 10 15,0 0 7-15,-2 0-10 0,1 0 5 0,0 0 6 16,-1 0 5-16,2 0-11 0,-1 0-3 16,2 0 5-16,0 0 3 0,-29-9 12 0,30 4-13 15,2-3-1-15,-2-1-6 0,0-1-2 0,-1 4 1 16,-1-4-5-16,0 3-11 0,-3-1-1 15,-2 1-5-15,-2 0 13 0,-1 7-1 16,-4 0-9-16,0-4-12 0,22 4-6 0,-13 0 9 16,-7 0-21-16,-3 0 6 0,-46 14 14 0,68-14-2 15,-8 0-4-15,-5 0 27 0,-2 0-12 16,0 0 0-16,2 0 7 0,2 0-8 0,1 0 1 16,1 0-1-16,0 0-4 0,-35-7 3 0,33 4-12 15,4-1 5-15,-2 2 1 0,0-2-3 0,1 0-4 16,-3-2-10-16,1 3 5 0,-3 2-1 15,-1-3 8-15,-2 3-3 0,-3-2-5 0,2 2 11 16,2-1-13-16,0-1 3 0,0 2-6 16,5-3 5-16,2 2-3 0,0-1 1 0,1 0-6 15,5-1 9-15,3 0-13 0,1 1-5 0,4 0 16 16,0-1-20-16,4 4-32 0,1 0-27 16,6 0 9-16,-5 0-96 0,-15 21-29 0,11-12-48 15,-3 2-63-15,4 1 29 0,-2 4-233 0,-2 1 38 16,1-1 38-16,-1-4 7 0,2 4 30 15,2-1 25-15,-2-3 71 0,2 4-17 0,8-4 52 16,-6-1 11-16</inkml:trace>
  <inkml:trace contextRef="#ctx0" brushRef="#br0" timeOffset="154191.82">6592 16040 550 0,'0'0'307'15,"0"-4"-23"-15,2 3-17 0,-4-3 2 0,4 2 13 16,-2-1-35-16,-2-2-5 0,2 1-27 0,-1 0-9 15,-1-2 0-15,1 2-17 0,-2-2-5 16,0 2-24-16,-2-2-17 0,-6-6-20 0,1-1-8 16,-3 3 6-16,1-1-18 0,-2 2-6 0,-1 1-31 15,1 5 22-15,-3-5-13 0,0 2-14 16,-2 0 4-16,0 2-27 0,3-2 14 0,-2 2-17 16,6 3-43-16,1-2 0 0,5 3-79 0,6 0-43 15,0 0-44-15,-8 0-13 0,8 0-52 0,-11 14 21 16,9-11-148-16,3-2-84 0,3 1 34 15,-4 2 29-15,2 2 10 0,4-2 63 0,-2 0 7 16,6 7 30-16,6-2 16 0</inkml:trace>
  <inkml:trace contextRef="#ctx0" brushRef="#br0" timeOffset="154526.81">6855 15924 768 0,'5'-1'274'0,"0"-1"-7"0,-1 2-19 0,-2-1 5 16,1 2-8-16,1-2-39 0,-2 2-22 15,2-1-5-15,-1 0-1 0,-2 0-43 0,-1 2-13 16,2-1-39-16,-2 4 9 0,0 1 7 0,-1 0-10 16,0 1-9-16,1 1-2 0,-1 2-7 0,1-1-9 15,0 1-7-15,0 0 6 0,0 5-7 16,0 1-5-16,0-2-5 0,0-2 10 15,0 10-5-15,11 15-4 0,-4-18 7 0,3 1-5 16,0-8-6-16,2 5-12 0,3-3-4 0,3 0-17 16,0-6-3-16,6-2 11 0,-3-1-2 15,1-2-26-15,-10-3-42 0,6 0-39 0,19-16-24 16,-14 8-41-16,-4 0-19 0,0-4 15 0,2 1-101 16,-7-1-68-16,1-4-83 0,-3 5 27 15,-7 2 23-15,0-1 24 0,0 1-27 0,-2 2 15 16,-1-2 18-16</inkml:trace>
  <inkml:trace contextRef="#ctx0" brushRef="#br0" timeOffset="154779.82">7289 15969 337 0,'2'-10'303'0,"-2"3"-28"0,4 1-21 0,-3 1-13 16,-1 2-30-16,0-3-25 0,2 4-33 16,-2 1 20-16,2-2-31 0,-2 6 45 0,-2-2-35 15,2 5 25-15,0-1-26 0,-2 2-8 0,-3 14-14 16,1 1-12-16,-1 0 18 0,1 0-14 15,0 2-16-15,-1 1-8 0,1 1-23 0,-1-1 13 16,-4 2-9-16,3 4-13 0,-2-1-26 0,-1 6 35 16,1-2-39-16,-3-1 11 0,3 3-5 15,-3 3-82-15,3-4-29 0,2 3-29 0,-3-2-16 16,3 0-42-16,-4 2 14 0,8-6-100 16,0-3-78-16,2-18 27 0,0 3 25 0,11 9 21 15,-4-17-172-15,1-6 26 0,11-6 78 0,-2-3 11 16,2-6 11-16</inkml:trace>
  <inkml:trace contextRef="#ctx0" brushRef="#br0" timeOffset="155028.76">7631 16301 990 0,'4'0'306'16,"-3"0"-37"-16,1-1 0 0,0 1-16 15,0 0-49-15,1 0 16 0,-2-3-47 0,3 6 6 16,-4-3-71-16,4 0 9 0,-3 1-20 0,2 1 32 16,-1 0-52-16,2 0-14 0,0 1-3 15,0-2-22-15,0 2-45 0,1-2-26 0,2-1-17 16,-7 0-36-16,0 0-49 0,10 0 12 0,2 0-134 16,1 0-74-16,0 0 26 0,13-20 24 15,-13 18 19-15,0-4-113 0,2 4 21 0,1 1 65 16,0-6 2-16</inkml:trace>
  <inkml:trace contextRef="#ctx0" brushRef="#br0" timeOffset="155584.74">8156 16142 318 0,'5'-12'307'0,"3"-1"-31"16,-5 7 3-16,-2 0-19 0,2-2-9 15,-1-2 15-15,-4 4-35 0,2 6-18 0,0 0 4 0,0-19-25 16,-11-14 5-16,5 15-16 0,-1 7-23 15,-4-4-3-15,1 1-24 0,-1 2 10 0,-1 1-17 16,-1 3 8-16,3-1-32 0,3 7-8 16,-2 2-2-16,3-5-13 0,-2 4-6 0,8 1-10 15,-9 0 9-15,-10 17-12 0,6-5-13 0,-1 5 7 16,4-1-24-16,1 6 1 0,3 6 2 16,1-5-21-16,2 0 15 0,3-1-5 0,0-11-11 15,0 5-15-15,10 22 25 0,-1-20 2 16,-1-1-13-16,1-4-13 0,2-3 15 0,3 0 5 15,-4-6-13-15,2-2-30 0,-12-2-12 0,14 0 3 16,0 0-14-16,-2 0-26 0,-1 0 19 16,8-18-14-16,-7 11-3 0,-2 1 18 0,-2 2 15 15,-2-6-30-15,-3 3 23 0,-1 1 8 16,1-2-29-16,0 3 2 0,-1 0 37 0,-2-1-3 16,0 6 5-16,0 0-12 0,0-12-12 0,0 4 14 15,0-2 30-15,0 10-16 0,0-13 5 0,0 13-2 16,0-10 24-16,0 10 6 0,0-10-16 15,0 10 4-15,0-10-7 0,0 10-1 0,0 0 4 16,0 0 6-16,-10-12 10 0,7 14-31 16,6 5 28-16,-6 0 29 0,3 2-25 0,0 15 15 15,0-12-13-15,0 7 36 0,0 2-25 0,0 6 0 16,-14 29-7-16,13-28 4 0,-3 2-7 16,4 3 6-16,-5 1-1 0,5-4-29 0,-4-3 15 15,4 3 6-15,0-1-21 0,0-3 30 0,0-13-13 16,0 0-30-16,0 3-60 0,0-4-32 15,0-1-84-15,0-1 19 0,0-1-195 0,0-9 32 16,7 6 25-16,3 7-63 0,-3-16 26 0,6-7 19 16,8-1 33-16,-5 1-10 0,6-4 32 15</inkml:trace>
  <inkml:trace contextRef="#ctx0" brushRef="#br0" timeOffset="155988.71">8575 16287 500 0,'-2'-6'437'0,"1"0"-73"0,0 1-51 0,-1-3 18 15,2 5 3-15,-4-4-20 0,1 1-39 16,1 1-16-16,1 3-18 0,-2-2-33 0,1 0-25 16,-2 3-45-16,1 0-2 0,-2 2-10 15,3 0-12-15,-2 4-13 0,-6 11 3 0,3 2-28 16,4 2 6-16,-5 0-13 0,4 1-9 0,1 0-2 15,3-2-16-15,-1-4 5 0,1-15-18 16,0 14-5-16,0-4 5 0,0 0-4 0,13 5-20 16,-7-10-3-16,-1-5-19 0,1 0-18 15,0 0-11-15,3 0 6 0,15-11 4 0,-7 2-56 16,-3-1 22-16,0-3 3 0,-1 0-7 0,-2 0 19 16,-2 4-13-16,-8-1-14 0,4 3 14 15,-4 2 9-15,-1-3-7 0,0 8 29 0,0 0-13 16,-11-17 2-16,5 13 27 0,-2-10-16 15,-6 4 15-15,0 0-4 0,4 7 15 0,2-1-6 16,0 0-4-16,2 0-22 0,2 2-47 0,-1-2-29 16,1 3-72-16,3 1 17 0,-2 0-217 15,3 0-21-15,3 1 25 0,1-1 25 0,-1-1 22 16,6-2 35-16,10 3 14 0,-9 0-56 0</inkml:trace>
  <inkml:trace contextRef="#ctx0" brushRef="#br0" timeOffset="156493.68">9274 16066 647 0,'0'-7'427'15,"1"3"-48"-15,-1-3-67 0,-1 0-41 0,-1 1 28 16,-1 1-13-16,-1-1-35 0,-3 3-15 15,1-1-40-15,1 3-26 0,-2-1-8 0,0 2-20 16,-1 0-11-16,-2 0-21 0,-11 16-18 16,13-14-2-16,-3 8 8 0,0-2-7 0,1-2-22 15,3 0 2-15,-2 7-20 0,-4-1 5 0,4 4 2 16,0-2-17-16,2 1-11 0,-3 5 9 0,3-4-11 16,2 1-1-16,0-2-5 0,0-5-7 15,2-3 10-15,3 5-12 0,0-12 2 0,0 7 9 16,0-7-12-16,0 12-7 0,0-4 4 0,0-8-13 15,25 21 7-15,-18-14 10 0,3-6-10 16,-2 1 1-16,0 1 8 0,-8-3-3 16,9 0 3-16,-3 0-24 0,0 0 29 0,7 0-22 15,0 0 15-15,-1 0-18 0,0 0 22 0,-1 0-1 16,-2 0-14-16,0 0 0 0,6 0 3 0,-5 0 1 16,20 11-3-16,-18-5-23 0,-3-2 26 15,0 0 1-15,-2-2-10 0,0 4 20 0,-3-3-13 16,-1 1-16-16,0 1 21 0,0 0-8 15,-3 3 9-15,0-8 1 0,0 14-45 0,-13 21-3 16,1-11 5-16,-2 1-84 0,-6-2-60 0,-5-2-62 16,-3 4 26-16,-9 1-276 0,-2 4 37 15,-5-1-30-15,-2-4 33 0,-1 5 31 0,-1-7 24 16,1-6 109-16,0-5-24 0,6-3 14 16,-1 1 1-16</inkml:trace>
  <inkml:trace contextRef="#ctx0" brushRef="#br0" timeOffset="157539.6">4153 15442 304 0,'0'-16'252'0,"-19"16"-15"0,-10-29-10 16,20 25-18-16,1 1-25 0,-3 0 8 0,3 3 2 16,-1 0-27-16,1-2 7 0,1 2 2 15,-2 0-45-15,-7 0 11 0,1 0-13 0,-3 0-20 16,-1 0 12-16,0 0-15 0,-2 0 8 0,-2 0-31 15,2 0 17-15,-5 0-1 0,3 0 1 16,-3 0-16-16,1 0-9 0,-29-10-7 0,25 9 0 16,1-5-7-16,0 2 18 0,-2 2 5 15,2-1-11-15,0-2 8 0,-3 3-5 0,3-2-4 16,-3-2 2-16,2 2-5 0,-1 1 2 16,1-4 5-16,-1-1-1 0,-1 2-15 0,0 1-7 15,3-3-14-15,-3-2 0 0,2 0-19 0,-1 1 24 16,0 1-6-16,1-2-8 0,-1-2 2 15,2 5-3-15,-4 0-7 0,2-1-13 0,0 4 9 16,-2 2-6-16,-1 1 8 0,18 1-17 16,-10 0 15-16,-31 13 10 0,26-4-13 0,-2-2 1 15,3-1-14-15,-3 5 15 0,2-6-9 0,0 5 4 16,2-1-12-16,-2-1 14 0,2-2-15 16,1-6 1-16,2 6 9 0,0-2-4 15,-1-2-9-15,3 3 1 0,-2-5-1 0,13 0 10 0,-6 0-23 16,0 0 14-16,-4 0 8 0,-1 0 5 15,-17-17-14-15,16 13 2 0,0-2-4 0,-2 2 3 16,2-5 5-16,0 0 6 0,1 3-3 16,5-5 7-16,-1 5-19 0,3-1-3 15,1 2-26-15,3 4 9 0,-6-8-15 0,8 9 4 16,0-1-76-16,10 1-31 0,-9 0-52 0,3 0-52 16,-13 23-17-16,8-13 23 0,1 7-253 15,1-1 32-15,0 2 36 0,3-2 5 0,2 1 62 16,-1 1 20-16,-4 2 23 0,2 3-4 0,1 3 47 15</inkml:trace>
  <inkml:trace contextRef="#ctx0" brushRef="#br0" timeOffset="157906.57">2045 16062 874 0,'0'-3'325'0,"-2"-1"-28"15,0 1-50-15,-2-1-18 0,1 4-2 0,-3-3-22 16,-2-1 3-16,-8 1-29 0,-5 0-19 15,4-2 18-15,-1-1-20 0,10 6-61 0,-5 0 11 16,-4 0-32-16,2 0-8 0,-2 0-5 0,-17 16 11 16,18-15-6-16,-4 3-29 0,7-4-3 15,2 1-4-15,0-1 5 0,1 0-50 0,1 0-34 16,-2 0-26-16,-1 0-49 0,4 0-46 0,-2 0 17 16,0 0-155-16,3 0-129 0,7 0 30 0,-8 0 27 15,8 0 58-15,0 0 21 0,0 0 19 16,-8 9-15-16,11-8 11 0</inkml:trace>
  <inkml:trace contextRef="#ctx0" brushRef="#br0" timeOffset="158253.57">2265 15910 227 0,'0'-3'326'0,"0"3"-44"0,0 0-6 0,0 0-11 16,-2 0-39-16,0 0-16 0,-1 4-3 0,2-1-4 15,0 3-27-15,-1 0-3 0,-2 13-44 0,-2 2 24 16,1-2-4-16,0 3-33 0,-2 1-11 16,5 5-15-16,1-5 4 0,-1-4-3 0,2-8-30 15,0 7-6-15,0-1-6 0,13 22 22 0,-7-21-7 16,3-1 3-16,-1-1-19 0,3 0-7 0,-1-8-3 15,4 3 5-15,3-3-1 0,1-2-24 16,-4-1 9-16,2-5-10 0,-9 0-38 0,4 0-25 16,3 0-23-16,12-14-49 0,-9 4-39 15,-3 3-51-15,-2-6 19 0,1 3-248 0,-2-6 23 16,-3 1 39-16,-3 5 24 0,1 5-31 16,-1-6 25-16,-3 1 44 0,1 1 0 0</inkml:trace>
  <inkml:trace contextRef="#ctx0" brushRef="#br0" timeOffset="158533.54">2532 16030 440 0,'0'-6'299'0,"0"3"-27"0,0-2-33 0,0 2 18 16,-1-3-8-16,1 6-54 0,-1-4 20 0,1 2-22 16,0 4-46-16,-3 2-5 0,2 2 20 15,0-2-24-15,-7 20-8 0,3 0-12 0,-4 1 19 16,0 1-18-16,2 3-14 0,0 0-11 15,-1 4 0-15,2 0-2 0,-1 3-23 0,1 2 7 16,0-4-21-16,0 8-5 0,1-7 11 16,0 6-10-16,0 0-21 0,2-3-4 0,0 1 0 15,-2-6 9-15,3 5-3 0,1-9-103 16,1-17-18-16,0 6-67 0,0-2-32 0,0-1 18 16,14 9-157-16,-9-22 27 0,3-3 26 0,-4 0-153 15,8-9 47-15,2-5 30 0,-1 0 25 16,1-4 21-16,-1 0 13 0,3-3 4 0</inkml:trace>
  <inkml:trace contextRef="#ctx0" brushRef="#br0" timeOffset="158752.53">2810 16397 307 0,'1'0'351'0,"3"0"-58"0,-4 0-22 0,1 4 18 16,0-2-6-16,2 2-61 0,-1 0-13 15,-2 0-13-15,2 1-41 0,-2 0-15 0,1 0 13 16,-1 1-11-16,0 0-41 0,1 0-21 16,-1 1 5-16,3 0-56 0,-2-3-45 0,2 1-75 15,-2 0-38-15,4 0 13 0,-4-1-213 0,2-2-77 16,1 1 39-16,2-2 20 0,-1-2 17 16,-5 1 52-16,7 0-9 0</inkml:trace>
  <inkml:trace contextRef="#ctx0" brushRef="#br0" timeOffset="159323.49">3242 16216 787 0,'-9'-11'323'15,"1"1"-57"-15,-7 0-13 0,-1-1 5 0,1 3-24 16,0 0 9-16,-3 2-33 0,2-1-22 15,-3 0-20-15,4-1 12 0,0 7-10 0,-3-5-27 16,9 4 1-16,-4-2-4 0,3 3-18 16,3 1-15-16,7 0-3 0,-9 0-15 0,3 0-12 15,-13 24-19-15,9-12-3 0,0 5 0 0,2 4-9 16,1 0 4-16,2 0-17 0,3-1 2 16,2-12-1-16,0 6-9 0,0 5-17 0,14 19 28 15,-3-21-20-15,-1-3 2 0,3 0-1 0,0-5-8 16,4-4 4-16,-3-2 7 0,0-3-9 15,-14 0-14-15,14 0 11 0,0 0 10 0,16-22-12 16,-14 13-15-16,-2-3 9 0,-1-2 8 16,1-1-4-16,-3-1 0 0,1 2 5 0,-4-2-22 15,-1 1 7-15,1-4 1 0,-4 7-12 0,-3-1 2 16,1 2 21-16,0 1-9 0,-2 0 10 0,1 2-28 16,-1 5 14-16,1-3 6 0,-1 0 2 15,0 4 4-15,0-3-23 0,0 2 17 0,0 3 0 16,-2 0-5-16,2 3 1 0,0 0 0 15,-4 1 1-15,4 3 5 0,-5 15 25 0,2 0-38 16,0 1 17-16,-1 3 12 0,-1 2-14 0,1 2-14 16,0 2 3-16,0 2 6 0,-2 1-8 15,1 3-7-15,2-4 19 0,-2 3 10 0,4-2-26 16,-3-3 15-16,2 6 8 0,0-8-5 0,1 0 8 16,-2-2-25-16,2-5 10 0,1 2 2 15,0-12-81-15,0 2-16 0,0-1-26 0,0-3-31 16,0-1-35-16,0-2 18 0,0-8-127 0,0 0-152 15,13 13 8-15,-7-14 62 0,0-1 6 16,10-8 25-16,0 2 24 0,1-1 19 0,1-6 27 16,0 4 2-16</inkml:trace>
  <inkml:trace contextRef="#ctx0" brushRef="#br0" timeOffset="159734.46">3536 16450 502 0,'-4'-4'374'0,"4"0"-42"0,-4 2 10 16,-1-3-29-16,3 1-53 0,-1 2-30 15,-1-1 45-15,0 1-28 0,2-1-29 0,-2 2-19 16,0-2-28-16,1 3-27 0,-2 4 8 0,1 0-27 16,1 1-6-16,-6 13-24 0,0 3-18 15,2 0 13-15,2 3-7 0,2-3-7 0,2-1-18 16,1-4 0-16,0-3-17 0,0 3-1 15,11 23 8-15,-4-23-17 0,2-2-1 0,-2-5-5 16,0-3 6-16,3-1-35 0,-3-4 12 16,1-1-17-16,-8 0-2 0,6 0-15 0,7 0 1 0,15-20-45 15,-13 10-12-15,-2-2 33 0,0 0-19 16,-5 0 32-16,3-2-24 0,-5 1-8 0,0 2 33 16,-3 1-23-16,-3 2 7 0,0-5-2 15,0 3 1-15,0 0 16 0,0-4 22 0,-10-16-2 16,4 14 5-16,-2 3-17 0,2 3 5 15,-3-2 23-15,1 1-12 0,1 6-20 0,1-4 2 16,1 4-27-16,0-2-32 0,1 4-28 0,2 0-65 16,-2 1 17-16,0 2-276 0,4-2 29 15,0 2 31-15,0 0 8 0,0 0 80 16,0 0 18-16,11-3-69 0,-5 0 1 0</inkml:trace>
  <inkml:trace contextRef="#ctx0" brushRef="#br0" timeOffset="160242.44">4183 16220 600 0,'-6'-3'353'0,"3"1"-46"0,-4-2-26 16,2 0-17-16,1 2-5 0,-1-2-30 0,-1 3-22 15,-9-6-26-15,6 0-19 0,-2 5-2 0,4-1-14 16,-2-1-16-16,1 4-14 0,8 0-21 16,0 0-11-16,-10 0-7 0,-11 14-1 0,4-4-9 15,4 0-6-15,-1 3-5 0,4 2-5 0,-1 1 11 16,1 0-12-16,5 3-8 0,-3-2 3 16,3 1 4-16,4-3-5 0,-2 0-30 15,1-4 3-15,-1 0 1 0,3-2-3 0,-2 0-1 16,0-1 11-16,2-8-7 0,0 0 3 0,0 8 15 15,0-8-31-15,0 10 10 0,13 4-1 16,-8-10-20-16,0-3 1 0,3-1 12 0,5 0-1 16,1 0 0-16,5 0 6 0,18-19 4 0,-18 14-1 15,-1 0-1-15,0 4-10 0,0-2 3 0,-1 1-2 16,-17 2 0-16,11 0-8 0,0 0 5 16,2 0 1-16,15 16-15 0,-16-6 1 0,-2-1 0 15,-1 3 3-15,-1-2 4 0,-4-2 0 16,-2 1 4-16,2-2 13 0,-3 2-1 0,-1 3-1 15,0-12-8-15,0 14-5 0,-12 25 0 16,1-15-32-16,-4-1-16 0,1 5-31 0,-6-8-39 16,-5-1-83-16,7 0 20 0,-8 2-294 0,0-3 19 15,-2 0 32-15,-2 0 31 0,0-7 39 16,2-3 17-16,-2 0 58 0,-2-2 15 0,18-6-1 16</inkml:trace>
  <inkml:trace contextRef="#ctx0" brushRef="#br0" timeOffset="160960.41">8883 14100 695 0,'1'-3'278'0,"2"3"-24"16,-3 0-9-16,-3-2 19 0,2 4-13 0,-2 1-10 15,-13 3-13-15,3 3-28 0,-5 0 0 16,-3 1 24-16,-4 2-27 0,1 3-9 0,-4 4-28 16,1 1-7-16,-7 2 1 0,-5 6-14 0,-8 2-16 15,-4 6-10-15,-5 6-29 0,-7 3 0 16,-3 4-1-16,-8 3 4 0,-2 2-12 0,-2-2-26 16,-2 13 3-16,-1 2-8 0,2 0 5 15,7-6-9-15,2-1-19 0,9-3-25 0,5-6-25 16,7 1 2-16,2-6-160 0,10-2-35 0,6-2 23 15,3-3-251-15,4-3 36 0,1-1 33 16,4-3-64-16,4-3 48 0,5 2 29 16,-2 0 23-16,4-3 34 0,6-4 10 0,1 4 12 15</inkml:trace>
  <inkml:trace contextRef="#ctx0" brushRef="#br0" timeOffset="161338.35">8270 15684 855 0,'4'-3'325'0,"-1"1"6"0,0 0-37 15,0 1-15-15,-2-1-35 0,0 2 21 16,-3-2-21-16,-1 2-29 0,0 0-10 0,-14 7-12 15,-4 1-27-15,-2 5-16 0,-1 0-17 16,-4 3 7-16,-7 7-23 0,-2 0-3 0,-7 9 5 16,-1-1-22-16,-9 10-21 0,-2 3 15 0,-2 2-22 15,-2 2-1-15,-2 4-19 0,-1 2-2 16,3-1 4-16,-8 6-4 0,2-4-17 0,-1 7-3 16,4-4 7-16,2 1-5 0,2-2-25 15,2 3-14-15,1 0-36 0,-1 7 5 0,1-10-139 16,1 8-92-16,-4 0 28 0,4 3 24 0,-1-2 19 15,4-1 19-15,-6 0 17 0,-2-2-269 16,4-5-2-16,1-3 66 0,1-5 27 0,7-2 24 16,1-3 21-16,5-8 23 0,1-3 2 15,10-9 8-15</inkml:trace>
  <inkml:trace contextRef="#ctx0" brushRef="#br0" timeOffset="162433.29">12436 15442 666 0,'0'0'265'0,"0"0"-37"15,0 0-22-15,0 0-13 0,0-16 2 0,-6-3-20 16,-9 16-5-16,-3-4 6 0,-3 7-42 15,2-7 1-15,-1 0-21 0,-3 4-24 0,-3-2-4 16,0 4 14-16,-2-1-24 0,-5-5-20 16,1 6 4-16,-1 1-16 0,-3-2 34 0,2 1-38 15,-2-1-1-15,2 2-6 0,0 0-16 0,-3-5 8 16,3 3-7-16,0-4 23 0,1 2-9 16,3-2-20-16,-4 0 12 0,7 2-22 0,-2-2-12 15,1 3-29-15,5 0-16 0,2 2-47 16,0 1-22-16,14 0 10 0,-1 0-153 0,-3 0-153 15,-9 17 30-15,12-7-18 0,5 2 27 0,0-6 66 16,4 0 12-16</inkml:trace>
  <inkml:trace contextRef="#ctx0" brushRef="#br0" timeOffset="162757.26">12281 15662 796 0,'-4'0'266'0,"-2"-3"-38"0,-9-4-12 16,-4 3-13-16,3 1 21 0,-4-4-38 0,2 4-21 15,-5-4-2-15,3 0-23 0,-2 2-18 0,-1-4-8 16,-1 5-1-16,0-2 7 0,-2 0-44 15,2 0-19-15,-4 4 18 0,-2 2-7 0,-4-2-21 16,2-2-4-16,14 4-7 0,-6 0 29 0,-4 0-29 16,-33 16-18-16,31-12-29 0,-3-4-22 15,3 6-38-15,-1-2-44 0,9 0-25 0,1-2 13 16,3-1-246-16,5 1-35 0,4-2 22 16,9 0 25-16,0 0 25 0,0 0 4 0,0 0 32 15</inkml:trace>
  <inkml:trace contextRef="#ctx0" brushRef="#br0" timeOffset="163186.26">12259 15222 654 0,'0'-5'263'0,"-2"1"-32"0,2-2-42 15,0 3-6-15,2-1-15 0,1 1-29 16,-1-1-18-16,2 4 10 0,2 0-20 0,1 0 3 16,0 0-20-16,0 0 6 0,3 0-15 0,20 16-12 15,-10-5-6-15,-1 1 16 0,5 2-33 16,-5-1 9-16,-3 0-26 0,3 0 30 0,-1 5-26 15,-1-4 3-15,-1 4 14 0,-3-5-6 0,2 1-17 16,-4 5 3-16,1-3 5 0,-5 4-6 16,-5-1 2-16,-2-3 1 0,0-4-11 0,0 7 13 15,-21 24 10-15,9-17-27 0,-5 1 4 16,2 1 15-16,-4 1-28 0,0-3 0 0,-3-2 15 16,0 1 11-16,1 0-35 0,2-2-20 0,-2-5 16 15,1 6-47-15,1-8-48 0,3 2-93 16,0-11 19-16,3 3-276 0,6-3 38 0,2-4 53 15,2-3 24-15,3 0 23 0,0-4 6 16,4-2 2-16,0-1 6 0</inkml:trace>
  <inkml:trace contextRef="#ctx0" brushRef="#br0" timeOffset="163570.21">13155 15191 373 0,'3'-8'339'16,"-3"2"-46"-16,2 2-35 0,-2-1-18 0,0-1-20 16,-2 2-26-16,2 0-27 0,-4 2-14 15,0-2 17-15,2 4-54 0,-2 0-4 16,-2 0-18-16,-8 11 40 0,4 3-41 0,-2 4 17 0,-1 5 15 15,-1 3-19-15,3 5-31 0,0-1 21 16,-1-1-11-16,5 6-8 0,-1 1-10 16,0-1-8-16,3 3-10 0,0 1-11 0,3 0-4 15,2 6 37-15,0-2-11 0,0-24-1 16,0 12-7-16,14 31-5 0,-7-28-5 0,4 1-35 16,-1-4-1-16,3-7 45 0,3 3-4 0,1 0-67 15,-1-5-22-15,1 0-40 0,2-9-14 0,-3-7-43 16,3 2-42-16,0-6 16 0,-8-2-151 15,-11 0-100-15,15 0-9 0,2 0 39 0,14-27 17 16,-13 17 11-16,-5-4 26 0,0 3 32 16,-1 0 2-16</inkml:trace>
  <inkml:trace contextRef="#ctx0" brushRef="#br0" timeOffset="163765.2">13363 15741 232 0,'-6'-9'336'0,"-8"0"-61"16,5 0-28-16,-6 2-15 0,1 0-28 0,-5 0-20 16,3 1-29-16,-8 2-25 0,3 2-16 15,-2 2-10-15,-3-2-12 0,13 2-13 0,-4 0-47 16,-7 0-50-16,0 0-43 0,-20 18 6 0,20-14-216 16,7 2 22-16,1-2 17 0,7-2-97 0,-1-1 19 15,5 1-31-15</inkml:trace>
  <inkml:trace contextRef="#ctx0" brushRef="#br0" timeOffset="164271.19">13558 15246 454 0,'0'-8'326'0,"0"5"-19"0,0-4-57 15,0-1-26-15,2 2-20 0,0-1-17 0,-1 0-16 16,3 4-19-16,1-3-24 0,4-10 3 16,-1 9-15-16,-1-2-40 0,1 5 17 0,-2 1-21 15,-1-1 3-15,2 1-11 0,-2 0-16 16,1 3 20-16,1 0-14 0,-7 0-24 0,0 0 30 15,7 0-18-15,-7 0 2 0,9 0-11 0,8 13 12 16,-15-7 2-16,4-2-22 0,5 8 3 16,-3-2-10-16,-3 0 11 0,-1-4 10 0,-2 0 1 15,0-1 13-15,-2 1 0 0,2 0 1 0,-2-2-5 16,0-4 19-16,0 0-11 0,0 10-5 0,-11 19 13 16,4-13 7-16,-5 2-10 0,1-2-3 15,1 3-27-15,-7-3 14 0,6-1-6 0,0 1-2 16,1 3 7-16,3-7-7 0,2-2-13 15,-2-1 5-15,6-2-18 0,-3 3 7 0,2-3 5 16,2 0-5-16,0-1 1 0,0-6-12 0,0 0 8 16,0 0-12-16,0 11 1 0,23 7-50 15,-12-12-28-15,0-2-46 0,0-1-43 0,-3-3-39 16,12 3 20-16,-7-3-253 0,-13 0-45 16,15 0 24-16,2 0 56 0,2 0 29 0,24-14-17 15,-17 8 25-15,2 0 14 0,-1 5 3 0</inkml:trace>
  <inkml:trace contextRef="#ctx0" brushRef="#br0" timeOffset="164629.14">14694 15656 272 0,'3'0'446'0,"0"-4"-60"16,-2 4-62-16,-1-4-41 0,0 4 15 16,0-3-37-16,-1-2 12 0,-2 1-21 0,-2 0-34 0,1 1-46 15,-10-3 9-15,-1-3-17 0,-2 2-46 16,-2 3 20-16,-2 2-33 0,-1-2-3 15,2 4-18-15,1-4-17 0,0 4-18 0,4-2 11 16,3 2 10-16,12 0-7 0,-10 0-85 16,2 0-29-16,-1 0-41 0,9 0-40 0,-10 0-48 15,-2 16 19-15,6-16-194 0,5 4-86 0,-2 1 14 16,3-2 31-16,0 1 47 0,-2 1-23 16,4-1 52-16,-2 2 21 0,3 2-20 0</inkml:trace>
  <inkml:trace contextRef="#ctx0" brushRef="#br0" timeOffset="164873.13">14665 15891 935 0,'0'2'390'0,"0"-2"-73"0,-3 0-40 0,0 4 14 15,0-4-41-15,-1 0 7 0,0 0-35 16,-1 0-27-16,-1 3 4 0,3-3-31 15,-7 0-18-15,4 0-7 0,6 0-15 0,-8 0-27 16,-6 0-12-16,-5 0-30 0,1 0-7 16,-4 0-105-16,1 0-66 0,-22 11-92 0,23-9 21 15,11-2-285-15,-9 0 35 0,0 0 31 0,-1 0 30 16,0 0 62-16,5 0-7 0,2 0 59 0,-1 0 13 16,4 0 13-16</inkml:trace>
  <inkml:trace contextRef="#ctx0" brushRef="#br0" timeOffset="165744.09">15189 15648 650 0,'10'-13'216'0,"-1"2"-26"16,-4 3-19-16,-1-1-26 0,0 2 18 0,0 0-2 15,1 4-6-15,-5-3 13 0,4 3 2 16,-3-1-40-16,1 1-8 0,1 1 11 0,-3 1-12 15,0-1 3-15,0 1-6 0,0 1-20 16,0 0-41-16,0 0 10 0,-14-2-14 0,9 4-1 16,0 1 8-16,0-2-1 0,0 3-23 0,-10 5 3 15,-1 3-13-15,3 1 1 0,2 6 16 16,-1 4 17-16,-2 2-36 0,5 1 15 0,-2 0 33 16,1 4-42-16,4 4-1 0,6-20 9 15,0 14 15-15,0 2-36 0,0 2 6 0,16 33-16 16,-5-34 28-16,2-8-25 0,9-1 25 0,-4-8-16 15,0 2-4-15,3-8 3 0,5 0 5 16,-3-7-17-16,-10-1 18 0,2 0-11 0,4 0-19 16,22-23 7-16,-22 2 20 0,-2 6-20 15,-3-4 23-15,-4 7-17 0,-3-8 0 0,-1 1 2 16,-6 4 11-16,0 5-16 0,0-4 1 16,-18-22 9-16,8 17-12 0,-4-5 0 0,-1 6 9 15,-1-5-30-15,-1 3 23 0,0 1-1 16,4 2-14-16,0 2 15 0,1-1-8 0,-3 3 19 15,6 6-21-15,4 0-11 0,5 5-5 0,0-3-33 16,0 5 17-16,0 0-42 0,0 0-16 0,9-2-18 16,-1 2-35-16,-2 5-59 0,0-3 18 15,9 10-266-15,1-2 57 0,-3 1 28 0,1-2 34 16,2 0 14-16,1 0-21 0,0 2 21 16,0-1 68-16</inkml:trace>
  <inkml:trace contextRef="#ctx0" brushRef="#br0" timeOffset="166159.04">15837 15759 490 0,'4'0'404'0,"1"0"-70"0,-1-1-4 16,-2 2-37-16,1-1-38 0,0 0 21 0,-1 0-17 16,-2 0-13-16,2 3-36 0,0-6-22 0,1 3-24 15,-2 3-9-15,-1-6-28 0,3 3-13 16,-1 0-5-16,-2-1-34 0,4 1 9 15,-3 0-2-15,0-2-12 0,-1 2 1 0,3 0-12 16,-3 0-9-16,1 0-5 0,-1 0 1 0,3-4-1 16,-4 4-14-16,2 0-2 0,-1-4-23 0,0 4 34 15,0-3-20-15,0-1 1 0,0 1-9 0,0 1 14 16,0-2-4-16,0 1-9 0,-1 0-24 16,2 1 0-16,-1-1 30 0,-1 2-16 15,2-2-12-15,-1 3 19 0,3 0-14 0,-3 0 15 16,2 3-22-16,-1 1 18 0,1 0 0 0,0 0-6 15,1 2-11-15,-1-2 23 0,2 2-4 16,0-2-1-16,-1 3-2 0,0-4-16 16,0 3 11-16,-1 1 2 0,0-3 3 0,2 1 6 15,-1-2-11-15,-1 3-25 0,-1-2 3 0,0 0-70 16,1-2-59-16,-2-2-55 0,0 0 22 0,0 0-234 16,0 10-66-16,0-10 35 0,0 7 30 0,0-7 4 15,0 10 39-15,0-10 45 0,0 11 19 16,0-11 14-16,8 30 6 0</inkml:trace>
  <inkml:trace contextRef="#ctx0" brushRef="#br0" timeOffset="166633.04">16475 15738 585 0,'-1'-7'348'0,"1"0"-46"0,0 0-11 16,-3 1-33-16,2 2-1 0,-1-3-43 0,-2 0-34 15,0 1-1-15,-1 2-13 0,1-2-7 0,-1 3-35 16,0 0-8-16,1 0-12 0,-5 1-11 16,1 1-1-16,8 1-20 0,-10 0 19 0,-3 0-21 15,-7 22-29-15,6-6 4 0,2 1-20 0,1 5 8 16,6 2-1-16,0 1 11 0,2 1-9 15,3-2-7-15,0-10 0 0,0 5 4 0,17 24-7 16,-6-22-3-16,2-3-27 0,4 0 28 16,2-8-2-16,0-1-3 0,3 1-12 0,1-6 12 15,-14-4-7-15,5 0 16 0,1 0-13 0,4 0-2 16,-2 0-1-16,2 0-18 0,14-17 14 16,-17 4 1-16,-4-2-4 0,-2 5-17 0,-6-1 22 15,0 0-2-15,-4 11-1 0,0-13-4 0,0-1-20 16,-14-18 8-16,4 16 13 0,-4-1 9 0,-3-1-39 15,6 5 19-15,-3-1 14 0,-2 2 16 0,3 2-27 16,2 4-5-16,3 3-14 0,2 0 11 16,6 3-30-16,-6 0-31 0,-3 0-11 0,9 0-46 15,-17 13-38-15,14-8 17 0,0 1-193 16,3 1 27-16,-1 0-128 0,1-3 31 0,1-2 81 16,1 5 21-16,1-4 24 0,1 0-23 0,1-2 19 15</inkml:trace>
  <inkml:trace contextRef="#ctx0" brushRef="#br0" timeOffset="167028.98">17042 15616 262 0,'0'-6'370'0,"3"-1"-55"0,-5 1-35 16,4 2-11-16,0 1-32 0,-2-3-6 16,0 3-32-16,0-2 9 0,0 1-55 0,1 1-2 15,3 2-16-15,-7-3-3 0,3 4-39 0,-1 0-4 16,0 2-34-16,1 0 27 0,-2 2-16 0,0 1 38 16,1 1-37-16,-3 1-5 0,4 0-6 15,0-1-9-15,-1 4 51 0,1 15-12 0,0-15-26 16,0 8-6-16,0 2 4 0,0 1-2 15,0 1-2-15,16 24-5 0,-9-24-21 0,2-6-7 16,-3 1-1-16,5-1 7 0,0-4-5 0,1 4-4 16,-1-4-4-16,2-5-2 0,-3 0-1 15,0-4-38-15,-2 1 4 0,-1-4-35 0,2 0-7 16,-9 0-55-16,7 0-49 0,16-14-45 0,-14 11 19 16,5-10-199-16,-5 5-17 0,-3 4 29 0,-1-5 27 15,-1 1-1-15,0 1 57 0,1 2-14 16,-3 0 43-16,1 0-30 0</inkml:trace>
  <inkml:trace contextRef="#ctx0" brushRef="#br0" timeOffset="167372.97">17366 15656 470 0,'0'-8'372'0,"0"5"-42"15,0-4-21-15,2 0-5 0,-2 2-20 16,0 0-27-16,0 0-29 0,0 0 9 0,0 1-21 15,0-2-21-15,0 2-16 0,0 0-19 16,-2 2-6-16,2 2-40 0,0 0-1 0,0 0-4 16,0 0-13-16,0 0-3 0,0 0-28 0,-2-14 10 15,2 18-34-15,-1-2 19 0,0 0-1 0,1 6-6 16,-2-4 2-16,1 6-17 0,-1 11 0 16,0 3 26-16,-5 3-10 0,4 4-3 0,-2 0 12 15,1 5-11-15,-1 0-2 0,1 3-21 0,-2-1 8 16,2 2-1-16,1 1-12 0,-2-2-1 15,1-1-3-15,-1-1-11 0,2-5-6 0,-2 3-48 16,5-10-19-16,0 3 5 0,-1-4-78 0,1-12-56 16,0 2-54-16,0-14 26 0,0 10-302 15,0-10 39-15,0 9 36 0,0-9 32 0,13 11 4 16,-12-10 63-16,2-2 11 0,3 1 65 16,9-9-21-16,0-1 12 0</inkml:trace>
  <inkml:trace contextRef="#ctx0" brushRef="#br0" timeOffset="168232.9">18013 15836 285 0,'0'-5'289'0,"0"2"-33"16,0 1-29-16,0-1-22 0,-2 0-7 0,2-1-17 15,0 1 15-15,0 1-38 0,0-2 0 16,0 0 1-16,0 4-11 0,0-3 8 0,-2 0-47 16,2-1-19-16,-2 4 19 0,2-2-27 15,-3-2 20-15,1 3-25 0,-3-2-12 0,1 1 13 16,3 0-42-16,-4 0 11 0,1 0 7 0,1-1-6 16,-3 2-4-16,3-1-5 0,-3 2 16 15,2 0-5-15,4 0-36 0,0 0 32 0,-8 0-24 16,8 0 2-16,-10 0-3 0,2 0-2 0,2 0 20 15,0 0 7-15,-16 14-9 0,6-11-15 16,1 11 9-16,1-7 7 0,-1 0-3 0,2 3-4 16,3 4 3-16,-2 4-3 0,2-3-6 15,1 0 29-15,-1 2-5 0,5 1-6 0,1 2-3 16,4-9-4-16,0 2-32 0,0 7 16 16,0 2-11-16,10 26 0 0,-2-26-3 0,-4 2 23 15,5-2-28-15,0 0-5 0,5-5 36 0,-4 5-21 16,3-9 2-16,-2 1-5 0,-1-4-1 15,7 0 2-15,-3-2-19 0,3-5 13 0,-1 1-12 16,1-2 1-16,-11-2 0 0,6 0 19 0,3 0-1 16,18-19-1-16,-16 7-6 0,0 2-6 0,0-2 10 15,-1-2 0-15,-1 1-1 0,-5-3-5 16,2-1 0-16,-4-1-1 0,-1 1-5 0,0-4 16 16,-5 4-8-16,3 1-8 0,-5 16-1 0,0-15 1 15,0 1 16-15,-10-16-19 0,6 11 18 16,-5 3 2-16,4-4-21 0,-2 5 4 0,0 5 7 15,2 3 1-15,1-2-23 0,-3 3-49 0,4 0-31 16,-2 2-55-16,1 4-53 0,-1-4 17 16,-2 4-270-16,0 0 5 0,-3 0 29 0,-2 0 22 15,-4 0 71-15,1 0-2 0,-9 15 23 0,15-10 16 16,-6 4 12-16</inkml:trace>
  <inkml:trace contextRef="#ctx0" brushRef="#br0" timeOffset="169572.82">18948 15603 621 0,'0'0'245'16,"0"0"-47"-16,0 0 21 0,0 0-30 0,0 0 2 15,0-18-14-15,0 18-15 0,-8-19 1 0,2 17-25 16,-4 2 20-16,3 0-16 0,-7 0-41 15,-5 0 5-15,-14 21 5 0,12-9 11 0,1 5-18 16,-3 4-22-16,6 2-4 0,2 5 6 0,-3 2-34 16,4 6 14-16,-3 2 8 0,4-2-29 15,2 7 4-15,-2 1 29 0,4-1-17 0,4 2-9 16,4-4-24-16,1-21 7 0,0 11-23 0,15 34-12 16,-7-32 13-16,8-3 20 0,-4-3-18 15,6-4-32-15,2 1-8 0,0-5-4 0,3-4-64 16,-2-4-24-16,2-5-60 0,2-2 15 15,-4-2-235-15,5-2-16 0,-17 0 29 0,4 0 27 16,26-20 24-16,-19 14 22 0,-1 1 18 0,-1-2-59 16</inkml:trace>
  <inkml:trace contextRef="#ctx0" brushRef="#br0" timeOffset="169974.79">19393 15869 362 0,'-3'-7'361'0,"2"1"-44"15,-3-2-51-15,2 5-10 0,-2-4-19 0,0 1-46 16,-1 2-16-16,-7-4-7 0,1 1-11 0,-2 1-29 16,0 2-28-16,3 4-8 0,2 0 3 15,-2 0-29-15,1 0 34 0,-3 0-38 0,-15 17-12 16,12-11-2-16,1 3-1 0,3 2-2 0,6-5 2 15,-8 10 10-15,9-5-31 0,2 0 1 16,2-1-10-16,0 0 15 0,0-10-16 0,0 13-7 16,16 19 27-16,-4-16-17 0,-1 3 17 15,3-6-32-15,0 0 10 0,-1 1-21 0,5-2 4 16,0 2 1-16,-7-4-9 0,7 8 11 0,-6-9-4 16,-3 3-6-16,-3-6 8 0,3 6 15 15,-8-4-16-15,2 1 13 0,-3 1-20 0,0-2-1 16,0 0 7-16,0 2-6 0,-13 21 22 15,4-17-26-15,-2 4-23 0,-5-5-28 0,-2-3-17 16,-3 2-11-16,-1-2-22 0,3-4-43 0,-2 0 14 16,2-1-210-16,-3-1-41 0,7-2 24 0,4-2 24 15,11 0 25-15,-8 0 16 0,8 0 5 0</inkml:trace>
  <inkml:trace contextRef="#ctx0" brushRef="#br0" timeOffset="170303.77">19665 15728 720 0,'7'0'228'0,"-1"0"-6"16,-2 1-12-16,1 1-31 0,1-1-10 15,9 8-7-15,-5 2 4 0,2 5-38 0,-3 0-1 16,3 1-6-16,-5 2-1 0,1 2-16 16,5 4 3-16,-7 0-13 0,-1 1 18 0,3 9-18 15,-3-6-20-15,1 1-9 0,-4 4 2 0,2-2-3 16,-4 2-14-16,0-16-5 0,0 5-19 0,-16 38 10 16,7-28 7-16,-1-3-20 0,-4 1-26 15,0 1-33-15,-5-2-67 0,-2-2 10 0,-3 6-328 16,-6-5 21-16,3-2 24 0,-4-1 8 15,-5-3 23-15,-2 1-14 0,-1-4 13 0,5 1 0 16</inkml:trace>
  <inkml:trace contextRef="#ctx0" brushRef="#br0" timeOffset="171122.71">20555 16050 229 0,'0'-18'210'0,"0"18"-43"0,0 0 16 16,0 0-9-16,0 0 10 0,0 0-9 0,0 0-8 16,0 0-18-16,13-9-4 0,6 18-23 15,4 0 0-15,1-2-10 0,5 1-1 0,1-2-4 16,1 1-16-16,-2 0 9 0,4 1-26 0,-1-2-5 16,2-1 4-16,2-3-25 0,2 2 18 15,-20-4-19-15,12 0-16 0,6 0-9 0,1 0 14 16,1 0-1-16,1 0-21 0,-2 0 15 15,0 0-9-15,37-16 10 0,-58 16-13 0,10 0-2 16,4 0-11-16,2 0-2 0,-2 0-20 0,28 18 3 16,-35-14-29-16,-4 3-18 0,-1 0-47 15,-4-2-7-15,-1 4 11 0,-4-4-132 0,-5 1-86 16,-2 0-62-16,0-2 37 0,-2 2 13 0,0-6 14 16,0 0-35-16</inkml:trace>
  <inkml:trace contextRef="#ctx0" brushRef="#br0" timeOffset="171529.69">20820 16195 241 0,'-2'-4'279'0,"-5"3"-57"0,4-4-22 0,2 4-12 15,-4-2-15-15,1 1-23 0,3 0-8 0,-1 2-9 16,1 0-24-16,1-1-6 0,-2 1-15 16,4-1-5-16,-2 1-1 0,3 1-4 0,1-1-10 15,4 0-13-15,1 0-9 0,12 5-2 0,-11-5 1 16,10 0 1-16,1 0 15 0,31 12-5 15,-21-8-18-15,2-1-11 0,2 0 8 0,-3 1-9 16,1-1 4-16,2-2-17 0,2 1 10 16,-3 0-10-16,2-2-5 0,-4 1 16 0,-13-1-3 15,7 0-4-15,6 0-8 0,1 0 4 16,1 0-17-16,-3 0-6 0,-2 0-35 0,-3 0-18 0,-4 0-16 16,21 15-41-16,-24-11 12 0,-10-4-179 15,3 1-99-15,-5 2 27 0,-1-2 8 0,-1-1 19 16,1 0 9-16</inkml:trace>
  <inkml:trace contextRef="#ctx0" brushRef="#br0" timeOffset="171897.66">21510 16023 596 0,'0'-6'208'0,"-2"2"-9"0,0-2-20 16,2 2-17-16,-1 2-17 0,2-2-29 16,3 4-11-16,-3-2 3 0,3 0-4 0,1 0-8 15,0 1-21-15,2 1-13 0,1 0-1 0,2 0-4 16,5 0-7-16,0 0 3 0,23 13-24 0,-20-5 13 16,2-2-4-16,-2 7 10 0,-2-5-1 15,0 6-5-15,0 0 7 0,-3 1-10 0,1-1 7 16,-3 4 3-16,-3-1 10 0,0-1-17 15,-3 0 6-15,-3 1-4 0,-2-5 3 0,0-12 4 16,0 16-5-16,-12 19-5 0,1-15 5 16,0-5-12-16,-6 5-17 0,1-1 21 0,-4-3-18 15,-1 4-1-15,2-3-27 0,-1-2-1 0,-2-3-35 16,2 2-36-16,1-8-46 0,4-1 11 16,-3 3-266-16,3-2 5 0,7-1-3 15,-1-3 24-15,9-2 25 0,0 0-35 0,0 0 6 16</inkml:trace>
  <inkml:trace contextRef="#ctx0" brushRef="#br0" timeOffset="172554.62">22543 15766 333 0,'6'-18'184'0,"-4"2"35"0,2-3-25 16,-3 6-10-16,3-1-20 0,-2 2 3 16,1 3-23-16,-1 2 6 0,2 1 0 0,-2-1-7 15,-1 0 8-15,1 0 3 0,-1 4-19 16,1-4 1-16,-1 2-22 0,-1 2 20 0,0-3-18 15,1 2 28-15,1 2-14 0,-2 2-30 0,0 0-26 16,0 0 25-16,0 0-19 0,0 0-21 0,-8-10-10 16,3 12-19-16,0 2 14 0,-11 6 8 15,2 2-13-15,-2 4 17 0,-1 1-6 0,2 2-5 16,1 1-4-16,-3 3 4 0,6 8 19 0,-1-5 3 16,1 4 15-16,-2 0-10 0,2 4-13 15,3-2 4-15,1 3-4 0,-3-1-3 0,5 3-19 16,1 2 4-16,0-2-5 0,-1-2-9 0,4 3-12 15,-2 0 25-15,3-4-12 0,0-17 3 16,0 10-11-16,0 1-14 0,17 35 7 0,-7-31 12 16,0 1-15-16,-2-7 19 0,6 3-19 15,-2-3 9-15,3-2-15 0,-2-3-7 0,2-3 12 16,2-5-8-16,0-1-31 0,4-2 2 16,2 0-35-16,-1-7-47 0,-11-3-38 0,6 0-39 15,1 0-55-15,24-13 21 0,-20 3-230 16,-2-3-23-16,4 1 40 0,-6-6 46 0,7 2 34 15,-1-2 3-15,-4 2 19 0,1-3 45 0,-2 3-47 16</inkml:trace>
  <inkml:trace contextRef="#ctx0" brushRef="#br0" timeOffset="172857.6">22782 16068 821 0,'-9'-10'299'0,"3"4"-8"0,1-4-37 15,1 4 11-15,-2 0-54 0,-10-7-45 0,3 7-8 16,0-2-5-16,-6 5 2 0,-1 3-31 0,1-7-29 15,3 7-28-15,-5 0 27 0,-5 0-34 0,-27 17-44 16,25-13-49-16,2 5-55 0,0-2-68 16,3 1 14-16,3 0 14 0,3 2 11 0,9-4-293 15,-2 0 41-15,4 0 31 0,2-4 40 16,4 3 6-16,0-5 15 0</inkml:trace>
  <inkml:trace contextRef="#ctx0" brushRef="#br0" timeOffset="173283.57">23745 16052 581 0,'1'-6'307'0,"0"2"-19"0,-1 2-26 0,0-2-42 16,0 0-19-16,-1 2-10 0,-1-4-30 0,2 3-4 15,-3-2-43-15,-1 3-1 0,-1-1-19 16,-4 2 8-16,5 1-26 0,-16 1 13 0,8-1-25 16,-5 0-8-16,-2 0-11 0,-2 0 16 0,1 0-8 15,-1 0-26-15,-18 15 16 0,20-11-34 16,3-2-14-16,-1 2-29 0,4-2-39 0,2 0-43 16,1 0 10-16,3-2-163 0,-2 4-139 15,5-2 45-15,1 2 7 0,1-4 23 0,0 3 20 16,2 0 11-16,4 1 5 0</inkml:trace>
  <inkml:trace contextRef="#ctx0" brushRef="#br0" timeOffset="173544.56">23792 16455 337 0,'1'0'397'16,"1"-3"-23"-16,-2 3-92 0,0 0 20 0,-2-2-49 15,2 2-15-15,2-4-19 0,-5 3-67 0,-1-2-1 16,1 1 3-16,-9-6-42 0,-5 5-6 16,1 3-14-16,-9-4-47 0,0-1-63 15,-4 5-72-15,14 0 10 0,-10 0-312 0,-5 0 4 16,1 0-14-16,-3 0 57 0,-33 12 5 0,34-8 61 15,-2 1 12-15</inkml:trace>
  <inkml:trace contextRef="#ctx0" brushRef="#br0" timeOffset="175072.45">24163 16505 643 0,'0'0'223'0,"0"0"-29"0,0 0-6 0,0 0-31 16,0 0 0-16,13 0-4 0,1-10-6 0,-12 8-17 15,-1-1-2-15,1-1-7 0,-2 3 0 16,2 0-24-16,-2-2-7 0,2 2 4 0,-2 0 2 15,0 1-32-15,0 2 8 0,2 3-19 0,-2 4 19 16,3-1-18-16,-1 15-1 0,1 1 10 0,2 0-7 16,-1 3 6-16,-1-3-18 0,4-1 6 15,-4-2-22-15,3 1 10 0,-1-3 10 0,3 0-11 16,-4-7 18-16,1-1-40 0,-3-1 5 16,9-1-8-16,-2 0 4 0,-1-2 1 0,-1-5 2 15,1-1 0-15,-8-1-1 0,16 0-5 16,19-12-16-16,-22 2 13 0,3-4 34 0,-1 0-5 15,1-1-11-15,-7-3-29 0,5 0 16 16,-3 0-10-16,1 2-13 0,-3-3 43 0,0-1-39 16,-3-1 21-16,2 1-23 0,-3-3 32 0,0 1-32 15,-1-3 13-15,-2 1-14 0,-2-2 7 16,4-3 2-16,0 0-14 0,-1-6-7 0,2 3 15 16,-4-3 2-16,0-4 8 0,4 0 8 15,2-1-17-15,-5 4 17 0,3 0 10 0,-1-1-31 16,-1-2 5-16,-1-5-2 0,3 5 1 0,2-4-9 15,-5 5 13-15,2-1 5 0,-1 4-14 0,1-4 9 16,-4 7 38-16,2-2-38 0,-2 0-13 16,2 1 18-16,-1-1-17 0,-1 18 40 0,0-7-27 15,0-4 35-15,0-2-41 0,0-2 33 16,0 1-34-16,-10-28-10 0,6 32 11 0,0-2 1 16,4 18 3-16,0-6 22 0,0 0 1 15,0 2-21-15,0 1-10 0,0 3 24 0,0-2-11 16,0 3-15-16,0 9 22 0,0-8-8 0,0 8 32 15,0-9-36-15,0 9 0 0,0-7 9 16,0 7 13-16,0 0 6 0,0-10-30 0,0 10 29 16,0 0-33-16,0 0-4 0,0-10 6 0,0 10-16 15,0 0 15-15,0 0 3 0,13-11-1 16,-11 13 10-16,1-2 1 0,2 1 5 0,2 2-18 16,-1-2 14-16,1 1-13 0,12 2 3 0,2 4-4 15,-3-2 0-15,2-2 12 0,2 3-14 16,2 2 4-16,6-9-16 0,-2 5 46 0,5 0-33 15,-2-2-3-15,2 3-5 0,1-4 25 0,5 4-12 16,-1-2 26-16,1 2-3 0,0-4-35 16,7 2-9-16,0-4 32 0,9 2 12 0,-25-2-22 15,13 0-5-15,11 0 1 0,3 0 10 0,4 0-10 16,1 0 1-16,3 0-1 0,1 0 10 16,1 0-30-16,-3 0 23 0,-3 0 1 0,1 0 3 15,-3 0 17-15,0 0-3 0,-1 0-25 16,-1 0 25-16,1 0-22 0,-4 0 23 0,-1 0-26 15,1 0 2-15,48 7 12 0,-53-6-12 0,0 1 9 16,-4-2 13-16,1 1-42 0,-26-1 16 0,12 0 2 16,6 0 13-16,1 0-5 0,-1 0-6 15,-2 0-16-15,36-13 30 0,-42 9 15 16,0 2-47-16,-3-2 22 0,-3 2 13 0,-10 0-25 16,-2 2 19-16,1-2-32 0,-4 2 1 0,-2 0-22 15,1-1-8-15,-1-2-20 0,-3 3-34 16,2 0-24-16,0 0-41 0,1-2 3 0,-7 2 15 15,0 0-183-15,6 0-82 0,-6 0 53 16,7 0 3-16,-7 0 25 0,9 0 21 0,-3 0-4 16,0 0 27-16</inkml:trace>
  <inkml:trace contextRef="#ctx0" brushRef="#br0" timeOffset="175551.45">25128 16245 298 0,'0'-5'88'0,"0"1"-20"0,0 0 29 16,-2 1-41-16,0-2 20 0,2 2-51 0,-1-1-56 15,0 0-83-15,-3 4 7 0,3 0 5 0</inkml:trace>
  <inkml:trace contextRef="#ctx0" brushRef="#br0" timeOffset="176200.38">25145 16062 244 0,'0'-4'139'0,"2"-2"-20"15,1 0 22-15,-1 1-30 0,-2-1-17 0,3 1 6 16,-2-1 37-16,1 2-10 0,-1 0-12 16,-1-1 18-16,0 1-1 0,0-2-30 0,-1 2-7 15,1 4 5-15,0 0 5 0,-11-12-8 0,5 11 5 16,0-2-22-16,-1 1 1 0,-13-1-14 15,12 3 6-15,-7 0 12 0,2 0-4 0,-4 0-13 16,6 0-7-16,-2 0-7 0,3 0-1 0,0 0-7 16,2 0 18-16,0 0 12 0,-14 24-20 15,11-11-5-15,-1 3 1 0,3 0 21 16,0 1-28-16,2 0 3 0,1 1 10 0,3-1-44 16,3-1 49-16,0-16-38 0,0 11-6 0,0 0 39 15,0 5-25-15,19 16-25 0,-11-22 34 16,5 1-23-16,1-2-15 0,0-3 30 0,-3-2 10 15,1-4-8-15,-1 0-26 0,1 0-6 0,-4 0 4 16,17-14-8-16,-10 4 3 0,2 1 13 16,-4-3-19-16,-1-2 19 0,0 2-15 0,-6 1 10 0,1 5 7 15,-2-6-18-15,-3 3 27 0,5-6-38 16,-6 2 8-16,3 0 2 0,-4 13 0 0,0-11 12 16,0 1-19-16,0 3 20 0,0-3-1 15,0 10 10-15,-12-22-40 0,12 15-11 16,-5 0-26-16,3 1-27 0,-2-1-22 0,0 1-33 15,3 2 12-15,-3 1-152 0,1-2-127 0,2 4-6 16,-1 1 0-16,0-5 25 0,2 5 26 0,0 2 50 16,0 2 8-16</inkml:trace>
  <inkml:trace contextRef="#ctx0" brushRef="#br0" timeOffset="176618.36">25380 16062 669 0,'4'0'270'16,"-4"0"-24"-16,2 0-26 0,0 4 14 0,0-2-31 15,-2 1-16-15,0 0-19 0,0-1-17 16,0 3 3-16,0-1-28 0,3-2 4 0,-3 4 10 16,0-2-18-16,1 0 7 0,-1 2-20 0,5-3 6 15,-6 0-24-15,2 0-23 0,1 1 1 16,0-1-8-16,-2-2 23 0,0-1-1 0,0 0 10 15,0 0-23-15,0 0 25 0,5 11-4 0,-5-11-26 16,0-3-1-16,0 3 0 0,1-2-6 16,-2 1-35-16,1-4 9 0,1 2 12 0,-1-1-20 15,2 0 24-15,-4-2-9 0,2 4-12 16,3-3-21-16,-3 2 32 0,0-1-41 0,-1 2 20 16,1-2 5-16,1 3-22 0,-1 1 14 0,0 1 4 15,0 2-32-15,3 0 39 0,-3-1-14 16,1 0-11-16,-1 2 3 0,1 2-24 0,0-2-5 15,1 1 2-15,-1 2-61 0,3-1-12 0,-4-3-18 16,3 0-20-16,0 2-25 0,0-3-15 16,-1 2-15-16,2 2 17 0,0-6-163 0,-4 3-82 15,3-2-5-15,-2 3 30 0,4-2 26 16,-3-2 29-16,1 0 22 0,1 0 13 0,-4 0 40 16</inkml:trace>
  <inkml:trace contextRef="#ctx0" brushRef="#br0" timeOffset="177186.32">25840 16113 241 0,'-1'-6'334'0,"-2"-1"-35"15,2 0-20-15,-3 0-14 0,2 0-55 16,-2 3-9-16,-6-9-8 0,5 1-46 0,-1 4-1 16,0 4-23-16,2 1 6 0,-2 0-25 15,2 1-2-15,-1 2-3 0,5 0-20 0,0 0-4 16,-14 0 17-16,-11 18-7 0,8-8-11 15,5 0-2-15,-1 1-6 0,1 1-22 0,0 4 27 0,1 0-7 16,2 1 5-16,2 5-25 0,-3-3 8 16,5 3-19-16,4-4 8 0,-1 3-13 15,2-11 30-15,0 0-13 0,0 5-21 0,18 19-2 16,-9-19-11-16,2-2 1 0,1-2-2 16,1-1-2-16,4-5 0 0,-5-1-11 0,1-3 7 15,-4-1 7-15,2 0 0 0,4 0-2 0,0 0-3 16,15-18 0-16,-19 12-3 0,-1 2 9 0,-3 1 2 15,-4-4 0-15,0 4 13 0,1-3-28 16,-3 0 2-16,-1 3-5 0,0-4-9 0,0 7 44 16,0 0-23-16,0-16-22 0,-14-10 13 15,8 11-13-15,-2 4 7 0,4 2 7 0,-1-4 5 16,1 7-1-16,2 0-26 0,0 1 8 0,-2 0-9 16,3-4-24-16,-3 4 9 0,3 3-49 15,0-2-21-15,1 0-53 0,0 2 16 0,0 2-29 16,0 0 14-16,0 0-135 0,0 0-92 15,0 0 29-15,0 0 26 0,11-7 5 0,-8 7 0 0,0 0 16 16,-1 3 12-16</inkml:trace>
  <inkml:trace contextRef="#ctx0" brushRef="#br0" timeOffset="178363.24">26060 15876 770 0,'0'0'282'0,"0"0"-31"0,0-18 20 0,0 18-54 16,-17-28-25-16,17 22-13 0,0 3-5 0,0-1-16 15,0 1-26-15,0 3-27 0,-1 0 39 16,-1 6-27-16,-1-2 31 0,-5 14-18 0,-2 5-25 16,4-2-13-16,-2 4-9 0,2 2 22 15,-2-3 11-15,3 5-19 0,4-4-6 0,-2-1-4 16,3-5-7-16,0-7 13 0,14 20-23 0,-5-21 6 16,5 5-13-16,0-6 1 0,7-2-3 15,-1-6-6-15,1 0-6 0,-9-2-18 0,3 0 22 16,4 0-38-16,0 0 2 0,19-14 7 0,-21 6-9 15,-2-1-14-15,-1 4-33 0,-6 2 3 16,0-3-114-16,-3-4-37 0,-2 4-18 0,-2 0 17 16,-1-2-187-16,0 8 32 0,0 0-153 15,0 0 34-15,0-9 92 0,0 9 16 0,0-9 22 16,-11-4 25-16,6 9 13 0,5 4-54 0</inkml:trace>
  <inkml:trace contextRef="#ctx0" brushRef="#br0" timeOffset="178649.22">26359 15879 290 0,'0'-4'309'0,"0"3"-14"0,0-4-28 0,-3 4-6 15,1 1-47-15,0 0-1 0,-1 0-20 16,-3 6 7-16,-6 5-45 0,3 4 21 0,-2-2-9 16,4 5-24-16,1 6 11 0,2-2-18 0,-2 1 24 15,-2 1-5-15,4 0-1 0,-1 2-11 16,0-3-13-16,1 4-15 0,-4 4-26 0,2-1 15 15,2 1-13-15,-1 1-17 0,-1-3-11 16,1 4 4-16,0-2-6 0,-2 2-19 0,5-7 3 16,-2-1-2-16,2-4-17 0,-1 2-48 15,1-6 2-15,2-3-46 0,-2 0-63 0,2-4-43 16,0-4-49-16,0-6 19 0,0 0-211 0,10 15 32 16,-5-12-101-16,2-3 35 0,9-3 27 15,-7 3 25-15,17-16 60 0,-7 2 29 0,0 4-14 16</inkml:trace>
  <inkml:trace contextRef="#ctx0" brushRef="#br0" timeOffset="179039.22">26666 16193 291 0,'5'-3'409'0,"-4"-2"-45"15,2 4-61-15,-2-2 19 0,-1 1-51 0,0 0-28 16,0 1-15-16,-2 1-27 0,-1 0-1 15,1 3-2-15,1-1-29 0,-5 2 10 0,-2 11-13 16,-2-2-12-16,5-3-21 0,-5 7-2 0,-3 5-27 16,7-3-6-16,-1 5-9 0,4 0 19 15,-2-3-21-15,4-2-18 0,1-3 3 16,0-16-8-16,0 16 3 0,20 19-33 0,-9-21 2 16,5-4 9-16,-3-1-5 0,8-7-3 0,0 1-16 15,-8-3 6-15,3 0-17 0,2 0 3 16,25-15 13-16,-22 4-4 0,-1-1-4 0,3 2-9 15,-6-1 0-15,-1-3-13 0,-3-1 7 16,-2 0 9-16,-4 3-20 0,-2-2-19 0,-5 0 19 16,0 14-6-16,0-15-8 0,-12-17-2 0,-2 13 8 15,-1 2-14-15,-6 0 14 0,3 9 0 16,2-4-70-16,-1 2-34 0,0 0-36 16,0 3-63-16,1-1 21 0,0 3-292 0,7 5 38 15,-2 0 33-15,-2 0 14 0,2 0 17 0,0 0 17 16,1 0 44-16,-3 0 24 0,-14 20 27 0,12-8-11 15</inkml:trace>
  <inkml:trace contextRef="#ctx0" brushRef="#br0" timeOffset="179672.15">28143 16140 394 0,'0'0'385'0,"-2"-2"-40"0,1 0-75 15,-1 1-16-15,-2-3-26 0,0 3-15 0,-2-3-16 16,-10-1-19-16,0 0-2 0,-1 0-35 0,-2 4-19 16,0-4-4-16,1 1 1 0,-4 0-34 15,0 0 0-15,3 1 3 0,-4-2-15 16,3 4-19-16,2-4 5 0,8 5-15 0,-3 0-48 16,1 0-11-16,0 0-62 0,2 0-36 15,0 0 10-15,0 0-246 0,4 0 29 0,6 0-125 16,-13 18 28-16,12-12 75 0,-2 1 29 0,3-3 9 15,0 5 29-15</inkml:trace>
  <inkml:trace contextRef="#ctx0" brushRef="#br0" timeOffset="179928.14">28165 16407 864 0,'-2'0'347'15,"1"-2"0"-15,0-2-56 0,-4 0-33 0,0 2-18 16,-11-7-28-16,-4 0-24 0,3 1-13 0,-2-1-19 16,0 1-3-16,-3-2-10 0,3 4-16 15,6 2-36-15,-6-3-9 0,1 5 6 0,4 2-8 16,-1 0-9-16,6 0-7 0,9 0-74 16,-9 0-46-16,0 0-43 0,0 0-47 0,4 0-52 15,5 0 17-15,-14 16-271 0,10-15 29 16,4 1 18-16,1 1 58 0,7 0-12 0,-3 1 20 15,13-4 13-15,6 4 0 0</inkml:trace>
  <inkml:trace contextRef="#ctx0" brushRef="#br0" timeOffset="180402.1">28800 16193 290 0,'-5'-24'406'0,"1"11"-44"16,0-2-23-16,4 3-44 0,-9-10-34 0,2 5-32 15,-1-2 29-15,-1 0-22 0,-2 7-15 16,4-2-19-16,-3 1-31 0,1 3 0 0,3 4-46 16,-2 2 7-16,4 1 4 0,-5-2-24 15,4 5-9-15,0-4-15 0,5 4-5 0,-9 0 0 16,-17 26-15-16,11-3-9 0,1-1-6 0,0 5 0 15,0 1-6-15,4 0-9 0,2-1-2 16,3 6 14-16,5-5-15 0,0-12-3 0,0 5-21 16,17 26 25-16,-2-23-15 0,0-3-2 0,5-2-2 15,-2-3-11-15,4 0 1 0,1-5-12 16,-1-4 5-16,-2 1 22 0,6-6-24 0,-17-2 17 16,9 0-14-16,0 0 5 0,21-16 7 15,-22 8 1-15,-4-2-21 0,-6 3 0 0,0-2-15 16,-4 2 17-16,-2-2-4 0,-1-1 20 0,0 10-34 15,0-15 16-15,-12-18 8 0,-1 11-11 16,2 2 6-16,-1 0-3 0,-3-1-16 0,3 4 21 16,2-3 7-16,3 7-30 0,-2-3-6 0,0 0 3 15,1 6 3-15,4 4-96 0,-2 1-42 16,2-2-20-16,0 6-45 0,4-1 19 0,-2 2-242 16,2 0-21-16,0 2 32 0,2-1 9 0,-1 1 33 15,2-2 7-15,3 4 21 0,8 6 71 16,3-4-30-16</inkml:trace>
  <inkml:trace contextRef="#ctx0" brushRef="#br0" timeOffset="180820.08">29207 16201 254 0,'1'-1'473'0,"4"2"-80"15,-3 1-23-15,1-2-46 0,-2 0 37 16,1 0-32-16,0 0-30 0,-1 0-13 0,2-2-51 15,-3 4-21-15,3 0-16 0,-1 0 8 0,2 2-3 16,0-2-31-16,-1 0-11 0,1-1-11 0,-1 0-17 16,2 3-16-16,-3-1-7 0,0-1-7 15,3 1-17-15,-4-2-20 0,2 0 18 0,0 0-19 16,0 2-9-16,-2-2-15 0,-1-1 4 16,3 0-2-16,-3 0 0 0,0 0-8 0,0 0 1 15,0 0-7-15,0-4-6 0,-1 1-3 0,1 0-4 16,-2 0-9-16,1 1 7 0,1-2 2 15,0 3-5-15,0 0-6 0,0-3 2 0,0 4-9 16,0-4 8-16,0 2-3 0,-2 2 6 16,2-2 0-16,2 2-21 0,-2 0 13 0,1 4 9 15,1-4-10-15,-1 3-12 0,0 0 13 0,1 1-15 16,0 2 13-16,-1 0-25 0,1-3-4 16,0 5-13-16,-2-3-35 0,2 2 7 0,-1 0-108 15,0-4-48-15,-2 1-60 0,1-4 24 16,0 0-262-16,0 0 9 0,0 0 19 0,0 0 47 15,13 15 50-15,-12-17 26 0,5 2 31 0,-1 0 56 16,3 0 19-16,10-3 14 0,-9 3-26 16</inkml:trace>
  <inkml:trace contextRef="#ctx0" brushRef="#br0" timeOffset="181343.04">29774 15995 304 0,'1'-19'440'16,"-2"5"-46"-16,1 0-61 0,-1 4 17 0,1 10-30 15,0-17-16-15,0-1-57 0,0 5 9 0,0 0-36 16,0 4-18-16,0 9 2 0,0-10-26 15,0 10-31-15,0-10-2 0,0 10-13 0,0-10-23 16,9-2-20-16,0 10-5 0,6-2 10 16,4 0-30-16,-2 4-6 0,-4 0 16 0,-4 0-12 15,2 0-28-15,17 19 1 0,-14-13 10 16,0 1-6-16,-3 1-16 0,1 4-9 0,-3 3 12 16,0-1 1-16,-3-4-3 0,-4 3 6 15,5 7-1-15,-7-20 5 0,0 15-10 0,0-2 9 16,-15 22 3-16,10-14 3 0,-4 3 8 0,-1-6-2 15,-1 1 5-15,1 3 13 0,-5 0 2 16,4-6-6-16,-2 5-4 0,0-3 8 0,2 3-7 16,-1-2 5-16,1 5-16 0,0-6 4 0,1 2-10 15,2-3-11-15,5-3 6 0,-3-1-10 0,3-2 16 16,-4 8-12-16,6-5-5 0,1-3-3 16,0-11-9-16,0 8-10 0,0 2 0 0,0-10-10 15,13 22-18-15,-3-11-24 0,0-6-31 16,0 0-36-16,7 1 11 0,1 1-102 0,0-6-20 15,-3-1-58-15,-5 0 26 0,7 0-262 0,1 0 21 16,24-20 11-16,-21 15 63 0,0-1 23 16,0 1 15-16,0-3 26 0,1-1 24 0,-4 3 17 15,4-2 27-15,-3 0 10 0</inkml:trace>
  <inkml:trace contextRef="#ctx0" brushRef="#br0" timeOffset="181806.01">30404 16152 546 0,'0'-6'418'15,"2"0"-28"-15,-2-2-39 0,0 2-49 0,-1-15-1 16,0 7-14-16,1 14-49 0,0-12-11 16,0 1-3-16,-11-7-12 0,8 14-38 0,1-2 12 15,-1 2-33-15,-2 0-8 0,3 2-17 0,-5 2-30 16,3 0-2-16,-2 2 8 0,-1-2-19 15,-14 24-5-15,4-11-1 0,4 8-14 0,-2-1-10 16,4 5-5-16,-2-4 6 0,0 4-23 16,3 1 10-16,1-3-10 0,-1 2 9 0,5-1-3 15,2-2-13-15,1-3 1 0,2-8 5 0,0 4-4 16,13 19-17-16,-2-21-1 0,0 1 11 0,4-4-9 16,0 2 0-16,5-5-7 0,-1-3 8 15,4-2-13-15,-1-2 4 0,2 3-15 0,-12-3-11 16,6 0 12-16,1 0 13 0,24-16 1 15,-23 8-13-15,-1 1 4 0,-3-2-2 0,2-1-1 16,-3 0-31-16,-2-1 26 0,-6-4-11 0,4-2 15 16,-2-2-1-16,-2 1-20 0,-2-2 2 0,-1-3 9 15,-3 7 2-15,-1 9 3 0,0-6-13 16,0 2 29-16,0-7-10 0,-17-17-8 0,7 28 1 16,-5-2-76-16,-2 3-49 0,-2-3-59 15,-4 2-86-15,2 4 29 0,0 3-229 0,7 0 33 16,-3 0 13-16,-2 0 25 0,0 0 40 0,2 0 29 15,-15 17-16-15,17-15 44 0,4-2 34 16,-5 6 4-16</inkml:trace>
  <inkml:trace contextRef="#ctx0" brushRef="#br0" timeOffset="182585.96">31288 15736 222 0,'0'0'280'0,"0"0"-34"0,0 0-6 0,0 0-30 15,0 0-25-15,0 0-10 0,0 0 3 0,0 0 5 16,-26 9-2-16,13 4-39 0,-7 0-6 15,1 7 4-15,4 2-29 0,-5 3 12 0,0-1-21 16,1 11 18-16,-2-2-7 0,3-1-11 16,-6 3-6-16,6 0-13 0,-1 4 3 0,5 0 3 15,1-1-10-15,4-1-8 0,7 2-12 0,-1 3-7 16,3-23-4-16,0 10 9 0,18 31-5 16,-5-31 23-16,2 0-26 0,2-1-8 0,6-2-1 15,0 2-8-15,-2-11 5 0,6 4-2 0,-4-3-6 16,0-2 0-16,3-2-102 0,2-4-56 0,-6-4-44 15,10 3 16-15,-7-8-263 0,3 2 36 16,-6-3 28-16,3 0-25 0,-14 0 11 0,7 0 47 16,0 0 11-16,2 0 13 0,17-15 12 15,-20 8-23-15</inkml:trace>
  <inkml:trace contextRef="#ctx0" brushRef="#br0" timeOffset="183192.92">31774 15855 437 0,'-2'-7'380'0,"0"1"-66"0,-2 2-20 0,3-2-1 16,-4 4-71-16,-7-8 5 0,-1 0-41 0,0 7-25 16,3 3 3-16,-2 0 4 0,12 0-9 15,-15 0-69-15,-4 0 31 0,-19 16-14 0,16-9-6 16,1 1-30-16,3 2 12 0,-1 1-4 0,0-1-21 16,-1 2 1-16,5 4-1 0,4 0-4 15,1 0-6-15,-1 3-18 0,1-5-2 0,4 5-2 16,3-3-4-16,3-3 14 0,0-13-21 15,0 14 12-15,19 17-3 0,-6-18-2 0,4 0-4 16,3-1-1-16,3-4-1 0,-3 1 32 0,3-2-4 16,1 2-39-16,3 0 9 0,-1-4-21 0,-3 7 19 15,-1-2-1-15,-1-1-3 0,1 1-1 16,-3 0-22-16,2 2 1 0,-2 1 0 0,-1 1 24 16,-1-2-14-16,-2 5 15 0,0-6-16 15,-2 6-1-15,-2 3 24 0,1-2 23 0,1-3-6 16,-2 4-24-16,-3-4 52 0,1-3-14 0,-5-1 9 15,3-1 0-15,-4-1 1 0,0-1 17 0,-1-3-11 16,-1 2 10-16,-1-3-5 0,0-4 7 0,0 0-12 16,-14 25-15-16,-1-14 8 0,-2 4-19 15,-1-9 11-15,-2 0-21 0,-2-2 6 16,3 2 1-16,-4-5-3 0,13-1-1 0,-6 0-9 16,0 0-13-16,-2 0-29 0,-17-17-34 0,35 17 6 15,-9 0-96-15,-3 0-80 0,3 0-67 0,1 0 24 16,-7-11-190-16,12 10-27 0,0 1 38 15,1-1 33-15,1-2 0 0,2 3 40 0,0-1 23 16,2 0-35-16,1-2 16 0,1 1 6 0</inkml:trace>
  <inkml:trace contextRef="#ctx0" brushRef="#br0" timeOffset="188295.6">32122 15723 708 0,'0'-20'245'0,"0"20"-21"0,0 0-8 0,0 0-25 16,0-17 8-16,0 17-34 0,0 0-10 15,0 0-10-15,7-24-1 0,-3 24 12 0,2 0-37 16,1-3-10-16,-2 6-9 0,1-3 54 0,7 12-43 16,1-2-13-16,-1 6 33 0,1 4 10 15,-2-2-13-15,2 6-6 0,-2 4 16 0,0 2-18 16,-2 2-7-16,-4 3-5 0,3-1-16 0,0-3-10 15,2 3 1-15,-5 1 1 0,0 2 3 16,3-4-1-16,-6 6-11 0,-2-3-11 0,2 3 3 16,-2-5-3-16,-1-18-12 0,0 10-2 15,-15 38-11-15,4-32 2 0,-3-2-31 0,-2 3-18 16,0 1 2-16,-2-5-109 0,-4 2-15 0,2-3-64 16,-4 0-52-16,0-3 25 0,1 4-315 15,1-5 40-15,1-6 44 0,0 1 44 0,1 0 34 16,3-4 26-16,-1-4 24 0,4 4 22 0,5-10 13 15,0-5-11-15</inkml:trace>
  <inkml:trace contextRef="#ctx0" brushRef="#br0" timeOffset="189693.5">31967 15835 285 0,'0'-3'245'16,"-2"2"-13"-16,0 0-30 0,0 1 0 0,1-2-29 16,-1 2-16-16,-1-2-14 0,2 0 4 15,0 2-17-15,-4 0 6 0,5-1-5 0,-2-1-14 16,0 1-7-16,2 2-6 0,-3-2 23 0,1 1-30 15,0 0 34-15,1 0-33 0,0-4 17 16,-3 2-14-16,4 1-16 0,-4-1 12 0,1-2-10 16,1 4-9-16,-3-4 1 0,4 2-8 0,-3 1-5 15,3-2-8-15,-3-1-6 0,0 2 26 16,-1-3-5-16,-1 3-9 0,2-1-11 0,-1-2-11 16,1 4 25-16,-2-3-31 0,3 2 9 0,-3 1 16 15,0-1 6-15,1 1-33 0,-1-2 18 16,-1 3-5-16,7 0-5 0,-6 0-10 0,-3 0-8 15,-1 0 19-15,-3 0-16 0,-21 19-14 16,22-16 21-16,2 0 0 0,2 1-7 0,0-2-23 16,0 2 37-16,5-4-41 0,-1 3 29 0,-1 0-4 15,0 1-15-15,0-4 19 0,1 4-7 16,-1-1-6-16,2 3 14 0,-3-3-6 0,2 0-14 16,-2 1 7-16,-8 4 13 0,6 0-5 15,1-2-33-15,2 1 11 0,1-1 15 0,-1 0 0 16,4-2-6-16,-3-2 6 0,0 6-32 15,2-6 24-15,-2 4-4 0,0 1-3 0,2 0-5 16,2-3 8-16,-3 2-10 0,2 0 12 0,1 1-9 16,-3-1 10-16,3 3-6 0,-2-2-4 0,2 0-9 15,0 2 21-15,0-2-13 0,-1 2 9 16,1-9-1-16,0 0 0 0,0 11-11 16,0-3-10-16,0 0 32 0,0-8-25 0,0 12 8 15,0-4-1-15,0 1-8 0,0-9 19 0,12 22-8 16,-4-7 11-16,2 5-7 0,-4-10 13 0,0-1 3 15,1-2-2-15,5 6-14 0,-3-3 7 16,3 0 12-16,-4-4-14 0,0 6-18 0,1-9 17 16,-4 5 9-16,1-6-16 0,-1 4-8 15,3-2 14-15,-5-1 18 0,3 2-16 0,7 6 3 16,-7-6 13-16,3 3-4 0,-1-5 4 0,-1 5-14 16,1-6 11-16,-2 4 5 0,1-2-20 15,-3 0 22-15,9 8-4 0,-2-3 0 0,2 4-2 16,-6-6 4-16,1 1-20 0,1-2 18 15,-5 0-11-15,0 2 12 0,1-2-8 16,-2-1 6-16,0-1-20 0,2 1 17 0,-2 0-7 16,1-3 2-16,-1 5-2 0,0-1 12 0,0-1 5 15,-1 1-18-15,2 2 7 0,-1-5 8 16,-1 5-9-16,2-2-2 0,-4 0-2 0,2 2-4 16,1 1 3-16,-3-4 12 0,1 2-10 0,1-1 0 15,-1 4 6-15,-1-3 5 0,0-1 8 0,0 0-2 16,0 2-12-16,0-3-6 0,0 1 4 0,0-1 4 15,4 1 18-15,-4-6-33 0,0 0 31 16,0 0-7-16,0 12-31 0,0-12 16 0,0 8 11 16,-15 7 7-16,11-10-20 0,0 0-7 15,-8 8 21-15,-3-3 0 0,5-4-2 16,-1 4-25-16,0-4-13 0,3 0 21 0,2 0-9 16,1-2 16-16,-4-1-3 0,4 1-1 0,0-3 0 15,1-1 27-15,-3 1-3 0,2-1-4 0,-1 0 9 16,2 0 5-16,4 0-21 0,0 0 22 15,-10 0-15-15,1 0 19 0,1 0-4 0,8 0-10 16,-30-13 0-16,20 6 6 0,2 4-27 16,1 0 15-16,0-3-7 0,-1 3-5 0,5 1 10 0,-3-3-5 15,2 0 2-15,-7-8-13 0,2 3 1 16,-3-2-24-16,5 7 1 0,3 1-90 0,2-4-25 16,-4 4-75-16,6-2 22 0,-5 2-234 15,0-2 37-15,1 4-315 0,-2-2 68 0,2 0 53 16,-9 1 56-16,7-1 55 0,-3 3 24 15,5 1 53-15,-4 0-31 0,8 0 62 0,0 0 10 16,0 0 18-16,0 0 39 0,-13 16-23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7:50:20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15505 5910 310 0,'0'0'213'15,"0"0"-68"-15,13 0-5 0,-13 0-63 16,0 0 33-16,0 0-63 0,0 0 10 0,0 0-6 15,14 0-84-15,7-26-69 0,-19 28-137 0,0-2-20 16,2 0 14-16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23:33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13190 1653 541 0,'0'0'294'0,"0"0"-36"16,0 0-23-16,0 0-22 0,0 0 11 15,0 0-19-15,0 0-27 0,0 0 25 0,0 0-40 16,0 0-5-16,15-14-2 0,-16 6-34 15,-3-12 21-15,-4 1-13 0,1-1-12 0,3-5-14 16,-1 3-11-16,1-1-9 0,1-9-9 0,-1 3-1 16,4 17-12-16,0-9-9 0,0-6 6 0,16-24-5 15,-12 26-7-15,6-1-19 0,-3 7-4 16,1 0-1-16,4 2-8 0,2 4-9 0,-3 12 16 16,10-4-10-16,-7-1-3 0,-6 6-2 15,3 0 17-15,13 17-34 0,-10-2 15 0,-1-1 1 16,-4 2 0-16,6 3-2 0,-3-3-1 15,-1 7 16-15,0-5-20 0,-3 5 4 0,0-3-13 16,-5-5 27-16,-2 0-9 0,5 5 9 0,0-3-20 16,-3 0-17-16,1 4 42 0,-4-6-10 15,0-15-15-15,0 11-13 0,0-1 2 0,-15 22 1 16,5-15 2-16,-4-2 0 0,-5 0 2 0,4 0 0 16,-4 0 5-16,-5-2 10 0,-4-2-1 15,0-1-12-15,0-4 22 0,-6-1-4 0,1-4-1 16,3 2 23-16,2-3-4 0,16 0-25 15,-9 0 0-15,-22-16 13 0,20 6-2 0,4 0-33 16,1-2 20-16,0-1-4 0,2 3 7 0,2-3 0 16,1 2-12-16,6 2 8 0,0 4 5 15,1 0 4-15,4 0-30 0,-2 2 21 0,0 1-3 16,4 0 8-16,-3 2-15 0,1 0 21 16,2 0-20-16,0 0-6 0,0 0 21 0,1 11-13 15,0-5 7-15,2-1-4 0,-2 4 3 16,2 1 1-16,1 11-1 0,0 1-6 0,-1-2 13 15,0 2 0-15,-1-1-30 0,1-3 17 0,-3-1 0 16,4 5 1-16,-3 1 2 0,1-5-10 16,-2-18 6-16,0 16 2 0,0 0 7 0,-14 19 1 15,10-18-1-15,-8-1 0 0,-3 1-5 0,-1-3 7 16,-1-3 13-16,-4-2-1 0,2-3-3 16,-8-1-1-16,5-5-3 0,11 0 30 0,-6 0-11 15,-23-17-11-15,18 9 0 0,-1-7 13 16,1-1-24-16,-1-4 2 0,1 1-2 0,5-3 0 15,-1-1-26-15,4-2-60 0,0 0-33 0,3-4-28 16,0-2-49-16,6 3 17 0,-4-7-200 16,7 6-71-16,-1-5 32 0,3 15-28 15,0-10 27-15,0-2 69 0,14-41 22 0,-8 34 15 16,7 3 22-16</inkml:trace>
  <inkml:trace contextRef="#ctx0" brushRef="#br0" timeOffset="552.96">12732 698 290 0,'0'-10'374'0,"0"2"-57"0,0-2-46 15,-1 1 0-15,-2-1-51 0,3 0-22 16,0-4-2-16,0 1 2 0,0-2-15 0,0 4-23 15,0-1-24-15,0 2 2 0,0 1-15 0,0 9-34 16,0-10 7-16,12-18-28 0,-3 18 10 0,-4 3-25 16,9-7 26-16,-3 7-41 0,2-2 16 15,1 5-36-15,-1 2-9 0,-2 0 51 0,0 2-38 16,-11 0 17-16,9 0-15 0,3 0-11 16,1 0 9-16,10 14-18 0,-15-7 5 0,-2 0 2 15,2-3 0-15,2 8 3 0,-3-3 10 16,-2 1 0-16,-4 0 7 0,2 0-3 0,-1 0-9 15,-2-1 25-15,0 1-19 0,0-10-2 0,0 0 29 16,0 19-16-16,-13 12 9 0,5-16-18 0,-2 0 15 16,4-7-13-16,2 0 3 0,0-2-8 15,2-2-15-15,-1 2 18 0,2-2-10 0,-2-1-10 16,2 0-2-16,1-2-5 0,0-1-8 16,0 0-2-16,0 0 2 0,12 15-14 0,0-8 3 15,-2 3 6-15,5-1 14 0,0 2-30 0,-5-1 22 16,3 1-8-16,-4-1 9 0,1 3-1 15,-3-2 4-15,0-1-11 0,-5 1 0 0,1 2 5 16,-1-2 6-16,-2-1-4 0,0 9 1 0,-14 22 1 16,2-17 7-16,-4-3 1 0,3 1-1 0,-6 1-7 15,3-3-7-15,-7-1-13 0,4-3-19 0,1 0-32 16,-2-2-12-16,-1 0-32 0,-3 0-34 16,1-3-57-16,4-1 19 0,1-4-154 0,-3-2-82 15,5-2 19-15,6-2 26 0,0 0 25 16,-14-14 35-16,11 2 14 0,2 1 8 0</inkml:trace>
  <inkml:trace contextRef="#ctx0" brushRef="#br0" timeOffset="1070.92">12504 463 275 0,'-1'-23'311'16,"-3"-1"-35"-16,3 6-39 0,1 6 1 0,0-5-30 16,-8-15 3-16,8 18 19 0,0 0-53 0,0 6 18 15,-1 3-44-15,-1-3 4 0,0 6-11 16,2 2-9-16,0 0-39 0,0 0 20 0,0 0-30 16,0 0 30-16,-10-11-52 0,5 14 40 0,-10 11-20 15,-1-2-36-15,-2 5 20 0,0 2-8 16,3 2-8-16,-1 0-3 0,-4 5 17 0,6 3-2 15,-5-2-3-15,4 5 15 0,-5 2-19 16,6 0 4-16,0 1 2 0,1-1-26 16,2 3 12-16,3 2-5 0,3-1 9 0,0 0-10 15,5-21-10-15,0 8-2 0,10 33-10 0,2-29 22 16,2-3-22-16,6-5 4 0,0-2-4 16,4-4-2-16,4-5 0 0,-1 0 11 0,-1-8-15 15,0 0-20-15,2-2 18 0,-17 0-6 0,8 0-3 16,18-17 8-16,-18 7-23 0,0-2 4 15,-3 1 9-15,-6-2-28 0,0 0 21 0,-7 1-19 16,-2 0 7-16,-1 2-9 0,0-1 3 0,-21-21 2 16,6 13 1-16,-6-1 4 0,1 2 0 0,-2 1 3 15,0 5 0-15,-2 1-1 0,-5-2 15 16,2 4 0-16,1 3-1 0,1 5-14 0,11 1 1 16,-4 0-23-16,-27 16-59 0,23-6-69 0,2 6 17 15,0 1-324-15,2 0 1 0,2-2 26 16,2 1 32-16,0-7 28 0,1 5 46 0,3-2 47 15,-1 4 15-15,-1 0 14 0,-2 10 9 16</inkml:trace>
  <inkml:trace contextRef="#ctx0" brushRef="#br0" timeOffset="11837.21">6506 8922 421 0,'0'0'88'15,"0"0"-12"-15,0 19-8 0,0-19-9 16,0 0 58-16,28 30 13 0,-28-26-1 0,0-2-24 16,0 1-45-16,0 0 40 0,0-1-47 0,2-1 1 15,-2 0 13-15,2-1 1 0,-2 3-12 0,2 0-7 16,-2-3-61-16,2-3 13 0,-1 3-9 0,-1-3 2 15,4 1-72-15,-3-6-79 0,1 4-140 16,-2-4 14-16,2-17-4 0,-1 0-3 0</inkml:trace>
  <inkml:trace contextRef="#ctx0" brushRef="#br0" timeOffset="72896.19">3192 6650 404 0,'0'0'254'0,"0"0"-42"16,0 19-30-16,0-19 0 0,0 0-3 0,0 0-8 16,0 0-19-16,0 0 13 0,0 0-32 15,0 0-12-15,0 0-11 0,0 0 4 0,0 0-3 16,0 0-26-16,0 0 4 0,0 0 13 0,0 0-20 16,0 0-25-16,0 0 3 0,-10-8 32 15,10-2-23-15,0-2-23 0,0-12-1 0,0-1 15 16,0-5-34-16,0-2 18 0,0-1-21 0,0-1 17 15,0 1 9-15,0-4-26 0,0 1 38 16,0-3-30-16,0 0 6 0,0-1 4 0,0 3-5 16,0-2-13-16,14-42 6 0,-14 38-21 0,4 1 4 15,-4 22-11-15,0-11-2 0,0-3 21 16,0-6 3-16,0-2 10 0,7-43-37 0,-3 47 35 16,0-4 19-16,-4-3-29 0,4 1-14 0,-3 2 13 15,1-4 1-15,0 1-6 0,-1-4-9 16,2 1 12-16,-2 2-7 0,1-2-9 0,0-2-2 15,-2 27 29-15,0-13-17 0,0-7-18 16,0-2 42-16,0-3-39 0,13-49 2 0,-12 53 32 16,2-2-30-16,-1-5 5 0,3 5 14 0,-5-6-34 15,3 4 12-15,0-3-15 0,-1 1 39 0,-1 3-17 16,3-2 1-16,-4 0 24 0,5 3-4 16,-4-1-22-16,-1 2-2 0,3 0 0 0,1 2 1 15,-4-1 5-15,0 2-22 0,1-1 20 16,2-1-1-16,-2 2 0 0,4-2 5 0,-5 21-2 15,0-9 10-15,0-5-18 0,0-4-7 0,0 0 13 16,8-48 14-16,-7 48-11 0,0-2-22 16,2 2 27-16,-1 2-16 0,2-6 2 0,-1 6 11 15,-1-4 0-15,-2 3 13 0,0 1-10 16,3 6-2-16,-2-10-1 0,2 9 0 0,-3-7-2 16,0 21 0-16,0-9 2 0,0-9 3 0,0 0 0 15,0-2-2-15,0 1-1 0,0-2-1 16,0-1-9-16,0 1 14 0,0-2-4 0,0 4 0 15,0 0-20-15,0-3-5 0,0 6 2 0,0-4 44 16,0 3-6-16,-7-2-6 0,7 1-9 16,-11-30-10-16,8 40-1 0,-3 3-19 0,4 0 2 15,0 0 32-15,2 0-3 0,-3 0 11 0,0-1-19 16,0-3-8-16,3 17 16 0,0-6 0 0,0-5-3 16,0 2 1-16,0-1-2 0,0-2-19 15,0 0 0-15,0 4 1 0,0 4 13 0,0 0-5 16,0 2-10-16,0 4 21 0,0 0 2 0,0 0-24 15,0 10 15-15,0-13-15 0,0 5 19 16,0 8-10-16,0-12 13 0,0 5-3 0,0 7-15 16,0-12 12-16,0 12 2 0,0-10 1 0,0 10-2 15,0-10-4-15,0 10 6 0,0-10-7 16,0 10 15-16,0-8-12 0,0 8 6 0,0 0-24 16,0-10 1-16,0 10-13 0,0 0-12 0,0 0 8 15,0-9-2-15,0 9-2 0,0 0 20 16,-9 0-10-16,9 0-3 0,0-8 26 0,0 8-19 15,0 0 3-15,0 0 36 0,0-10-1 16,0 10-34-16,0 0 11 0,0 0 2 0,0-8-9 16,0 8 11-16,0 0-28 0,0 0 39 0,0 0-38 15,0 0 16-15,0 0 16 0,0-10-32 16,-12 1 36-16,12 9-17 0,0 2 15 0,0 0 12 16,0-1-44-16,-2 2 24 0,1-1-11 0,-1 3-9 15,1-1 21-15,-2 1 11 0,1 0 6 16,-7 11-5-16,1 2-14 0,-2 1-2 0,1-2-11 15,-1 4 14-15,0 0 14 0,-1 2-2 0,0-2 13 16,-1-1-28-16,-3 4 16 0,4-3-13 0,-2 3-14 16,2-4 7-16,-1 3 22 0,3-3-13 15,0 2-10-15,0-1 32 0,-1-2-21 0,1-1 0 16,0 2 9-16,1-3-12 0,1-1-9 16,3-2 12-16,-1-3-14 0,-2 8 28 0,2-6-19 15,0-3-1-15,1 0-5 0,-2-3 11 0,4-1 8 16,-1 0 1-16,-1 0-23 0,2 0-1 0,0 0 35 15,1-2 9-15,-2 0-20 0,1-2-2 16,1 0 1-16,1 1 26 0,-1 0-4 0,-1-1-43 16,2-1 18-16,0 3-7 0,0-4-6 0,0 0-3 15,0-1 28-15,0-3-2 0,2-1-1 16,-1-2-32-16,6-9-1 0,1-6-3 0,1 5 18 16,2-6 4-16,-2 1 10 0,3-6-7 0,-1 1-7 15,2 2-13-15,-2-2 17 0,2-2 1 16,0-2 34-16,-2 5-3 0,-1-3-41 0,3 6 34 15,-2-4-53-15,-1 6 13 0,-1 2 1 0,5-1 21 16,-9 3 2-16,1 5 9 0,-3 2-13 16,0 4 9-16,1-1-1 0,-2 3-2 0,-1-1-12 15,0 0-21-15,1 3 24 0,3-2 13 16,-3 2-28-16,-2 1 6 0,3 1 16 0,0-1 9 16,-1 1-17-16,2 0 2 0,1-2-5 0,-5 2 10 15,0 0 0-15,0 0-8 0,8 0-12 16,-3 0 15-16,-5 0-1 0,9 0-1 0,-9 0 23 15,8 0-4-15,5 16-26 0,-3-5 8 16,1-6 0-16,-2 0 0 0,-7 1 0 0,5-2 3 16,-2-2 1-16,0 6-1 0,7 3-1 0,-5-1-17 15,6 4 8-15,-6-4-1 0,4 1 2 0,-2 3 6 16,1-2 15-16,0 4-30 0,-1 1 2 16,4-2 49-16,-1 1-11 0,-2 3-8 0,-1-4-7 15,-2 3 1-15,2-2-1 0,3 0 0 16,-4 0-2-16,-1 1-9 0,2-4 0 0,-3-3 22 15,1 2-11-15,-2-2-8 0,3 6 33 0,2-9 0 16,-1 15-28-16,-4-12-8 0,-1-4 20 16,1 0 5-16,0 1-16 0,4 5-4 0,-3-4 5 15,-2 0 6-15,-1-1 2 0,1-3-8 16,-3 0 3-16,2 1-2 0,-1-2-31 0,2 1 2 16,-4-1 23-16,0 0-17 0,4-1 17 0,-3 2 20 15,-1-4 8-15,0 0-7 0,0 0 13 0,0 0 6 16,0 0 22-16,0 0 1 0,0 0 3 15,0 0 8-15,0 0 3 0,8 14-5 0,-8-14 2 16,0 0-18-16,0 0 5 0,-2 2-12 16,1-2 7-16,0 0-9 0,1 0 5 0,-4 0-9 15,3 4-14-15,-3-4-6 0,3 0 10 0,-5 0-6 16,2 0-13-16,-2 1 8 0,1-1-12 0,0 0 32 16,-4 0-19-16,9 0 1 0,0 0 16 15,-10 0-34-15,2 0 9 0,-2 0 0 0,-7 0-1 16,4 0 15-16,1 0 3 0,0 0-36 15,-3 0 16-15,-2 0 18 0,-1 0-40 0,0 0 5 16,-2 0 7-16,1 0-7 0,-1 0 10 0,3 0 10 16,-2 0-8-16,1 0-16 0,0 0 9 0,5 0-4 15,1 0 17-15,1 0-5 0,1 0-13 16,1 0 13-16,0 0-9 0,-3 0-8 0,-3 0 8 16,2 0-14-16,3 0 5 0,0 0 4 15,1 0-6-15,1 0 7 0,3 0 13 0,5 0-5 16,-10 0-14-16,2 0 4 0,8 0 12 0,-7 0-3 15,7 0-21-15,-8 0-22 0,8 0-44 16,-9 0-51-16,9 0 12 0,0 0-118 0,0 0-51 16,-6-4-81-16,7 4 32 0,4 0-222 15,0-1 46-15,-5-1 4 0,2-1 37 0,0 3 76 16,-2-3 26-16,0 2 47 0,0-2-20 0,0-1 54 16,0 1 51-16,4 2-4 0</inkml:trace>
  <inkml:trace contextRef="#ctx0" brushRef="#br0" timeOffset="74391.09">2793 6161 599 0,'0'-17'205'16,"0"17"-8"-16,0 0-13 0,-31-49-24 0,22 37-12 15,6 2 18-15,-3 0-18 0,1 4-19 0,-1-1 9 16,1 2-21-16,-7-4-10 0,4 3 10 16,0-2-14-16,-1 2-28 0,2 2 6 0,-4-6 5 15,-1 4-23-15,3 1 18 0,2 3-5 16,-3-3 6-16,2 4-49 0,-8-6 10 0,1 4 2 16,4 0-2-16,0-2 47 0,1 3-46 0,0 0-1 15,3 1 35-15,0-2-44 0,-1 1-5 0,1 0-4 16,-11 2 13-16,8-2 6 0,0 1 18 0,0 1 13 15,3 0-53-15,-2-3-11 0,9 3-7 16,-8 0 9-16,-2 0 15 0,-2 0-8 0,-4 0-13 16,1 0 34-16,-13 18-18 0,13-13-7 15,2 0 20-15,3 0-13 0,4-2 16 0,-4 3-19 16,-3 0-14-16,3 1 15 0,-1-3-2 0,2 10-2 16,3-4-1-16,0-1-10 0,-5 3-2 15,0 2 7-15,4 1-3 0,-3 1 1 0,1 3-2 16,3 1 0-16,-3-2-10 0,1 5 15 0,0 0 0 15,3 0-1-15,-1 1-2 0,0 0 1 0,-1-2 1 16,1-2 11-16,3 8-3 0,-1-13-18 16,4 7-6-16,-6 6 15 0,6-11 4 0,0 11-31 15,0-11 13-15,0 6 0 0,0 2 1 16,15 36 7-16,-10-23 1 0,4-3-2 0,-1 0 11 16,0-3 0-16,1 3-3 0,-1 0 0 0,4-3-2 15,0-1-11-15,2 0 11 0,-1-6-24 16,0 0 3-16,5-2 33 0,0-2 4 0,-3 0-10 15,5-2-4-15,0-5-7 0,-2 3 0 16,5-3 0-16,-2-4 12 0,2 1 2 0,5-1-2 16,-4-4-2-16,2 2-13 0,0-6 8 0,-2 4 22 15,5-4-23-15,-16-2-5 0,5 0 15 16,3 0-10-16,29-14-9 0,-27 8 1 0,0-3 0 16,0-1 2-16,-1-2 2 0,0 0-2 0,-3-1 8 15,-1-3-1-15,0-1-1 0,-1 1 5 0,-2-3-18 16,3 0 10-16,-6 2 2 0,0-1 3 15,-2-2-20-15,-2 3 25 0,3-2-6 0,-3 0-4 16,0 3 11-16,-3-3-1 0,1 3-2 16,-4 0 2-16,4-1-28 0,-3-2 33 0,-1 5-17 15,-2-2-1-15,0 16 9 0,0-12-2 0,0 0 3 16,0 2-8-16,0-3 8 0,0-1-29 0,0-5 45 16,-13-24-21-16,9 19-14 0,2 2 22 0,-2-1-32 15,-1 6 23-15,1-2 14 0,0 2 5 16,0 5-19-16,2 0 39 0,-2 1-11 0,-1-7-4 15,0 4 13-15,1 4-25 0,0 0 4 16,0 4 12-16,1-1 3 0,-1 1-4 0,-3-7 13 16,1 3-24-16,1 1 9 0,-2 0 12 0,1 3 0 15,1 1-11-15,0-1-8 0,1-1-4 16,0 1 16-16,-1 1-27 0,0-1 17 0,-4-4-9 16,-2-2 11-16,4 3-20 0,1 0 15 0,-1 3-13 15,2-3-1-15,0 5-9 0,1-2 13 16,-1 2-8-16,0 0 0 0,2 1 4 0,-3-1-12 15,3 0 16-15,1-1-22 0,-4 2-56 0,4-3-32 16,-1 4 9-16,1-2-118 0,-1-2-31 16,0 2-54-16,1-1 28 0,2 2-256 0,-1-3 38 15,1 3 36-15,0-4 41 0,-4 6 29 16,4-1 21-16,0 2 20 0,0 0 23 0,0 0 29 16,0 0 18-16</inkml:trace>
  <inkml:trace contextRef="#ctx0" brushRef="#br0" timeOffset="93815.81">3725 6491 474 0,'-15'0'172'0,"15"-17"-13"0,0 17-33 16,0 0 7-16,0 0-12 0,-26-38 8 0,23 32-9 16,0-2-38-16,0 5-3 0,1-4 10 0,-1 1-18 15,2 0-1-15,-2 1 4 0,2 0-6 0,0 0-15 16,0 1 10-16,-1-2-2 0,1 1-8 16,1 0 3-16,-2 1-14 0,1-1 6 0,1 2-18 15,0 0 14-15,0-1-7 0,0 2-17 16,0-2 19-16,-2 3-9 0,0-3-20 0,2 4 22 15,0-1-12-15,0 1 9 0,4 2-3 0,-3 2 3 16,2 2-4-16,0 1 12 0,3 14-15 16,-1 5 15-16,3-1-13 0,2 0 5 0,-4 1-10 15,2 2 7-15,2-4-2 0,-2-2 13 16,-3 1-11-16,3-4-6 0,1 1 10 0,-2-3 23 16,1 1-30-16,0-6 5 0,-3-6 4 0,1 2 35 15,1-6-16-15,-1 0-3 0,-2 1 4 16,-4-3-1-16,11 0 16 0,15-20-14 15,-13 5 5-15,0-5-4 0,-1-4 3 0,1-2-21 16,1 0-25-16,-5-3 33 0,1 3-9 0,-1-5-18 16,-1 4 4-16,-3-1 12 0,0 4-6 0,-1-4-7 15,-4 6 18-15,3 4-19 0,-3 4-5 16,0 14 15-16,0-10-44 0,0 3-11 0,0 7-28 16,0-11-33-16,0 11-41 0,0-11-51 15,0 11 17-15,0-8-250 0,0 8-12 0,11-15 30 16,-7 12 29-16,1 1 6 0,12-4 47 15,-3-4 28-15,6 3-45 0</inkml:trace>
  <inkml:trace contextRef="#ctx0" brushRef="#br0" timeOffset="94102.79">4293 6205 685 0,'2'1'259'0,"-2"1"-31"0,0 0 6 0,0 0-12 16,4 1-10-16,-4-2-22 0,1 3-27 0,-2 1-33 16,2 1-13-16,-1 3-2 0,0 16-20 15,0-14-3-15,0 9 16 0,0 6 1 0,0 2-55 16,0-2 0-16,0 3 4 0,0 2-7 16,0-4 12-16,0 0-26 0,0-1-11 0,0 2 16 15,0 1-6-15,0-8-30 0,0-1 13 16,0-3-29-16,8 21-15 0,-5-30-3 0,-3 1-22 15,1-1-47-15,1-2-44 0,1-1 12 0,-1-5-162 16,-1 0-109-16,0-1 42 0,0-3 11 16,0-1-7-16,-1 0 17 0,2-2 8 0</inkml:trace>
  <inkml:trace contextRef="#ctx0" brushRef="#br0" timeOffset="94328.77">4245 6092 658 0,'0'-9'263'0,"-3"1"-46"16,1 3-1-16,-4-2 2 0,6 1-21 0,0 0-51 15,-1 5 21-15,-2-4-45 0,1 1 10 16,0 2-23-16,1 0-10 0,0 1-28 0,1-1-15 16,0 2 5-16,0-3-15 0,0 3 16 15,2 0-45-15,0 3-17 0,0-3-62 0,-1 1-33 16,2 3 8-16,-3-4-170 0,6 2-139 0,-3 1 26 15,-1-2 25-15,1 1 34 0,-2 1-11 0,2 0-2 16</inkml:trace>
  <inkml:trace contextRef="#ctx0" brushRef="#br0" timeOffset="94892.73">5258 6596 219 0,'2'0'287'0,"4"-1"-41"16,-5 1 9-16,1 0-30 0,0 0-8 15,1 0-15-15,-2 0-10 0,0-1-9 0,-1 1-27 16,0-2 27-16,-1-1-46 0,0-1-4 0,-1 3 4 16,-1-3-13-16,1 0 15 0,-2 2-43 0,-1 1-24 15,-3-5 27-15,-5 0-22 0,-2 4-23 0,0-1 3 16,-2-3 3-16,1 2 9 0,-5-1 15 16,11 3-26-16,-11 2-19 0,5-5-6 0,5 1-13 15,0 2 10-15,2-1 2 0,-1-2-5 16,2 4 0-16,-12-8-3 0,1 4-3 0,-1 1-5 15,1-1 4-15,6 3-3 0,1 2-2 16,-1 0-44-16,13 0 11 0,-13 0-13 0,-5 0-52 16,5 0-9-16,-11 14-38 0,16-10-46 15,2 0 17-15,1 0-279 0,1 1 23 0,0-2 28 16,0-3 28-16,3 1 19 0,-1-1 32 0,0 1-24 16,4-1 66-16</inkml:trace>
  <inkml:trace contextRef="#ctx0" brushRef="#br0" timeOffset="95373.7">5181 6928 681 0,'2'0'242'0,"-2"1"-19"0,0-1-15 16,2-1-16-16,-2 2 14 0,0-1-19 15,0 0-14-15,-2-1-11 0,2 1-36 0,-2 0 41 16,0 0-45-16,0-3-1 0,-1 3 0 0,0-1 3 16,-2-3-2-16,2 2-42 0,-3 0 23 15,1 2-37-15,-2-1 12 0,1 1-7 0,0-1 7 16,-2 1 5-16,-11-6-23 0,4 4-2 15,-4 2-15-15,-1 0-27 0,-2 0 15 0,1 0-4 16,1 0 17-16,9-2-20 0,1 2-8 16,-2 0 13-16,1 0-20 0,0 0 15 0,0 0-15 15,3 0 4-15,-1 0-17 0,4 0 11 16,5 0 0-16,-10 0 1 0,3 0 7 0,0 0-6 16,7 0 13-16,-10 0-9 0,3 0-2 0,1 0-24 15,6 0 1-15,-9 0 13 0,1 0-1 16,8 0 1-16,-6 0-25 0,6 0 24 0,-8 0 19 15,8 0-50-15,-10 0-19 0,10 0-38 0,-8 0-24 16,8 0-62-16,-6 0 16 0,6 0-264 16,-7 0-1-16,7 0 30 0,0 0 28 0,-10 0 5 15,4 0 68-15,-2 0 19 0,2 0 16 16,6 0-32-16</inkml:trace>
  <inkml:trace contextRef="#ctx0" brushRef="#br0" timeOffset="101538.16">6447 6256 557 0,'14'0'218'0,"-14"0"-46"0,0 0 9 0,15 0-13 15,3-31-30-15,-14 28-3 0,0 1 5 0,-2 2-4 16,2-4-14-16,0 4-16 0,-1 0 11 15,-3-1-13-15,5-2 15 0,-5 3-5 0,2 0-32 16,0 0 18-16,-2 0-12 0,0 0-12 16,-2 0 17-16,2 3-27 0,-2-2-14 0,-3-1-9 15,5 4 14-15,-5 1 1 0,1-1-22 0,0-2-7 16,-8 11-10-16,0 3 21 0,0 0-16 16,0 4-5-16,-1 9 24 0,-1-8-4 0,-3 7-20 15,1-3 9-15,4 6-17 0,-1 0-6 0,2 2 50 16,0 2-34-16,3-1 15 0,3 3-22 15,-6 2-2-15,7-3 0 0,2 4-10 0,0 2 25 16,2-24 10-16,0 12-38 0,15 26-9 0,-8-25 12 16,6-7 31-16,1-2-32 0,-1-7 15 15,7-1-4-15,-4-11-28 0,-1 1 17 0,5-4 24 16,-10 0-19-16,3 0-6 0,22-17 0 16,-16 7 17-16,-8 1-19 0,1-5 10 0,-4 2-7 15,-3 2-12-15,-1 0 23 0,-1 1-3 0,-3 9-10 16,0-13 12-16,0 3-25 0,0-1 13 15,-12-22 1-15,1 16-7 0,2 1 10 0,-3 3 11 16,-2-2 0-16,-1 0-11 0,0 4-16 0,-2-2 25 16,0 9-20-16,-1-6 11 0,0 2-19 15,0 4-41-15,-1-3-15 0,2 1-25 0,0 3-39 16,4 2 0-16,4-2 10 0,9 3-149 16,-8 0-147-16,1 0 44 0,7 0-3 0,-16-11 40 0,13 7 11 15,-1 0 4-15,1 2 39 0</inkml:trace>
  <inkml:trace contextRef="#ctx0" brushRef="#br0" timeOffset="102147.11">5828 6683 602 0,'-8'-3'272'16,"3"0"-53"-16,-2-1-16 0,2 0 6 0,-7-6-25 15,6 0 6-15,0 1-35 0,0 3-30 16,4 0-3-16,-3-4-13 0,5 6-10 0,-2-4-12 16,0 2-4-16,2 0 2 0,0 6-23 0,0 0 8 15,9-33-2-15,-7 18-23 0,3 4 14 16,-1 1-23-16,2-5 11 0,6 1-9 0,2 3-11 15,-6 1 12-15,5 2-21 0,1 2 4 16,2 2 14-16,-2 4-13 0,-7 0-24 0,3 0 7 16,17 16 2-16,-12 1-6 0,-3-2-2 0,2 0 8 15,-5 4 15-15,-2 2 13 0,0 3-36 16,-2 0 11-16,0 3 31 0,-5-2-34 0,0-2 16 16,0-11 1-16,0 8 0 0,0 5-2 0,-10 29-12 15,3-30 0-15,0 3 17 0,1 2-17 16,-5-7 52-16,1 2-36 0,-1 1-4 0,-5-1-6 15,2-4-9-15,1-1 18 0,-3 1-10 16,3-3 31-16,-1-2-16 0,0-1-4 0,1-3 14 16,-1-2-30-16,2-3-2 0,1-2 0 0,3-3 37 15,-1-1-37-15,9 0 11 0,0 0-16 16,-6 0-1-16,6 0 20 0,-8 0-1 0,8 0-7 16,-11-13-18-16,9 10 18 0,4-1 0 0,0 2-4 15,3-2-19-15,3 0 2 0,5-1 0 16,4 2 20-16,-2-1-2 0,4 1 1 0,2 2-8 15,4 1-13-15,-1 0 21 0,-11 0 14 16,5 0-40-16,5 0-27 0,2 0-3 0,28 20-22 16,-27-16-21-16,-2 2-41 0,0-3-43 0,1 5 18 15,-3-4-185-15,1 0-127 0,0 3 48 16,0 0 47-16,-2-5 23 0,-1-1 7 16,1 2 20-16,-11-3 11 0,4 0 43 0</inkml:trace>
  <inkml:trace contextRef="#ctx0" brushRef="#br0" timeOffset="102600.01">6912 6886 446 0,'3'-2'366'0,"-3"1"-32"0,0 1-60 15,2 0-37-15,0-3-21 0,-1 3 7 16,-1-1-7-16,0 1-37 0,2 0-41 0,-2 0 6 16,0 1-10-16,2 2-11 0,-1-3-24 0,-1 2-24 15,1 2 4-15,2-1 1 0,-3-1-31 16,3 0 33-16,-1 2-14 0,1 0-23 0,-2-2-24 16,-1 2 50-16,3 0-34 0,-2-3-25 15,1 0 27-15,1 3-32 0,-3-2 34 0,1 0-7 16,-1-1-25-16,1 2 11 0,2-3-2 0,-3 1-9 15,0-1 21-15,0 0 18 0,0 0-25 0,0-1 2 16,0 1-21-16,0-3-18 0,-3 2 16 16,2-3 22-16,1 4-17 0,0-2-7 0,-1-1 0 15,1 2-7-15,-3 1-8 0,3 0 13 0,0-2-20 16,-1 4 10-16,0-1 1 0,1 0-7 16,0 5 13-16,0 0 5 0,1-3-30 0,-2 5 35 15,1 0-35-15,0-4 16 0,0 5-15 0,0-2-31 16,0 1-10-16,0-8-24 0,0 0-15 15,0 9-37-15,0-9 13 0,0 10-185 0,0-10 27 16,0 10-155-16,0-10 29 0,12 11 72 16,-8-11 22-16,-1-1 58 0,2-1 12 0</inkml:trace>
  <inkml:trace contextRef="#ctx0" brushRef="#br0" timeOffset="102934.12">7228 6747 692 0,'3'-6'296'0,"-3"4"-3"0,2 1-41 0,-1-3-38 16,1 0 24-16,-1 3-49 0,-1 0 9 16,3-3-53-16,-2 0 30 0,-1 4-55 0,0 4-6 15,1 0-12-15,-2-2 6 0,1 6 8 16,-1-2 7-16,-2 1-45 0,3 2 7 0,0 16-11 15,0-11-7-15,0 3 15 0,0 6-8 0,0-1-19 16,0 3-26-16,13 23-4 0,-8-29 46 16,3 2-9-16,3-5-54 0,0-4-1 0,2-2 0 15,8-4-24-15,-8-2-27 0,-7-4-9 0,8 0 4 16,2 0-22-16,28-27-19 0,-23 15-33 16,-1-2-26-16,3-4-26 0,-1 5 19 0,-3-5-193 15,-1 3-87-15,-4 0 22 0,1 0 70 16,-6 0 8-16,3-4 54 0,-7 8 15 0,-1-1 10 15</inkml:trace>
  <inkml:trace contextRef="#ctx0" brushRef="#br0" timeOffset="103143.21">7580 6649 220 0,'0'-4'411'0,"-3"-2"-42"16,3 1-94-16,0 1-37 0,0 3-25 0,0 2 0 15,-1 0-11-15,-2 6-6 0,1-4-20 16,0 6 11-16,0 14-41 0,-3-1 8 0,-4 3-18 15,8 2-15-15,-6 6-12 0,6 3-29 0,0 5-18 16,-5-6 15-16,-2 2-7 0,1 3-12 0,-2-1-71 16,5 2-35-16,-2 0-51 0,1 3-26 15,5 1 10-15,-1-6-180 0,1-17-140 0,0 15 38 16,11 40 41-16,-6-35 17 0,-1 0 39 0,1-6-3 16,5 2 28-16</inkml:trace>
  <inkml:trace contextRef="#ctx0" brushRef="#br0" timeOffset="104014.39">7998 6684 752 0,'-3'0'230'0,"-1"-1"-35"0,3 2-20 0,-3 0 1 15,3-1-25-15,0 4-15 0,-1 1-15 16,2-3-1-16,-1 6-4 0,1 2 5 0,0-2 0 16,0 19-18-16,0-16-22 0,0 8 13 0,0 1-11 15,0 1-35-15,0-1 18 0,0 3-19 16,0-2-16-16,0-3 1 0,-10 20 18 0,7-21-19 15,3-5 7-15,-1-2 19 0,-2-4-5 16,2 3-28-16,0-7 45 0,1 2-33 0,-4 0-1 16,3-4 2-16,-3-2 18 0,4-4-15 0,0 4-8 15,0-7-11-15,0-1 25 0,0-15-10 16,0 10-43-16,0-6 17 0,11-33-11 0,-4 19 9 16,1 4 19-16,1-2-25 0,2 6-7 0,-1-2 12 15,2 4-12-15,-2 4 22 0,3 2-3 0,-3 7-11 16,0 0 11-16,0 8-32 0,-2 2 19 15,-8 2-4-15,10 0 15 0,11 18 1 0,-6-8-17 16,-6 1-3-16,1 3 32 0,-1 6-25 16,-1-1 6-16,0 1 10 0,-1-1 10 0,5 3 3 15,-6-2-3-15,-2-1-1 0,-3 3 16 0,3-8-6 16,-4-5-9-16,3-3-2 0,0 1-3 16,-1-4-2-16,-2 4-3 0,1-4 22 15,-1-2-4-15,0-1 7 0,-1-4-3 0,2-1-5 16,0-1 11-16,2-3-20 0,2-12-4 0,0-4 4 15,3-4-7-15,1 3 3 0,2-3-8 16,-5 5-2-16,6 3 0 0,-2 5-5 16,1 2 0-16,0 0-1 0,-1 3-1 0,-1 5-19 15,0 0 11-15,-4 4 0 0,-5 2 1 0,0 0 5 16,9 0-1-16,12 24 0 0,-14-7 0 0,1-3 8 16,2 5 7-16,3 3-2 0,-7 4-11 15,2-5-9-15,-3 4 7 0,2-3 0 0,0 2 0 16,0 1 17-16,-2-1 21 0,-3-1-20 0,5-7-14 15,-1 6 4-15,-3-2 4 0,0-7-18 16,-1-2 2-16,0-1-58 0,0-4-27 0,-1-1-37 16,0-1-25-16,-1-1-34 0,2-3-40 0,-2 0 19 15,0 0-192-15,0 0-39 0,0 0 44 0,20-27 14 16,-12 11 23-16,-1-5 27 0,-2-3 38 16,6-1 12-16</inkml:trace>
  <inkml:trace contextRef="#ctx0" brushRef="#br0" timeOffset="104267.42">8735 6402 595 0,'4'-7'274'0,"-2"-2"-34"0,3 4-41 0,-2 0 19 15,0 4-1-15,1 2 11 0,0 3-18 16,-3-3-7-16,1 4-23 0,0 4 32 0,3 16-12 16,-4 4-12-16,-1-1 5 0,0 1-16 15,4 11-23-15,-4-25-2 0,0 16-15 0,0 2-31 16,0 2-24-16,0 1 9 0,0 2-32 0,0-3 17 15,0-2-13-15,0-4-27 0,0 0-34 16,0-3-2-16,10 26-1 0,-5-39-78 0,-3 3-27 16,1-6-30-16,0-4-52 0,0 3 18 0,-3-5-189 15,3 0-68-15,1 0 5 0,0-4 29 0,0 0 27 16,1-2 0-16,3 2 46 0,15-18 26 16,-7 7 14-16</inkml:trace>
  <inkml:trace contextRef="#ctx0" brushRef="#br0" timeOffset="104676.35">9332 6499 756 0,'4'-10'381'16,"-1"1"-22"-16,-1-1-47 0,0 3-1 0,-4 4-20 15,1-4 13-15,0 4-22 0,-4-2-39 0,0 1-22 16,1 7-45-16,-3-6-1 0,-1 6-11 15,-2-3-25-15,-21 13 4 0,10-3-6 16,3 3-5-16,0 1-27 0,1-3-13 0,4 3 6 16,-2-2-17-16,4 6-1 0,1-4-17 0,2 6-25 15,4-4 4-15,0 0-11 0,2-2-15 0,2-14-7 16,0 18-2-16,0 0-11 0,16 21-5 0,-4-23 0 16,-1 3-23-16,4-1 3 0,-2-1 1 15,2-1 7-15,0 0 0 0,-2 2-22 16,0-8 24-16,1 5 3 0,-1-3 14 0,1 1-3 15,-4 3-14-15,-1-1-1 0,0 4 13 16,0-5-22-16,-2 1 40 0,-2 1-3 0,-1-5 2 16,-1 1 14-16,-2 0-15 0,-1-12-9 0,0 18-9 15,-14 27 2-15,2-20-81 0,0-2-45 16,-5 0-37-16,-8-1-62 0,0-3 21 0,-8 6-282 16,-5-1 14-16,-2-3 34 0,-9-3 32 0,-5-2 50 15,-4-1 25-15,-1-5 24 0,-3-2 17 16,-4-2 18-16,2-6 38 0</inkml:trace>
  <inkml:trace contextRef="#ctx0" brushRef="#br0" timeOffset="106530.23">3820 1790 365 0,'0'0'217'0,"0"0"-18"16,0 0-29-16,0 0-15 0,0 0-20 0,0 0-17 16,0 0 5-16,0 0 11 0,0 0-6 15,0 0-12-15,13 10 5 0,-4 11-7 0,1 1 9 16,0 0-28-16,0 5-7 0,-1-4-5 0,3-1 3 15,1 4-22-15,-2-5 12 0,4 0-13 16,-3-1-16-16,-1-2 2 0,0-1 10 0,0-5-5 16,2 0 8-16,2 0 30 0,-2-10-21 15,0-2 13-15,-3 0 7 0,-10 0 17 16,14 0-44-16,16-18 12 0,-14 8-3 0,-5-6-9 16,1 2-6-16,-2-2-5 0,0 0 54 0,-1 0-30 15,-4-6-21-15,3 1 1 0,-4-1 7 16,0-1-7-16,-3-5-11 0,3 5 5 0,-4-5-16 15,0-2 1-15,0 5 3 0,0 12-20 16,0-7 7-16,0-2-5 0,0 1-2 0,0 3-15 16,0 5-1-16,0-1-63 0,0 2-34 0,0 2-38 15,9-8-27-15,-8 9-57 0,7-7 18 0,-3-3-145 16,5 9-80-16,-4 5 22 0,-2-4 11 16,2 4 42-16,0 0 0 0,4 3 42 0,-2 0 9 15,12 0 3-15</inkml:trace>
  <inkml:trace contextRef="#ctx0" brushRef="#br0" timeOffset="106932.2">4833 1502 638 0,'0'-3'259'0,"3"-1"-19"16,-3-1-27-16,0 1 28 0,-3-1-37 0,3 3 35 0,-5-3-25 15,1 1-45-15,-1-1-7 0,-1 0-8 16,-4-8-25-16,-7 6 4 0,7 2 5 0,0 0-9 16,3 1-25-16,-3 3-30 0,0 1-5 15,1-1-9-15,0-2 26 0,0 3-7 0,3 0-10 16,6 0-18-16,0 0-27 0,-11 0 18 0,-3 0-3 16,-11 20-5-16,12-11-4 0,2 6-2 15,-2 1-9-15,6 5 4 0,-3 6-1 0,4 1-2 16,-1 7-3-16,3 0-3 0,4 1 35 15,-2 6-4-15,2-20-56 0,0 6 4 0,11 42 19 16,-4-31-5-16,0-1-15 0,0-3-8 16,-1 0 30-16,1 2 0 0,7-7-8 0,-7 0-9 15,1 3 12-15,-3-11-21 0,5 1 1 0,-7 0 11 16,-2 1-29-16,5-3-62 0,-3-3-19 16,-3-10-36-16,0 10-68 0,-13 15 21 0,2-16-196 15,-2-1-71-15,3-4 65 0,-2-2 52 0,1 2-8 16,1-5 22-16,2-4 17 0,3-3 11 15</inkml:trace>
  <inkml:trace contextRef="#ctx0" brushRef="#br0" timeOffset="107152.19">4777 2004 676 0,'2'-2'355'16,"-1"-4"-58"-16,-2 5-45 0,-1-2-25 15,1 3-20-15,-2 0 12 0,-2-4-21 0,0 4-44 16,-3 0-34-16,-8 4 25 0,3-4-36 0,-2 0-16 16,-22 12-25-16,15-7-18 0,0 0-37 0,0-4-32 15,3 3-64-15,5-3 8 0,14-1-276 16,-9 0-33-16,1 0 18 0,8 0 19 16,0 0 23-16,-10 0-28 0,13 0 7 0,1-1 62 15</inkml:trace>
  <inkml:trace contextRef="#ctx0" brushRef="#br0" timeOffset="107455.16">5356 2025 473 0,'4'-2'361'0,"0"-1"-23"15,-3 1-14-15,2-1-22 0,0 2-39 16,-1-1 32-16,-2-1-20 0,0 2-45 0,-1-3 18 16,0 2-57-16,-2-2-13 0,-1 1-24 0,-2 2 6 15,-14-1-44-15,2-2 8 0,-2 2-38 16,-2 2 18-16,13 0-45 0,-6 0-11 0,-4 0-4 16,-1 0-4-16,2 0-73 0,-15 16-32 0,21-14-42 15,0-2-43-15,5 1-90 0,-1-1 21 16,3 0 20-16,1 3-300 0,0-3 35 0,4 0 29 15,4-3 28-15,0 2 115 0,-2-1-16 0,5-4 43 16,9 2-20-16</inkml:trace>
  <inkml:trace contextRef="#ctx0" brushRef="#br0" timeOffset="107706.15">5415 2195 489 0,'-2'7'327'16,"-1"-5"-49"-16,0 3-48 0,-1 0-6 16,-2-4-8-16,1 2-19 0,1-2-23 0,-2 1-11 15,-3 1-18-15,3-3-28 0,-1 1 0 0,-2-1 1 16,3 2-29-16,-11 0-5 0,7-2 12 16,-4 0 1-16,1 0-32 0,-2 0-25 0,-1 0 0 15,1 0-38-15,-3 0-14 0,0 0-45 0,-1 0-100 16,4 0 15-16,-2 0-132 0,2 0-109 15,2 0 7-15,0 0 26 0,4 0-22 0,0 0 17 16,9-10 69-16</inkml:trace>
  <inkml:trace contextRef="#ctx0" brushRef="#br0" timeOffset="108385.1">5947 1725 777 0,'-4'-6'258'0,"-3"2"-28"0,1-1-18 16,-1 3 28-16,3-2-53 0,-2 0 0 0,2 0 4 15,0 3 2-15,-4 0-27 0,4 1-24 0,-10-8-41 16,5 8 15-16,-2 0-9 0,-2 0-9 16,-14 16 13-16,11-7-25 0,3 0-34 0,0 4-16 15,-2 3 27-15,0-5-17 0,2 8 6 0,2-6-11 16,3 6-12-16,-2 3-6 0,5 0 11 16,0-1-8-16,3 3-9 0,2-4-18 0,0-9 18 15,0 8-15-15,17 23 9 0,-6-24 3 16,8 2 8-16,0-3-13 0,-1 0-15 0,3-6 19 15,3-1 21-15,-1-3-6 0,-3-3-11 0,2-2-9 16,2 2 10-16,-2-4-9 0,-12 0-5 0,4 0 1 16,21-16 12-16,-17 10-12 0,-1 1-6 0,0-3 20 15,-4 4-28-15,-3-6 52 0,-3-2-16 16,-1 6-7-16,-2-4 12 0,-3 0-14 16,-1 10 4-16,0-13-2 0,-14-25-3 0,4 15-1 15,-5 0-1-15,-2-1 37 0,0-1 0 0,-1-1 8 16,1 2-11-16,0-3 0 0,1 4 3 15,-3 1-11-15,3 2-17 0,-1 4 13 0,1-3-3 16,5 3-98-16,-5 6-34 0,-1 4-80 16,3 1-91-16,14 5 24 0,-10 0 22 0,-4 0-283 15,-7 15 35-15,10-13 75 0,2 0 48 0,1 0-26 16,0 4 24-16,5-3 19 0,-1 4 11 16</inkml:trace>
  <inkml:trace contextRef="#ctx0" brushRef="#br0" timeOffset="119025.4">2693 1014 650 0,'0'0'243'0,"0"0"-15"16,0-19-29-16,0 19 9 0,0 0-43 15,0 0-20-15,-20-31-26 0,20 31-4 0,1 0-18 16,0 5-5-16,2-3-14 0,0 3 6 0,6 14-9 15,3-3-13-15,-2 3 0 0,3 1-6 16,4 2-19-16,-4 2 6 0,3 1 2 0,-2-3-5 16,0 4-16-16,2-7 1 0,-2 2-26 0,-1-6-12 15,2 2-42-15,-9-1-46 0,1-2-20 16,-5-3 8-16,1 2-179 0,-3-13-64 0,0 10 23 16,0 0-34-16,-12 5 15 0,8-10 6 15</inkml:trace>
  <inkml:trace contextRef="#ctx0" brushRef="#br0" timeOffset="119853.38">2620 1418 320 0,'-2'0'322'16,"-2"-3"-40"-16,1-2-37 0,0 3-20 0,-1-1-18 15,0-2 10-15,-2 0-38 0,2 0 19 16,-7-6-1-16,-1-3-57 0,7 3 9 0,-3-6-31 15,1 5-29-15,2-2 3 0,-1 3-9 0,5-1 4 16,-3 4-35-16,3-1 35 0,-2 2-37 16,3 7-14-16,0-17 8 0,13-10-11 0,-4 13-2 15,-1 4 30-15,5-4-28 0,-2 8-16 0,4 1 30 16,-2 3-16-16,-4-1-40 0,1 3 15 0,-10 0 33 16,9 0-34-16,-1 0 17 0,12 20-31 15,-7-10 19-15,-7 0-4 0,1-1-2 0,-4 0 11 16,5 8-17-16,-8-17 0 0,0 14 6 15,0 1-19-15,-11 24 17 0,4-17-12 0,-4-3 17 16,-4 2 1-16,2 0 5 0,-5 5-14 16,0-7 33-16,1 1-40 0,2-2 3 0,-7-3 15 15,3 0-18-15,0-2-2 0,1-4-5 16,1 0 29-16,1-4 20 0,0 1-20 0,-3-6-33 16,13 0 21-16,-4 0 19 0,1 0-29 0,-14-14 9 15,9 5-5-15,0-5 4 0,1 0 3 0,4-3 10 16,-1-2-22-16,3-4 15 0,1 1-9 15,1-5-4-15,2 3 8 0,0-3-5 16,2 5 0-16,1 3 4 0,0 19-9 0,0-14 7 16,0 3-1-16,0 0-1 0,0 1 22 0,0 10-7 15,10-20-8-15,-6 17-15 0,0 2 0 0,1 1 8 16,0 0 2-16,1 1-11 0,0 3 21 16,-2 0-5-16,7 8-1 0,2-3-6 0,-3 0-12 15,-3 1 25-15,-2 0-31 0,-3 0 23 0,4 9-11 16,-6-6 1-16,0-13-2 0,0 14 3 15,0 5-5-15,-15 16 8 0,5-15 10 0,1-5-4 16,-7-2-10-16,3 4-6 0,0-5 27 0,3 0-29 16,-1-6 21-16,3-1-7 0,-1-1 9 0,0-3-11 15,1-1 21-15,1 0-4 0,7 0 14 16,-6 0-29-16,0 0 5 0,-6 0 14 0,2 0 9 16,-11-15-32-16,12 14 15 0,1-3 17 15,1 3-18-15,3-2-9 0,4 3-10 0,0 0 14 16,0 0-23-16,-8 0 2 0,-5 33 9 0,6-17 13 15,1 4 15-15,0 5 3 0,3-3-21 0,2 4-2 16,-3-4-7-16,4 3 22 0,0-2 1 16,0-2-28-16,0-3 4 0,0-5 28 0,0 1-3 15,0-14-10-15,0 11-6 0,0 4-10 0,0 1 9 16,-18 23 2-16,12-25 2 0,-1-4 27 16,-1-5-35-16,-5 3 20 0,1 0-32 0,-1-4-3 15,-3 4 19-15,2-8 1 0,14 0-2 0,-11 0 3 16,-4 0-22-16,-15-17-38 0,11 6-21 15,3-4-74-15,-1-3-18 0,2-3 16 0,-2-3-239 16,4-2 4-16,1-3 28 0,3-2 23 16,3-4 25-16,5-3 21 0,-1-3 5 0,2 19-33 15</inkml:trace>
  <inkml:trace contextRef="#ctx0" brushRef="#br0" timeOffset="120049.34">2157 857 464 0,'3'-4'256'16,"-3"1"-50"-16,-3 0-10 0,2 3-16 0,-1-2-16 15,-2 2-10-15,-1 2-12 0,1-2-19 0,-5 3-19 16,-6 1 7-16,-1 3-33 0,0 4-13 0,0-1-44 16,0 3-65-16,0 3 5 0,-1-2-184 15,1 1-133-15,-1-2 22 0,0-2 19 16,-2 0 13-16,0-4 10 0</inkml:trace>
  <inkml:trace contextRef="#ctx0" brushRef="#br0" timeOffset="120262.35">1735 1106 304 0,'-4'2'308'15,"2"1"-51"-15,-2 0-41 0,3-2-27 0,0 0-24 16,-2 0-32-16,2 2-12 0,1 2-7 0,1 0-9 15,2 2-22-15,1 16 12 0,4-4-18 16,4-3-10-16,-3 5-5 0,0 0-5 0,3-1-23 16,-2 2-30-16,0-2 5 0,0-3-54 15,-3 7 5-15,0-4-140 0,-7-1-106 0,0-6 20 16,0-13 22-16,0 10-97 0,0 3 13 0,-13 15 3 16</inkml:trace>
  <inkml:trace contextRef="#ctx0" brushRef="#br0" timeOffset="120501.3">1557 1424 486 0,'-7'-4'258'0,"4"2"-54"16,0-1-6-16,0 6-28 0,0-2-12 0,0 4-31 15,-5 8 11-15,1 5-33 0,2 2 1 0,-4 1-10 16,6 4-1-16,-1-1-32 0,0 3 5 0,2-3-21 15,-5 1 20-15,2-1-14 0,4 1-2 16,-1 0-22-16,-1-1-37 0,-1-3-5 0,1 4-31 16,0-8-42-16,3-3 9 0,-8 4-157 15,0-7-123-15,4-1 23 0,0-6 24 0,2 0-7 16,-3 0 17-16</inkml:trace>
  <inkml:trace contextRef="#ctx0" brushRef="#br0" timeOffset="121125.26">1321 1465 298 0,'-1'-9'258'16,"-2"3"-34"-16,3 1-42 0,-2-3-2 16,-1 4-29-16,3 1-12 0,0-1-19 0,0 3-23 15,0 0-10-15,0 2-23 0,2 3 8 0,-1-2 8 16,1 3-14-16,1 0-6 0,-2 1-6 0,2 3-7 15,-2 0-22-15,7 10 20 0,-5-3-3 16,-1-1-5-16,-1-3-9 0,4 8-2 0,-1-1 2 16,-4 0 5-16,0-2 6 0,0-4-17 0,-10 26-8 15,1-18 14-15,1 4 3 0,-3 2 2 16,-3-4-1-16,1-1-4 0,-1-2-9 16,-9 6-1-16,3-7 2 0,-1 1-5 0,1-3-6 15,0-7-3-15,3-2 12 0,1-4 10 0,1 2-10 16,-2-4-1-16,12-2 9 0,-6 0-23 15,-11-22 27-15,10 12-5 0,6-3-7 0,-1-5-4 16,5 2-3-16,1-1-10 0,1 5 14 16,0-2-6-16,11-21-13 0,-4 15 16 0,-1 3-12 15,6 2 3-15,-2 2-5 0,0 1 12 0,1 6-15 16,0-3 1-16,-1 8 7 0,-10 1-1 0,10 0 8 16,4 18-5-16,-6-11 2 0,-2 2-22 15,-3 8 27-15,-1 5-14 0,-2-2-3 0,3-1-10 16,-3-9 11-16,0 8-2 0,-14 21 19 0,6-13 8 15,1-3-5-15,-2-1-2 0,-3 1 14 16,2-3-5-16,-3-3 31 0,2 4-27 0,0-10 8 16,-2 2-1-16,-2-8 1 0,5 4 9 0,-3-3 43 15,0 0-33-15,2-1 7 0,0-4-4 16,1-1-27-16,0 0 21 0,0 0 13 0,-12-16-23 16,11 10 17-16,-1-5-14 0,-3-1 14 15,0-2-34-15,-2 2 5 0,2-5-4 0,-3-1-1 16,1 3-6-16,2-3-2 0,2 1-1 0,-5 4-7 15,3 0-3-15,2 3-52 0,4 0 0 0,0 1-31 16,3 4-38-16,3-5-40 0,-1 6-51 16,4 4 18-16,-1-2-251 0,1 2 34 0,0-9 27 15,14-12 25-15,-5 6 31 0,-3-8 45 0,-3 6-11 16,6-7 7-16</inkml:trace>
  <inkml:trace contextRef="#ctx0" brushRef="#br0" timeOffset="121332.25">1035 1130 275 0,'-4'-3'285'0,"1"2"-65"0,-4 0-66 16,-3 2 5-16,2 4-28 0,-5 5 11 16,3 4-20-16,-4-4 10 0,1 0-26 0,0 5-19 15,2 6-7-15,-2-2 0 0,4 1-13 0,-1-4-34 16,1 6-29-16,-2 0-49 0,3 1 6 15,0-2-144-15,-3-4-153 0,4 0 4 16,-2-5 17-16,0-4 8 0</inkml:trace>
  <inkml:trace contextRef="#ctx0" brushRef="#br0" timeOffset="121484.26">815 1441 628 0,'-2'-4'153'0,"0"8"23"0,2-2-40 16,2 0-31-16,-2 0 0 0,2 5-56 0,2-5-8 16,-1 7-3-16,0-4-161 0,1 1-179 0,-5-1-8 15,-2-1 26-15</inkml:trace>
  <inkml:trace contextRef="#ctx0" brushRef="#br0" timeOffset="122145.2">429 2064 365 0,'-6'-4'255'0,"-2"3"-35"0,3-4-9 16,0 4-5-16,2-5-34 0,-1 6-14 0,-6 0 0 15,4 0-23-15,2 0-21 0,-2 0-11 0,-2 2-11 16,3 2 4-16,-3 2-9 0,-2 2-14 16,2-3-18-16,2 3-3 0,-4 4-14 0,1 0-1 15,-4 3 6-15,5-1-9 0,-2 4-7 0,1 3 8 16,4-1-20-16,0 2 3 0,1-1-7 0,4 7 27 16,-4-9-25-16,8 1-5 0,-1-3-1 15,3 4 13-15,0-1-7 0,2-4 4 0,1-1-7 16,5 2 2-16,0-4 9 0,0-1-9 15,-1-10-1-15,5 4-9 0,-2-10 13 0,2 8-10 16,0-6-2-16,1 0 0 0,-1-6 0 0,0 3-7 16,0-7 18-16,-3 2-2 0,2-6-2 15,-3-3-3-15,0 2 4 0,-2 0-9 0,-1 2-11 16,3-1 8-16,-2-4-7 0,-2 5 21 0,0-1-20 16,2 4-2-16,-2 6 5 0,-1-3 9 0,-8-1-15 15,8 10 24-15,-6-2-23 0,0 1 12 16,-3-2-3-16,0 0-4 0,0 3 8 0,-2 7-8 15,-1-1-2-15,2 1 10 0,-6 3-11 0,1 6 19 16,-5 11-1-16,-3-3-12 0,0 1 19 16,1-5-14-16,3 3-6 0,-2 9 12 0,2-7-12 15,2 5 7-15,-1 7-3 0,-1-4 18 16,3 0-11-16,4-3-4 0,-1 5 19 0,4-19-10 16,0 7-11-16,14 27 11 0,-4-24 11 15,3-3-18-15,1 2-4 0,9-8 29 0,3-8 15 16,3 1-26-16,2-8 27 0,-16-2-5 0,12 0 0 15,36-28-9-15,-26 10-18 0,0 1 26 16,-3-3-17-16,6-7 26 0,-4 1-15 0,-1 5-28 16,2-1 1-16,-10 0-34 0,-6 6-36 15,-1 3-63-15,-2-3 11 0,-1 6-324 0,-5-3 23 16,-4 3 61-16,0-7-12 0,-8-2-5 0,0 19 72 16,0-21 13-16,-14-22-37 0</inkml:trace>
  <inkml:trace contextRef="#ctx0" brushRef="#br0" timeOffset="129214.73">4359 3902 512 0,'0'0'196'0,"0"0"1"0,0-18-36 0,0 18-6 16,14-31-8-16,-18 24-14 0,1-2-2 0,1 6-5 15,-2-5-27-15,-1 3 1 0,2-1-14 16,0 1 8-16,-10-5-21 0,3 1-9 0,1 4-11 16,0 1 2-16,-4-2-12 0,0 1 10 0,4 1-1 15,-1 3-13-15,3 1-5 0,0 0-1 16,1 0-14-16,-3 0 17 0,9 0-15 0,0 0-9 16,-9 0-6-16,2 0 19 0,7 0 3 15,-26 16-16-15,17-8 5 0,1 0-9 0,-1-4-5 16,4 4-3-16,2-3 10 0,0 1-4 15,1-1 7-15,2 3-5 0,-2-5 6 0,2-3-10 0,0 0-7 16,0 10 8-16,0-10 5 0,19 28 4 16,-5-18-5-16,-4-6-3 0,3-3-1 0,-2 0 4 15,-3-1-2-15,6 0-1 0,3 0-8 0,-1 0 20 16,20-16-13-16,-19 8-9 0,-2 6 12 16,-3-3-6-16,-1 2-2 0,-2 1 9 0,0 0 2 15,-1-1-18-15,-1-1 3 0,-3 3 14 16,0-1-12-16,1 0 5 0,-2-2 2 0,2 2-9 15,0 1 16-15,-1-3-5 0,-3 0-3 0,4-1 1 16,-3 0 0-16,0-1-15 0,2-2 10 16,-3 4-2-16,2-3-6 0,-2 2 3 0,4-1 13 15,-4 0 2-15,-1-2 9 0,3 2-13 16,-1 3-2-16,-1-3 10 0,0 1 4 0,0 2-13 16,-1-3-9-16,0 4 12 0,1-2-1 0,1 0 4 15,-1 2 5-15,-1-2-19 0,1 3-4 16,1-3 12-16,-2 4-4 0,2-1 0 0,-2 1-1 15,0 0 6-15,0 0 3 0,0 0-14 16,0 0 5-16,13 19-2 0,-7-6-9 0,2 6 2 16,-3 1 12-16,0 0-1 0,4 3-4 0,-4 1 14 15,4-1-6-15,-4 6 0 0,1 0 7 0,-2 3-1 16,3-4 16-16,0 2-15 0,-3-3 24 16,0 6-4-16,1-5 2 0,-1 5 4 0,-4-2 7 15,4 1-19-15,-3-1 31 0,-1-17-16 0,0 9 1 16,-18 32 31-16,7-21-34 0,-2-7-5 15,-2 1-2-15,-2-1 35 0,-2 0-1 0,-3-3-10 16,2 0-26-16,-2-1 7 0,0-1-3 0,-2-4-4 16,2-1-3-16,-3-5 23 0,1 3-5 15,0-4-3-15,3-1 0 0,2-7-4 0,7-3-30 16,0 0 0-16,-8 0 30 0,-12-19-5 0,17 4-3 16,1-2-18-16,4 1-1 0,2-7-40 15,3-5-5-15,3-2-46 0,2 11-16 0,0-3-24 16,11-38-39-16,-5 21-52 0,6 9 18 15,-2 1-260-15,0-3 4 0,-5-2 49 0,0 8 30 16,3 1 33-16,-3 3-23 0,-1-2 69 0,-3 10-18 16</inkml:trace>
  <inkml:trace contextRef="#ctx0" brushRef="#br0" timeOffset="129545.71">5136 3841 748 0,'4'0'325'0,"-1"0"-46"0,-3-4-34 15,1 4-21-15,-1-1 3 0,-1 0-52 0,-2 0-21 16,2-2-6-16,-2 3 5 0,0-2-34 0,0 3-16 16,-2-1-29-16,-1-1 34 0,-1 1-10 0,-10 0-47 15,9 0 3-15,-4 0-20 0,-2 0-15 0,-1 0-41 16,-21 12-43-16,17-8-40 0,1 2 11 16,4-2-153-16,2-4-155 0,-6 8 20 0,8-8 31 15,1 0 20-15,9 0 24 0,0 0 10 0,-5-8-23 16</inkml:trace>
  <inkml:trace contextRef="#ctx0" brushRef="#br0" timeOffset="129780.69">5290 3976 293 0,'-1'5'278'0,"-1"0"-30"0,-4-2-37 16,-8 8-12-16,1-1-7 0,-2 0-21 15,-3-2 7-15,-3 0-22 0,2 2-22 0,-4-3-15 16,4-3-6-16,-1 5-2 0,0-2-13 16,2-5-21-16,-1 2-12 0,5-3 16 0,2 1-28 15,12-2-31-15,-11 0-30 0,1 0-62 0,4 0 6 16,-5 0-281-16,-5-22-31 0,4 8 35 16,3 7 22-16,2-8 21 0,0-7 20 0,5 9 3 15</inkml:trace>
  <inkml:trace contextRef="#ctx0" brushRef="#br0" timeOffset="130674.63">6136 3736 377 0,'-2'-2'239'0,"0"2"-17"16,-1-3-12-16,3 3-40 0,-3 0 3 15,2 0-28-15,-3-4 4 0,4 4-15 0,-3-1-19 16,0 1-1-16,2 1-38 0,-2 2 10 0,-1-2-10 16,-1 2 0-16,-7 8 9 0,-2 1-13 15,-1-3-10-15,0 5-9 0,-4 2 11 0,-1-2-18 16,0 0-14-16,0-2 26 0,-1-1-22 0,-2-1 14 16,5 3-32-16,-1-4 27 0,3 1-5 0,0-7-23 15,4 1 5-15,-3-2 1 0,15-2 15 16,-9 0-26-16,1 0-3 0,1 0 11 0,-8-22-3 15,9 10 9-15,-1-5-8 0,0-1-8 16,7-1-16-16,0 7 9 0,0-6 0 0,0-5 0 16,14-24-11-16,-10 16 20 0,4 5-21 15,1-1 12-15,2 3-3 0,-1 2-5 0,1-1 4 16,-1 2 3-16,-1 1 8 0,2 2-12 0,-1 0 15 16,1 4 2-16,3 1-18 0,-4 5-9 0,3-2 16 15,-3 2-7-15,0 5 4 0,-3-2-7 16,3 4 3-16,-3 1-3 0,0-2 4 0,-7 2 4 15,11 0 7-15,16 15-3 0,-10-5-5 16,-4 2-11-16,2 0 5 0,-5 4-1 0,3 3 27 16,0-3-5-16,0 4 22 0,-4 1-14 0,1 2-9 15,-1 2 14-15,-2 0-9 0,0 2 4 0,-2 5 33 16,-3-5-23-16,-2-12 4 0,0 9-4 16,0 7 20-16,0 3-7 0,0 1 8 15,0 0-23-15,0 5 24 0,0-4-18 0,0 0-3 16,0 2-3-16,0-3-5 0,0 0 12 0,0-2-5 15,0 0-5-15,0-1-19 0,0-1 19 0,0-6-10 16,0 0-1-16,0-2 0 0,0-4-2 16,0-1-2-16,0-2-3 0,7 8-20 0,-7-17-21 15,2 1-7-15,0-4-40 0,0 0-37 0,0-2-44 16,-2 2-52-16,2-4 19 0,-1 0 19 16,0-4 13-16,-1-2-254 0,4 0 28 0,-4 0 26 15,0-4 25-15,4-12 30 0,-4 9 17 0,12-24 15 16,-10 13-18-16</inkml:trace>
  <inkml:trace contextRef="#ctx0" brushRef="#br0" timeOffset="131062.61">6478 3980 473 0,'4'1'242'0,"-1"2"10"0,0-3-24 0,0 1-13 16,-1 0 4-16,0 2-21 0,1-1-2 15,1 3-32-15,-4-3 7 0,2 2-34 0,0 3-7 16,0-4 3-16,0 3-15 0,-1 0-11 0,0 0-31 16,2-2-12-16,-3 1 17 0,2-1-23 15,-1-2-7-15,1 3 14 0,0-2-12 0,-2-1 14 16,2 0-36-16,-1 1 12 0,0 1-27 16,1-3 18-16,-2-1-2 0,1 0 4 0,-1 1 4 15,2-2-21-15,-2 1 12 0,0 0-11 0,3-12-6 16,-1 8-20-16,0-2 14 0,-2-1-10 15,2 2 10-15,1-1-1 0,1 1 11 0,-3 3-25 16,1-4-2-16,1 3 10 0,0-4 15 16,-1 5-19-16,-1 2-6 0,-1 0 37 0,0 0-3 15,0 0-28-15,0 0 10 0,0 0 20 0,11 18-48 16,-11-12 14-16,2 0-50 0,2-1-23 0,-4 1-18 16,0-2-49-16,0 0-19 0,1 0 16 15,2-2-211-15,1 0-76 0,-3-2 62 0,3 0 52 16,-4 0 1-16,0 0-27 0,8 0 49 15,4 0 43-15</inkml:trace>
  <inkml:trace contextRef="#ctx0" brushRef="#br0" timeOffset="131751.63">7181 3876 554 0,'1'-2'307'0,"3"-2"-16"0,0 0-32 0,-4 4 3 16,3-3-7-16,-3 0-33 0,0 0-26 0,0 1-7 15,-1 2-39-15,-1-4 12 0,-1 3-33 16,-1-2-9-16,1 2-20 0,-4 2-3 0,1 2-21 16,-12 2-12-16,1 3-5 0,-2-1 3 15,3 2-13-15,-1 1 5 0,0 3 17 0,3 3-37 16,-2-3 4-16,3 2-15 0,1 3-2 0,2-1 7 15,4 2-1-15,3 1-13 0,0-6-7 0,3-2 41 16,0-12-55-16,0 17 14 0,17 10 35 0,-6-15-36 16,2-2-8-16,0 2 28 0,2-5-16 15,2 3-19-15,1-8 12 0,-5-2 0 16,-7 0 9-16,4 0 1 0,3 0-21 0,0 0 1 16,0 0-2-16,14-19 14 0,-15 10-10 0,1 0-6 15,-5 1 4-15,1 0 3 0,-5 0-39 0,-1 1 16 16,0-3 2-16,4-6-12 0,-5 1-4 15,-1 0 11-15,2 1 25 0,-3 14-23 0,0-14 0 16,0-2 6-16,0-6-2 0,-16-22-2 16,10 24 7-16,-4-3 31 0,-1 0-26 0,-3 1 15 15,1 3-20-15,-4 2 7 0,-5-2 7 16,2 4-9-16,-3 1 37 0,1 1-23 0,1-1-9 16,2 2 22-16,1-4 1 0,2 1-9 15,0 3 14-15,0 0 1 0,4-4-25 0,1 4 8 16,1-1 13-16,2-3-22 0,1 0 3 0,5 1 3 15,1 0 0-15,-1 2 28 0,2 2-27 0,0 11 6 16,0-14 14-16,15-21-36 0,-5 19 3 16,0 1 33-16,4 3-29 0,0 0 8 0,3 2-9 15,-2 4 6-15,2 0-3 0,0 4 1 16,-2 2-6-16,-15 0 3 0,15 0 18 0,-1 0 12 16,17 18-32-16,-15-6 2 0,-3-4 13 0,1 11-13 15,-4-3 22-15,1 3-25 0,-3 1 7 0,-1 1-3 16,-3-5 6-16,-1 12-5 0,-3-20 10 15,0 5-7-15,0 1 11 0,0 2-39 0,0 3-35 16,-12 19-4-16,9-21-62 0,-3-1-29 0,1 2 16 16,0-6-205-16,-1-5-51 0,4-5 28 15,-1-1 27-15,2-2 24 0,1 1 20 0,3 0 11 16,-2-2 30-16</inkml:trace>
  <inkml:trace contextRef="#ctx0" brushRef="#br0" timeOffset="132165.54">7669 3380 337 0,'5'-1'370'0,"-1"-2"-52"0,0 1-40 16,-1 1-16-16,-1 1-5 0,-1 0-23 0,3 0-11 15,-4-2-22-15,3 4-33 0,0-2-14 16,-3 6-21-16,0-5 16 0,0 4-36 0,0 0 10 15,0 3-12-15,0 12-10 0,0-4 12 16,0-16-12-16,0 17 7 0,0 5-26 0,0 0 14 16,0 3-4-16,0 2-8 0,0-1 14 0,6 3 11 15,4 39-2-15,-4-28 6 0,-2-4-6 16,0 0-22-16,-1 3 6 0,2-3-21 0,-3 2 16 16,3-2-10-16,2-1 0 0,-2-3 3 15,-1-2-25-15,-1-1 6 0,1-6-5 0,0 7-11 16,-1-9 6-16,2 1-16 0,-3-8 11 15,-2 4-10-15,3-8-15 0,-2-1 11 0,-1-1-3 16,0 0-2-16,1-4 2 0,-1 0-26 16,0-4-17-16,0 0-62 0,0 0 8 0,0 0-176 15,-7 3-98-15,1-3 30 0,2-1-266 0,-9-4 76 16,-8-5 42-16,1-3 47 0,-2-3 21 16,2 0 14-16,-6-4 23 0,-8-2 25 0,-1-2 32 15,1 5 5-15,-6-9 64 0</inkml:trace>
  <inkml:trace contextRef="#ctx0" brushRef="#br0" timeOffset="135880.29">17510 2657 767 0,'0'-20'241'0,"0"20"-13"0,14 0-7 15,-14 0-12-15,0 0 11 0,0-18-36 16,0 18 2-16,23-23 2 0,-22 19 17 0,-1 2-47 16,1 0-17-16,-1-1 19 0,0-2 2 15,0 1-20-15,0 1-28 0,-1-1 13 0,1 2-29 16,-5-2 3-16,2 0-16 0,-8-2-3 0,-2 0-17 16,-1-4 1-16,0 0 12 0,-4 6-7 15,1 0 6-15,0-1-13 0,-2 2-7 0,-2 0 1 16,-5 0-4-16,3 0-6 0,1 3-4 15,9 0-16-15,-9 0 19 0,-3 0-12 0,-3 0 3 16,-1 0-9-16,-35-14-10 0,30 12 8 0,-1 0-8 16,1 0 8-16,1-2 13 0,2-4-19 0,-5 8 9 15,-1-1 10-15,2 1-21 0,-1-2 9 16,1 1-7-16,4-2 0 0,3-1 1 0,-1 4 15 16,1-2-6-16,2-1-19 0,2 2 10 0,4-2-3 15,2 0-10-15,2 3 0 0,4 0 1 16,0 0 0-16,4 0-4 0,3 0 8 0,-5 0-34 15,4 0-15-15,1-4-38 0,0 4 8 16,2 0-75-16,3 0-43 0,0 0-45 0,0 0-28 16,-7 0 25-16,7 0-282 0,0 0 38 0,0 0-8 15,-8 14 33-15,11-17 72 0,-2 6 24 16,3-3 25-16,0 0 31 0,2 2 6 0</inkml:trace>
  <inkml:trace contextRef="#ctx0" brushRef="#br0" timeOffset="136325.26">17032 2864 796 0,'0'-3'272'15,"-2"2"5"-15,2-2-25 0,0-1-31 0,0 1 11 16,-1-4-32-16,2 5-23 0,-3-2 1 0,2 1-23 16,0 2-18-16,0-3 3 0,0 1-33 0,-2 1-7 15,2 2-4-15,-1 0-9 0,0-2-9 16,1 2 11-16,-2 2-21 0,2 0-19 0,-3 3 21 16,1-1-15-16,1 4 2 0,-4-1-10 15,-1 10-4-15,-3 2-5 0,0 1-3 0,-1 0-4 16,3 1-3-16,-1 2 34 0,-2-1 20 0,2 4-18 15,-5-1-5-15,2 3-26 0,1-4 2 16,1 6 12-16,-1-4-23 0,4 5 16 0,-2-1-29 16,4-2 9-16,1-2 6 0,2-1-3 0,1-16-7 15,0 3-8-15,0 5 14 0,12 20-4 16,-3-21-28-16,1-2-8 0,1-2 1 0,6-5-63 16,-1-1-6-16,2-2-47 0,-10-4-29 0,5 0-28 15,5 0 2-15,0 0 18 0,0 0-172 16,1 0-89-16,15-17 11 0,-18 11 55 0,-2-1 0 15,-1 2 34-15,-3 0 17 0,1-4 45 16,0 3 22-16</inkml:trace>
  <inkml:trace contextRef="#ctx0" brushRef="#br0" timeOffset="136540.25">17295 3212 914 0,'0'-4'290'15,"0"-2"-18"-15,-3 0-18 0,1 1-26 0,-1-1-5 16,1 1-14-16,-12-8-20 0,1-1-10 16,-5 2-32-16,-5 6-4 0,-3-4-14 0,-3 1-14 15,-2 5-43-15,-1 4-26 0,-1-6-30 0,-3 5-66 16,2-2-52-16,6-1 9 0,15 4-301 0,-6 0-1 16,-3 0 16-16,1 0 26 0,-1 0 24 15,-15-12 29-15,24 4 50 0,9 0-31 0</inkml:trace>
  <inkml:trace contextRef="#ctx0" brushRef="#br0" timeOffset="137436.19">20402 3008 502 0,'14'0'225'0,"-14"0"-8"0,0 0-20 16,0 0-4-16,15-17-9 0,-15 17 1 0,20-18 19 16,-19 18-25-16,4-2-10 0,-5 2 29 0,1-1-41 15,1 1-23-15,-4-3-6 0,1 2-15 16,-1-1 1-16,-2-1-18 0,-1 2-3 0,-1-2-6 16,-15 3-19-16,-8-6 23 0,-4 2-6 0,-3 0-10 15,-9 1-8-15,-3-1 15 0,-9 1-8 16,-2 1-19-16,1-2-15 0,-7 3-4 0,1-1 36 15,2-1-3-15,2 0-13 0,31 3 6 16,-12 0 7-16,-5 0-19 0,0 0-15 0,0 0 8 16,1 0 3-16,0 0-14 0,4 0 1 0,0 0-9 15,1 0-11-15,1 0 0 0,3 0-25 16,0 0 3-16,-1 0-77 0,-35 13-42 0,33-8-31 16,2 2-59-16,0 3 18 0,5-3-121 15,3 0-141-15,2 0 26 0,-2 4 34 0,6-5 0 16,1 1 53-16,8 0 14 0,2 0 41 15,5-3 10-15</inkml:trace>
  <inkml:trace contextRef="#ctx0" brushRef="#br0" timeOffset="137838.17">19094 3140 799 0,'5'1'254'0,"-1"5"-21"0,0-6-31 16,8 13 17-16,1-2-34 0,0 6-17 0,-1 0 25 15,1 3-38-15,0 2-16 0,4 2-11 16,-4 1-8-16,2 3 28 0,-2-5-48 0,3 3 27 16,-1 1-23-16,-3-2-10 0,2-3-11 0,0 1-23 15,-5-3 33-15,3 0-26 0,-1-4-4 0,2 1 5 16,-5-3-8-16,1-6 18 0,-7 0 16 15,3-5 23-15,-1 1 9 0,1-3-6 0,0-1-19 16,-5 0-7-16,0 0-4 0,0 0-15 16,22-24-15-16,-8 10 7 0,-6-4 7 0,-2 5-19 15,2-9-7-15,-3-1 0 0,0 1 8 16,-2 1-17-16,0-3-11 0,1 4 3 0,0 0-4 16,-1 5-32-16,-1-1-71 0,3-1 7 0,2 7-73 15,-2-2-43-15,7-2-23 0,0 1-26 16,0 1-11-16,3 4 19 0,-1 0-199 0,-4 2 33 15,1 4 31-15,-4 2-58 0,2-2 22 0,1 2 26 16,1 0 24-16,-2 0 66 0,3 0-6 0</inkml:trace>
  <inkml:trace contextRef="#ctx0" brushRef="#br0" timeOffset="138060.16">19796 3312 578 0,'3'4'257'0,"1"-4"-31"0,-2 2-25 0,0 1 7 16,2 1 8-16,0 2-6 0,-3-1-20 0,8 14-6 15,-5-7-5-15,2 7-23 0,-2 1-8 16,0-5-21-16,1 7-31 0,4-5 22 0,-7-3-31 16,2 2 5-16,-4-4-21 0,3-2-5 0,0 2-6 15,-3-5 22-15,2-2-32 0,-2-5-14 16,0 0-43-16,0 11-15 0,0-1-28 0,0-10-38 16,0 9-44-16,0 1-42 0,0-10 16 0,-10 19-175 15,8-14 26-15,1-3 24 0,0 1-99 16,1-3 52-16,-4 1 9 0,5-2 65 0,-1-2-23 15</inkml:trace>
  <inkml:trace contextRef="#ctx0" brushRef="#br0" timeOffset="138279.13">19837 3233 764 0,'-2'-6'406'0,"0"3"-62"0,0-5-6 0,0 4-15 16,-1-2 6-16,3 2-12 0,-1 0-31 0,0 1-34 15,-1 0-30-15,0 1-18 0,-1-3-27 16,3 2-21-16,-1 1-41 0,0-2-73 0,1 2-3 16,-3-1-174-16,1-1-97 0,1 4 20 15,-2-3 20-15,0 0 17 0,-1-1 16 0,1-2 13 16,-8-9-297-16,-4-9 32 0,5 0 27 16,-6 0 25-16,5-3 24 0,-7-2 70 0,-3-1 12 15</inkml:trace>
  <inkml:trace contextRef="#ctx0" brushRef="#br0" timeOffset="139341.1">9826 4585 605 0,'0'0'238'0,"0"-18"-38"0,0 18 3 0,0 0-11 16,-8-36-12-16,7 29-12 0,1 2 14 0,-3-2-27 15,3 1-5-15,-1 2-7 0,0-3-40 16,1 2 26-16,0 1-48 0,0 2 8 0,-2 0 3 16,2 2-39-16,-2 2 8 0,2 0 13 0,0 4-9 15,0 0-12-15,-5 20 5 0,1 0 21 16,2 6-31-16,-6-2 12 0,-1 5 18 0,4 2-8 15,-5 0-13-15,3-1-1 0,-1-1-6 16,0 2-6-16,1-2-3 0,3 3-5 0,-1 3 7 16,5-4 0-16,-2-2-12 0,2-17 3 0,0 9-3 15,0 2-3-15,18 35-3 0,-8-40 26 16,4 7 2-16,0-7-5 0,-1 1-7 0,6-3-2 16,1-3-5-16,1 1-24 0,-2-6-1 0,-1-2 0 15,5-3-3-15,-3-1-78 0,1-2-25 16,-13-6-40-16,8 0-47 0,-4 0 16 0,0 0-175 15,18-14-111-15,-17 5 48 0,-2-3-10 0,-5 2 77 16,-4 4-4-16,3-2-11 0,-2-2 65 0,-1 1 33 16</inkml:trace>
  <inkml:trace contextRef="#ctx0" brushRef="#br0" timeOffset="139570.04">10122 5008 821 0,'-7'-4'278'0,"-3"-2"-43"0,-7 4-9 0,-1-5 3 16,4 4-19-16,-4-1-7 0,-3 2-46 0,-1-1-2 15,0 2 5-15,-2-1-45 0,-1 1-25 16,-3 1-4-16,17 0 7 0,-11 0-15 0,1 0-17 16,-3 0-45-16,0 0-29 0,0 0-34 0,-21-16-45 15,30 16 8-15,0-7-160 0,5 4-170 16,3 1 43-16,4 2 16 0,3-2-6 0,1-2 18 15,1 4 10-15,5-2 49 0</inkml:trace>
  <inkml:trace contextRef="#ctx0" brushRef="#br0" timeOffset="139856.03">10680 5018 236 0,'1'-4'391'0,"-1"2"-67"0,0-2-15 0,-1 4-64 16,-2-6-20-16,-1 2-19 0,-3 2 1 0,1 0-27 16,-10-4 10-16,-4 0-9 0,-2 1-56 15,4 4-21-15,-6 1 27 0,1 0-48 0,1 0-4 16,9 0-46-16,-2 0-32 0,-6 0-21 15,-16 13-48-15,23-8-36 0,8-1 9 0,1 0-134 16,0-1-166-16,1 0-4 0,4 1 63 0,0 2 13 16,4-5 27-16,-1 2-38 0,1 0 57 15</inkml:trace>
  <inkml:trace contextRef="#ctx0" brushRef="#br0" timeOffset="140062.01">10734 5205 397 0,'1'3'322'16,"-1"-3"-63"-16,0 4-11 0,-1 0-24 0,-3-2-9 16,-2 1-14-16,-10 1 11 0,-3 2-26 15,0-2-28-15,-3 5-24 0,-3-3-23 0,-5-3 7 16,2 1-31-16,0 2 10 0,-2-2-22 0,5 2-9 16,3-5-60-16,-2-1-49 0,9 2 4 15,15-2-248-15,-12 0-90 0,3 0-16 0,-4-15 63 16,12 7 23-16,2-1 23 0,7-10-10 0,2 2 19 15</inkml:trace>
  <inkml:trace contextRef="#ctx0" brushRef="#br0" timeOffset="140661.98">11157 4635 814 0,'-5'-6'286'0,"1"-2"-44"16,0 1-26-16,0-1-19 0,4-2-16 0,0 4-43 15,0-2 0-15,4 1 8 0,2-8-47 0,1 4-3 16,8-4 17-16,-2 1-37 0,5 2 5 0,-4 2-12 16,8 1-15-16,-1 5 2 0,1-2 4 15,1 3-17-15,-13 3-3 0,8 0-7 0,-1 0-4 16,22 19-10-16,-22-10 2 0,0 2 11 0,-4 4 9 15,-1 0-5-15,-3 4-14 0,-1-1 3 16,-3 2 13-16,-1 2-5 0,-4-22 25 0,0 17-15 16,0 6 5-16,-15 21 20 0,7-21-25 15,-5-3-6-15,2 5 38 0,-5-6 36 0,2 0-46 16,-1 0 16-16,-2-2 2 0,2-3 1 16,2 1 7-16,0-4-16 0,-2 3-13 0,1-3-10 15,1 2-6-15,-3-6 11 0,3 3 3 0,1-2 0 16,3-1-8-16,-1 0 10 0,4-1-38 0,-1-2 18 15,1 1-9-15,2 1-15 0,-1 0 5 16,1-2-8-16,2 6-5 0,0-6-10 16,1 3-49-16,1-7 5 0,0 10-69 0,0 6-50 15,0 3-20-15,0-4-31 0,15 18-30 0,-7-11 21 16,0-3-136-16,-2-5 28 0,4 3 28 0,-3-3-93 16,-1 0 0-16,1-5 41 0,0-1 23 15,3 7 22-15,-2 2 23 0,1-2-8 0</inkml:trace>
  <inkml:trace contextRef="#ctx0" brushRef="#br0" timeOffset="140840.96">11352 5408 339 0,'5'11'250'0,"-2"-2"-16"0,0-3-21 16,1 1 3-16,-2-3-18 0,2 4 32 15,-1-1-23-15,-1-4 18 0,2 4 7 0,-2-3-41 16,1 2-21-16,-2-2-20 0,2 0 2 0,-1 4-17 16,-2-6-13-16,2 5-14 0,-2-4-11 15,0 4-13-15,2-3 8 0,-2 3-55 0,0-2-47 16,0 1-79-16,0 0-49 0,3-2 13 0,-3-4-292 15,0 0-4-15,0 0 41 0,0 0 23 16,6 4 24-16,-1-4 24 0,-1-7 29 0,6-9 1 16</inkml:trace>
  <inkml:trace contextRef="#ctx0" brushRef="#br0" timeOffset="141349.97">12075 4735 785 0,'4'-11'304'0,"-2"-1"-60"16,3-8-36-16,-1 7-20 0,-1 3 41 0,-1-2-33 15,2 5-31-15,-3-2 2 0,2 3-35 16,0 1 9-16,0 0-11 0,0 1-39 0,1-2-8 15,2 3-16-15,0 3 16 0,0-4-26 16,0 4 20-16,1 0-29 0,1 0-1 0,-8 0 12 16,11 0-11-16,16 21 0 0,-13-11-22 15,-2 1 15-15,1 3-17 0,-2 2 37 0,1 0-12 16,-2 2 16-16,3 2-12 0,-7-1-7 0,-2 1-4 16,5 1 39-16,-5 3-6 0,-1-3-11 15,-3-3 17-15,1-1-20 0,-1-3 11 0,0-14 18 16,0 10 3-16,0 4-8 0,0 3 10 15,-17 21-14-15,8-21 7 0,0-1-10 0,-2 3-1 16,-1-4-13-16,-3 4-5 0,-3 2-7 0,0-5 5 16,-5 2-3-16,8-1-6 0,-3 2-20 0,0-2 3 15,3-1-1-15,2 3 5 0,0-7-10 16,5 4 8-16,0-6-24 0,2-3 7 0,2 3 0 16,1-1-19-16,3-2 6 0,0-7-18 15,0 7-37-15,0-7-37 0,0 10 7 0,13 18-102 0,-7-18-38 16,3 5-68-16,-3-5-3 0,-2 0 30 15,6 7-245-15,-3-1 40 0,-3 6 7 0,0-2 81 16,-1-2 10-16,-3-5 12 0,0 4-1 16,0-2 41-16,0 2 40 0,0 3 28 0</inkml:trace>
  <inkml:trace contextRef="#ctx0" brushRef="#br0" timeOffset="141572.92">12171 5977 209 0,'1'7'476'16,"-1"0"-94"-16,0-2-37 0,-1 0-33 16,2 0-41-16,-2-1 67 0,-1 1-28 0,2 0-18 15,0-3-16-15,0 2-33 0,0 0-40 0,0-3-2 16,0 3-41-16,0-3 1 0,0 0-68 0,-2 1-50 16,2 0-2-16,-3 2-115 0,3-4-58 15,-4 2-90-15,-1 1 21 0,0-2-265 0,0-2 42 16,3-2 8-16,-1 1 29 0,-1-4 37 15,-4-11-9-15,-5 0 20 0,-2-5 13 0,1-4 60 16</inkml:trace>
  <inkml:trace contextRef="#ctx0" brushRef="#br0" timeOffset="149054.42">2577 10138 442 0,'0'0'231'0,"-15"-22"-47"16,-7-17-15-16,15 29 3 0,1 2-28 0,2 0 19 15,-1 1-23-15,2 2 6 0,0-2-16 0,0 3-3 16,-1 1-23-16,2 0-20 0,1 2-1 0,-2 1-4 16,3-3-15-16,-2 3-17 0,2 0 3 15,2 7 12-15,1 0-11 0,0 14 3 0,4-3-3 16,0 7-9-16,0-3-5 0,2 2-2 15,1 5-21-15,1-3 11 0,0-1-3 0,-1 2 2 16,0-3-18-16,0 6 28 0,2-5-15 16,-1-4 9-16,-1-3-11 0,-1-1-7 0,3 0 25 15,-2 0-11-15,2 0 4 0,-4-10 23 16,-1 2-5-16,-1-3-10 0,2 1-10 0,-2-4 39 16,-2 1-26-16,2-2-10 0,1-2 0 0,-7 0 13 15,11 0 2-15,17-14 15 0,-13-1-14 0,1 3 1 16,-1-5 7-16,0-2-28 0,-1-4 7 0,-1 1 29 15,-2-1-32-15,1 3-15 0,-3-5 27 16,0-3-29-16,0 5 5 0,1-3-9 0,-1 1-13 16,-3 1 39-16,-4 1-37 0,2 5 22 15,-1 2-29-15,1 3 15 0,-2 5-49 0,3 0-3 16,-3 1-37-16,0 2-15 0,1-1-29 0,0 4-33 16,1-1 13-16,-1 0-164 0,3 3 26 15,-1-1 23-15,1 1-125 0,-6 0 26 0,0 0 23 16,8 0 26-16,-1 0 12 0,-7 0 16 0</inkml:trace>
  <inkml:trace contextRef="#ctx0" brushRef="#br0" timeOffset="149534.39">3738 10079 534 0,'0'-2'230'15,"0"-4"-27"-15,0 0-9 0,0 4-10 0,-1-4-19 16,-2 2 13-16,3-1 4 0,0-1-10 0,-9-8-19 16,5-2-17-16,0 8 3 0,-1 1-20 15,3-1 2-15,-2 2-6 0,0 0 12 0,-1-2-41 16,-3-10 6-16,0 6-6 0,-3 5-10 0,5-3-12 15,-1 6-34-15,-3 1-4 0,4 0 36 16,-2 0 3-16,2 3-55 0,-1 0 15 0,-3 0 33 16,-2 0-29-16,-14 15-14 0,14-1 2 15,-3-1-15-15,2 1-7 0,-1 5 49 0,2-1-37 16,2 5 8-16,-1 0-1 0,2 2-23 16,0 1-4-16,-1 3 38 0,1 4-31 0,1-4 6 15,0 9 3-15,2-2 32 0,5 3-20 16,-2-3-34-16,-1-2 10 0,2 1 1 0,2-2-7 15,0-17 51-15,0 8-37 0,0 3-14 0,0 0 45 16,0 1-28-16,10 24-13 0,-9-25 32 16,0-5-31-16,1 4 4 0,-1-4-22 0,-1 4-13 15,0-15-27-15,0 5-23 0,0 2-27 0,0 2-44 16,0-2 14-16,-12 15-168 0,11-22-95 0,1-1 25 16,-4-2 26-16,4-4 25 0,-1 2 27 15,1-6 8-15,0 0 6 0</inkml:trace>
  <inkml:trace contextRef="#ctx0" brushRef="#br0" timeOffset="149770.38">3678 10573 514 0,'0'-7'260'0,"-1"2"-34"15,-3-2-9-15,1 1-14 0,-6-7-26 0,0 3-5 16,-4 0-6-16,-2-2-11 0,-3 5-35 15,4 2-8-15,-6-3-10 0,3 2-12 0,-2 2-19 16,5 4-7-16,-3-2 16 0,2 2-36 16,15 0-3-16,-12 0-2 0,2 0-39 0,0 0-58 15,-2 0 4-15,-9 16-221 0,14-12-119 16,3-4 21-16,1 5 37 0,3-5 18 0,0 0 12 16,2 0 6-16</inkml:trace>
  <inkml:trace contextRef="#ctx0" brushRef="#br0" timeOffset="150076.35">4451 10416 480 0,'1'-1'360'0,"-1"-2"-64"16,0 1-34-16,0 0-19 0,0 0-32 16,-6-1-21-16,1-1 32 0,-9 2-68 0,-1-1-4 15,-5 0 4-15,-3-1-44 0,-5 4-5 0,17 0-12 16,-10 0-7-16,-3 0 9 0,-30 17-36 16,25-6 30-16,-2-8-43 0,7-1-50 15,-2 6-59-15,7-4-41 0,5 2 10 0,-4-3-264 16,8 0-53-16,3 1 27 0,3-1 26 0,1 0 23 15,3 0 27-15,0-3 14 0,0 0 8 0</inkml:trace>
  <inkml:trace contextRef="#ctx0" brushRef="#br0" timeOffset="150284.34">4401 10677 486 0,'-4'3'318'16,"-7"-3"-50"-16,-6 1-26 0,5-1-8 16,-5 0-47-16,-4 0-17 0,-3 0-12 0,1 0-28 15,-4 0-6-15,0 0-34 0,-25 10-29 0,27-5-66 16,1-4-53-16,-2 8 8 0,5-3-319 16,0-3 26-16,9-3 22 0,-1 0 16 15,-1 0 12-15,-17-19 8 0</inkml:trace>
  <inkml:trace contextRef="#ctx0" brushRef="#br0" timeOffset="151031.29">5046 10456 291 0,'-2'-5'212'0,"-2"0"-57"0,2 0 18 16,0 0 3-16,-4 1-1 0,4 0-18 0,2-4-6 16,-1 6-11-16,-1-1 9 0,1-3-11 15,-2 3-15-15,2 0-8 0,1-3-17 0,-1 3 1 16,0 0 2-16,-1-1-19 0,1 1 25 0,-2 2-11 16,3-1-20-16,0-2-8 0,0 4-24 15,0-4 19-15,0 8-28 0,0-4-1 0,0 4 9 16,3-1 9-16,-2 4-24 0,3-1-4 15,6 15 2-15,-1 3 28 0,2-2-36 0,-3 7 6 16,6 3 29-16,-5-5-34 0,3-2 12 0,1 4 36 16,1-7-34-16,-1 2 4 0,-2-3 6 15,-2-1 2-15,2-5-3 0,2 3 7 0,-2-6 14 16,0-4-20-16,-3-8-5 0,1 2 48 0,-9-2-26 16,9 0 3-16,13-16 6 0,-9 0-7 15,1-7 4-15,-1 1 4 0,-4-1-17 0,2-4-8 16,-4 2-25-16,-2 0 21 0,0-4 3 0,-1 5 1 15,-2-3-13-15,-2 0 5 0,0 2-29 16,0 14 16-16,0-7-15 0,0 4-3 0,0 1-2 16,0 0-89-16,0-2-62 0,0 4-26 15,0-5-25-15,12-16 18 0,-3 13-197 0,0 3-96 16,4-1 37-16,-2 5 29 0,1-2 3 16,2 4 78-16,0 2 30 0,-3 4-7 0,0 2-27 15,-11 2 65-15</inkml:trace>
  <inkml:trace contextRef="#ctx0" brushRef="#br0" timeOffset="151293.32">5671 10415 353 0,'5'3'285'0,"-1"4"-30"16,-3 0 0-16,7 7-16 0,-2 1 0 0,-1 1-10 15,0 4-33-15,0 1-20 0,-1 3-9 16,0 4-21-16,-1-5-13 0,-3-1-9 0,4-5-18 15,-4 0 15-15,0 7-30 0,0-1 8 16,0-4-14-16,0-19-9 0,0 13-32 0,0 1 18 16,0-4-27-16,0 1 5 0,0-1-8 0,0-10-36 15,0 10-23-15,0 1-16 0,0-11-40 0,-14 22-17 16,11-18-36-16,2 1 12 0,-2-4-205 16,1 1-79-16,2-2 22 0,-2-2 25 0,-1-3 24 15,3 0 30-15,-1-3 10 0,1-4 2 0</inkml:trace>
  <inkml:trace contextRef="#ctx0" brushRef="#br0" timeOffset="151476.26">5696 10149 522 0,'0'-8'278'16,"-1"-1"-23"-16,0 5-34 0,0-2-25 0,1 2-20 15,-2 2-15-15,2-2-31 0,-1 1-5 0,1 3-14 16,1-1-21-16,1-1 4 0,0 4-26 15,0-2-25-15,3 1-43 0,-2 0-80 0,10 9 7 16,-1-2-127-16,-1 3-137 0,-5-2-3 16,-1 0 38-16,1-1 16 0,-2 0-10 0</inkml:trace>
  <inkml:trace contextRef="#ctx0" brushRef="#br0" timeOffset="151991.24">6931 10597 730 0,'3'-1'280'0,"1"1"-15"0,-4-3 17 15,3 0-21-15,-2 0-64 0,0-1 8 16,-1 2-28-16,0-2-1 0,-1 0-2 0,1 2-1 15,-4-3-19-15,3 3-17 0,-4-1-14 0,1-1 23 16,-2-1-2-16,-10 1-7 0,-2-2-11 0,-2 3-24 16,-6 2-15-16,-2-2 10 0,-4 3-17 0,17 0-4 15,-11 0-8-15,-5 0-5 0,2 0 27 16,-3 0 1-16,-1 0-30 0,2 0 16 16,2 0-5-16,1 0-4 0,2 0-3 0,0 0 1 15,-17-7-21-15,25 5 8 0,4 2-6 0,4-4-21 16,-1 0 7-16,0-5-28 0,1 8-65 15,3 1 6-15,0-2-195 0,1-3 22 0,4 5-329 16,-5 0 48-16,4-2 28 0,-2 0 63 0,2 2 18 16,-2-1 23-16,4-2 63 0,3-3-13 0,0 0 20 15,7-12 68-15,2 3-67 0</inkml:trace>
  <inkml:trace contextRef="#ctx0" brushRef="#br0" timeOffset="153003.16">7945 10145 646 0,'-11'-13'175'0,"-2"3"9"0,0 2-7 15,3 2-19-15,-3-3 0 0,-5 0-13 0,4 3 5 16,0-1-21-16,-4 3-5 0,-3-2 11 15,1 2-12-15,-4 0-15 0,4-1 2 16,-2 4-25-16,3 1 11 0,-7 0-29 0,16 0 2 16,-5 0-10-16,-2 0 10 0,-16 20-32 0,15-16 0 15,2 6 10-15,0 2 1 0,6 1-24 0,-3 1-5 16,5 2-6-16,2-4 16 0,2 1-5 16,1 1-4-16,1-2-16 0,2-2 2 0,0-1 18 15,15 20-18-15,-5-15 9 0,6 1 11 0,-3-2-19 16,3-3-5-16,1-4 4 0,3 1-4 15,0-4-6-15,1-2 8 0,-2 4-1 16,1-4 6-16,0-1-16 0,-14 0 0 0,6 0 7 16,1 0 17-16,3 0-19 0,-3 0 13 15,14-19 5-15,-19 16-27 0,-2-2 17 0,2 3-18 16,-3-4 17-16,0 2-7 0,0-2-1 0,-4-1 10 16,2 0 6-16,6-11-25 0,-5-1 9 15,-2 5 7-15,5-5 13 0,-5 5-32 0,0 4 13 16,-1-2 3-16,1 3-2 0,-2 2-1 15,1 4 13-15,1-3 0 0,-2-2-9 0,1 6-11 16,0 0 6-16,2-2 6 0,-3 3 9 0,2 1-20 16,-2 0-1-16,0 0 19 0,0 0 11 15,0 0-25-15,13 17-3 0,-2-2 19 16,1 1-20-16,-4 4-2 0,-1-3-1 0,5 5 5 16,-2 1 18-16,-2 3-6 0,6 6 3 0,-4-1 16 15,3-2-23-15,-5 3 4 0,3-3 9 16,-2 5 5-16,1 1-2 0,1 0 1 0,-2 0 8 15,-2-1-2-15,2 0 7 0,-4-3-12 16,0-4 24-16,-5 5 1 0,0-5-22 0,0-13-18 16,0 7 31-16,-15 27-25 0,6-27 36 0,-3 4 5 15,-4-3-17-15,1-5-7 0,-2-1 1 16,-2-3-3-16,0 2-3 0,1-4 12 0,-3-3-3 16,1-4 12-16,1-1 0 0,-2-2-5 0,1-1-3 15,9 0 23-15,-1 0-38 0,-23-15 7 16,16 6 6-16,1 0-4 0,2-4-4 15,0-4-14-15,5 3-3 0,-2-3-50 0,7 0-23 16,2-5-52-16,0-1-31 0,4 13-66 0,0-8 19 16,10-28-231-16,0 16-20 0,0 2 6 0,2-2 27 15,2 5 57-15,0-2 25 0,3 3 17 0,3-4-10 16,-3 5 2-16</inkml:trace>
  <inkml:trace contextRef="#ctx0" brushRef="#br0" timeOffset="153463.14">8677 9773 539 0,'0'-6'279'0,"0"-1"-44"0,0 2-28 0,0 0-6 16,0 4-28-16,-3-4-9 0,-1 3-13 15,0 2-21-15,1 2 8 0,-1 3-38 0,1 0 0 16,-6 11 2-16,-3 1-7 0,0 4 2 0,2 3 3 16,-2 1 4-16,3 5-2 0,1 1-12 15,-1 0 11-15,-1 4-15 0,3 2-1 0,1-4-3 16,1 3-6-16,0 2-22 0,0 5 11 0,0-4-8 15,1 3-4-15,0 2-7 0,3-1 26 16,0 1 5-16,1 1-3 0,0-22-18 16,0 7-4-16,9 40-6 0,-4-31 8 0,4-4-13 15,5-5-4-15,0-4-4 0,3-1 1 16,-1-3-9-16,3-5 4 0,3-1-19 0,-3-4 5 16,4-2-11-16,-1-2-2 0,1-3 1 0,3-1-1 15,-2-4-74-15,-2 1-30 0,-11-1-40 16,5 0-32-16,3 0 15 0,19-20-196 0,-20 12-100 0,0-4 28 15,-1-3 32-15,-4 1 26 0,0-2 22 16,0-3 53-16,-4-5 17 0,-1 6-73 16</inkml:trace>
  <inkml:trace contextRef="#ctx0" brushRef="#br0" timeOffset="153651.15">9019 10383 565 0,'-5'-12'336'0,"-2"-4"-44"0,-1 7-45 0,-5-3-11 16,-2 4-58-16,-1 0 2 0,-2 0-46 0,-7 7-3 15,-4 0-42-15,-3 1-60 0,15 0-59 16,-9 0 3-16,-11 0-354 0,0 0 23 0,-49 12 23 16,35-10 16-16,25-2-8 0,-13 0 1 15</inkml:trace>
  <inkml:trace contextRef="#ctx0" brushRef="#br0" timeOffset="154806.04">4373 11596 323 0,'0'0'338'0,"0"0"-50"0,0 0-42 0,0 0 0 16,0 0-10-16,0 0-3 0,0 0-2 16,0 0-35-16,0 0-20 0,0 0-11 0,0 0 2 15,0 0-29-15,0 0-26 0,0 0 15 16,-4-1-9-16,-5 1-4 0,-6-5-13 0,-2-2-5 15,1 5-10-15,-1-2-21 0,-2 0 3 16,3 1-23-16,-1 2-5 0,-1-3 32 0,5 3-8 16,-5-2-5-16,3 3-27 0,-3-1 19 15,-2 1-9-15,13 0-3 0,-8 0-40 0,-2 0-13 16,-18 11-34-16,17-6-27 0,2 2-30 16,-4-3-73-16,2 4-45 0,4 0 20 0,2 0-274 15,2-4 71-15,1 0 19 0,4-2 15 0,1 1 31 16,1-1 4-16,1 0 32 0,2-2 34 15</inkml:trace>
  <inkml:trace contextRef="#ctx0" brushRef="#br0" timeOffset="155086.03">4386 11938 869 0,'4'2'292'0,"-4"2"-38"0,-3-4-28 0,2 1 8 15,0 2 0-15,-2-2-37 0,-2-1-6 16,1 1-25-16,-4 0-12 0,2-1-6 0,-3 3-13 16,1-2-23-16,-12 2-4 0,6-3-12 0,-4 2-11 15,4-1-37-15,-4 3-48 0,0-4-25 16,2 0-102-16,4 0 11 0,-15 2-297 0,2 1 12 15,-1-2 15-15,2-1 48 0,-2 4 8 0,1-2 0 16,-5 1 66-16,14-3-11 0</inkml:trace>
  <inkml:trace contextRef="#ctx0" brushRef="#br0" timeOffset="156394.95">2859 11928 589 0,'0'0'237'16,"-25"-55"-15"-16,17 32-31 0,2 5-6 15,-3-2 8-15,3 1-9 0,-3-1 14 0,3 11-31 16,-1-10-24-16,-1 9 7 0,2 0-19 0,-1 1 8 15,-5 2-1-15,1 1-43 0,4-1 1 16,-3 5-19-16,0 1-16 0,10 1 57 0,-10 0-29 16,-5 0-38-16,-3 0 10 0,-21 19-17 15,18-12 15-15,-1 4 1 0,2 1-12 0,2 5-6 16,1 3 1-16,0-4-11 0,-1 8-17 16,6 1 1-16,4-2-3 0,3 10 31 0,-1 5-26 15,3 1 16-15,3-21-1 0,0 12 20 16,0 4-4-16,19 33-30 0,-7-35-13 0,3-7 15 15,3-1-3-15,5-5 15 0,1 0 9 0,6-5-3 16,0-2-5-16,4-8-7 0,0 0 6 16,-1-3-9-16,-17-1-3 0,29-15-1 0,-15 4 5 15,-4-1-1-15,0-6-2 0,-2 1 2 0,-1 0-7 16,-1-2-13-16,-3 2 22 0,-2-2-5 16,2-1-21-16,-10-1 12 0,-2 0-9 0,1 2 0 15,-4-1 1-15,-4 10-13 0,0-9 11 16,-12-17 12-16,2 11-16 0,-4 1 2 0,1-1 8 15,-2 3 9-15,2 3-12 0,-4 1-7 0,2 4-5 16,0-2-7-16,2 7 0 0,-1 2-92 0,5 6-38 16,-2-3-62-16,5 2 21 0,6 2-296 15,0 0 22-15,-10 0 33 0,10 0 32 16,-9 17 48-16,8-13 0 0,2-2 46 0,1 2 6 16,2 0 8-16,3-4 15 0</inkml:trace>
  <inkml:trace contextRef="#ctx0" brushRef="#br0" timeOffset="158454.79">5723 11510 249 0,'14'0'237'16,"-14"0"-42"-16,0 0-41 0,0 0 28 0,15 0-21 15,-15 0-5-15,0 0 6 0,0 0-5 0,19-23 4 16,-18 21-5-16,0 2 10 0,-2 0-27 16,0 2-4-16,1 1-4 0,-3 0-2 0,2-3-10 15,-2 2 13-15,1-2-18 0,-2 2-4 0,-1 4 4 16,1-3-4-16,-8 10-17 0,0 0 1 15,-2 3-29-15,0 0-6 0,1 0 30 0,-1-1-7 16,-1 6-16-16,3 3-8 0,0 6 3 16,4-3-6-16,-2 4-20 0,0-1-3 15,6-1 21-15,2-1 2 0,2 2-1 0,0-17-22 16,0 6-3-16,13 30-6 0,-7-25-1 0,5 3-2 16,-1-4 13-16,10-7-12 0,-3 2 3 15,2-7-17-15,6-1 0 0,-2-7-2 0,0-2-5 16,-12-1 0-16,5 0-48 0,2 0 16 15,19-19-3-15,-18 13-19 0,-2-8-12 0,-2 0 3 16,-3 3 10-16,-6-1 0 0,1 4-23 16,-4-3 33-16,-3 2-23 0,0 9 8 0,0 0 6 15,-10-19-8-15,-5 9 23 0,-4 4-24 0,-3-8 19 16,0 12-5-16,-3-3 14 0,1 3 7 0,2-2-3 16,-1 0 20-16,1-2-14 0,1 4 8 15,6 2-11-15,0-1-27 0,4 0-42 0,2 1-44 16,1 0-23-16,1-2 18 0,1-4-235 0,0 6 1 15,0 0 30-15,2-1 24 0,3-2 12 16,-4-3 41-16,4 5-23 0</inkml:trace>
  <inkml:trace contextRef="#ctx0" brushRef="#br0" timeOffset="158940.79">5183 11881 791 0,'-9'-11'311'0,"1"1"-55"0,5 0-27 0,-2-2 14 16,3 2-9-16,-1 4-77 0,3-2 8 15,-1-1 0-15,1 1-23 0,0 8-33 0,0 0-11 16,0-10 15-16,0 2-40 0,14-17 12 0,-5 16-21 15,-1 2 1-15,-1 4-24 0,3-2 10 16,-1 3-11-16,-9 2-18 0,16 0 23 16,-1 0-34-16,3 0 13 0,15 17-11 0,-14-11 36 15,-1 10-42-15,-1-4 36 0,-4 3-10 0,0-5-15 16,-1 11-9-16,-4-2 33 0,-2 1-19 16,-2 1 3-16,-4 4-15 0,0-11 22 0,0 6 16 15,-17 30-5-15,6-22-4 0,2-2 9 16,-4 1-4-16,-1 2 46 0,1 1-22 0,-1-4-3 15,-2 1 22-15,2-5-24 0,1-5-6 0,3 5 9 16,-2-3-13-16,3-5 6 0,6-4-9 0,-3 3-13 16,4-7-20-16,-1-1 12 0,3 0 0 15,-4 0-6-15,4-5 0 0,0 0-36 0,22 13 3 16,-3-9-64-16,3-4-48 0,-7 0-20 16,6 0-47-16,29-16-24 0,-17 15 20 0,-1-6-174 15,-1-1-92-15,1 5 37 0,-2-4 31 0,0 1-12 16,2 1 36-16,2-1 83 0,-1 3-5 15,2 0 12-15,-6-3 7 0</inkml:trace>
  <inkml:trace contextRef="#ctx0" brushRef="#br0" timeOffset="159241.75">6332 12138 574 0,'2'-2'417'0,"1"0"-32"0,-3-4-79 16,2 4-40-16,0 1 38 0,0-2-10 0,-2 1-23 16,0 2-23-16,2-1-55 0,-2-3-3 15,0 3-36-15,1-1-9 0,0 2-28 0,1 2 12 16,-1-1-14-16,-1-2-32 0,0 3 10 16,0 2-6-16,0 0-6 0,0-3-12 0,1 2-7 15,0 1-8-15,0-1 0 0,1 0-38 0,-1 1-38 16,1 2 2-16,-1-5-64 0,-1 2-19 0,0 0-27 15,0 1-10-15,0-3-26 0,3 3-36 0,-1-1 19 16,-2-1-159-16,0-1-78 0,3-1 13 16,-2 0 45-16,0 0 16 0,1 0-8 0,1-1 56 15,0-1 32-15,2 0-22 0</inkml:trace>
  <inkml:trace contextRef="#ctx0" brushRef="#br0" timeOffset="159533.74">6529 11977 679 0,'0'-6'347'0,"1"5"-31"0,-2-4-26 0,1 1-8 15,0 2-36-15,0 1 21 0,0-3-11 0,0-1-39 16,0 5-36-16,-1 0-22 0,-1 0-13 16,1 9-10-16,1-6 7 0,0 7-22 0,-3 12 17 15,3-10-21-15,0 7-24 0,0 1-3 16,0 1 1-16,0 3-7 0,0-3-20 0,12 23-15 15,-8-27 14-15,1 2-8 0,0-5-2 16,1-4-25-16,-1-2 9 0,1-4-22 0,0 2-2 16,12-4-79-16,-10-2-14 0,3 0-42 0,21-14-25 15,-13 4-30-15,-2 0-12 0,0-3-45 0,-2 6 21 16,-1-6-140-16,1-2-74 0,-2 1 45 16,0 1 14-16,-3 2 4 0,-2-3 42 0,-3 3 25 15,1-1 14-15,-5 5 33 0</inkml:trace>
  <inkml:trace contextRef="#ctx0" brushRef="#br0" timeOffset="159789.72">6815 11967 799 0,'1'-9'321'15,"1"1"-41"-15,0 3-3 0,1-2-8 0,-3 3-24 16,1-2-1-16,-1 3-31 0,1 0 23 0,1-3-47 16,-2 5 6-16,0 1-36 0,0 0 2 15,-2 4-20-15,1 2 10 0,-3 14-14 0,-2 0-25 16,1 4-8-16,1 1-26 0,0 5 19 0,0 3-19 15,-7 2 9-15,8-2-16 0,1 1-6 0,-2-1-14 16,2 0-1-16,-5 1-12 0,7-19 3 0,0 9-33 16,0 3-4-16,0 2 0 0,0 0-82 15,0-4-33-15,0 1-46 0,0-5-48 0,0-2-53 16,0-1 24-16,0-4-277 0,0-2 69 16,0-2 32-16,0-10 29 0,0 10-11 0,5 6 94 15,4 0 12-15,6-2 2 0,-3-6 0 0</inkml:trace>
  <inkml:trace contextRef="#ctx0" brushRef="#br0" timeOffset="160143.69">7646 12359 1068 0,'1'-1'400'0,"2"-3"-40"16,-3-1 1-16,0 4-22 0,0-5-19 0,0 0-35 16,0 5 8-16,-4-2-24 0,3-4-30 0,-3 4-31 15,-1 1-8-15,-3 0-24 0,-8-2-21 16,-6 4-13-16,9 0-18 0,-7 0-15 0,-3 0-9 15,-4 0-17-15,-30 18-25 0,28-15-24 16,4 0-42-16,2 1-46 0,2-1 6 0,7-3-154 16,4 0 20-16,-7 0-352 0,4 0 48 15,-11-20 36-15,18 13 2 0,1-2 40 0,2 0 29 16,3 0 27-16,1-1 50 0,-1 0 4 0,13-13 17 16,0 9 6-16</inkml:trace>
  <inkml:trace contextRef="#ctx0" brushRef="#br0" timeOffset="161003.7">8496 12270 556 0,'-4'-3'228'0,"4"1"4"0,-5 1-18 16,2-3-23-16,0 3-2 0,-1 1-9 0,-1-1-37 15,1 1-2-15,-4-3-10 0,3 3-10 0,-2-1-8 16,7 1 6-16,-13 0-18 0,-4 0-14 0,-1 0 9 16,-19 15-10-16,18-13-8 0,-2 4-30 15,2-2 19-15,0-4 1 0,-1 6-15 0,1-4-25 16,5-2 14-16,1 0-5 0,13 0-17 16,-14 0-4-16,-7-14 23 0,12 9-16 0,-1-10 9 15,4 2-21-15,-1-7 8 0,5 3 12 16,-1 6-25-16,1-13 2 0,2 13 2 0,0-4 2 15,14-20 21-15,-8 15-21 0,2 0 10 16,2 1-8-16,-4 3-1 0,6-2-19 0,-3 1 21 16,2 5-19-16,-3-4 20 0,2 9 2 15,4-3-27-15,-4 1 13 0,4 0 0 0,-6 1 26 16,0 4-27-16,1-1 17 0,-1 2-12 0,-1 2-4 16,-1 1 24-16,1 0-1 0,-7 0-9 15,7 0 20-15,3 0 2 0,1 0-3 0,15 20 25 16,-15-10-11-16,3 4-7 0,-5 4-3 15,0 0 45-15,0 6 17 0,-1-1-9 0,-2 4 0 16,-3-2-5-16,3 6-5 0,-3-1-1 0,1 2 9 16,-1 5-17-16,2-3 15 0,-2-2 5 15,2 4-5-15,0 1 1 0,0-1-14 0,2 0-8 16,-4 2-2-16,3-4-3 0,-1 1-17 0,4 0-4 16,-3-3 2-16,-2-3 9 0,1 0-18 15,0-2 11-15,0 1-15 0,0-2-8 0,1 0-27 16,-4-7-6-16,2-3-23 0,-1-5-31 15,-1-3-40-15,-2 0 10 0,3 0-73 0,-2-4-55 16,-1-4-49-16,2 1-57 0,-2-1 31 0,0 0-219 16,0 0 42-16,0 0 36 0,9-13 32 15,-7 5 22-15,7-7 25 0,-1 1 22 0,-1-2 26 16,3-2 15-16,-1 1 28 0</inkml:trace>
  <inkml:trace contextRef="#ctx0" brushRef="#br0" timeOffset="161279.62">8833 12510 747 0,'2'-1'410'0,"-1"-2"-82"0,3 1-55 0,-2 1 17 16,0 1-33-16,-2 0-31 0,1 1 49 0,2 1-24 16,0 1-8-16,-1-2-52 0,2 5 4 15,1-2-16-15,-3 2-23 0,2 0-25 0,-1 0-4 16,0 1 8-16,-1 0-7 0,-1 0-29 15,3 1-7-15,-2-1 1 0,-1 0-17 0,2 1-16 16,0-3 4-16,0 1-23 0,-3 0-40 0,0-2-47 16,0 0 4-16,2 2-85 0,-2-2-66 15,0 0-71-15,0-2 27 0,1 0-258 0,-1 0 22 16,2 2 42-16,-1-4 15 0,0 0 54 0,3 0 26 16,-4 0 21-16,0 0 51 0,4 0-20 0,-4 0 21 15</inkml:trace>
  <inkml:trace contextRef="#ctx0" brushRef="#br0" timeOffset="162048.57">9391 12425 901 0,'0'-5'317'0,"2"1"-13"15,-2-3-40-15,0 2-20 0,1 0-6 0,-1-3-3 16,0 6-27-16,-1-6 7 0,1 6-38 0,-2-2 12 16,2-1-27-16,-2 4-8 0,-1-1-40 15,-1 2 36-15,-1 0-24 0,0 2-9 0,2-1-5 16,-4 4-22-16,-7 9-7 0,-3 1-15 15,1 3 8-15,-3 4-22 0,3 3 15 0,1-3-13 16,-2 3-18-16,3 3 14 0,3-1-16 0,0 2 3 16,0-1 1-16,7 2-12 0,-2-7-10 15,3 6 13-15,3-5-3 0,0-16-11 0,0 4 10 16,0 4-8-16,18 11-11 0,-10-21-6 0,6 0-22 16,-3-5 11-16,-11-1 9 0,13 0-10 15,0 0-7-15,14-19 31 0,-13 8-20 0,2 1 5 16,-4-1 7-16,-1 0-19 0,0-3 8 15,0-1-23-15,-2 2 21 0,-3 0-12 0,-3 1 5 16,-2 1-15-16,-1-1 1 0,0 12-6 16,0-10-8-16,0 0 7 0,0-4-9 0,-14-20 0 15,4 17 16-15,1 2 2 0,-3-1-4 0,2 0 3 16,-1 0 3-16,-3 5 2 0,3 1 24 0,-4-4 15 16,3 6 0-16,-3-1-3 0,2 0-21 15,1-4 20-15,1 9 12 0,-1-9-3 0,2 3-6 16,1 0-1-16,-1-2 10 0,4 0-14 15,0-4-21-15,-1-7 36 0,4 5-20 0,1 3 11 16,1-9-9-16,0-3 6 0,1 9-6 0,0 18-6 16,0-19-1-16,0-2-6 0,10-18-3 15,-5 20 16-15,0 8 3 0,-2 0-8 0,-1 1-25 16,2 1 22-16,-1 4 9 0,2 2 5 16,0-3-32-16,0 4 11 0,-1 0 23 0,3 0-10 15,0 2-27-15,-7 0 37 0,8 0-15 0,4 0-3 16,18 14-12-16,-17-6 26 0,2 1-5 15,-2 1 2-15,1 6-9 0,-5-3-17 0,1 3 23 16,-4 4 6-16,-1-1-5 0,-1 5-21 16,-2-3 11-16,-2-1 13 0,0-8-19 0,0 2-13 15,0 9 3-15,-15 22-88 0,13-25-18 0,-8 0-49 16,3-1-12-16,0 1 18 0,-1-3-239 0,7-5-61 16,-5-2 34-16,4 0 31 0,0-6 28 15,1-4 63-15,1 3-51 0,0-3 22 0,4-3 86 16,-3 2 7-16</inkml:trace>
  <inkml:trace contextRef="#ctx0" brushRef="#br0" timeOffset="162411.54">9730 12060 272 0,'2'-1'541'0,"2"0"-125"0,-1-2-63 0,-2 2-44 0,1 1-41 16,-1 0 53-16,1 1 11 0,1 2-32 16,-3-2-10-16,1 1-35 0,0 7-5 15,-1 0-22-15,0 1-3 0,2 13-28 0,-2 1-12 16,0-10-11-16,0 7-3 0,0 5-30 0,0 1 5 16,0 1-26-16,-12 30-25 0,11-32 16 15,1 2-33-15,0-2-4 0,0-12-3 0,0 6-9 16,0 1 17-16,0 3-26 0,0-4 9 0,0 5-19 15,0-5-10-15,0-2-2 0,0-1-7 16,0-5-14-16,0 0-14 0,0-1-47 0,0-3-37 16,0-8-71-16,0 8 14 0,0-8-169 15,0 8 28-15,0-8-304 0,0 0 50 16,0 10 44-16,0-10 38 0,-15 11-4 0,13-12 59 16,0-2 45-16,-2 0 24 0,4-3-34 0,-1-2 19 15,1-4 88-15,0-14-2 0</inkml:trace>
  <inkml:trace contextRef="#ctx0" brushRef="#br0" timeOffset="163706.47">10694 11712 323 0,'0'0'319'0,"0"-22"-61"16,30-4-8-16,-28 17-27 0,2 4 3 0,-3-3 3 15,3 5-24-15,-4 0 3 0,2-1-55 16,0 2 7-16,-2 2-29 0,0 2-11 0,0 2 23 16,-2 5-7-16,-4 15-20 0,1 1 13 15,-1 7-12-15,-3 3-6 0,-1 1 31 0,-1 5-22 16,2 2-5-16,0 4 6 0,3 5-11 0,-3 2-1 15,0 2-7-15,5-1 13 0,-2 3-11 16,6-3-8-16,0-30-7 0,0 16 7 0,13 49-11 16,-3-45-4-16,8-4-10 0,0-6-5 15,6-1 0-15,4-6-11 0,3-3-10 0,1-5-6 16,4-4-9-16,-2-3-45 0,3-3-12 0,-4-2-25 16,-1-6-22-16,1 1 8 0,1 0-105 15,-19-3-41-15,8 0-64 0,26-23 28 0,-30 14-285 16,0-5 63-16,-2 1 39 0,-6 1 16 0,-4 0 29 15,-6-2 25-15,-1 3 5 0,0 11 77 16,0-14 7-16,-18-17 9 0</inkml:trace>
  <inkml:trace contextRef="#ctx0" brushRef="#br0" timeOffset="163917.44">11121 12260 1000 0,'-16'-11'413'0,"0"0"-38"16,-3 5-59-16,0-4-52 0,0 3-21 15,-2-1-29-15,-6 0-15 0,3 3-22 0,-3 4-75 16,-2-2-93-16,-5-4-106 0,0 7 10 0,15 0-363 16,-8 0 73-16,-5 0 22 0,0 0 6 0,-5 0 61 15,-1 0-8-15,-1 0 18 0,0 0 37 0</inkml:trace>
  <inkml:trace contextRef="#ctx0" brushRef="#br0" timeOffset="167928.18">2328 13583 743 0,'-2'-7'283'0,"2"0"-59"0,0 3-6 15,0-3-7-15,0 1-18 0,-3 4-25 16,1-3 27-16,-1 2-54 0,3-1-19 0,-3 1 5 16,2 0-37-16,-3 2-10 0,0 1-3 0,0 1 29 15,-3 2-44-15,-4 7 22 0,-3 6-42 16,0 4 17-16,-1 0-14 0,-2 7 6 0,0 0-15 15,2 1-12-15,0 2 7 0,-1 7-2 16,2-1 0-16,0 0-13 0,4 6 7 0,1-5 11 16,0 4 3-16,4-6-30 0,4 9 9 0,-2-4-13 15,3-21-6-15,0 6 27 0,13 34-5 16,-2-34-13-16,1-4 28 0,1-2-6 0,-1-4-25 16,4-4-4-16,1-6-8 0,-4-4 29 0,0 2-21 15,-4-3-10-15,4 0 0 0,16-16-11 16,-14 6 33-16,1 1-6 0,-4-4-17 0,-1 1 6 15,0-3-19-15,-4 0 5 0,0 2 15 0,-5-2-21 16,-2 3 7-16,0 12-1 0,0-15 14 16,0-1-21-16,-10-12 3 0,4 8 6 0,-5 3 3 15,4 3 24-15,-5 0-20 0,-5 4-14 16,5 0-8-16,-5-3-25 0,-4 11 2 0,-1-3-53 16,1 4-20-16,10 1 14 0,-7 0-159 0,0 0-118 15,-1 0 29-15,-2 0 11 0,3 0 37 0,2 0 20 16,1 0 11-16,2 0 0 0</inkml:trace>
  <inkml:trace contextRef="#ctx0" brushRef="#br0" timeOffset="168382.15">1506 13861 371 0,'-11'-6'320'0,"4"0"-55"0,3-1-33 0,0 0-26 15,2-3-4-15,0 0-23 0,4 1-14 16,-2 0-33-16,0-8 3 0,14-13-25 0,-6 12-1 16,1 6-18-16,3-3-12 0,-1 0-14 15,1 5 0-15,1 1-5 0,-6 3-2 0,5-1-5 16,-3 7-5-16,0 0 23 0,-9 0-21 0,13 0 5 15,16 16-13-15,-15-7-4 0,-1 3-26 0,-3-1 6 16,0 5 10-16,0 4 1 0,-4 2-15 16,1-3 6-16,-3 5 11 0,-1 0-12 0,-2 0 11 15,0 1-12-15,-1-10 39 0,0 6-30 0,-12 32 29 16,2-22-31-16,3-1 13 0,-6 0-24 16,3-3-1-16,-3 5 11 0,-2-5-16 0,0 3-2 15,0-3 3-15,2 0 29 0,-1 3-8 0,0-1-27 16,3-2 11-16,-1-3-7 0,3-4 11 15,4-1-36-15,0-3-5 0,5-16 19 0,0 15-5 16,18 13-27-16,-8-16-30 0,6-2-15 0,0-5-37 16,7-2-43-16,-8-3 14 0,10 0-279 15,27-13 33-15,-18 3 29 0,1-1 37 0,2-1 5 16,1 0 32-16,1-1 4 0,2-3-19 0</inkml:trace>
  <inkml:trace contextRef="#ctx0" brushRef="#br0" timeOffset="169155.11">3464 13935 415 0,'-1'-3'251'16,"1"3"-43"-16,0-1-9 0,0 0-28 0,0 1 0 15,0-1-20-15,0 1 17 0,0-4-12 16,1 4-6-16,2 0-9 0,-2 0-5 0,3-3 2 15,-3 6-11-15,2-2 33 0,-1-1-28 0,-2 0-41 16,7 0-15-16,-5 0 21 0,1 0-22 16,-2 3 11-16,4-2-18 0,-5 0 4 0,1-1 0 15,-2 1-2-15,2 2-3 0,-1-2-23 0,-1 1 6 16,1 0-23-16,-6 0 14 0,2-2 1 0,-1 3-16 16,0-3-3-16,-2 1 8 0,0-2-13 15,2 5 21-15,-1-4-19 0,0 1-2 16,6-1-2-16,0 0-16 0,0 0 20 0,-8 0 7 15,8 0-18-15,-7 0 9 0,7 0 1 16,0 0-9-16,0 0-10 0,0 0-31 0,0 0 7 16,-12 2 23-16,13-2-50 0,2 0-39 0,-3-2-7 15,4 4-47-15,-2-2-47 0,1 0 20 16,-2 3-245-16,2-2 4 0,1-1 6 0,-3 0 37 16,1 3 52-16,0-6 22 0,0 3 17 15,1-1 37-15</inkml:trace>
  <inkml:trace contextRef="#ctx0" brushRef="#br0" timeOffset="172112.97">1419 13477 526 0,'0'-16'201'15,"0"16"-35"-15,0 0 5 0,0 0-8 0,0-16-39 16,14 16 26-16,-14 0-19 0,14-25-11 16,-16 21 12-16,1 2-10 0,1 1 5 0,-1-1-7 15,1 1-7-15,-2 1 2 0,2-3 18 0,-2 2-17 16,1-2-9-16,-2 3-34 0,1 0 29 15,-3-2-39-15,1 2 1 0,-3-1-11 0,0 1-10 16,-12-3 35-16,8 3-28 0,-6 0 15 16,-8 0-32-16,-31 16-4 0,22-9-11 0,4-2-8 15,-3 1 15-15,1 3 25 0,2-1-11 0,2 2-21 16,4-2 6-16,2-3 4 0,3 0-24 0,4 2-3 16,0-7 3-16,0 4 11 0,7-1 2 15,-3 0-6-15,7 1-13 0,-1-4-1 0,1 0-13 16,0 3 9-16,-1-2 11 0,5 1 10 15,0-2-51-15,0 0-15 0,9 4-34 0,-5-4-84 16,5-1 17-16,4 1-290 0,-3-5 13 16,1-6 43-16,-3 6 39 0,0-5 50 0,0 2 22 15,-1 2 16-15,1 4 9 0</inkml:trace>
  <inkml:trace contextRef="#ctx0" brushRef="#br0" timeOffset="173076.85">3021 13885 610 0,'0'0'242'0,"0"0"-22"0,-16 0-10 0,16 0-22 16,0 0-33-16,0-19 10 0,0 19-34 16,0 0-8-16,0 0-27 0,0 0 6 0,0 0-21 15,0 0-2-15,0 0-3 0,0 0-22 0,0 0-6 16,0 0 15-16,0 0-3 0,0 0-22 15,0 0-6-15,0 0 12 0,-20 8-22 0,20-5 10 16,0 3 4-16,1 1 5 0,0-2 6 0,-1 0 14 16,0-1-7-16,-1-1 9 0,1-3 19 15,0 0-22-15,0 0-4 0,0 0-2 0,0 0 13 16,0 0-14-16,-8 15-7 0,5-16 5 16,1 2 6-16,-1-1-3 0,-1 0-29 0,0-1 7 15,3 0 14-15,-3 0-5 0,4 1-34 0,-4-3 15 16,2 1 27-16,1 2-24 0,0-4-12 15,0 4 29-15,0-3-26 0,-1 3-36 0,4 3 15 16,-2-2 36-16,1-1-25 0,0 4-10 16,3 1 2-16,-2-4 5 0,0 4 27 0,2-1-32 15,-1-2-3-15,0 2 1 0,1 2 5 0,0-3-8 16,2 2-2-16,-2-3-15 0,1 2 1 16,-1 0-47-16,2 0-25 0,-4-2-20 0,4 2-39 15,-1 1 16-15,0-4-183 0,-1 0-122 16,-2 5 31-16,4-4 29 0,-4-1 38 0,1 0 24 15,-3-1 7-15,0 0 13 0,6 0 1 16</inkml:trace>
  <inkml:trace contextRef="#ctx0" brushRef="#br0" timeOffset="173546.83">3326 13669 354 0,'-1'-4'256'0,"0"-3"-4"0,-2 4-47 16,3-2 4-16,-1 1 4 0,-1 0-23 16,1 2-15-16,1-3-11 0,0 2-35 0,-4 2-19 15,3-2-9-15,1 1-4 0,-2 1-8 0,0-2 0 16,1 3-15-16,1 0 5 0,0 0 10 15,0 4-14-15,0 1 5 0,0-1-44 0,3 3 4 16,-3 1 10-16,2 0 49 0,-1 1-41 0,6 14-3 16,-3 0 5-16,2 0 8 0,4 5-6 15,-1-7 16-15,-1 0-22 0,3-1-8 0,1-1-17 16,2 0 0-16,-1 0-1 0,-2-1 4 16,2 1-20-16,1-1 44 0,-1-4-63 0,1 3 23 15,0-3-5-15,-4-7 29 0,3 7-27 0,-1-4 5 16,-1-8 3-16,-3 3-18 0,1-1 18 15,-2 0 7-15,3-4-4 0,3 0-2 0,3 0-6 16,17-23-3-16,-14 10 3 0,-1 0-6 0,1-7-8 16,-4 0 0-16,3 2-1 0,-4 7-26 15,-1-5-15-15,-3 4-7 0,0-4-29 0,-4 9-42 16,-1-1-38-16,-1 1-48 0,-3 4 18 16,3-4-239-16,-3 4 25 0,0 2-4 0,1 0 60 15,-2 1 26-15,1-1-49 0,-1-2 17 16,0 3 58-16</inkml:trace>
  <inkml:trace contextRef="#ctx0" brushRef="#br0" timeOffset="173946.78">3760 13597 780 0,'-3'-6'252'16,"2"5"-28"-16,-1-2-11 0,1-1-12 0,-1 1 1 15,2-1-34-15,0 3-18 0,-2 0-30 0,2 1-4 16,-1 0 21-16,2 2-24 0,-1-1 2 0,2 3 2 16,-2 2 7-16,0 4-4 0,0-2 9 15,2 15-11-15,-2-9-13 0,7 25 7 0,-1-10 0 16,-2 3-31-16,-3-3 14 0,3 1-10 15,0 4-20-15,-2-3 33 0,2 4 1 16,0-1-1-16,-1 2-9 0,-1 3 3 0,-2-3-32 16,0 3 3-16,0-19-9 0,0 13-11 15,0 3 12-15,0 3-12 0,-14 34 5 0,9-34-16 16,0 1-24-16,-4-1 17 0,2-7-38 0,1 7-7 16,1-4 4-16,0-3-128 0,1-6-50 0,1-4-44 15,2-5 23-15,1-17-278 0,0 8 22 16,13 3 34-16,-8-11 32 0,-2-1-24 15,2-5 26-15,-4 1 86 0,13-10 20 0,-4-5 9 16</inkml:trace>
  <inkml:trace contextRef="#ctx0" brushRef="#br0" timeOffset="174433.75">4811 14000 785 0,'2'-3'268'16,"-2"3"-6"-16,0-2-29 0,0-2-21 0,-1 4 5 16,1-1 8-16,-1-2-28 0,-1 2-22 15,0 0 6-15,-1 2-22 0,0-2-13 0,2-1-10 16,-2 0-14-16,1-3-11 0,-5 3-25 0,-6-7-9 15,-3 5 19-15,-2-2 0 0,7 3-10 16,-7 0-8-16,-2-1-4 0,3-5-5 0,4 9-8 16,-1 0-6-16,-6 0-7 0,0 0-9 0,-3 0-5 15,2 0-5-15,-1 0-8 0,3 0-4 16,1 0-1-16,2 0-49 0,4 0-44 0,2 0-30 16,1 0-69-16,2 0 15 0,-2 0-206 15,9 0-91-15,0 9 33 0,-6-9 30 0,6 0 27 16,0 0-21-16,-8 11 26 0,8-6 77 15,3-2 30-15</inkml:trace>
  <inkml:trace contextRef="#ctx0" brushRef="#br0" timeOffset="174693.73">4745 14216 851 0,'-1'3'309'0,"0"-3"-49"16,-1 0 10-16,0 0-10 0,-2 0-32 0,-1 1-22 15,1-2-19-15,-2 1-34 0,-2 1-12 16,-9 3-25-16,7-4-13 0,-23 7-19 0,11 2-8 16,-3-1-34-16,-1-1-37 0,-2-2-57 0,0 5-86 15,0-3 13-15,-2 2-290 0,6-2 35 16,0 0 38-16,-1-3 33 0,2-1 11 0,3-3 19 15,10 0 13-15,-1 0 10 0</inkml:trace>
  <inkml:trace contextRef="#ctx0" brushRef="#br0" timeOffset="175996.66">6051 13997 412 0,'0'0'246'16,"0"0"-43"-16,0 0-2 0,0 0 6 0,0 0-13 15,0 0 6-15,0 0-28 0,0 0-2 0,0 0 33 16,0 0-62-16,0 0 32 0,0 0-45 16,-3-32 21-16,-5 32-31 0,2-1-29 0,-3 1 4 15,-6 0-9-15,-3 0-3 0,-1 0-7 0,-3 0 0 16,1 0-11-16,-3 0 18 0,4 0-53 15,-5 0 8-15,1 0-27 0,-27-12-55 0,38 12-19 16,-5 0-34-16,-3 0-56 0,-2 0 13 16,3 0-119-16,-21 14-131 0,33-14 30 0,-3 0 26 15,3 0 28-15,0 0-5 0,8 0 46 0,-9 0 12 16</inkml:trace>
  <inkml:trace contextRef="#ctx0" brushRef="#br0" timeOffset="176712.6">6559 13960 707 0,'2'-4'227'16,"3"4"-25"-16,-1-1 4 0,2 2 4 0,-2-2-15 15,-2 1-29-15,1-3-11 0,-3 6-10 16,1-6-9-16,1 3 5 0,-1 0-25 0,0 0 30 16,0 0-53-16,-1 0-7 0,0 0 5 0,-2 0 0 15,-2 0-33-15,-1 3-8 0,1-2-2 16,-2 4-4-16,-2-2-9 0,-6 9 34 0,0-3-43 15,-2-4-3-15,0 2 12 0,2 1 13 16,0-7-7-16,3 3-4 0,2-3-17 0,-1-1-14 16,1 0 13-16,9 0-23 0,-6 0 10 0,6 0 28 15,-16 0-34-15,-6-18 34 0,13 15-15 16,1-6-27-16,3 3 14 0,-2-9 12 0,0 0-14 16,4 1-23-16,3-1 8 0,-2-6 16 0,2 2-2 15,0 8-4-15,0-8-17 0,9-16 31 16,-1 14-9-16,-2-2-19 0,-2 1 1 0,2-1 5 15,3 7-13-15,0 0 7 0,-3 3 10 0,-3 3 0 16,3 4-7-16,0 0 14 0,-1-3 4 16,-2 5 8-16,2 0-24 0,-1-2-1 0,-1 4-6 15,1 0 25-15,1 0 7 0,1 2 6 16,-6 0-21-16,0 0 12 0,8 0 9 0,15 19 7 16,-12-9 37-16,5 0-23 0,-9 1-9 15,-1 0-2-15,2 5-4 0,3 6 18 0,-6-2-4 16,1 2 27-16,-3 6 4 0,2-4 5 0,-3 2 0 15,1 5 8-15,2 0-15 0,-5 4 4 16,2-11-9-16,0 7 5 0,0 1-3 0,0-1 0 16,-2-4-16-16,0-9 7 0,0 6 5 15,0 2-25-15,0 0-16 0,0 6 8 0,0-5-3 16,-8 32 14-16,2-33-12 0,2 4-40 0,-3-4 3 16,1 2-19-16,1-2 2 0,0-1-89 0,0 0-36 15,1-3-25-15,-5-3-31 0,4 0-21 16,5-4 21-16,-5-6-209 0,5-1-47 0,0-2 34 15,0-6 33-15,0 0-1 0,0 0 78 16,7 6-8-16,-4-8 17 0,1-2 35 0,10-8-2 16</inkml:trace>
  <inkml:trace contextRef="#ctx0" brushRef="#br0" timeOffset="176990.58">6846 14252 537 0,'2'0'360'0,"0"-4"-51"0,1 1-34 16,-1 2 25-16,-2-1-53 0,2 0-8 0,1 2-28 16,-3 0 28-16,1 2 2 0,3 0-29 15,-3-1-17-15,2 0-15 0,-1 5-8 0,1-3-27 16,1 2-11-16,-2 0-34 0,2 0 19 0,-1-1-18 16,-1 1-15-16,0-1-18 0,3 2 4 15,-3-2-13-15,0 0-27 0,-1 2-3 0,2-2-84 16,-2-1-57-16,0 2-55 0,-1 0-70 0,0-5 20 15,0 0 21-15,0 9 16 0,0-2 18 0,0-7 15 16,0 0-282-16,0 10 31 0,0-10 29 16,0 0 24-16,0 13 29 0,13-2 21 0,-8-10 9 15,0-1-6-15</inkml:trace>
  <inkml:trace contextRef="#ctx0" brushRef="#br0" timeOffset="177826.56">7384 14155 373 0,'1'-3'314'0,"-2"0"-37"0,2-1-42 0,-1 1-20 16,1 1 4-16,-3-3-14 0,2 5-16 0,-1-1-12 15,-2-3-17-15,1 3-23 0,-3 1 23 16,2 0-44-16,-2 1 18 0,0 0-24 15,0 2 7-15,-9 5-28 0,1 2 9 0,0 3-5 16,-1 1 14-16,2 2-12 0,-2 3-8 0,4 3-51 16,0 2 1-16,1 1-4 0,3-3-3 15,0 6 22-15,3-2-20 0,0 2-11 16,3-17 6-16,0 8 10 0,0 0-6 0,0 3-10 16,17 17-2-16,-7-18-2 0,0-7 5 0,-1-4-12 15,2-2 24-15,2 0-42 0,-1-4 37 0,-2-3-24 16,2 2 3-16,-12-3-15 0,6 0-15 15,8 0-1-15,5-13 18 0,-7 8 9 0,-5-1 10 16,2 2-35-16,-3 0 16 0,5-7-17 16,-3 1 20-16,-2 2-18 0,-3-2-15 0,-1 2 2 15,3-1 5-15,-5-1-19 0,6-6 19 0,-3-2 1 16,-3 18 23-16,0-14-13 0,-12-21-10 0,6 17 6 16,0-5 2-16,-3 3 14 0,-1 1 1 15,1-5-12-15,-2 5 16 0,0-3-16 0,0 0 27 16,-1 2-15-16,-2-4-10 0,2 0 35 0,1 3-4 15,-2-6 2-15,2 6-14 0,-2-2 17 16,3-5 7-16,-1 7-3 0,4-3 6 0,-2 2-16 16,2-1-11-16,1 2 16 0,2 1-2 15,-2 0 6-15,5 6-3 0,1 2-22 0,0 12 15 16,0-13-10-16,0 3 12 0,0-3-2 0,12-16 2 16,-8 16 2-16,0 3-4 0,0 1-4 15,1 3-12-15,0-1 17 0,8-6-1 0,-3 2-8 16,3 3 18-16,-4 2-11 0,-3 4-21 0,2 2 7 15,2 0-4-15,-2 0 8 0,2 0 0 16,10 14-2-16,-8-3 10 0,-2-3-2 0,-6 4-1 16,8 3 10-16,-6 0-34 0,1-4 28 0,-4 4-5 15,1 4 7-15,1 1-27 0,-2-5-1 0,-2 1 3 16,-1-2-1-16,0-3-10 0,0 4-1 16,0 1 4-16,0 4-47 0,-10 21-22 0,7-23-11 15,-6 3-39-15,3-1-62 0,1-2 20 16,1-3-242-16,1-5 3 0,2-1 27 0,1-6 39 15,0-3 24-15,0 0 25 0,0 0 8 16,0 0 10-16</inkml:trace>
  <inkml:trace contextRef="#ctx0" brushRef="#br0" timeOffset="178147.55">7806 13701 747 0,'4'-4'283'0,"-2"0"-25"0,2 2 14 0,-4 1-38 15,5-2-8-15,-5 3-3 0,3-2-47 16,-2-2-9-16,3 6-29 0,-4 0 29 0,0 0-8 16,3 6-15-16,-2-2-26 0,-1 3-11 15,2 1 19-15,-2 15-6 0,0 1-10 0,0 0-11 16,0 6-2-16,0-1-6 0,0-16 5 0,0 7-32 15,0 11-4-15,0-2-2 0,0 1-22 16,-13 39-4-16,11-38 0 0,-2 4 1 0,0 3-3 16,-2-4-73-16,1 2-24 0,-2-1-61 15,-1-2-52-15,2-1 17 0,-1-3-278 0,2 6-15 16,-2-11 34-16,-2-3 46 0,9-3 4 0,-2-2 38 16,2-18 23-16,0 11 17 0,0-1-20 0</inkml:trace>
  <inkml:trace contextRef="#ctx0" brushRef="#br0" timeOffset="178943.52">8614 13729 454 0,'5'-22'177'0,"1"2"4"16,-2 7-13-16,0 0-26 0,-1 4 6 0,-1-1 0 15,3 3-38-15,-1 0 5 0,-3 1-10 16,1 4-10-16,-1-4 6 0,1 3 3 0,-1-1-15 16,0 0-6-16,-1 2-14 0,1 2 8 15,-1 0 16-15,0 2-6 0,-1 1 7 0,-1 2-22 16,0 3 7-16,-9 8-1 0,2 5-7 0,1-2 30 16,-2 6-5-16,0 5 4 0,-1-2-1 15,5 5-10-15,-2 1 10 0,-1 2-10 0,0-2 16 16,4 3 3-16,-3 2-33 0,3 6-7 0,0 0-7 15,0-3-7-15,4 0-5 0,0 2 2 0,-1-2-8 16,2-21-9-16,0 10 1 0,14 32-3 16,-4-26-24-16,3-6-1 0,6-3 1 0,2-2 3 15,1-5-44-15,4-1 20 0,-2-4-21 16,1-1 23-16,3-7-48 0,3-1-13 0,-2-2-10 16,-2-1-18-16,-14-4-47 0,4 0-7 0,4 0 15 15,-5 0-109-15,22-16-125 0,-24 6-35 0,2 2 30 16,-8-2 25-16,1-1 20 0,2-3 46 15,-8 0 2-15,0 3 0 0</inkml:trace>
  <inkml:trace contextRef="#ctx0" brushRef="#br0" timeOffset="179131.44">8971 14129 643 0,'-4'-13'295'0,"-4"0"-23"0,-2-3-14 15,2 8-41-15,-5-5-9 0,0 6 7 0,-2-2-55 16,-4 1 11-16,-3 4-53 0,-2-2-23 0,-5 6-77 16,11 0-68-16,-7 0 7 0,-35 18 3 15,23-9-386-15,-4-2 29 0,-6 6 66 0,-3 1 20 16,-3-2 14-16,-1-1 42 0</inkml:trace>
  <inkml:trace contextRef="#ctx0" brushRef="#br0" timeOffset="181331.29">7846 14854 536 0,'0'0'182'0,"0"0"-4"15,0 0-41-15,0 0 19 0,0 0-19 0,0 0-4 16,0 0-7-16,0 0-2 0,0 0-6 16,0 0 1-16,-11-26-7 0,5 26-12 0,-2 0-5 15,-1 0 1-15,-3 0-13 0,-2 0 16 0,1 0-18 16,-4 0-13-16,-1 0 3 0,-1 0-5 15,-2 0 6-15,1 0 19 0,0 0 1 0,0 0-42 16,-4 0 13-16,0 0 0 0,2 0 11 0,-2 0-15 16,-3 0 14-16,-1 0-12 0,1 0-19 15,-2 0 4-15,-2 0 4 0,-1 0-14 0,0 0 14 16,0 0 0-16,0 0-11 0,-5 0 11 16,5 0-3-16,-3 0-5 0,2 0-13 0,0 0-4 15,1 0 28-15,3 0-4 0,0 7-9 0,0-7 18 16,0 0-19-16,1 0 2 0,1 0-4 0,0 0-5 15,-1 0-2-15,-2 0-20 0,0 9 20 16,-33 1-8-16,33-3-10 0,-3-6-5 0,-1-1 8 16,0 0 12-16,4 3 0 0,16-3-18 15,-8 0-11-15,-2 0 9 0,0 0 18 0,1 0-28 16,3 0-2-16,3 0 25 0,2 0-19 0,4 0-7 16,1 0 1-16,1 0-54 0,3 0-19 15,6 0-26-15,-9 0-62 0,1 0-76 0,8 0 22 16,-9 0-248-16,2 0 21 0,0 0 31 15,-15 12 36-15,7-2 25 0,1 2 53 0,3-2-45 16,5-2 71-16,2 0-10 0</inkml:trace>
  <inkml:trace contextRef="#ctx0" brushRef="#br0" timeOffset="181654.28">6430 15438 403 0,'-2'0'355'16,"-2"0"-81"-16,0 2-26 0,-3-2-32 0,3 0 14 15,-4 2-32-15,-13-2-16 0,12 0-10 16,-7 0 0-16,-2 0-4 0,-2 0-25 0,-2 0-29 15,0 0 17-15,-1 0-19 0,0 0 20 0,1 0-69 16,-1 0 28-16,0 0-11 0,-2 0 8 16,2 0-36-16,-3 0-32 0,2 0-30 0,0 0-20 15,-16-13-39-15,18 13-62 0,11 0 12 16,-1 0-165-16,-1 0-133 0,-3 0 30 0,6 0 28 16,0 0 16-16,2 0 25 0,8 0 17 0,0 0 11 15</inkml:trace>
  <inkml:trace contextRef="#ctx0" brushRef="#br0" timeOffset="182294.23">6786 15475 732 0,'6'0'229'0,"-3"0"-5"0,-1 0-9 0,-1 0-3 15,2 0-23-15,-3 2 12 0,3-2-49 16,-2 0-17-16,-2 2 21 0,1-4-45 0,0 4-14 16,-3-2 13-16,3 0-27 0,-3-2 27 0,0 2-29 15,-2 2 7-15,0-2-24 0,-3 0-4 0,4 2 7 16,-2-2-11-16,-3 2-17 0,9-2 11 15,-14 0-36-15,-2 0 13 0,1 0 15 0,2 0-29 16,-1 0 11-16,-13-15 11 0,14 9-5 16,2 0-31-16,5 2 39 0,-2 0-32 0,3-4 16 15,1 3 20-15,0-1-30 0,-1 1 18 0,2-3-21 16,0-11-11-16,0 5 3 0,1 0-18 0,2 14 18 16,0-13 10-16,0-5-13 0,20-17 30 15,-10 15-27-15,3-1-6 0,0-3 20 0,-1 3 4 16,2 1-29-16,-1 4 10 0,4-1-8 15,-4 1-7-15,-3 6 6 0,3-2-6 0,-6 6 32 16,-1 2-21-16,0 1 10 0,-6 3-20 0,0 0 10 16,9 0-2-16,-9 0 10 0,7 0 7 15,4 17 17-15,-2 1 15 0,-3 2-3 16,-1 5-5-16,3-1-3 0,-6 1-3 0,6 4 51 16,-3-3-12-16,-3 5 19 0,4-5-8 0,-1 4-12 15,-1-1 30-15,1-4-22 0,-1 8-2 0,-1-3-8 16,-3-1 8-16,2 3-14 0,-2-15 8 15,0 7-17-15,0 4-2 0,-12 27-24 16,6-25 11-16,1 0-1 0,1-7-13 0,-2 1 3 16,-1-3 3-16,3 3-26 0,-1-4-36 0,0-2-17 15,4-1 5-15,-3-3-94 0,4-5-40 0,-1-4-85 16,1-5 28-16,0 0-193 0,0 0-76 0,0 9 84 16,0-9 21-16,1 8 39 0,-1-10-27 15,3-2 45-15,4-11 49 0,5 1 5 0,-2-3 9 16</inkml:trace>
  <inkml:trace contextRef="#ctx0" brushRef="#br0" timeOffset="182527.22">7059 15624 222 0,'3'-1'484'0,"0"-3"-139"16,-2 4-9-16,2 0-42 0,0 0-38 0,1 4 30 15,0-3 32-15,0 3-35 0,1-3 5 0,9 8-20 16,-7-1-22-16,2-2-45 0,-2 1-15 0,-1-1-22 15,1-3-13-15,3 6-29 0,-1 0-14 16,-2-2-35-16,-2-3-28 0,-2-1-46 16,1 0 0-16,1 5-121 0,-1-6-28 0,0 1-48 15,3 1 18-15,-4-3-185 0,1 2-88 0,-1 1 21 16,4-4 32-16,-3 1 17 0,-4-1 43 0,7 0 18 16,-1 0 15-16,8 0 28 0,15-13 14 15</inkml:trace>
  <inkml:trace contextRef="#ctx0" brushRef="#br0" timeOffset="183150.18">7590 15552 747 0,'2'0'383'16,"1"-4"-75"-16,-3 1-9 0,0-2-38 0,0 3 18 15,0-4-7-15,0 3-19 0,-1 0-35 16,-3 0-34-16,1-1-28 0,0 4 11 0,-1 0-31 15,-3 0-9-15,2 0-1 0,0 2-7 0,-3 0-8 16,-7 5-10-16,4 1-17 0,-1 6 3 16,0-2-21-16,0 5 1 0,8-1-2 0,-5 6-14 15,2 1 4-15,1 1-35 0,0-3 3 0,6 6 13 16,0 0 12-16,0-16-1 0,0 6-39 0,11 17 23 16,-2-17-3-16,3-2-24 0,-1 2 11 15,2-10 12-15,-3-1-7 0,2-5-11 0,-4-1-1 16,-8 0 4-16,8 0 2 0,5 0-9 15,16-24 16-15,-14 17-6 0,-4-4-5 0,-3-2-6 16,1 2 9-16,-5 2-29 0,-2 1 16 0,2 0-5 16,-4-1-9-16,0 9-11 0,0-10 15 15,0-5 0-15,-15-19 6 0,5 17-10 16,2-2-3-16,0-4 4 0,-1 4-25 0,-1-7 29 16,-3 7-1-16,4-3 0 0,-2 0-8 15,-1 1 9-15,-1 2 6 0,-2 0-1 0,5 0-3 16,-2-1 17-16,2 4-6 0,1 3 11 0,-1-3 0 15,1 3-4-15,2 3-5 16,0-5 8-16,1-2-2 0,2 5-4 0,1-1 0 16,2 3-26-16,1-4 11 0,0 14 19 0,0-9-2 15,0-4-7-15,17-22-21 0,-6 18 33 16,2 1-6-16,-4 6-7 0,1-2-12 16,-1 6 10-16,0 0 10 0,-3 5 8 0,1-2-16 15,-7 3-4-15,0 0 1 0,25 18-4 0,-13-4 13 16,-2 2-27-16,-4 0 16 0,1 3-11 15,-3 5 16-15,-1 1 16 0,0 1-18 0,-3-13-17 16,0 5-30-16,0 8 4 0,0-2-13 0,0 2-44 16,0 0-47-16,-13 22-20 0,13-29-59 0,0-4-25 15,-1-1 22-15,0-4-208 0,-1 0-11 16,2-10 34-16,0 0-4 0,0 11 84 0,0-11-6 16,0 8 21-16,0-8 16 0,8 10 23 15</inkml:trace>
  <inkml:trace contextRef="#ctx0" brushRef="#br0" timeOffset="183430.16">7902 15275 425 0,'2'0'407'0,"1"-1"-44"0,-2-1-27 15,4 4-42-15,-5-1 6 0,4 5 0 16,-4-2-27-16,4 4-6 0,1 12-34 0,1 2-8 15,-3 1-27-15,-1 2-15 0,1-1-26 16,0 5-10-16,-1-1-4 0,0 5-12 0,0-6-13 16,1 1-10-16,-2 3-24 0,-1 0 5 0,0 3-27 15,4-8 9-15,-3-3-26 0,-1-9-47 16,0 7-24-16,0 3 3 0,0 1-143 0,0-3-76 16,0 1 25-16,0-1-297 0,0-1 39 15,0-3-6-15,-13 18 34 0,11-21 29 0,-2-5 27 16,0 0 58-16,0-3 30 0,-2-1 29 0</inkml:trace>
  <inkml:trace contextRef="#ctx0" brushRef="#br0" timeOffset="184779.07">4312 14836 763 0,'-37'6'242'0,"14"-12"-15"0,11 6-18 16,-7 0 4-16,-5 0-28 0,-3 0-21 16,-3 0-12-16,-3 0-12 0,-1 0-20 0,2 0 21 15,-3 0-41-15,-1 0 4 0,1 0 2 16,-5 0-23-16,-3 0-10 0,-43 8 36 0,41-8-26 15,2 8 10-15,20-8-42 0,-14 0 31 0,-6 0-9 16,-3 0-17-16,-3 0 26 0,-5 0-27 0,3 0 4 16,-4 0-6-16,-59 13-5 0,53-10-8 15,28-3-13-15,-14 0-4 0,-9 0-2 16,-5 0-2-16,-2 0-1 0,0 0-3 0,-1 0 43 16,-1 0-2-16,2 0-20 0,-1 0-3 0,-2 0 4 15,5 0-2-15,-4 0-19 0,3 0-1 0,2 0-1 16,0 0-1-16,3 0 15 0,0 0-2 15,-51-9-2-15,55 5-1 0,1 3-2 0,1-7-1 16,0 4-4-16,26 4-57 0,-10 0 26 0,-5 0-46 16,-5 0-28-16,2 0-32 0,0 0-21 15,-9 0-39-15,-2 0-18 0,-43 19 17 0,61-11-208 16,10-2-37-16,4-4 30 0,14 0 44 0,6 2 16 16,4-2 19-16,2 2 22 0,5-3 21 0,8 6 10 15</inkml:trace>
  <inkml:trace contextRef="#ctx0" brushRef="#br0" timeOffset="185155.07">2342 15419 368 0,'2'0'334'0,"0"0"-31"0,-1-3-54 16,0 3-10-16,-1-3-30 0,-2-1-6 0,0 4-31 15,0-2-13-15,-2 2-11 0,-4 0 0 16,1 0-33-16,-13 0 7 0,8 0-35 0,-4 0 31 15,-5 0-37-15,-5 0 3 0,-28 12 16 0,23-7-29 16,-3 1-9-16,5 0-2 0,-1-2-18 16,0-2-42-16,3 4 7 0,12-6-48 0,-1 0-42 15,-4 0-29-15,0 0-38 0,-9-18 12 16,20 17-250-16,3-4 28 0,-1 4 25 16,7-5-4-16,-1 2 22 0,1 0 20 0,4-1 15 15</inkml:trace>
  <inkml:trace contextRef="#ctx0" brushRef="#br0" timeOffset="185817.07">2995 15338 711 0,'5'0'248'0,"-3"0"-18"15,0-3-2-15,2 3-13 0,-3 0 2 0,-1-3-40 16,1 1-28-16,-2 2 9 0,1 0-13 16,-4-1-28-16,1 1-27 0,-1 1 7 0,-4 1-16 15,-11 4 16-15,1-2-48 0,-3 6 3 16,-3-1 27-16,5-5-12 0,-7 3-36 0,5-2 1 15,3-1-10-15,-3-2 9 0,14-2 16 0,-4 0-22 16,1 0-1-16,0 0 15 0,-14-14 14 16,11 6-40-16,3-1 10 0,4-5 9 0,-1-4-2 15,5 2-45-15,2 5 10 0,0-5 10 0,0-2-11 16,11-24 20-16,-7 22-29 0,8-4 15 16,-6 3 17-16,2 1-16 0,1 2 24 0,0 1-4 15,-2 5 0-15,-2 2-34 0,4-3-2 16,-2 3 2-16,1-7 12 0,3 6 1 0,-3 3 6 15,5-1 18-15,-3 3-39 0,2 4 31 16,5 0-21-16,-7-2 14 0,4 4 18 0,-5 0-20 16,-9 0 5-16,10 0-12 0,-2 0 15 0,4 0-11 15,13 14 19-15,-11-4-15 0,1 2 7 16,-3-3 15-16,-2 5-18 0,0 2-8 0,-2 0 30 16,1 3 16-16,-3-2-9 0,-2 7-14 0,1 0-3 15,-5 1-3-15,4 2-2 0,-4-11 49 16,0 6-1-16,0 3 7 0,0 5-20 0,0-1-12 15,0 1 25-15,-14 33-1 0,11-34-16 0,1 4 16 16,0-6-17-16,0 1-6 0,1 1 4 16,-1-3-18-16,2-2 14 0,0-13-15 0,0 9-5 15,0 1-22-15,0-4 26 0,0-4-23 0,0-2-12 16,0 1 1-16,0-2-88 0,0-4-24 16,12 11-54-16,-11-11-47 0,-1 0 20 0,0-6-200 15,0 0-38-15,0 0 24 0,0 0 39 16,0 0 4-16,9 10 17 0,-5-11 3 0,-3-3 61 15,4 4-10-15,0-5-15 0</inkml:trace>
  <inkml:trace contextRef="#ctx0" brushRef="#br0" timeOffset="186230.97">3356 15603 628 0,'1'0'359'0,"4"-3"-63"0,-2 4-18 16,-1-1 6-16,1-1-20 0,-2 2-32 16,3-1 3-16,-4 2-11 0,3-2-42 15,0 4 6-15,-3-1-20 0,3 0-21 0,-2-2 0 16,0 2-6-16,1 1-21 0,-1-1-8 0,0 1-9 16,-3-3-41-16,3 2 19 0,-1 1-16 0,-1-2 11 15,1 0-10-15,-2 3-28 0,0-2 16 16,-1 1-1-16,2-4-12 0,-4 0-2 0,5 0-11 15,-4 3 0-15,3-3-13 0,-2-3 3 16,1 3 8-16,-1-4-11 0,3 4 18 0,-1-6-4 16,-1 2-15-16,0 4-1 0,2-6-7 0,0 5 13 15,0-2-37-15,2-1 19 0,0 1 0 16,-1 1-5-16,-1 0 0 0,4 2 8 0,-2 0-6 16,1 0 5-16,1 2-9 0,-2-2 3 0,2 4-10 15,-1-1 2-15,-1-1 1 0,2 1 0 16,-3 2-113-16,2-1-40 0,0 2-35 0,-2-4-47 15,1 2 20-15,2 2-251 0,-3-2 7 0,2-1 36 16,-3 0 29-16,2 0 45 0,1 0 23 16,2-3 23-16,-2 3 24 0,2-1 10 0</inkml:trace>
  <inkml:trace contextRef="#ctx0" brushRef="#br0" timeOffset="186873.93">4000 15564 813 0,'-1'-2'344'16,"-2"-2"-70"-16,3-2-17 0,-3 6-20 0,0 0 10 15,-2-4-29-15,-1 4-26 0,3 0-10 0,-4 0-26 16,-7 8-17-16,14-8-2 0,-10 0-14 0,-12 6-14 15,11 4-10-15,-2 1-10 0,0-1 5 16,3 7-9-16,-3-3-9 0,4-2-8 16,1 7-7-16,2-3-39 0,-1 3 23 0,2-8-5 15,3 1-5-15,2-12-3 0,0 7 10 0,0-7 15 16,0 11-34-16,0-11 19 0,0 10-8 0,0-10 2 16,14 17-21-16,-10-16-2 0,0 2-21 15,0-3-4-15,1-3 8 0,0 3-20 0,1-3-7 16,1 2 8-16,-2-2 3 0,8-8 1 15,-3 5-29-15,-3-1 8 0,-3 0 14 0,1 0-8 16,1 0-20-16,-3 3 31 0,1-2 18 0,-1-4-27 16,-2 4-16-16,-1-1 31 0,2-2-10 0,-2 0 14 15,0 9-15-15,0-10 16 0,0-5 21 16,-13-23-19-16,5 19 18 0,-1-3-9 0,-4 5-13 16,0-2 33-16,-1 0-35 0,0 5 29 15,-1-5 4-15,-2 3-9 0,3-2 44 0,0 2-22 16,1-1-7-16,3 3-3 0,0-5-1 0,2 3 9 15,3 4-13-15,1 0 4 0,0 2-14 0,2-1-5 16,2-5 14-16,0 16-27 0,11-26 19 16,-6 13-3-16,6 0 11 0,1-2 2 15,0 4 4-15,0 6-17 0,-2-2-2 0,-10 7 11 16,10 0-20-16,4 0 2 0,-3 0 11 0,0 0-23 16,13 17 47-16,-12-7-19 0,-2-4-3 0,-1 10-1 15,5-4-19-15,-8 1 0 0,-3 0 2 16,-2-4 11-16,4 14 19 0,-5-7-16 0,0-3-13 15,0 4-23-15,-12 22-33 0,4-21-25 16,-1 5-26-16,-3-1-46 0,-2-1-34 0,4 1 19 16,-4-5-280-16,4-3 40 0,2 0 33 0,-1-2 40 15,9-7 36-15,0 0 3 0,0-5 4 16,5 0 11-16</inkml:trace>
  <inkml:trace contextRef="#ctx0" brushRef="#br0" timeOffset="187175.91">4319 15171 748 0,'3'2'363'0,"3"0"7"15,-2 3-59-15,-1 0-38 0,7 10-35 16,-2 2-28-16,-1 4 17 0,-3 2-9 0,1 1-26 15,-5 1-15-15,0 3-12 0,4-2-14 16,-1 3-48-16,-3-2 9 0,1 1-18 0,1-2-21 16,0-3 8-16,-1 6-24 0,2-10-12 0,-2 5-3 15,0-8-57-15,2 0-77 0,-3-3-21 16,0-13-45-16,0 15 14 0,0 1-235 0,0-3 31 16,0-2 27-16,0 1-78 0,0-2 25 15,0-1 27-15,0-2 52 0,0-7 26 0,0 13-20 16,0-13 7-16</inkml:trace>
  <inkml:trace contextRef="#ctx0" brushRef="#br0" timeOffset="187813.88">7788 13325 394 0,'9'-15'216'0,"-4"2"-8"15,3 3-15-15,-3 0-9 0,-1 2 0 0,-1 1-18 16,1 3 3-16,-1-2-25 0,0 2 2 16,0 2-9-16,-3-2 11 0,2 4-27 0,-2-4-21 15,0 4 12-15,-4 0-43 0,0 4 9 0,-9 6 1 16,-3 3 3-16,-4-1 0 0,-4 4-21 15,-1 4 8-15,-2-1-12 0,-5 7-27 0,-2 1 22 16,-7 1-13-16,-3 5 0 0,-1 4 13 16,-10 2-26-16,-4 6 11 0,-3 4 12 0,0 2-10 15,-1 4-13-15,1 8-16 0,0 2 28 0,1-1-54 16,1 3-5-16,8 2-5 0,3-3-20 0,4-1 5 16,2-2-25-16,7-4-28 0,2-2-72 15,5-2 16-15,3-6-129 0,-1-4-97 0,4 1-2 16,2-6 25-16,3-1 18 0,2-5-6 15,2-5 86-15,2 3-30 0</inkml:trace>
  <inkml:trace contextRef="#ctx0" brushRef="#br0" timeOffset="188111.85">7233 14817 298 0,'8'-2'370'0,"-3"1"-41"16,-1-3-46-16,1 4-38 0,-3 0 7 0,1 0-32 15,0-1 28-15,-1 1-45 0,-2 1-24 0,0-1-20 16,-4 7-19-16,-7 11 8 0,-8-1-15 16,-5 4-16-16,-1-3-12 0,-4 8 29 0,-2 1-29 15,-6 4-18-15,-2 1 5 0,0 3 1 16,-8 7-36-16,-3-2-6 0,0 5-7 0,-6 0-104 15,-3 3-36-15,0 0-54 0,-1 10 15 16,-4-7-282-16,4 4-10 0,-3 0 16 0,3 1 33 16,3-3 25-16,3 2 23 0,0-2 32 0,-1 2 15 15,7-4-65-15</inkml:trace>
  <inkml:trace contextRef="#ctx0" brushRef="#br0" timeOffset="189163.78">10248 14368 459 0,'0'0'277'0,"0"0"-46"0,0 0-11 15,-15 0-14-15,-16-33-10 0,17 32-14 16,2 1-13-16,-4 0 4 0,-29-4-28 0,20 3 5 15,3 1-20-15,0 0-32 0,-4 0 13 16,14 0-2-16,-8 0-45 0,-3 0 10 0,-1 0-19 16,0 0 8-16,-1 0-26 0,0 0-10 0,2 0-24 15,0 0-1-15,1 0-28 0,3 0-31 0,4 0-21 16,2 0-54-16,1 0 14 0,4 0-174 16,1 0-101-16,7 0 58 0,0 0-12 15,0 0 46-15,-7 0 3 0,1 7-29 0</inkml:trace>
  <inkml:trace contextRef="#ctx0" brushRef="#br0" timeOffset="189428.76">10175 14603 462 0,'-2'0'289'0,"-1"0"-57"0,-4 0 12 0,-10 4-33 16,2-4-6-16,6 0-21 0,-6 0 15 0,-3 0-41 16,-2 0-21-16,-3 0-16 0,0 0-9 15,2 0 4-15,-27-14-30 0,24 12-19 0,2 0 4 16,-5-2-33-16,1 0-27 0,1 3-49 16,-2 0-16-16,4-1-52 0,1 0 9 0,-1 2-241 15,6-1-42-15,6 1 30 0,5 0 30 0,-1-4 19 16,5 4-35-16,2-2-5 0</inkml:trace>
  <inkml:trace contextRef="#ctx0" brushRef="#br0" timeOffset="189776.75">10132 14252 354 0,'5'-4'292'0,"-1"0"-41"16,7-9-23-16,2 1-20 0,-3 3 24 0,0 2-36 16,-2 4-16-16,0-2-3 0,-1 3-11 0,-7 2-7 15,9 0-5-15,0 0 2 0,15 14-17 16,-9-1-1-16,-3-2 0 0,2 3-38 0,-1 2-1 16,-3 3-22-16,1 0-6 0,-1 4-8 15,0-1-13-15,-1-1 11 0,-1-1 9 0,1-1-31 16,-2 2-10-16,-4-1-1 0,3 0-3 0,-6-11 20 15,0 7-36-15,0 4 11 0,-13 30 13 16,1-23-15-16,-1-1-23 0,-1-1-12 16,-8-5 13-16,3-3-57 0,-2 5-24 0,-2-5-28 15,-3-1-31-15,1 2 13 0,-1-4-170 0,-1-1-119 16,1-3 15-16,4 2 33 0,2-10 24 16,6 6 25-16,6-6 19 0,0-2 13 0,8 0 5 15</inkml:trace>
  <inkml:trace contextRef="#ctx0" brushRef="#br0" timeOffset="190162.71">10899 14059 363 0,'-3'-4'312'0,"2"-1"-28"0,-2 0-11 16,3 2-45-16,-6 1-8 0,6-2-18 0,-4 3-14 15,1 2-10-15,1 1-30 0,-3 2 4 16,-3 6 6-16,-3 4-8 0,2 6-37 0,0 7-10 16,-4-5 10-16,3 11-20 0,2-4-5 0,-1 8-12 15,-1-3-7-15,5-2-6 0,0 6 10 0,3 4-7 16,1 3 25-16,1-25-8 0,0 12-1 15,9 36-8-15,-3-30-7 0,2-5-25 16,1-3 19-16,4 4-7 0,2-5-4 0,-3 0-3 16,3-5-38-16,0-5-21 0,3 3-14 0,0-8-26 15,0-3-48-15,-6-1-33 0,0-6-57 16,0-4-17-16,-4 0 20 0,-8 0-238 16,6 0-32-16,3 0 67 0,0 0 37 0,9-22 23 15,-12 17 22-15,0-1 53 0,5-6-21 0</inkml:trace>
  <inkml:trace contextRef="#ctx0" brushRef="#br0" timeOffset="190364.7">11104 14487 610 0,'-17'-10'297'0,"-3"1"-52"15,1 1-21-15,-4 0-33 0,-5 1-8 16,3 4-29-16,-5-1-10 0,-3 1-4 0,1 2-13 15,15 1-29-15,-7 0-23 0,-3 0-34 16,-2 0-20-16,1 0-48 0,-23 14-55 0,31-12 7 16,5 2-306-16,6 1 42 0,3-4 12 0,3 0-16 15,6-1 24-15,0 0 36 0</inkml:trace>
  <inkml:trace contextRef="#ctx0" brushRef="#br0" timeOffset="190647.68">11576 14364 507 0,'3'-5'419'16,"-3"1"-87"-16,0 3-2 0,2-3-81 15,-4-1-18-15,-1 2-28 0,-1-1-5 0,-3 2-25 16,-7-2-20-16,1 1-2 0,-1 3-19 0,5 0-39 16,-6 0-16-16,-2 0-47 0,-2 0-49 15,-20 15-45-15,20-11-77 0,6 3 13 0,2-2-208 16,1-1-57-16,5 0 28 0,3-1-15 16,2 1 26-16,0-2 12 0,4 1 8 0</inkml:trace>
  <inkml:trace contextRef="#ctx0" brushRef="#br0" timeOffset="190847.67">11627 14550 392 0,'0'2'363'0,"-2"1"-54"16,2-3-22-16,-5 5 2 0,0-4-33 15,-2 2-26-15,-13 3-19 0,0-1-22 0,0 1-2 16,-3 2-58-16,-1-2-30 0,1-2-61 15,-4 4-67-15,5-6-102 0,1 2 14 0,1-2-261 16,5-2 3-16,15 0 30 0,-12 0 35 0,5 0 7 16,-6-15 18-16,14 12 30 0</inkml:trace>
  <inkml:trace contextRef="#ctx0" brushRef="#br0" timeOffset="191770.61">12237 14195 454 0,'-10'-12'276'0,"3"3"-19"0,2 0-38 0,0-1 8 15,3 4-5-15,-1-3-26 0,1 3-26 0,0 1-7 16,2-3 27-16,0 2-41 0,-1-2-17 0,1 8 12 16,0-14-38-16,0 1 16 0,0-1-37 15,10-6 0-15,-5 14-3 0,0-3-21 0,5-2 10 16,0 1-28-16,0 0-3 0,0 5 2 15,4-4 3-15,0 3-17 0,-2 2-5 0,1 3 2 16,-2 1-14-16,-3 0-11 0,6 0 24 0,14 12-16 16,-7-6 24-16,-4 6 5 0,-1-2 13 15,-6 5-22-15,7 0-11 0,-7 5 8 0,-2 0-7 16,-2 1 18-16,-5 4-4 0,2-1-3 16,-1 4 10-16,-2-4 1 0,0-9-4 0,0 7 23 15,-10 29-6-15,5-24 10 0,-2 1 3 0,0-1 16 16,-2 3-3-16,0-3-12 0,-1-1-6 15,-6 3-25-15,2-3 16 0,-4-5-15 0,5 3 2 16,-4-3-21-16,-1-2 31 0,0 1-39 0,-2 2 4 16,-2-9 10-16,1 3-13 0,4-2 19 15,-2-2 1-15,3-4-13 0,0 1 14 0,4-8-34 16,4 1 22-16,-2 0-4 0,0-2-15 0,10 0 15 16,-6 0-2-16,6 0-8 0,-21-22 0 15,14 10 4-15,-2-4-9 0,7 1 1 0,0-1 3 16,2 4 7-16,0 12-17 0,0-11 2 0,0-4-6 15,13-16-13-15,-4 14 28 0,1 1-5 16,1 2-11-16,0 2 8 0,-1 6 8 0,-1 1-2 16,0 1-18-16,0 0 16 0,-2 3-8 15,0 1 12-15,0 0 0 0,-7 0-2 0,7 0-2 16,4 0-6-16,13 15-16 0,-10-6 10 0,-3-1 25 16,2 2-14-16,-4 2-16 0,-1-2 5 0,0 0 14 15,-1 3 3-15,1-1 4 0,-3-2-16 16,0 1 21-16,3 4-31 0,-3-4 19 0,-1-1 2 15,-1-1-10-15,0-2-36 0,2 0-13 16,5 5 5-16,-6 0-62 0,3-2-38 0,-3-4-17 16,2-1-41-16,-1 0-17 0,1-2 22 0,-2 1-125 15,1-1-85-15,1 0-36 0,0-3 51 16,11 6 30-16,-7-2 28 0,7-2 41 0,-5-1 19 16,1-1-6-16,-13 0-16 0</inkml:trace>
  <inkml:trace contextRef="#ctx0" brushRef="#br0" timeOffset="192023.6">12678 14622 265 0,'3'-3'384'0,"1"-1"-42"15,-3-1-44-15,1 5-7 0,1-3-30 0,-2 0 0 0,1 2-33 16,0-2-25-16,0 6-23 0,-2-2 69 16,3 2-15-16,1-1 10 0,-4 2-34 0,4-2-17 15,-1 3-9-15,3 0-4 0,-5 0-23 16,4-1-1-16,-2 0-29 0,1 2-6 0,-1-2-13 15,3 2-15-15,-3-2-6 0,3 0-18 0,-6-1-23 16,3 1-28-16,3-2-68 0,-4 2 5 0,1-2-121 16,2 0-41-16,-4-1 18 0,-1 0-292 15,3 3-17-15,-3-2 23 0,2-2 50 0,0 0 31 16,3 2 54-16,-5-2 6 0,10 0 18 0,5 0 20 16,1 0 12-16,3 0 32 0</inkml:trace>
  <inkml:trace contextRef="#ctx0" brushRef="#br0" timeOffset="192748.54">13916 14189 523 0,'2'-4'309'15,"0"-2"-32"-15,-1 2 15 0,-1-3-52 0,1 0 22 16,-2 4-36-16,1-3-36 0,-1-1-9 16,-1 2-3-16,0-1-19 0,-1 1-7 0,2 0-41 15,-4 1-4-15,0-1 0 0,-2 3-9 16,-4-8-10-16,-5 4-9 0,1-1-9 0,0 4 27 15,6 3 7-15,-5-1-17 0,14 1-2 16,-10 0 11-16,-4 0-6 0,1 0-9 0,-15 19 4 16,15-8-15-16,-3-1-6 0,4 4-12 0,3-2-7 15,2 7 3-15,0 3 5 0,3-2-11 0,1 2 8 16,1-5-13-16,2-5 11 0,0 3-20 16,13 21-13-16,-5-19 21 0,1-1-9 0,0 0-8 15,4-5 11-15,-1 1-22 0,4-4 19 16,-8-3-9-16,1 0-20 0,1-3 12 0,-3-2 7 15,-7 0-5-15,9 0-29 0,1 0-7 16,17-18 21-16,-15 9 3 0,0-3-24 0,-3 5 19 16,1 0 1-16,-6-3-6 0,4-4 6 0,1 6-15 15,-3-1 27-15,-5 0-19 0,3 0 13 0,0-9-19 16,0 6 17-16,-2 2-11 0,1 1 3 16,-3 5-10-16,1-3 8 0,0 2 8 0,0 1-4 15,1 0 12-15,-2 2 5 0,0 2-13 16,0 0-15-16,0 0 6 0,0 0-17 0,0 0 31 15,0 0-4-15,-3-5 4 0,2 9 11 0,0 1 8 16,0 2-12-16,-1 2-7 0,1 15 15 0,-2-3-32 16,1 4 30-16,-2 1 4 0,1 6 1 15,-2-1-4-15,-2 0-15 0,2 4 27 0,3-5-11 16,-2-1 9-16,-2-1 1 0,3 0-3 16,1-1-8-16,-3-2-6 0,5 1 10 0,-4-4-11 15,3-3 6-15,1-3-1 0,0-2-12 0,0-1-4 16,0-1-21-16,0-1-40 0,-1-1 7 15,1-10 7-15,0 8-85 0,0 2-12 0,0 0-42 16,0-10-52-16,0 10 25 0,0-10-192 0,0 9-51 16,0-9-18-16,0 8 87 0,-13 6 30 0,10-13 23 15,-3 0 6-15,1-1-14 0,-2-1 13 16,-8-2 3-16</inkml:trace>
  <inkml:trace contextRef="#ctx0" brushRef="#br0" timeOffset="193191.51">13461 13964 672 0,'-3'-22'373'0,"-2"1"-59"0,0 4-41 15,2 3 75-15,-2 4-33 0,3 1-17 0,-1 3-28 16,2 5-25-16,1-7-26 0,-3 7-29 0,1-2-25 15,2 3 1-15,-5 0-30 0,-1 3-15 16,-6 9-7-16,-5 7-4 0,-1 5-1 0,4-3-4 16,-6 4-21-16,5 6-11 0,-2 2 4 0,2 7 1 15,-2 5-10-15,0 5-25 0,4-1 18 16,0-1-9-16,2 7-8 0,2-3-11 0,1-4 10 16,6 4 4-16,2-31-22 0,0 12 11 15,15 34-5-15,-1-33 1 0,2-6-20 0,3-5-7 16,-1-5 1-16,5 2 15 0,1-9-20 0,0 0 11 15,-4-6-4-15,4-3-9 0,-1-2 14 0,-14 0-24 16,4 0 1-16,17-19-11 0,-16 5 1 16,-3-2-11-16,-10 2-29 0,3 0 7 15,-4 1 3-15,0 1 6 0,-13-23-59 0,4 8-1 16,-6-1-1-16,1 2-1 0,-3 2-38 0,1-2 14 16,-1 4 3-16,0 0-42 0,-2 2-37 15,0 3 19-15,-3 5-313 0,1 5 39 0,-3 2 30 16,11 5 55-16,-4 0 23 0,-3 0 43 0,-22 22 23 15,20-12 14-15,7 13 8 0</inkml:trace>
  <inkml:trace contextRef="#ctx0" brushRef="#br0" timeOffset="193995.46">14576 14052 764 0,'0'0'271'0,"0"0"-17"0,0 0-27 0,0 0-5 16,0 0-9-16,0 0 0 0,0 0-37 15,-30-32-9-15,25 32 2 0,-1 1-25 0,-1 2 27 16,-12 5-27-16,1 9-8 0,-6 0-14 16,6 3 10-16,-1 4-21 0,2 1-11 0,-1 8-11 15,2 3 18-15,-2 4-8 0,5-1 5 0,4 7-1 16,-5-1-34-16,5 3 10 0,2-2-11 0,4-5-18 16,-2 2 19-16,5-21-15 0,0 8-8 15,19 40-1-15,-9-35-17 0,6-2 2 0,4 0-27 16,3-1-1-16,1-7-1 0,3 1-76 15,4-5-35-15,-2-3-21 0,0-5-20 0,3-1-59 16,-2-2-35-16,3-4 23 0,-1-2-188 16,3-4-21-16,-7 0 30 0,-15 0-8 0,6 0 30 15,19-17 46-15,-19 11 40 0,-2-4 13 0,-7 2-1 16</inkml:trace>
  <inkml:trace contextRef="#ctx0" brushRef="#br0" timeOffset="194378.44">15072 14429 602 0,'0'-9'335'15,"-4"2"-19"-15,1 1-69 0,0-1 35 0,0 4-30 16,-2-1-31-16,-12-2 1 0,4 4-26 0,-5 0-21 16,3 2 2-16,4 0 9 0,-5 0-21 0,0 0-30 15,-21 14-11-15,17-7-15 0,2-1-7 16,3 6 6-16,1 1-24 0,0 4 17 0,3-1-47 15,3 3 16-15,5-1-11 0,1-1-5 0,2-5 9 16,11 19-22-16,2-9-4 0,1-4-4 16,5 1-3-16,1-5-21 0,1 2 23 0,2-5-7 15,-2 1 5-15,0 0 4 0,-2-2-18 0,1 0-8 16,-2 1 3-16,-6-5 6 0,0 2-5 16,-3 0-5-16,-3-4-7 0,-1 2 0 15,1 0-2-15,-5-2-4 0,-1-4 11 0,0 13-12 16,-18 16 2-16,6-13 2 0,-4 0-28 0,-3 2-7 15,-2-2-8-15,-3-1-24 0,1-1-3 0,-4 1-20 16,1-5-48-16,-2 0-36 0,5-2 17 16,-2-4-257-16,2 2-38 0,7-6 31 15,16 0 13-15,-8 0 21 0,-3-20 57 0,9 16 26 16,3-2 17-16,2 0 14 0</inkml:trace>
  <inkml:trace contextRef="#ctx0" brushRef="#br0" timeOffset="194671.42">15283 14405 940 0,'20'2'365'0,"0"1"-49"0,1 7 11 15,1 0-24-15,-3 4-39 0,1 2-4 0,3 4-23 16,-4-1 18-16,-1 7-13 0,3-3-30 0,-2 4-18 15,-2 3-18-15,0 1-13 0,-3 2-6 16,-2 1-5-16,-3-1-20 0,-4 6-9 0,-1 3-27 16,-4-21-8-16,0 10-7 0,-14 38-39 15,0-32-33-15,-2 1-54 0,-4 3 5 0,-7-5-176 16,3-2 21-16,-4-4-346 0,-4 1 17 16,4-2 83-16,-2-5 34 0,-6-1 30 0,1-7-31 15,3-2 90-15,1-4 4 0,2-2-6 0,-1-1 21 16,15-7 46-16</inkml:trace>
  <inkml:trace contextRef="#ctx0" brushRef="#br0" timeOffset="-211740.84">15536 15469 293 0,'14'0'317'0,"-14"0"-36"0,0 0-36 16,0 0-34-16,0 0-7 0,0 0-22 15,0 0-10-15,0 0 0 0,0 0-8 0,0 0 22 16,0 0-43-16,0 0 1 0,-14 28-11 16,0-18 7-16,-3 11-6 0,0-9-44 0,-3 7 16 15,2 3-6-15,-4-6 0 0,1 3-26 16,1 1-8-16,-3 0-6 0,0-2 6 0,-2 5-19 15,2-3-9-15,-3 1 12 0,2 3-9 0,-2-2-21 16,1 1-30-16,-2 0-63 0,1-1-66 16,-1 0-36-16,1-3 18 0,-1 5-255 0,3-1-30 15,4-4 48-15,-1-4 24 0,4-8 22 0,7-3-18 16,10-4 15-16,-8 0 1 0</inkml:trace>
  <inkml:trace contextRef="#ctx0" brushRef="#br0" timeOffset="-211510.85">15155 15501 340 0,'0'-8'398'0,"0"5"-37"16,0-2-62-16,0 1-16 0,0 0-20 16,0 1-34-16,-3 1-7 0,3-2-53 0,0 0 14 15,0 2-48-15,0 1-5 0,-1-1-15 0,1 2-12 16,0 2 1-16,1-1-56 0,3 1-29 15,-3 2-29-15,2-3-39 0,-2 2-49 0,0-1-36 16,3 1 11-16,-4-1-188 0,0 3-98 16,0-4 32-16,0 4 32 0,0-2 24 0,-1 1 18 15,-3 0 28-15</inkml:trace>
  <inkml:trace contextRef="#ctx0" brushRef="#br0" timeOffset="-210843.89">14793 15697 724 0,'-9'0'317'16,"-1"-4"-55"-16,-8 4 22 0,10 0-47 0,-16-10 7 16,10 1-31-16,0 3-28 0,6-4-46 15,-1 0-4-15,4 2-23 0,-1 0-2 0,3 2-12 16,2-3 13-16,-1 2-25 0,2-2 11 0,0 9-45 15,0-14 1-15,12-11-18 0,-4 11 1 16,-1 4 28-16,1 2-28 0,2 6-16 0,-2-2-1 16,-2 3 16-16,2 1 0 0,-2 0-23 15,-6 0-6-15,0 0 2 0,16 0 17 0,-6 0 6 16,12 17-31-16,-18-9 1 0,-1-4-6 0,0 6 13 16,-3-3-4-16,0 1-2 0,-1 0-4 0,1 4 6 15,-9 15 0-15,-4-9-17 0,4-1 37 16,-1 0 12-16,1-3-33 0,-3-1-4 0,2 1 27 15,0-8-22-15,2-3-8 0,2-1 35 16,-2-1-13-16,3-1-28 0,5 0-11 0,0 0 46 16,-9 0-43-16,-12-15 22 0,11 8-25 0,3 3 31 15,-1 1-6-15,4-4-8 0,1 5 11 0,-3-2-3 16,5 3-11-16,-3-1-8 0,2 1 13 16,-1 1 15-16,3-2-5 0,0 2-10 15,0 0-13-15,0 0 24 0,-3 12-28 0,3-4 11 16,-1-2-2-16,1 4-6 0,0 1 24 0,0-1-15 15,0 4 2-15,0 2 8 0,-11 19-15 16,6-18 31-16,0-1-24 0,-6 0 20 0,3-2-7 16,-2 5-2-16,1-4-12 0,3-14 9 0,-2 5 1 15,-2-2-6-15,2-2-8 0,2-1 17 16,-1-1 15-16,7 0-23 0,-6 0 7 0,-8 0 23 16,-13-21-29-16,13 7-5 0,-1-3 12 15,-1 7 4-15,-5-10-21 0,7 2 9 0,-4 1-17 16,5 3 19-16,-4 2 24 0,4 3-13 0,2-1 2 15,3 6-4-15,2 4-13 0,6 0 2 0,0 0 0 16,-13 0 15-16,-11 27-12 0,13-9 4 16,-1 5-18-16,3-1 2 0,-2 6-52 0,-2-3-43 15,3 0-44-15,1 5 16 0,-3-5-312 16,2 1 12-16,1 1 31 0,-1-9-12 16,1-1 25-16,-2-10 96 0,4-2 18 0,7-5 10 15</inkml:trace>
  <inkml:trace contextRef="#ctx0" brushRef="#br0" timeOffset="-210570.91">13946 15430 882 0,'-2'-6'312'15,"-3"1"-42"-15,3 5-42 0,0-3-26 0,2 0-17 16,0 3-27-16,0 0-13 0,2 1-20 16,0 1-19-16,2 2-13 0,-1 4 1 0,8 6-23 15,1 0 3-15,-1 4-41 0,-2-1-6 0,0-1-25 16,-2 0-13-16,1 1-44 0,-2 1-25 16,-2-4-51-16,3 7 14 0,-4-4-205 0,0-4 25 15,-3-1 21-15,0-2-66 0,0-10 13 0,0 7 24 16,0 3 0-16</inkml:trace>
  <inkml:trace contextRef="#ctx0" brushRef="#br0" timeOffset="-209296">13651 15401 244 0,'-15'-21'369'0,"1"0"-71"0,6 4-16 15,-2 4-20-15,2-3-23 0,1 7-37 0,3 2-29 16,1 3-5-16,1-2-37 0,-2 3 6 16,2 3-22-16,2 0-1 0,0 0-13 0,0 3-1 15,2 1-39-15,-2 2 10 0,9 7-3 0,1 3-17 16,-1-4-21-16,-1 6 2 0,2-2-4 16,0 2-6-16,-2-1-7 0,1-4 6 0,0 7 14 15,1-2-24-15,-5-2 4 0,-1 0 1 0,-2-3-11 16,0 0 16-16,-2-1-18 0,0-2 19 15,0-10-22-15,0 18 5 0,-11 19-3 0,5-17 8 16,-8-2 4-16,4-1 5 0,-4 0 1 16,3-3-10-16,-4 0 1 0,0-4-3 0,-1 1 25 15,-4-2-22-15,1-3-2 0,1-3 15 0,0 0 3 16,8-3 18-16,-7 0-29 0,-20-19 16 16,15 10-26-16,2-8 19 0,-1-1-29 15,4-2 10-15,4-1 13 0,3 1-16 0,-1-6-8 16,6 3-11-16,1-1 19 0,4 2 28 0,0 10-27 15,0-5-5-15,12-18-2 0,-2 15-14 0,-2 5 7 16,5 5 7-16,-5 0 31 0,0 4-31 0,-1 0 18 16,0 4-20-16,1-1 24 0,-2 0-28 15,1 3-7-15,-7 0 22 0,0 0-2 0,6 0-3 16,-6 0-21-16,8 0 14 0,3 20-10 16,-8-14 34-16,-1 0 10 0,1 1-35 0,-2 1 18 15,-2 0 16-15,1 2-31 0,0 6 7 0,-10 19-13 16,1-17 25-16,0-3-37 0,0-5 19 0,0 2 9 15,-1-1 16-15,-3 1-27 0,5-7-11 16,-3 2 11-16,-5 0 7 0,2-4 19 0,4-3 2 16,1 0-26-16,9 0 24 0,-11 0-34 15,4 0 4-15,-2 0 9 0,3 0-15 0,6 0 13 16,-9 0-6-16,0 0 9 0,9 0-18 16,-8 0 20-16,8 0 13 0,-9 0-31 0,9 0 4 15,-10 0-2-15,3 0 0 0,-13 14 9 0,9-2-23 16,-1 0 24-16,1 5 1 0,-1-3-12 0,3 3-10 15,-1-6 33-15,4-4-23 0,-1 3-10 16,1-6 7-16,0 2 28 0,2 0-17 0,0-1-7 16,-1-4 13-16,2 2-3 0,-2 0-2 15,1-2 13-15,-2-1-1 0,6 0 6 0,0 0-20 16,-7 0 0-16,1 0 1 0,-16-23 11 0,11 10-20 16,-1-1 16-16,3 0 2 0,-2 1 2 15,5 2-6-15,-5-2 2 0,1-1 18 0,2 4-31 16,2 2 31-16,0 2-7 0,-1-1-16 0,1 1-6 15,0 1 25-15,3 0-26 0,-4 3-8 0,2-1 32 16,2-2-29-16,-14 0 5 0,7 1 19 16,1 1 6-16,2 3-23 0,1-4-2 0,-2 4-2 15,0-2 21-15,5 1-15 0,-4 1 0 0,2 0 15 16,-2-3-5-16,4 1-21 0,-6 2 13 16,5 0 0-16,-2-2 0 0,-1 2 2 0,4-3 10 15,0-2-24-15,-2 4 20 0,2-4 1 0,2-2-4 16,-1 1-27-16,2-2 35 0,0 8-23 15,0-18 2-15,0 1 2 0,14-22 0 0,-4 24-2 16,-5-2 0-16,2 5 5 0,0 4 15 16,-1 3-23-16,-1 2 10 0,0 2 13 0,1 1-20 15,-6 0 5-15,0 0 18 0,0 0-20 0,19 25-1 16,-17-11 11-16,0-1 13 0,-2 2 1 16,0-2-7-16,0-13-12 0,0 16 30 0,0 4-32 15,-14 20 0-15,6-19 0 0,1-4 22 16,-3 2 5-16,-1-3-20 0,0 0-2 0,-2-1 5 15,-2-3-13-15,0 0 31 0,3 1-23 0,-3-6 0 16,2-2-9-16,-6 2 11 0,6-5-1 0,-5-1 1 16,7 2-9-16,11-3 7 0,-15 0 3 15,-2 0 1-15,-15-18 23 0,24 11-24 16,-6-6-2-16,2 6 3 0,3-3 11 16,2 1 5-16,4 0-25 0,0 3 24 0,0-2-21 0,3 2-5 15,0 6 12-15,0 0 14 0,0 0-12 16,0-7-16-16,16-4 0 0,-13 9 15 0,3 2-2 15,0 0-13-15,0 2 19 0,11 4-4 16,0 2-17-16,-3 0 5 0,-1 1 0 0,-2 0 19 16,-1 3 14-16,-1-1-8 0,-5-1-9 0,3 10-5 15,-5-2-1-15,0-5 17 0,-2 4-5 16,0 9-21-16,0-14 34 0,0 6-28 0,-17 30 17 16,5-20-11-16,-1 1-24 0,1-3-47 15,-8 2-39-15,2-1-8 0,-3 1-34 0,0-5 14 16,-1-6-190-16,-2 1-97 0,-2-8 44 15,-1-6 14-15,0 3 16 0,14-7 42 0,-9 0 36 16,-5 0-18-16</inkml:trace>
  <inkml:trace contextRef="#ctx0" brushRef="#br0" timeOffset="-209003.01">12073 15593 343 0,'0'-6'375'0,"-2"2"-65"16,2-5-16-16,-1 6-50 0,1-4 4 0,0 2-65 16,-2 2-13-16,2-1-21 0,2 0-4 0,1 1-40 15,-1-2-7-15,3 3-5 0,4 2-16 0,-3-2 6 16,12 1-20-16,-11 1 30 0,4 0-29 16,3 0 12-16,1 0-25 0,1 0 34 0,-1 0-38 15,15 21-5-15,-16-15 3 0,0 6 12 16,-4 1-25-16,-1 3-16 0,1 5 22 0,-7 3 0 15,-3 5-14-15,0-13-4 0,0 7-49 16,-16 36-38-16,6-27-68 0,-2 6 14 0,-4 2-283 0,-1-1-43 16,-3-1 31-16,-3 3 25 0,-3-4 25 15,0-1 24-15,-4-1 54 0,-2-1-32 16</inkml:trace>
  <inkml:trace contextRef="#ctx0" brushRef="#br0" timeOffset="-193960">9513 16678 304 0,'0'0'261'0,"0"0"-22"16,0 0-3-16,0 0-29 0,0 0 20 0,0 0-36 16,0 0-1-16,0 0-32 0,0 0-4 0,0-18 7 15,0 18 0-15,0 0-16 0,0 0-25 16,0 0-24-16,0 0 5 0,0 0-8 0,0 0-11 16,0 0-11-16,0 0 0 0,0 0-6 15,0 0 3-15,0 0 21 0,11 10-21 0,-13 0-18 16,2 13 7-16,0 0 2 0,0-1-21 15,0-10-15-15,0 6 2 0,0 0-2 0,0 1 30 16,0 1-22-16,0 0-8 0,0-4-7 0,11 18-1 16,-6-15-5-16,-4-4-17 0,-1-2-3 15,0 0-45-15,0-13-36 0,0 9-30 0,0-2-40 16,0 2 16-16,-13 18-216 0,7-14-73 0,-1 3 49 16,-2-2 26-16,-3 1 23 0,5-6 9 15,0-3 20-15,1-3 9 0</inkml:trace>
  <inkml:trace contextRef="#ctx0" brushRef="#br0" timeOffset="-193389.95">9225 16705 716 0,'-2'-9'262'16,"0"2"-26"-16,1-1-24 0,-2 6 3 0,2-2-24 16,-1-1-28-16,2 3-21 0,-2-1-33 15,2 0-3-15,-1 3-17 0,1 0 6 0,0 3-24 16,3 1 5-16,-3 1-8 0,1-1-19 0,1 2 3 16,-1 1-4-16,6 12-15 0,1 0 20 0,-3-3-22 15,-3-2-15-15,4 5 22 0,-4-2-13 16,3-7 21-16,-4 0 12 0,4-1-16 15,-2-1-10-15,-3-1 3 0,0-1-5 0,0-6 1 16,0 0 0-16,0 17-12 0,-20 18 23 0,10-18-7 16,-5-2-15-16,3 0 6 0,-2-3-18 0,-2 1 29 15,1-3-15-15,-2-4-16 0,2 2-13 0,1-6 28 16,3 0-14-16,1-2-14 0,0 0 29 16,1 0 8-16,0 0-27 0,1 0 13 15,8 0-23-15,-17-16-2 0,13 15 10 0,1 1 18 16,0-1 4-16,0 1-16 0,0-1-14 0,3 1 24 15,0 0-28-15,0 0 23 0,0 0-22 0,0 0 14 16,-5 12-13-16,6-5 11 0,-1-3 18 16,4 4-20-16,-4-3 15 0,3 4-14 0,-1-6-12 15,2 21-3-15,0-9-2 0,-1-2 26 16,-3-4-18-16,0 3 35 0,0-12-22 0,0 11-14 16,0 4 2-16,-11 22 1 0,-2-14-8 15,2-5 8-15,-3 2-1 0,-2 2-3 0,-3-3-15 16,-1 0 0-16,1-7-20 0,-5 3-25 0,2 2-35 15,-1-6 4-15,-3-3-74 0,5-2 17 16,-4-4-136-16,3-2-140 0,12 0 69 0,-4 0 9 16,-13-14 39-16,13 3 10 0,4-1 15 15,1-4 3-15</inkml:trace>
  <inkml:trace contextRef="#ctx0" brushRef="#br0" timeOffset="-193185.06">8822 16839 408 0,'3'-4'348'0,"1"3"-59"15,0 1-25-15,-4-2-16 0,2 0-31 0,-1 1-19 16,5-2-21-16,-6 3-31 0,2-1 6 0,2 1-69 16,-1-1-27-16,1 0-46 0,-1-2-42 0,1 6 3 15,-2-6-155-15,2 0-119 0,-4 3-57 16,3 0 24-16,-2 0 21 0,-2 0 53 15,1 0 9-15</inkml:trace>
  <inkml:trace contextRef="#ctx0" brushRef="#br0" timeOffset="-192547.1">8693 16936 736 0,'-6'-1'301'0,"2"-4"-42"16,-9-2-29-16,4-6 20 0,2 3-21 15,-2-5-6-15,-1 0-48 0,4-1 8 0,0-2-24 0,-1 2-22 16,4 1-18-16,0 1-6 0,2 2-31 16,-2 2 29-16,3 10-42 0,0-10-14 15,0 1-4-15,0 9 5 0,0-11-27 0,19-12 27 16,-11 20-40-16,-1-3 19 0,1 6 25 0,0 3-39 16,-8-3-3-16,7 0 10 0,14 14-17 15,-9-4 0-15,2 2-5 0,-7-2 6 0,-1 2 7 16,-4-1-1-16,0-1 1 0,-1 0-15 15,-1 0 35-15,0 1-54 0,0 3 26 0,-13 21-8 16,5-17 8-16,-6-4-2 0,4 2-14 0,-3-3 8 16,2-1 1-16,-1-4-3 0,-3 2 5 15,6-6-3-15,-4 0-12 0,8-3 26 0,-4-1-17 16,3 0 2-16,6 0 2 0,0 0 16 0,-8 0-9 16,8 0-12-16,-18-14 2 0,14 11-1 15,2-1-4-15,-1 2-15 0,0 0 31 0,0 0 2 16,-1-1 4-16,1 3-31 0,2 0 5 15,1 0-9-15,0 0 8 0,0 0-2 0,0 0 39 16,-9 13-44-16,9 9 19 0,-4-7 3 0,0-4-6 16,-1 4-7-16,2-4-1 0,-1-2 4 15,2 0 0-15,0 1 10 0,-1-4-10 0,-1 3-16 16,-1-3 22-16,3-1 32 0,-3-1-9 16,0-1-31-16,-1 0 2 0,2-2 20 0,-2 1-21 15,6-2 2-15,-8 0 1 0,-2 0 18 0,-18-18-6 16,15 8-12-16,2-1-15 0,-3-1 22 15,-2-1 32-15,1-1-40 0,1-1-1 0,1 2-1 16,0 1 12-16,8 5-13 0,-4-1 0 0,2 3 10 16,0 0-4-16,5 3 23 0,-3 0-24 15,5 2-20-15,0 0 11 0,-18 18 29 0,9-2-27 16,2 4 7-16,-5 3-10 0,9-1 10 0,-3 1 8 16,-1 2-1-16,1 5-26 0,-2-1-56 15,-2-3-52-15,4 3-51 0,0-4 15 0,-1-2-279 16,1 0 31-16,0-6 17 0,1-3-3 15,1-6 49-15,-1-5 25 0,0 0 10 16,0-3 12-16</inkml:trace>
  <inkml:trace contextRef="#ctx0" brushRef="#br0" timeOffset="-192282.11">7981 16674 699 0,'-2'-5'331'0,"0"-2"-59"16,2 5-38-16,0-2-20 0,0 4-36 15,0-1-17-15,3 2 6 0,-2 3-32 0,9 7-22 16,0 4-3-16,0 4-26 0,1-1 10 0,0 0-24 16,0 3 3-16,4 1-29 0,-5 1-4 15,-1 0-12-15,0-3-12 0,0 1-34 0,-4-2-29 16,-1 1-31-16,1-5-40 0,1 5 11 15,-6-5-202-15,0-4-73 0,0-2 11 0,0-9 59 16,0 9-4-16,0-9 19 0,-15 20 2 0</inkml:trace>
  <inkml:trace contextRef="#ctx0" brushRef="#br0" timeOffset="-191872.14">7872 16736 232 0,'-7'-16'368'0,"-1"6"-66"0,4 1-29 0,0 3-67 16,1 1-3-16,1 0-25 0,1 1-25 0,-2 4-16 16,0-1-14-16,1 2-3 0,2 2-11 0,0-1-35 15,0 5 4-15,0-1-12 0,2 0-10 16,0 4-5-16,1-1 1 0,1 12-8 0,-1-4-5 16,3 1 16-16,-1 2-22 0,-2-3-4 15,1 0 13-15,1-5-9 0,-5 0-14 0,0 0 9 16,0-2 0-16,0-1-23 0,0-9 6 0,0 0 17 15,0 11-3-15,-12 15-9 0,5-16-11 16,-4 4 12-16,-2-6-13 0,3-1-2 0,1-3-4 16,-5 5 6-16,3-8-3 0,11-1 11 15,-12 0 3-15,-1 0-14 0,-5 0 22 0,-16-23-11 16,18 12-10-16,-4-4 7 0,-2-1 17 0,3-5-28 16,2-1 11-16,0-3 23 0,-3 3-23 0,7-6 1 15,2 1 6-15,2-2 33 0,2 2-6 16,-1-1-7-16,5-1-31 0,3 14 6 0,0-2 14 15,11-27-21-15,-3 24-2 0,0 1-11 16,7 3-33-16,-6 5-36 0,4-2-38 0,-4 3-42 16,1 5 14-16,-3 3-263 0,0-1 3 15,-2 3 9-15,-5 0 50 0,0 0 0 0,0 0 45 16,14 14 22-16</inkml:trace>
  <inkml:trace contextRef="#ctx0" brushRef="#br0" timeOffset="-191211.18">7526 16893 666 0,'-6'8'239'0,"-7"1"-1"0,3-2 4 16,2 0-3-16,0-5-51 0,2 4 22 0,1-2-23 16,-3-1-41-16,3-3 16 0,1 3 6 15,-3-3-48-15,1 0 8 0,3 0 23 0,-4 0-48 16,7 0-11-16,0 0-10 0,-14 0-12 15,-10-19 10-15,12 6-10 0,0 0-14 0,0 0-5 16,-2-2-5-16,4-4 20 0,2 1-2 0,-3 0-5 16,-1-3-13-16,2-1-4 0,0 1 9 15,1 1-2-15,1 0-4 0,-4 6-17 0,6 2-4 16,2 2 21-16,2 1 1 0,-1 0-14 0,-1 5 15 16,2-2-14-16,2 4-18 0,-2-2 5 15,1 0-6-15,1 3-7 0,0 1-6 0,0 0 12 16,3 0-1-16,-1 0-1 0,1 1-7 0,-2 3 8 15,3-3 2-15,-1 3-8 0,-1 1-12 16,2 0 6-16,-3 0 16 0,3 3-12 16,-4-2-1-16,4 1 0 0,-4 2-9 0,0-9 5 15,0 10 3-15,0 5-1 0,-17 24-1 0,6-14 0 16,-2-5-1-16,2-4-2 0,-1 3 15 0,-2-3-20 16,1-1 5-16,-2 0 0 0,6-2-9 15,-3 1-7-15,3-6 2 0,3 2 2 0,2-1 1 16,-1-3 2-16,-3 10 1 0,8-3 1 15,0-13 1-15,0 11 26 0,0 4 0 0,19 19-20 16,-12-17 3-16,6-3-4 0,-3 1 0 0,4-1 2 16,-1-2-12-16,-3 2 5 0,3-9-15 0,-3 9 18 15,-1-3 1-15,2 2 0 0,-3-3-19 16,-3-4 23-16,-1-1 5 0,0 1-1 0,-4 0 0 16,0 2-2-16,0-8 0 0,0 0-9 15,-16 33 1-15,0-19 1 0,2 2 12 0,-5-4 1 16,-5-1 9-16,2 1-2 0,-1-6-10 15,-3 1-15-15,-1 0 2 0,13-7 1 0,-5 0-12 16,-3 0 19-16,-26-26 0 0,23 14 0 0,5-2-40 16,3-5 7-16,3 3-13 0,4-7-18 0,-3 0-37 15,7-1-19-15,4-1-37 0,2 9-23 0,0 4 17 16,0-2-191-16,16-8-73 0,-11 16 31 16,1-1 44-16,2 4 29 0,0 2 1 0,2 1 24 15,3 0-35-15,0 0-4 0</inkml:trace>
  <inkml:trace contextRef="#ctx0" brushRef="#br0" timeOffset="-191031.2">7227 17371 317 0,'-3'4'358'0,"-12"6"-88"0,3-2-33 15,-3 0-14-15,-4-2-5 0,-3-2-36 16,-2 2-21-16,0-4-3 0,1-1-56 0,12-1-49 15,-8 0-80-15,0 0 1 0,-1 0-350 0,1 0 41 16,-16-21 18-16,22 15-19 0,7-2 34 0</inkml:trace>
  <inkml:trace contextRef="#ctx0" brushRef="#br0" timeOffset="-190375.24">10654 16962 827 0,'-3'-2'284'0,"-3"2"-40"16,2-2 17-16,-4 0-44 0,6 1-8 0,-2-4 11 15,1 3-2-15,-1 0-20 0,-1 0-16 16,-1 2-37-16,-1-2-16 0,-1 0-14 0,-8-2 8 16,7 4-19-16,-4 0-10 0,-4 0 1 0,1 0-12 15,-5 0-2-15,-21 16-15 0,22-14-7 0,-2 0-5 16,4 2-6-16,0 1-29 0,1-1 7 0,0-2-28 15,4-2-48-15,4 3-38 0,0-3-40 16,9 0-31-16,0 0-41 0,-7 0 17 0,7 0-229 16,0 0-12-16,0 0 58 0,0 0 3 15,-12-3 23-15,14 3-23 0,1 3 12 0,-1-2 91 16</inkml:trace>
  <inkml:trace contextRef="#ctx0" brushRef="#br0" timeOffset="-190145.26">10560 17191 489 0,'1'2'355'15,"1"-2"-69"-15,-5 4-12 0,-1-2-42 16,0 0 6-16,-2 0-28 0,-1 2-9 0,-12 2-19 16,-1 0-33-16,-3-2-8 0,1 2-23 15,0-3-18-15,-1 0 9 0,12-3-29 0,-7 0-18 16,-5 0-13-16,5 0-45 0,-3 0-43 0,2 0-52 15,4 0 8-15,0 0-194 0,2 0-132 16,6 0 24-16,1 0 28 0,6 0 22 0,-11-6 23 16,11 4 13-16,3-1 10 0</inkml:trace>
  <inkml:trace contextRef="#ctx0" brushRef="#br0" timeOffset="-189564.3">11037 16997 595 0,'0'-4'350'0,"-2"1"-56"0,2 0-11 0,-2 0 27 15,1-2-50-15,-1 4-31 0,-1-6 7 16,2 4-3-16,0-3-27 0,-1-1-23 0,-1 4-18 15,3-4-15-15,-3 2-4 0,3-1-27 16,0 6-21-16,0-14-2 0,15-17-7 0,-5 13-7 16,-1 2-17-16,2-3 0 0,2 7-25 0,1 3 13 15,0-1-1-15,-1 0-7 0,1 5-31 16,-4 5 26-16,2-1-12 0,-3-1 16 0,-9 2-22 16,14 0 4-16,14 13-8 0,-15-4-4 15,-1 2 12-15,-1-5 2 0,-2 10-13 0,2-2-15 16,-2 0 9-16,-1 5 8 0,-2 2-9 0,-2-5 15 15,2 6 0-15,-2-1-8 0,-4-3 19 16,0-8 4-16,0 10-3 0,-15 25-1 0,5-20 9 16,-6 1 2-16,0-4-9 0,-2 3 5 0,0 0-13 15,-4-1 8-15,1-6-1 0,0 1-13 0,-2 0 12 16,4 0-14-16,-3 0 15 0,4-3-8 16,1 0 11-16,2-5-8 0,1 1-10 0,0-2-7 15,8-3 13-15,-1 1-13 0,1-6 2 16,1 2-8-16,1 0-4 0,1-2-1 0,2 2 12 15,1-2-13-15,0-2-4 0,0 0 8 0,0 0-6 16,8 19 4-16,6-9-3 0,-1-1 1 0,2 0-3 16,-1-1 9-16,5 0-16 0,0-3-12 15,4 0-27-15,-2-4-21 0,8 3 8 0,-7-4-99 16,-8 0-43-16,4 0-68 0,5 0 24 16,1 0-216-16,-1 0-42 0,28-14 43 0,-29 13 35 15,-1-1 29-15,-1-2 55 0,2 2 22 0,-2 0 25 16,2-7 17-16,0 8-59 0,1-4-2 0</inkml:trace>
  <inkml:trace contextRef="#ctx0" brushRef="#br0" timeOffset="-189244.31">11924 17052 249 0,'0'-6'490'0,"1"4"-92"0,2-2-36 15,-3 0-46-15,0 2 4 0,0-2-32 16,4 0 3-16,-4 3-36 0,1 1-5 0,-2-1-29 16,2 0-12-16,-1 1-27 0,-5 2-13 15,5 2-18-15,-3 2 6 0,-4 13-5 0,-4 5-11 16,-1-2-2-16,-2 3-13 0,0 4-14 0,-2-3 0 16,2 3-20-16,1-4-6 0,-1 6-15 15,3-1-13-15,-4 2-2 0,3 3-40 0,-1-10-10 16,0 7-28-16,0-3-26 0,3-2-37 15,0-3 8-15,2 0-91 0,-1-7-56 16,2 5-26-16,0-10-27 0,5-2 27 0,-3-1-201 16,2-7 36-16,2 3 31 0,-2-2 30 0,-1-3 28 15,3 0-46-15,1 0 28 0,0 0 25 16,0-10 16-16,0 4 9 0</inkml:trace>
  <inkml:trace contextRef="#ctx0" brushRef="#br0" timeOffset="-187970.4">12417 17210 500 0,'0'0'295'15,"-14"0"-44"-15,14 0-14 0,0 0-16 0,0 0-31 16,0 0-9-16,-15 0-18 0,15 0 3 0,-14-7-22 15,14 4-15-15,0 0-1 0,0-3-32 0,1 0 0 16,0 1-15-16,2 0 2 0,0 0-7 0,7-9-2 16,4 2-32-16,-3-2 29 0,6 4-14 15,-2 0-25-15,2 0-10 0,0 5 13 0,1 3 13 16,-2-2-29-16,-6 2 3 0,8 2-7 16,-10 0-6-16,2 0-4 0,-2 0-1 0,5 0 31 15,5 14-11-15,-5-5-7 0,-2 1 4 16,-3 0 20-16,-2 2-7 0,-2-2-4 0,-4 0 33 15,1 0-7-15,-1-10 43 0,0 18-23 16,-14 26-2-16,8-20 3 0,-6 3 11 0,-2 2 9 16,2-1-17-16,-4-2-6 0,2-1-14 15,-1 1 19-15,0-3-1 0,1-3-13 0,2-1-10 16,-4 0-6-16,6 1-6 0,0-2-3 16,0-2 0-16,4-1 0 0,-1-5 4 0,1-2-24 15,2 2-1-15,1-4 7 0,-1 1 8 0,2 0-6 16,0 0-1-16,2-2-17 0,-1 2-6 0,1-7 5 15,0 0-14-15,0 8 0 0,0-8-1 16,22 27-23-16,-11-20-24 0,-1-2 5 16,7-1-68-16,-7 0-16 0,4-2-40 0,-5-2-43 15,5 0 20-15,1 0-188 0,2 0-130 0,23-15 64 16,-20 12 31-16,-2 2 3 0,-4-4 42 16,-1 1 24-16,1-3 38 0,3 4-14 0,1 2 59 15</inkml:trace>
  <inkml:trace contextRef="#ctx0" brushRef="#br0" timeOffset="-187707.42">12870 17603 520 0,'3'-3'409'0,"0"2"-60"0,0-3-7 16,0 2-45-16,-2 0 45 0,1 0-22 0,1 2-30 16,-1-2-16-16,0-1-37 0,0 2-25 15,1 1-28-15,-3-2-18 0,1 2-15 0,2 0-13 16,-1 2-21-16,0-1-3 0,0-1-14 0,2 5-3 15,-2-3 0-15,2 0-25 0,1-1-14 16,0 2-6-16,-1-1 6 0,0 2-31 0,0-4-8 16,0 4-46-16,1-4-24 0,1 3 5 0,-2 0-74 15,1-2-50-15,-1 2-44 0,1-3 22 16,-1 2-164-16,-2-1-121 0,0 2 16 0,2-3 37 16,-4 0 15-16,0 0 28 0,0 0 24 15,0 0 38-15,7 0 13 0,15-28 10 0</inkml:trace>
  <inkml:trace contextRef="#ctx0" brushRef="#br0" timeOffset="-187234.45">13494 17013 616 0,'4'-10'329'0,"-4"4"-20"16,2 0-15-16,-2 4-20 0,-2-3-9 0,-1 0-27 15,-2 4-23-15,1-2-18 0,0 2-20 16,-3 1-18-16,0 0 10 0,-10 5-14 0,8-5 27 16,-4 0-9-16,-15 11-18 0,12-4-26 0,-4 1 1 15,5 4-17-15,-2 1 6 0,2-4-21 16,-2 6-9-16,-1 6-17 0,4 1 3 0,-3 5 3 16,3-3-21-16,-1 3 4 0,1 5 9 0,0 0-25 15,1 3 4-15,0 1-10 0,2 0-3 0,4 5 15 16,0-8-21-16,1 5-10 0,4-1 3 15,2-18 8-15,0 7-11 0,9 33 2 0,1-32 3 16,0-5-3-16,6-1-13 0,-2-1 12 0,2-6-18 16,2-4 2-16,-2-3-5 0,3-3-17 15,-4-2-8-15,-11-2 0 0,10 0-12 0,0 0-9 16,12-19-29-16,-6 7 8 0,-10 4-3 16,1-1-5-16,-1-1-19 0,-7 0 9 0,-3 0-17 15,3-2 24-15,-3 2 0 0,0 10-1 0,0-13 18 16,-11-21-28-16,4 17 37 0,0-1-18 0,-1 0 38 15,0 2-18-15,1 5 11 0,-2-4 7 16,5 5-13-16,-4 4 6 0,1 0-30 0,2 6-35 16,-2-4-40-16,1 2-36 0,3 1 17 0,-4 1-163 15,0 0-93-15,6 0 11 0,1 0 8 16,0 0 68-16,0 0 38 0,-7 0-11 0,9-1 5 16</inkml:trace>
  <inkml:trace contextRef="#ctx0" brushRef="#br0" timeOffset="-186610.49">13834 17224 774 0,'0'-9'329'16,"0"3"-11"-16,0-3-13 0,0 0-18 15,-4-1-38-15,-1-11-28 0,-3 5 18 0,1 6-44 16,2-1 16-16,-3-3-22 0,0 4-16 0,-1 1-31 16,3 3-5-16,-2 2 14 0,2-1-15 0,-1 1-24 15,1 3 1-15,0 1-28 0,6 0 0 16,0 0-5-16,-8 0-2 0,-7 0-12 16,-8 27-11-16,5-10-13 0,9-5-2 0,-1 8 3 15,3-1-6-15,3 3-25 0,0-2 12 0,4-2-15 16,0-9 18-16,0 1 10 0,0 4-33 15,10 25 24-15,1-22-6 0,-2 1 7 0,4-5-28 16,1-2 7-16,-1 1-16 0,2-6-16 0,-4 0 13 16,0-3-15-16,0-2-6 0,2 0 4 15,-13-1-26-15,4 0 7 0,20-16 3 0,-14 9 4 16,3-3 5-16,-3-2-7 0,-1 2-4 16,-4 0-10-16,-1-1 16 0,-1 2-9 0,-1 0 18 15,1 1 10-15,-3 0-10 0,0 1-2 0,0 7 20 16,0 0 10-16,0-13 0 0,0 4 1 0,0 9 0 15,0-11 41-15,0 1-30 0,0 10 16 16,0-11 12-16,0 11-7 0,0-7-16 0,0 7 19 16,-12-14-17-16,10 16 7 0,-1 3-12 15,0 2 26-15,-4 9-10 0,2 3-2 0,0 3 13 16,1 1-4-16,4 4-6 0,-3 3-1 0,1 0-7 16,-1-1-4-16,3 6 13 0,0-2-4 15,0-15-5-15,0 7-4 0,0 5 2 16,0 1 0-16,0 3-9 0,0-3 5 0,14 28-5 15,-12-32-17-15,4-3-24 0,-2 0 2 16,5-4-53-16,-5-5-27 0,1 2-65 0,0-4-35 16,-1-2 19-16,1-3-281 0,-3 0-22 0,3-2 33 15,0-3 50-15,-2 0 41 0,2-2 18 16,0 1 34-16,-5-2 51 0,0 0-10 0,9 0-17 16</inkml:trace>
  <inkml:trace contextRef="#ctx0" brushRef="#br0" timeOffset="-186263.51">14682 17299 1058 0,'3'-6'370'16,"-3"3"-36"-16,3-2-44 0,-2 0 42 16,1 3 8-16,-1-2-19 0,-1 0-28 0,0 2-28 15,-4-2-37-15,4 2-19 0,-4-2-29 0,-2 2-18 16,-4 2-12-16,-6 6-22 0,6-6-13 0,-4 0-19 16,-21 10 2-16,14-3-13 0,-1 1-33 0,3 2-10 15,0-4-30-15,2 4-17 0,-1-6-40 16,5 4 5-16,1-6-123 0,4 3-42 15,0-2-69-15,2 0 27 0,6 1-265 16,-4-1 34-16,4 0 34 0,0-3-8 0,0 0 31 16,0 0 54-16,0 0 72 0,14 21 2 15,-2-7 12-15</inkml:trace>
  <inkml:trace contextRef="#ctx0" brushRef="#br0" timeOffset="-186040.53">14624 17529 948 0,'0'1'373'0,"4"1"33"16,-7 0-13-16,3 2-47 0,-1-4 0 0,1 2-25 15,-3 0-33-15,0 1-24 0,-1 0-36 16,-2 1-19-16,-12 2-19 0,0 4-35 0,1-3-34 16,-3 3-30-16,-2-2-47 0,6 2-3 0,-4-4-160 15,-2 2-113-15,-3-2 23 0,9 0-316 16,1 1 45-16,1-7 27 0,14 0 49 0,-10 0 41 15,0 0 23-15,-3-13 26 0,9 4 0 16,-5-5 34-16,8-2 7 0</inkml:trace>
  <inkml:trace contextRef="#ctx0" brushRef="#br0" timeOffset="-181300.84">11658 17124 312 0,'-17'0'214'0,"17"0"2"0,0 0-37 16,0 0 0-16,-14 0-23 0,-5 24 6 0,17-24-14 16,0-2-2-16,0 0-5 0,-1-2-5 0,1 3-15 15,-2 1 12-15,3-4-13 0,-3 3-13 16,4-1 12-16,0 0-41 0,0-2 10 15,-2 2-9-15,2 3-13 0,2 0-6 0,2-1-16 16,0 6 2-16,0-2 14 0,13 12-35 0,0-6 16 16,-1 8-4-16,5 1-6 0,-2-1 2 0,3-1 19 15,-1 3-9-15,1-2 6 0,1-1-38 16,0 1 11-16,0-1 16 0,0-1 0 0,-3 6-28 16,2-6 3-16,0 3-11 0,0 1-11 0,-3 1-10 15,-1-3-52-15,-4 5-71 0,-2-3 15 16,-5 1-309-16,-2 1 12 0,-1-6 30 0,-1-3 7 15,-2-1 26-15,0-6 16 0,2-2-11 0</inkml:trace>
  <inkml:trace contextRef="#ctx0" brushRef="#br0" timeOffset="-180087.92">15183 17200 351 0,'0'0'276'0,"0"0"-30"0,0 0-34 15,0 0-20-15,0 0-9 0,0-19-36 0,0 19 12 16,0 0-13-16,0 0-22 0,0 0-13 0,-3-23-13 15,-2 21 0-15,0 1-8 0,1 1-12 0,-2 0 14 16,-3 0-25-16,-3 0 7 0,-2 0-22 16,-1 0-6-16,-3 0-1 0,4 0-2 0,-22 15 3 15,22-11 4-15,-6 1-8 0,10-4-13 16,-1 0 27-16,1 2-24 0,5-2 8 0,-2-1-18 16,2 2 12-16,0-2 1 0,4 2-18 0,1-2 20 15,0 0-8-15,0 0-11 0,0 0-10 16,-9 0 18-16,3 11-3 0,4-4-8 0,1-4-18 15,1 6 17-15,0-3-6 0,0 3 5 0,1-1-7 16,1 2 5-16,-2 0-3 0,0 6-7 16,0 1-10-16,11 22 4 0,-8-25-7 15,-3-14 6-15,0 14 25 0,0-2-20 0,0-2 11 0,0-1 12 16,0 1-34-16,0-2 18 0,0-8 5 16,0 18 2-16,0-2-22 0,-9 10 7 15,6-16 5-15,2-4-3 0,0 0 0 0,-1-2 5 16,2-1 20-16,0 0 13 0,0-3-11 15,0 0-4-15,8 0 9 0,0-4-22 0,6-2 1 16,1-2 9-16,2 1-20 0,-1 0 30 0,-3 4-30 16,4-7 4-16,-6 8 8 0,-11 2-8 15,12 0-4-15,-1 0 19 0,-2 0-13 0,15 18-8 16,-11-8-1-16,-2 1 15 0,-1 4-14 0,-4-5 3 16,1 8 1-16,-6-2 9 0,-1-16-18 0,0 18 13 15,0 3 13-15,-20 24-25 0,9-25 21 16,1 7-20-16,-4-2 28 0,-3 4-12 0,-3-6-6 15,2-2 15-15,-4-1-2 0,2-3 14 16,0-1-23-16,-1-4-9 0,0-2 0 0,2 0 4 16,1-6-15-16,4-4-20 0,14 0-3 0,-12 0-40 15,2 0-40-15,-1 0-54 0,-11-18 15 0,10 6-249 16,5 0 30-16,2 2 30 0,2-1-44 16,1-1 23-16,2 0 55 0,0 5-1 0,0-3 0 15,0-6 3-15</inkml:trace>
  <inkml:trace contextRef="#ctx0" brushRef="#br0" timeOffset="-179613.95">15281 17642 483 0,'4'2'330'0,"1"2"-41"0,0-4-7 16,-2 3-44-16,0-2 16 0,0 1-28 15,0 2-9-15,1-4-68 0,-1 4-3 0,-1-4-11 16,-1 2-8-16,2-1 6 0,0 2-29 0,1-3 4 16,-4 1-27-16,1-1 11 0,1 2-55 15,-1-1 9-15,-1-1-4 0,3 2 6 0,-2-1-12 16,-1-1-12-16,1 3 0 0,-1-3 7 16,1 0-5-16,1 0 7 0,-2 1-12 0,1-1 6 15,-1 0-6-15,0 0 8 0,0 0-2 0,0 0-12 16,0 0 9-16,1-15 1 0,-1 13-32 15,3-2 15-15,-3 0 13 0,0-2 4 0,1 4-27 16,-1 0 6-16,3-2-2 0,-1 3 20 0,1 0-30 16,-1-3 1-16,1 4 19 0,-3 0-13 15,0 0-5-15,0 0 12 0,8 0 14 0,-8 0-12 16,14 14-19-16,-13-8-14 0,3-2 37 0,-2-4-13 16,1 7-5-16,-2-1 10 0,2-2 24 0,-3 4-5 15,2-4-21-15,-2 2 22 0,0 0-13 16,0-6-15-16,0 0 4 0,0 0 23 15,0 8-27-15,0-8-2 0,-11 16-2 0,8-15-4 16,2 1-32-16,0-1-46 0,-2 1-71 0,3-2 14 16,0 0-239-16,0 1-50 0,0-1 8 15,3-1 29-15,-3 1 27 0,2-2 23 0,3 2 36 16,-1 0 12-16,1 0 4 0</inkml:trace>
  <inkml:trace contextRef="#ctx0" brushRef="#br0" timeOffset="-178826.01">16267 17438 416 0,'3'-6'334'0,"-2"3"-52"0,0-2 7 16,0 4-2-16,-1-3-35 0,4 2-21 16,-3-4-23-16,-1 5-36 0,2-2-6 0,-2-1-48 15,-2 4 9-15,1-2-23 0,-3 1 5 16,2 2-40-16,-2 1 36 0,-1 2-40 16,-8 8 0-16,-2 1-23 0,1 3-6 0,-4-2 6 15,8-1 12-15,-4 6-24 0,-1 1 5 0,4 2-11 16,-3 0 25-16,5-1-14 0,1 3-21 15,3-3 4-15,1 1 11 0,3-4-3 0,1-3-14 16,0-5 8-16,0 4 4 0,14 15 5 0,-9-17 1 16,4 6-14-16,-1-9 15 0,3 1 1 15,0-1-6-15,-5-5 13 0,0-1-13 0,2-1-4 16,-2 0-2-16,-1-2-2 0,-5 0-2 16,0 0-3-16,10 0-2 0,2 0-17 0,15-20 1 15,-17 13 0-15,-3 1 11 0,-1 0 11 0,0-2-2 16,0 2-16-16,-4-2 13 0,2 0-23 15,-2 2-1-15,0-3 11 0,0 1-3 0,4-10 4 16,-6 1-14-16,3 1 3 0,-3 4-10 16,0 0 20-16,0 1 1 0,0 11 0 0,0-16-9 15,0 0 18-15,0 0 10 0,0 3-2 0,-10-13-3 16,5 7 3-16,-3 5 1 0,-1 4-18 16,4 1 16-16,-8-3-2 0,-1 2 17 0,2 3-11 15,-5 0 0-15,4-1 0 0,2 3-4 16,-6-3-4-16,7 1 0 0,1 1-3 0,3 2 8 15,-1-3 13-15,1 4-13 0,-6-7 4 0,3 3-25 16,4-1 1-16,1 2 0 0,0-1 1 0,2-1 0 16,-3 0 26-16,1 2-8 0,2 0-18 15,0-1 1-15,-2-13 0 0,-1 8 21 0,1 4-10 16,0 0-9-16,2-1 6 0,1 1 0 16,-3 2 6-16,4 2-2 0,-3-2 0 0,3 2-1 15,0 4-3-15,0 0 1 0,0-10-20 0,19-12 30 16,-8 11-26-16,0-1-2 0,2 3-3 15,1 0 22-15,-1 0-12 0,3 3-2 0,-1 0 5 16,1-2 11-16,-3 7-20 0,-1 1-1 16,0 0 0-16,-4 0-13 0,3 0-19 0,9 16 18 15,-17-9-32-15,0 5-45 0,-3-1-33 0,0 1-36 16,0 8-51-16,-18 33 19 0,5-26-154 16,5 3-91-16,-7-2 43 0,2 2 29 0,1 2 25 15,-6-5 22-15,0 0 24 0,-1-3-33 16,3 4 68-16</inkml:trace>
  <inkml:trace contextRef="#ctx0" brushRef="#br0" timeOffset="-178270.01">15647 17348 377 0,'-1'-6'330'15,"-2"-1"-54"-15,0-1-18 0,2 4-17 0,0 0-9 16,-2-1-25-16,3 1-26 0,-1 3-38 16,1-1 8-16,1-2-19 0,1 1-34 0,4 2-6 15,-5 1-4-15,6 0-10 0,-1 1-12 0,2 0-7 16,7 7 18-16,4 0-13 0,-2-5-18 0,-3 9-8 15,0-2 7-15,-1 4-11 0,-2-1 21 16,-2 2-15-16,6-4-8 0,-11-3 7 0,4 0-14 16,-5 1-15-16,-2 0 33 0,3-3-13 15,-3 1-8-15,-1 3 15 0,0-10 15 0,0 0-35 16,0 6 2-16,0 7 9 0,-14 13 10 0,11-14-41 16,-6 2 45-16,3-8-11 0,1 1-23 15,0 1 34-15,2-4-46 0,1 0 36 0,0-1-27 16,-1 0-15-16,3 1-1 0,0-2 27 15,0-2 8-15,0 0-19 0,0 0-7 0,14 14-7 16,0-5 20-16,-1 1 1 0,3-4-16 0,-2 4 2 16,-5-6-4-16,4 5 6 0,0 3-3 15,-1-2 5-15,-2 0 22 0,2 1-19 0,-5-1-12 16,-3 2 11-16,-1 0-11 0,-3-5 26 0,0-7-27 16,0 16 8-16,-10 16 0 0,1-12 0 15,-1-3-6-15,-3 2-14 0,0 0 34 0,-1-2-7 16,-9-1-37-16,-2-3-44 0,-1-2-41 0,-1-1-62 15,2-3 17-15,0 3-309 0,1-4 49 16,14-6 39-16,-7 0 26 0,-2 0 23 16,-14-14 10-16,24 5 22 0,1 4 11 0</inkml:trace>
  <inkml:trace contextRef="#ctx0" brushRef="#br0" timeOffset="-177386.09">16702 17278 754 0,'0'0'242'0,"0"0"-9"0,0 0 4 16,0-20-23-16,0 20-19 0,0 0 6 0,0 0-33 16,21-28 25-16,-21 27-21 0,2-3 3 15,-2 3 0-15,1 0-22 0,-2 1-18 0,1-3 13 16,0 2-1-16,0 1-10 0,0-4-11 0,0 4 0 16,-2 0-31-16,2 0 25 0,-3 0-31 15,1 2 12-15,-2 1 12 0,0 4 0 0,-7 6-2 16,0 2-6-16,-2 4-17 0,0-2 4 15,3 6 2-15,-6 1-9 0,2 0-4 0,3-2-10 16,-1 4-11-16,2 2 3 0,-1-2 1 0,4 4 9 16,4-1-10-16,-1 0 9 0,4-13 9 15,0 9-16-15,0-1 1 0,18 30 3 0,-8-24-13 16,3-2 16-16,2-1-15 0,1-2-5 0,0-3 3 16,1 2-22-16,2-3 0 0,1-1-10 0,-2-4-2 15,1 0-29-15,-3-5-34 0,1-1-31 16,-4 2-41-16,4-6 10 0,-6-3-145 0,0-3-69 15,-11 0 28-15,10 0-310 0,-1 0 56 16,-9 0 42-16,7 0 33 0,16-18 34 0,-12 11 32 16,0-3 26-16,3-2-15 0,-2 1 24 0,3-1 76 15,-2-2-4-15</inkml:trace>
  <inkml:trace contextRef="#ctx0" brushRef="#br0" timeOffset="-176897.13">17225 17448 445 0,'0'-8'336'15,"0"2"-25"-15,0 1-51 0,0 0-22 0,-2 0-18 16,0 0-21-16,-2 1-9 0,1 1-26 15,-2-1 17-15,-6-6-7 0,-1 6-22 0,-6-1-3 16,12 5-11-16,-3 0-14 0,-1 0 13 16,-6 0 4-16,-1 0-9 0,-17 15-23 0,20-7 7 15,-1 2-6-15,-4-3-11 0,7 3-8 0,-4 0-26 16,0 0 10-16,6 1-7 0,1-1-16 0,6-1-4 16,1 2 7-16,1-3-3 0,1-8 22 15,0 11 11-15,15 13-20 0,-6-10 8 0,9-2-17 16,0-4 0-16,-3 3 1 0,5-1-6 15,1-3-10-15,-2 0 5 0,-3 3-15 0,1-1 8 16,-1-5-17-16,-5 4 8 0,-3-2-5 16,-2 1-12-16,1-3 6 0,-4 5 1 15,-1-1-1-15,-1 1-9 0,-1 1-11 0,-11 18 17 16,2-9-5-16,-4 1-16 0,-6 0 5 0,-4-3-2 16,5 5-1-16,-1-6-16 0,-3-1-15 15,1-5-3-15,-3 1-19 0,6-1 6 0,3 1-80 16,-2-4-43-16,9-3-56 0,-3-4-46 0,11 0 28 15,0 0-256-15,-8 0 38 0,8 0 36 0,-5-7 30 16,7 3 30-16,1-5-3 0,6-4 50 16,2-3 29-16,-1-3-9 0,3 0 7 0</inkml:trace>
  <inkml:trace contextRef="#ctx0" brushRef="#br0" timeOffset="-176533.15">17402 17280 421 0,'2'-2'428'16,"-1"-4"-24"-16,0 4-45 0,0 1-54 16,0 0-36-16,-1-3-7 0,3 2-32 0,1 2 3 15,-2-4-35-15,3 2-18 0,-2 4-24 0,2 2 7 16,1-2-14-16,10 2-22 0,-3 7-2 15,1 1-10-15,0 0-2 0,-1 9 3 0,1 0-4 16,-1 2-3-16,1 2 1 0,0-1-23 16,-2 7 7-16,0 0 0 0,-2 0-1 0,2 3-9 15,-5 1-7-15,0 3-5 0,-5 3 0 0,-2-4-16 16,0-15-3-16,-12 39-1 0,3-19-10 16,-7 2-8-16,-5 3-29 0,-4 0-23 15,-5 2-62-15,-5-1 8 0,-3 0-229 0,-7-1 27 16,-2-1-310-16,-1-3 49 0,-3-3 42 15,-2-6 42-15,-2 1 40 0,1-4 56 0,0-3 29 0,2-4 22 16,5-3-74-16,6-1 11 0,-3-13-5 16</inkml:trace>
  <inkml:trace contextRef="#ctx0" brushRef="#br0" timeOffset="-171068.5">15847 4812 337 0,'0'0'63'0,"0"0"41"16,0 0-9-16,0-18-30 0,0 18-21 0,0 0 2 15,0 0-5-15,0 0-6 0,0 0-10 16,8 4 2-16,5 4 15 0,2 4 5 0,-2-1-5 16,3-1-22-16,-4 1-2 0,1 0-2 0,3 5-4 15,-4-3-3-15,-1-1-2 0,2 4 0 16,-2-1 0-16,2 2 0 0,-6 7 36 0,2 0-7 15,-3 0-2-15,2 7-3 0,-4 5-4 16,-1 3 11-16,-1 2-16 0,-2-21 21 0,0 12 1 16,0 10-3-16,-14 48-4 0,11-37 10 0,-4 1 12 15,-1 2 0-15,3 2-11 0,-3 0-9 16,3 2-2-16,-1 1-7 0,2 1-1 0,1-1 2 16,-2 2-17-16,4 4 29 0,-3 0-18 0,1 5 11 15,2-2-19-15,-2 5-13 0,1 0 18 16,-1 1-9-16,-1 3-5 0,1 0-10 0,-1-1 18 15,1-4 8-15,-4 3-28 0,4-5 13 16,-3 1 0-16,0-7 19 0,-1-1-23 0,1 1 18 16,0 4-5-16,-3-2-20 0,2 1-4 0,3-2 8 15,-3 1 23-15,0 0-20 0,-3-1-8 0,4 4 20 16,-1 0-15-16,4 1 1 0,-3-1-7 0,-2 2-5 16,4-1 13-16,-2-3-10 0,1 3 4 15,1 4-2-15,2 1 11 0,-4 3 0 0,0-1-15 16,1 0 2-16,0-3 17 0,-3-1-6 15,2-3 11-15,1 2-19 0,1-3 10 0,0-4-5 16,0 0-1-16,-1-3-34 0,1-7 32 0,-1 7-5 16,3 0 6-16,-1 2 14 0,2 1 5 0,-3-1-18 15,0 3 2-15,4 2-16 0,-3 0 1 16,1 1 7-16,0 8 5 0,0 2 7 16,0 1-2-16,2 1-9 0,-4-3 6 0,4-39-3 15,0 16 8-15,0 12 11 0,0 4-20 0,0 3 16 16,14 78-10-16,-10-80-11 0,1-3-8 0,-1 1 17 15,3-3 2-15,2-3-15 0,-2 2 0 16,0-3 28-16,4-1-13 0,-1 0-11 0,-1-3-5 16,5-1-3-16,-4 5 24 0,4-5 6 15,-2 3-4-15,1-2-15 0,2 5 9 0,0-5 0 16,4 3-17-16,-2 2-19 0,5-3 4 0,-3 0 35 16,0 1-25-16,3-3 20 0,-2 0-26 15,1 4 33-15,-1-4-7 0,-1-4 11 16,2 3 0-16,-2-3-16 0,0 0 21 0,-2 0-10 15,3-2-37-15,-3 1 53 0,1 4 16 0,2-4 3 16,0 3 18-16,0-1-11 0,2 4-13 0,1-4 7 16,-2 0 0-16,2-2-13 0,2-3-6 15,-2 4-17-15,1-3 3 0,4 0 23 0,-2 0-13 16,3-3 0-16,1 1-1 0,-2 1-3 0,4-3-9 16,-2-2 4-16,2-1 1 0,0 0-3 15,1-2-7-15,-1 1 8 0,0-2-5 0,2 2-1 16,-6-2-2-16,4-1 9 0,0 1-9 15,-3-2-7-15,2 0 11 0,-3-3-11 0,1 4 5 16,1-8 5-16,0 3-7 0,0-2 7 16,-3 2-3-16,1-2 8 0,2-4 0 0,0 1-12 15,-3 3-10-15,4 1-5 0,-2-5 12 0,3 0 6 16,-4 1 0-16,4-1 7 0,-1-5-19 16,2 1 16-16,-2-3 0 0,1 1-4 0,2-4-17 15,-5-1 9-15,2-3 9 0,1 0-9 16,-5 0-6-16,2-2 25 0,1 2-14 0,-1-2-13 15,1 2 13-15,-1 3 1 0,-1-5 6 16,-1 5-23-16,2 0 18 0,-5-2-4 0,1 3 4 16,-2-4-2-16,-1 0 3 0,2 0-1 0,-1 1 6 15,-5 3-4-15,3-6-1 0,-2 1-6 0,0 4-16 16,0 1 20-16,-3 1-1 0,1 1 10 16,-5 1 2-16,-2 3-3 0,0-1-6 0,-1 1 1 15,-3 4-1-15,1 6-7 0,-1-3 7 0,-3 5-6 16,-3 0 7-16,0-20 7 0,0 11-21 15,0 7 11-15,0 2 3 0,0 2-1 0,0 2 7 16,-13 46-1-16,10-44-15 0,0-2 3 16,0 4 4-16,2 0 15 0,-2-2 6 0,3 6-16 15,-2 0 26-15,2 2-9 0,0-27 13 0,0 20-24 16,0 6-3-16,0 4 15 0,0 5-25 16,0 2 9-16,0 3 8 0,0 1-6 0,0 0-7 15,0-3 5-15,0 1-7 0,0 0 24 16,0 1-25-16,0-3 4 0,0 3-12 0,0-3 29 15,0-1-23-15,0 0 15 0,0-2-20 0,0-4 1 16,0 3 20-16,0-5-13 0,0 1 10 0,0-4-2 16,0 1-8-16,0-2-12 0,0-1 10 15,0-2-12-15,0 0 2 0,0-4 0 16,0 0-10-16,0 44-15 0,-3-50-19 0,2-2-40 16,1-2-37-16,0-19 10 0,0 3-64 0,13 23-66 15,-5-27-94-15,0-7-13 0,-2-2 60 0,4-3 20 16,-10-3 13-16,9 0-55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28:41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4084 8644 210 0,'0'0'244'0,"13"0"-17"0,-13 16-32 16,0-16-66-16,0 0 10 0,0 0 16 0,0 0-6 15,15 0-23-15,2 20 16 0,-14-23-17 16,-1-1 11-16,1-2-11 0,-2 2-7 0,2-3-26 16,-1-2 14-16,-1 3-1 0,-1-3-6 0,4-12-33 15,-4 3-1-15,1 2-20 0,1-10 1 0,-2 13 2 16,0-3-14-16,0-5 15 0,0-3 3 16,0-7-8-16,0 0-16 0,0-4-6 0,0 0 21 15,0-5-18-15,0-2-1 0,0 1 22 16,0 0-7-16,0-2-27 0,0-1-1 0,0 3 8 15,0-4 7-15,0 4-21 0,0-1 18 16,0 0-19-16,0 3 1 0,0-3 24 0,0 3-17 16,0-2 0-16,0-1 22 0,0 3-19 0,0-3 6 15,0 0-16-15,0-1 23 0,0-1-38 0,0 2 28 16,0-2-16-16,-13-42 1 0,12 41-14 16,1-2 45-16,-3 0-31 0,3 0 25 0,0-4-38 15,-2 8 14-15,-1 0 2 0,1-2 14 0,2 5 1 16,-2-1-9-16,2-2-11 0,0 22 9 15,0-11 19-15,0-7-40 0,0-2 7 16,0-4 3-16,0 0-1 0,0-3-6 0,0 2 39 16,0-3-30-16,0 3 6 0,0-2 3 0,0 1 1 15,0-1 17-15,0 3-35 0,0 0-4 0,0 3 9 16,0-4 2-16,0 4 6 0,0 2-8 0,0 0 28 16,-5-38-15-16,4 44 10 0,-1 1 18 15,0 0-45-15,-1 1-8 0,1 3 0 16,-2-3 40-16,0 2-31 0,3-2 20 0,0-2-16 15,-2 1 4-15,3 0 17 0,0 1 12 0,0 13-39 16,0-5 4-16,0-7 9 0,0-2 5 0,0 1-17 16,0 3 33-16,0-5 4 0,-10-31-37 15,6 29 16-15,-1 3-19 0,0 1-8 0,2 0 23 16,-4-1-15-16,3-2-10 0,0-1 41 16,-5 4-37-16,4-4 13 0,0-1-17 0,0 1 16 15,-3 0 12-15,3 0 14 0,-3 0-30 0,7-1-2 16,-4 2 0-16,2-1 11 0,1 1-7 15,-2 2 31-15,1 0-37 0,-2 1 3 0,3 0 3 16,-1 2 3-16,2 4 17 0,-1-3-11 16,0 3-27-16,-1-3 31 0,3 15 2 0,0-6-2 15,0-2-16-15,0-2 8 0,-10-24 1 0,6 21-2 16,3 1 5-16,1 15-4 0,0-9-6 0,0 1-8 16,-10-24 24-16,6 22-13 0,0-2-2 0,3 7 4 15,-3-4-11-15,3-3 9 0,-6 4 23 16,5 1-18-16,1 3 29 0,-2 3 0 0,2-1-40 15,1 4 17-15,-2-2-17 0,0-14 8 16,2 9-4-16,-1 1-4 0,1 4 10 0,-2-3-15 16,0-11 5-16,2 9 17 0,-2 2-30 0,2 0 37 15,-1 4-9-15,1 3-13 0,0-1 1 0,0 8-32 16,0 0-6-16,0 0-18 0,0-10-12 16,0 10-28-16,0 0-10 0,0-6-9 0,0 6-41 15,0 0 15-15,0 0 13 0,0 0-55 0,0 0-47 16,0 0-11-16,0-10-80 0,0 10-48 15,0 0 50-15,0 0 18 0,0-9 10 0,0 9-59 16</inkml:trace>
  <inkml:trace contextRef="#ctx0" brushRef="#br0" timeOffset="1390.89">3935 3412 451 0,'-2'0'233'0,"1"-2"-8"0,2 0-4 16,-1 2-22-16,-1-2-20 0,1 4-22 0,0-4-15 15,0 1 6-15,0 1-21 0,-3-3 11 16,2 3-23-16,1 0 0 0,0 0-15 0,0 0-12 15,-2 0 18-15,2 0-10 0,-1 0-40 0,1 0-6 16,-3 0 1-16,0 0 9 0,1 4-34 16,1 0 19-16,-3-2-14 0,1 1 22 0,-2 3-36 15,-4 8 16-15,-1 2-13 0,0-1 5 0,-2 4-18 16,-1-6 23-16,-2 5-25 0,5 3 29 16,-2-1-5-16,-3 3-27 0,3-3 3 0,1-4-6 15,0 4 4-15,0-1 14 0,2-7-13 0,-1 6-7 16,1-3 6-16,1-3 16 0,-2 6-1 15,2-3-6-15,2 1 8 0,-4-1-18 16,0-1 2-16,4-2 4 0,0-2 10 0,-3 4-16 16,-1 3 3-16,4-3-10 0,-2 4 36 0,-2-3-33 15,3 0 8-15,0 0-3 0,-2-1 11 0,0-1 1 16,2 0-14-16,0 3 12 0,1-3 10 16,0-6-36-16,1 2-3 0,0-2 14 0,1 0 5 15,0-2-6-15,3 0 7 0,0-3-6 16,-3 2 10-16,4 0 2 0,-2-2-23 0,1 0 11 15,0 1 2-15,1 1 8 0,-4-3 2 0,4 3 2 16,-1-4-13-16,1 0 23 0,0 2-31 16,0-2 16-16,1-2-11 0,3 2 26 0,-4-5-32 15,4 1 3-15,5-11 18 0,1-6 14 16,3 0 16-16,1-2-19 0,0-2-3 0,-1-4-12 16,1 3 21-16,0-3 1 0,-3 3-4 0,5-3-5 15,-3-2 8-15,-1 3-8 0,-2-3-9 0,3 8 9 16,-4-5 29-16,4 7-36 0,-3 5 11 15,-3-6-10-15,2 2 1 0,-3 4-18 0,3 0 11 16,-4 2-2-16,-1 7 25 0,0-2-4 0,-3 1 21 16,4 1-5-16,-1-9-36 0,2 6-2 15,-2 1 6-15,-1 0 6 0,0 5-12 0,1-3-2 16,-2 4 33-16,-1-1-4 0,2 1-31 16,-1-2-24-16,0 4 1 0,1-2 4 0,1-1 20 15,-4 3 1-15,5 0-2 0,-2 0 2 0,-1-2 6 16,2 1-19-16,-1 1 22 0,-1-2-9 0,1 3-10 15,-2 0 20-15,3-3-24 0,1 3-1 0,0-2 2 16,-2 2 18-16,-3 0-23 0,0 0 19 16,6 0-17-16,-6 0 3 0,7 0 0 15,-7 0 17-15,17 14 0 0,-5-3-2 0,-1 1 2 16,-3-4 19-16,1 0 12 0,4 5-3 0,-2 0-4 16,-1-2-11-16,-3 1 3 0,3 1-2 0,-1-1-2 15,1 2 15-15,-2-2-8 0,-2-5 7 0,2 5-35 16,2 4 32-16,0-4-9 0,-6-2 0 15,5 4-12-15,-4-5-12 0,5 3 16 0,-4 0 17 16,0 0-3-16,3 0 1 0,2-3 5 16,-8 3 2-16,11-3-11 0,-4 4-12 0,4-1 17 15,-2-1-18-15,-1 2 25 0,2-3-16 16,-5-1 13-16,2-3-5 0,-4-1-6 0,1 0 0 16,-2 0 15-16,-1-3-13 0,2 2-22 15,-1 0 9-15,-1-3-2 0,-1 3 6 0,1-3 6 16,-2 4-7-16,2-2 5 0,-3-2 22 0,3 0 9 15,-1 3-1-15,-1-3 7 0,-1-1-2 0,2 2 1 16,-3 0 1-16,3-1 15 0,-1 0-9 16,-2 2-5-16,3-3-2 0,-2 3 5 0,-1-3-19 15,0 2 3-15,0-2 6 0,0 0-8 0,0 0 8 16,0 0-27-16,0 0 15 0,0 0-10 16,0 0 22-16,0 0-29 0,-12 5-1 0,11-5 22 15,-3 0 0-15,2 3 3 0,-2-3 4 0,0 0-7 16,2 0 9-16,-2 1-34 0,-3-1 10 15,4 1-4-15,-5-1-4 0,4 0-3 0,-2 1 29 16,0-1-34-16,0 0 10 0,-12 8-6 0,-1-6 2 16,5 2 4-16,4 0 11 0,0-4-34 0,-8 2-11 15,0 1 17-15,1 0 18 0,2 5-11 16,-3-6-26-16,4 1 26 0,2 1-2 0,1-3 8 16,2-1-29-16,0 2 11 0,-10-2-13 0,4 3 23 15,4 0-13-15,-2-3 6 0,3 1 9 16,0 0 7-16,-8 0-8 0,0 2-15 0,4-1 4 15,-4 2 2-15,6-4-1 0,0 0 6 16,2 1-26-16,-6 4 47 0,2-2-29 0,4-3 3 16,0 2-7-16,2 0 30 0,2 0-41 15,-1-2 14-15,2 1 5 0,-1-1-21 0,2 0 12 16,0 1 7-16,1-1-34 0,3 0-18 0,0 0-55 16,0 0-31-16,0 0 14 0,0 0-95 0,-6 0-67 15,6 0-43-15,-4-2 30 0,4 0-262 16,4 2 8-16,-1-2 62 0,0-3 38 0,0 3 34 15,1-2 19-15,-1 0 24 0,-2 3-12 0,1 0 53 16,-2 1 21-16,3 2-26 0,-2 2-2 16</inkml:trace>
  <inkml:trace contextRef="#ctx0" brushRef="#br0" timeOffset="5994.59">3514 8218 516 0,'0'0'171'0,"-15"0"-23"0,15 0-15 16,-26 23 26-16,20-25-18 0,-1-1-6 0,1 3-24 15,1-1 8-15,-2-2-18 0,0 0 13 16,2 0-22-16,-11-1-21 0,6-2 10 0,0 2-1 15,1 0-28-15,1 1 2 0,-1-1-6 16,2 4 5-16,-10-7-9 0,3 7-3 0,4 0-2 16,-8-3 2-16,0 2-11 0,0-2-2 0,4 3 3 15,-5 0 3-15,12 0 0 0,-7 0-6 0,-2 0-4 16,2 0 13-16,1 0-10 0,0 0-3 0,4 0-4 16,-11 21 3-16,7-17-1 0,4 0-1 15,-4 5-9-15,2 1-11 0,-2 2 5 0,3 8-7 16,1-6 4-16,0 6 4 0,0 1-8 15,0 1 7-15,6 1 1 0,2 0 5 0,-4 7-11 16,3 1 9-16,2 2-2 0,0-15-4 0,0 12-12 16,11 32 1-16,-3-24 16 0,3-4-1 15,2 0-3-15,1-5-15 0,3-3 8 0,2-4-8 16,5-3 15-16,0-4-6 0,3-4 6 0,4-11-15 16,0 0 16-16,-15 0-1 0,3 0-4 15,30-21 5-15,-23 7-7 0,1 0 1 0,0-3 2 16,-2-3 12-16,-1 2-13 0,0-4 19 15,-2 1-19-15,-1 0-12 0,-4-3 16 0,0 0-14 16,0-1 3-16,-4 0 21 0,-2 1-11 0,0-6 11 16,-5 8-11-16,1-2 7 0,-4 6 0 0,-3 5-13 15,0 3-1-15,0-3 6 0,-19-12-12 0,7 11 15 16,-5-2-8-16,-2 5 4 0,3 1-6 16,-3 2-2-16,0 2-10 0,2 0-11 15,0 1-22-15,0-2-52 0,6 7 11 0,-8-1-195 16,9 1-107-16,-6 0 37 0,-22 17 22 15,16-5 22-15,-5 1 15 0,-2-1-49 0</inkml:trace>
  <inkml:trace contextRef="#ctx0" brushRef="#br0" timeOffset="6919.53">2496 8538 513 0,'-3'-2'246'16,"-1"1"-10"-16,-2-2-30 0,0 1-10 0,4-2-1 16,-2 0-43-16,0 2 6 0,1-3 10 15,0 1-29-15,-2 1-15 0,2-4-12 0,-9-4-16 16,2 1-1-16,-1 0 14 0,1 0-21 0,-1-3 27 15,-3 2-38-15,3 0-31 0,-1-2 4 0,-4 2-10 16,2-3 6-16,-3-3 16 0,4 2-12 0,-5-1-19 16,4-1 19-16,-1 5-28 0,1-5 13 15,0 4-34-15,2 0 46 0,2 3-5 0,2 6-27 16,3-3-30-16,3 0 26 0,-1 0-2 16,3 7-9-16,0 0-2 0,0-10-10 0,13-11-2 15,-4 10 7-15,2-2 2 0,1-1 0 16,2 4 30-16,-2-2-34 0,6 3 9 0,-3-1 15 15,2-1-5-15,1 2-14 0,-4 3 2 0,-3 1-2 16,0 4 29-16,-3 1-11 0,1 0-28 16,-5 0 17-16,-4 0-19 0,0 0 29 0,7 0-24 15,2 15 3-15,-2 5 2 0,-6-3 6 16,-1 8 0-16,0-11-7 0,0 5-3 0,-14 26 8 16,4-17 17-16,2 9-21 0,2-11-2 0,-10-1 20 15,5 4-11-15,-3-3 27 0,-2 3-23 16,3-3-18-16,-1-1 9 0,2 4 1 0,-3-3-2 15,5 0 14-15,-1-4 13 0,-1-1-32 16,4 0 6-16,4-2-2 0,0-4-3 0,0-3 15 0,0-3-16 16,3-3 1-16,1 3 6 0,-3 0-5 15,3-4 2-15,0-5-13 0,0 0 21 16,0 0-2-16,0 0 6 0,13 16-19 0,-8-17-1 16,8-9 6-16,0-2 11 0,2-4-16 0,2 0 10 15,-5-4 14-15,6-1-19 0,-3 1-8 16,2 4 16-16,-1-6-8 0,-1 5-9 0,-1 3 2 15,-1 3 11-15,-2-2-2 0,0 6-9 0,-4 4 15 16,0 1-12-16,-1-3 19 0,-1 1 11 16,-2 4-14-16,-3 0 15 0,0 0-33 0,0 0 14 15,10 0 10-15,-10 0-16 0,10 21 6 16,-10-15 11-16,0 3-20 0,-4 15 12 0,4-10-8 16,-14 23 25-16,8-5-11 0,-2-9-14 15,2 9-1-15,-4-2-1 0,1-3-4 0,-1 6 17 16,-3 0 12-16,4-8-22 0,0 3 4 0,2-2-17 15,-3-5 32-15,4 3-26 0,2-3 3 0,1-8 18 16,2 1-9-16,0-2-1 0,1-12 13 16,0 10-25-16,0 5-1 0,13 10 11 0,-8-14-4 15,2 7-10-15,0-7 29 0,2 3 6 16,-4-4-27-16,1-1 16 0,-1 0-20 0,-2-2-1 16,0 1 19-16,1 0 2 0,2 14-16 15,-6-6-2-15,4 7 7 0,-4-4-3 0,0-5 22 0,0 5-23 16,0 3 10-16,0 4-16 0,-14 31 12 15,6-30-28-15,-1 2 3 0,-1 3-33 0,-1-3-10 16,-3 3-52-16,3-7-13 0,1 7 12 16,-5-5-149-16,2 0 21 0,0 1-163 0,-2-12 24 15,2-1 76-15,0-1 9 0,3-10 31 0</inkml:trace>
  <inkml:trace contextRef="#ctx0" brushRef="#br0" timeOffset="7174.51">2641 9218 664 0,'7'-2'295'16,"-4"2"-44"-16,1 0-39 0,-1-1-22 15,2 0 1-15,-3 1-36 0,2 0-16 0,-1 1-7 16,-1-2-23-16,2 1 14 0,-4 0-37 0,3 0 1 15,-2 0 12-15,1 0-11 0,0 0-44 0,0 0-12 16,0-2-31-16,-1 2-64 0,2-2 4 16,-3 2-322-16,0 0-4 0,0-1 4 0,-3-2 65 15,-6 2 16-15,-12-4 17 0,-3-1-13 16</inkml:trace>
  <inkml:trace contextRef="#ctx0" brushRef="#br0" timeOffset="11390.23">4818 8467 317 0,'-14'0'160'15,"14"0"-44"-15,0 0-13 0,-14 0-14 16,-7-7-7-16,16 3 36 0,1 4-24 0,-1-2 22 16,0-3-33-16,0 3-24 0,4 0-18 15,-3 2 29-15,-1-4-7 0,0 2-21 0,1-1-7 16,0 2 27-16,4 1-9 0,0 0-6 0,0 0 1 15,0 0 9-15,-6 0-19 0,6 0 17 16,0 0-2-16,-14-13 4 0,12 13-8 0,1-6 9 16,-3 2-9-16,4 3 21 0,-2-2-30 0,1 0 30 15,-1 0-4-15,1 2-18 0,-2 0 4 16,2 0 6-16,1-2-19 0,-1 3-3 0,-1 0 0 16,1-2-20-16,0 1 10 0,1 1 0 15,0 0-9-15,0 0 16 0,0 0-22 0,0 0 17 16,0 19 0-16,1-11 8 0,0 1 11 15,6 13-22-15,-1 0 5 0,-1 4 16 0,-1-3 5 16,3 2-27-16,-6-1 7 0,6 1-3 0,4 1 13 16,-5-8-15-16,-1 5 2 0,3-1 15 15,-4-6-5-15,0 1-21 0,1-5 29 0,-1-3 11 16,1-3-27-16,-1 0 7 0,1-1-6 0,0-1 8 16,9 3 32-16,-4-4-33 0,-6-3-3 0,-4 0-7 15,11 0 34-15,-2 0-33 0,13-16-3 16,-10 6 7-16,1-4-3 0,1 6 9 0,-2-14-10 15,2 6-7-15,0-3-3 0,-3-1-1 16,2-3-11-16,-3 2-1 0,1-3 29 0,-2 1-2 16,-1-3-37-16,0 3 12 0,0-1 5 0,-4-1-18 15,0 4 22-15,-2 8-5 0,1-4-3 16,-3 5 1-16,0 0-2 0,2 8 30 0,-2 4-1 16,0 0-55-16,0-10-30 0,0 10 14 0,0-11-50 15,0 11-9-15,0-10-26 0,0 10-58 0,0-8-17 16,0 8 18-16,0 0-143 0,0-10-118 15,0 10 43-15,11-17 52 0,-9 14-23 0,1-3 75 16,0 4 0-16,1-4-26 0,-2 3-3 0</inkml:trace>
  <inkml:trace contextRef="#ctx0" brushRef="#br0" timeOffset="12012.19">5336 8446 422 0,'0'-1'227'0,"1"0"-31"16,0-2-13-16,2 1-3 0,-3 1-12 0,1-1 4 15,2 2-21-15,-3-1-5 0,0 1-25 0,4 1-7 16,-4 1-3-16,-2 4-7 0,0-3 22 0,2 6-40 15,0-2 2-15,-3 1-8 0,3 2 22 16,0 3-38-16,-6 25 1 0,4-7-21 0,-2-1 36 16,2 3-37-16,-2-2 1 0,1 2 7 15,0-1-19-15,0 0 2 0,-2-2-12 0,5-3 1 16,0-6-6-16,-3-2 14 0,0-4-3 16,0-4 9-16,3-1-33 0,-1 2-22 0,1-9-6 15,-1 5-21-15,-1-6-9 0,2 2-25 16,0-4-35-16,0-4 10 0,0 2-147 0,0-6-135 15,0 2 33-15,3-23 14 0,-3 17 15 16,0-7 36-16,0-5 13 0,0-1 10 0</inkml:trace>
  <inkml:trace contextRef="#ctx0" brushRef="#br0" timeOffset="12261.17">5283 8018 340 0,'0'-8'321'0,"-2"3"-51"16,4-1-55-16,-4 0-1 0,2 4-18 0,0-5-37 16,0 4-12-16,0-1 6 0,0 0-22 15,0 4-20-15,0-2-15 0,0 1 17 0,2 1-18 16,2 0-34-16,-2 0 4 0,0 1 10 0,-2 1-12 16,4-2-19-16,-2 4-2 0,1-4-12 15,1 3 18-15,-1-2-29 0,0-1-29 0,-1 0-28 16,1 3-55-16,1 0 8 0,-3 1-248 15,-1-2-53-15,0 4 43 0,1-3 34 0,-2 0 20 16,0 0 18-16,-1-1 5 0</inkml:trace>
  <inkml:trace contextRef="#ctx0" brushRef="#br0" timeOffset="12838.16">6033 8477 524 0,'2'0'248'0,"0"-2"-35"16,-2 2-26-16,0 0-14 0,0 0 23 16,-2 0-30-16,-2 0-8 0,3 0-2 15,0-2 12-15,-4 2-15 0,1 0-23 0,-3-2 19 16,1 2-10-16,0 0-36 0,-1-1 17 16,0 1 12-16,-3 0-47 0,-3 0 2 0,-2 0 23 15,-2 0-36-15,-2 0-12 0,-1 0 0 16,1 0-4-16,-1 0-16 0,-1 0-17 0,2 0 41 15,1 0-42-15,4 0 19 0,-1 0 16 0,3 0-55 16,2 0 7-16,1 0-8 0,3 0 21 16,-3 0-5-16,9 0-31 0,-7 0 3 0,7 0-23 15,-10 0-45-15,10 0-41 0,-8 0-62 0,8 0 13 16,0 0 16-16,0 0-217 0,-7 0 30 16,7 0 24-16,-5-14-41 0,5 14 36 0,0 4 10 15,3-1-26-15,-1 1 56 0</inkml:trace>
  <inkml:trace contextRef="#ctx0" brushRef="#br0" timeOffset="13162.12">5977 8744 506 0,'2'1'261'15,"-2"-2"-21"-15,0 2-29 0,0-1-9 16,-2 1 14-16,0-1-48 0,0 1 2 0,-2-1-3 16,0 4-24-16,-1-4-10 0,-2 3 3 0,4-2 35 15,-4-1-33-15,0 1-34 0,1-1-3 16,-10 4-4-16,7-3 22 0,-6 1-31 0,4-2-14 16,0 0-13-16,2 0 9 0,-1 0-27 0,1 2 25 15,9-2-23-15,-9 0-34 0,2 0 30 16,1 0-27-16,6 0 18 0,-10 0-51 0,-6 0-14 15,6 0-30-15,-4 0-65 0,4 0-68 0,-1 0 17 16,2 0-280-16,3 0 70 0,0 0 21 16,-1 0 25-16,-1 0 22 0,-14-9-8 0,5-1 42 15,3 3-18-15</inkml:trace>
  <inkml:trace contextRef="#ctx0" brushRef="#br0" timeOffset="16260.91">6515 7981 320 0,'0'-18'251'0,"0"18"-41"15,0 0-1-15,14 0-24 0,-14 0 0 0,0 0-8 16,0-17-20-16,0 17 9 0,0 0-31 16,9-24-1-16,-9 24 6 0,0-4-15 0,0 4 4 15,0 0-42-15,-2 0 2 0,2 4 10 16,0-1 3-16,-1 4-31 0,2 21 25 0,-1-15-33 15,0 13 1-15,0 4 8 0,0 4-19 16,-11 42 6-16,6-35-20 0,3-3-8 0,-1 1 17 16,0 3-15-16,-1-9 23 0,2 5-24 15,2-21 33-15,0 8-40 0,0 8 12 0,0-1-18 16,0 3 34-16,0 0-41 0,0 3 25 0,0-3-14 16,0 1-47-16,0-2-11 0,0-2 16 15,0 1-38-15,0-7-26 0,0-1-22 0,0-9-20 16,0 2-13-16,2 13 13 0,5-25-98 0,-2-6-83 15,0-2-108-15,4-3 66 0,7-8 24 0,-1 0-39 16,-2-1 20-16,0-5 73 0</inkml:trace>
  <inkml:trace contextRef="#ctx0" brushRef="#br0" timeOffset="16694.88">6857 8354 602 0,'-2'-8'230'0,"0"1"-22"0,-1 3 8 0,-1-2-15 16,0 2-25-16,-1 1 2 0,1-1-11 15,-1 1-16-15,1 0 10 0,-4 3-35 0,2 0-11 16,1 0 21-16,5 0-43 0,0 0 21 0,-26 14-36 16,14-2-14-16,-2 5-4 0,8-1 1 15,0 4 27-15,2 1-43 0,0 3-2 0,3 0-21 16,1-14 14-16,0 6 14 0,0 6-25 15,18 21 14-15,-9-24-13 0,5 1 8 0,-2-4-9 16,4-6 6-16,-1-1-16 0,5-2 18 16,-1-3-6-16,0 0-23 0,-9-4 12 0,6 0-9 15,16-18-3-15,-12 7 9 0,0-6-1 0,-2 4-18 16,-1-7-6-16,-4 0 25 0,-2 1-27 0,-2-2 7 16,0-3 1-16,-3 3 31 0,-2 0-43 15,-1 1 19-15,-3 10 10 0,0-5-10 0,-18-19 14 16,4 13-36-16,0 2 8 0,1-1 10 0,-1 1 2 15,0 3-17-15,0 0 26 0,1 3-15 16,-3 3-9-16,6-4 3 0,-1 6 13 0,5 1-12 16,-3 1-45-16,3 0-17 0,3-2-42 0,-2 6-57 15,3-2 16-15,0 4-231 0,-1 0-15 0,3 0 38 16,0 0 15-16,0 0 35 0,0 0 3 16,-1 10-24-16,1-6 93 0</inkml:trace>
  <inkml:trace contextRef="#ctx0" brushRef="#br0" timeOffset="17419.89">7383 8154 442 0,'1'-1'272'0,"-1"1"-49"0,0 0-22 0,0 0-5 16,0-2-17-16,0 0-8 0,0 4-31 16,0-4-8-16,0 4-25 0,0 0-3 0,0 1-10 15,0-2 5-15,2 5-2 0,-2-2-6 0,3 6 17 16,2 7-22-16,0-3-20 0,-5 10 35 0,0-7-36 16,0-3 0-16,0-14 4 0,0 18-5 0,0 2-2 15,0-3-17-15,0 0-13 0,0-3-1 16,0 0 9-16,0-4-21 0,0 0-10 0,0-2 17 15,0-8 0-15,0 11-3 0,0-11 0 16,0 10 19-16,0-10-25 0,0 10 17 0,0-10-36 16,0 0 55-16,0 0-42 0,-7 16-12 15,11-18 21-15,-4-2 9 0,1-6-10 0,1 3-21 16,4-17 2-16,1 3 31 0,1-3-42 16,1 0 7-16,1 2 13 0,0-1-5 0,2 3 8 15,-1 4-20-15,-4 0 15 0,6 3 7 0,-1 3-36 16,0 6 10-16,-3 0 6 0,0 3 5 0,-9 1-3 15,7 0 11-15,16 15-11 0,-11-5 30 16,-2 1-23-16,1 6-2 0,-3 0 10 16,1 0 9-16,-3-1 3 0,-6-1 5 0,3-4-37 15,1 2 5-15,-3-3 29 0,0-1-29 0,1-6-15 16,-2-3 16-16,0 0 27 0,0 0 19 0,0 10-18 16,0-10-22-16,0 0-15 0,4 13 23 0,-1-16 2 15,-1-4-11-15,0 0-18 0,6-11 16 16,2-5-20-16,-1 0 49 0,-2-5-30 15,2 6-16-15,1 5-4 0,-1-7 18 0,-3 7 1 16,2 3-5-16,-4 4 15 0,2 3-30 0,-3 1 38 16,0 3-9-16,1 1-15 0,-4 2 3 15,0 0 13-15,0 0-15 0,21 24 10 0,-15-6-12 16,1 2 17-16,0 1 7 0,-1 2-7 0,0-1-15 16,-1 2 28-16,0-3-18 0,-1 3 3 0,1-3-4 15,1-1 8-15,-6 1 14 0,5-1-33 16,-2-2 33-16,2-1-20 0,-5-3 17 0,1-4-7 15,1 2-33-15,-2-5-38 0,0 2-53 16,0-2-58-16,0-4 13 0,0-3-222 0,0 0-41 16,0 0 19-16,0 0 18 0,0 0 50 0,-3 11 23 15,3-15 19-15,0 0-34 0,1-4 53 0</inkml:trace>
  <inkml:trace contextRef="#ctx0" brushRef="#br0" timeOffset="17686.82">8082 7922 628 0,'3'-4'378'0,"-1"4"-85"0,-2 0 15 16,1 4-22-16,1-1-64 0,-2 6 12 16,2 14-13-16,-2 4-25 0,0-12 22 0,0 11-31 15,0 5-3-15,0 4-40 0,0 2-26 0,-14 43 1 16,12-37-11-16,0-3-25 0,2-20-21 0,0 8 5 15,0 3-26-15,0 1-2 0,0 1-52 16,0-1-35-16,0-6-29 0,0-3-50 0,0-4-33 16,0-5 16-16,11 10-211 0,-9-20-75 0,3-1 47 15,-3-3-8-15,3 0 29 0,6-10 35 16,1-4 43-16,-2 3 11 0,-1-4-22 0</inkml:trace>
  <inkml:trace contextRef="#ctx0" brushRef="#br0" timeOffset="18073.79">8541 8016 340 0,'4'-4'434'0,"0"0"-100"0,-1 2 11 0,0 1-22 16,-2-2-41-16,2 2 24 0,-2-1-36 15,-1 1-22-15,-1 1-33 0,0-2-20 0,-2 4-21 16,0-1-19-16,-11 10-33 0,0 4 5 15,0 2-18-15,-1 8-17 0,-3-1-11 0,5-7-12 16,-1 3-17-16,4 5 12 0,1-5-14 0,8 0-3 16,-7-2 5-16,7-3-17 0,1 3-11 15,0-18-16-15,0 12-13 0,13 16 3 0,-3-13 4 16,-4-9 0-16,4 0-31 0,5 5-25 16,-3-8 17-16,0-2 11 0,2 5 0 0,-1-6-2 15,3 6 26-15,-2 0 8 0,-5-4-26 16,1 1-25-16,-2-3 38 0,-3 6-17 0,-1-5 6 15,4 3 32-15,-3-1-29 0,-4 1 2 0,3-1-6 16,-4 4-13-16,0-7 2 0,0 0 14 0,-13 35-5 16,-2-15-61-16,-5-1-47 0,-1 1-45 15,-2 2 16-15,-6 3-239 0,-5 2-27 0,-5-1 46 16,-6 4-20-16,-1 1 63 0,-4-3 17 16,-5-1 13-16,0-2 57 0,-2-2-41 0</inkml:trace>
  <inkml:trace contextRef="#ctx0" brushRef="#br0" timeOffset="23143.46">4905 5037 328 0,'0'-18'281'0,"0"18"-39"0,0 0-40 16,0 0-4-16,0 0-6 0,0-21-19 16,10-1-28-16,-10 16-1 0,-2 0 16 0,-1 2-28 15,1 1-17-15,0-1-5 0,0 0-17 0,-2-1 14 16,1 4-13-16,1-1-13 0,-3-2 1 0,-1 2-36 15,0 1 13-15,0 1-12 0,-2 0-1 16,8 0-4-16,-14 0-23 0,1 0 7 0,3 0-3 16,-4 0 14-16,8 0-9 0,-9 13-14 0,8-10-2 15,3 0 17-15,-1-3-15 0,2 6-13 16,-2-1 2-16,1-2-4 0,3 4 26 0,-2-1-26 16,3 3 2-16,0 0-1 0,0-9 17 0,0 14-20 15,0 5 4-15,15 19-5 0,-7-19 20 16,1-1-16-16,2-3-6 0,-1-4-1 0,4 7 23 15,-1-9-1-15,1 1-11 0,-3-5 9 0,2 0 6 16,0-1-25-16,0-3-2 0,-3-1 4 0,-10 0 9 16,9 0-8-16,-1 0-2 0,-1 0-5 15,19-15 0-15,-12 9-14 0,-6-4 21 16,0 7-10-16,-4-4-14 0,2-2 5 0,-1 4 2 16,-2-3 6-16,0-1-3 0,-2 3 17 0,-1-2-3 15,4-13-13-15,-3 7 8 0,2-2-10 16,-3 2 7-16,0 14-4 0,0-11 23 0,0 1-10 0,0 2 10 15,0 8 2-15,0-10-12 0,0 2 11 16,0 8 0-16,0-10-23 0,0 10 12 0,0 0-6 16,0 0-12-16,0 0 23 0,0-13-16 15,1 17 15-15,-1-2 4 0,2 5-10 0,-1-3-5 16,8 14 7-16,-2-2 2 0,1 4 0 0,0 3 22 16,4-3-7-16,0-1-1 0,-1 4 0 15,0-1 4-15,-1 0 6 0,-1 3 2 0,0-1 10 16,0 5 15-16,-3-1 11 0,-2 1-22 0,0 4-20 15,-3 3-3-15,-1-19 26 0,0 7-31 16,-11 39 40-16,4-29 3 0,1-2 1 0,-3 2-33 16,-1-4 5-16,1-2 16 0,-4 0-26 0,0-2-16 15,-2-4 34-15,2-1-10 0,-1-8 28 16,0 1-23-16,2-4-5 0,-3 1 10 0,2-8-3 16,-1 1-4-16,14-4-23 0,-10 0-5 0,-18-18-12 15,14 6-32-15,4-4-19 0,-2-4-12 16,0-5-39-16,6-4-37 0,0-1-55 0,3-3 17 15,3 5-255-15,0 11 35 0,0-4 36 16,18-34 24-16,-9 31 1 0,3-4 73 0,-1 3-2 16,4 6 12-16</inkml:trace>
  <inkml:trace contextRef="#ctx0" brushRef="#br0" timeOffset="23406.44">5635 5208 834 0,'-1'0'286'0,"-2"-2"-58"0,1-2-12 0,0 2-23 16,-4 2-17-16,-3-2-25 0,-8 9-9 15,7-7-10-15,-4 0 4 0,-21 11-37 0,15-8-12 16,-1 2-3-16,5 2-3 0,-2-4-35 0,5 0-61 15,3 1-41-15,3-4-57 0,1 0 11 16,6 0-180-16,0 0-77 0,0 0-1 0,-9-6 44 16,12 5 21-16,0-2 13 0,0 1-1 0</inkml:trace>
  <inkml:trace contextRef="#ctx0" brushRef="#br0" timeOffset="23599.43">5676 5312 534 0,'1'6'284'0,"-2"-2"-49"16,-1 3-35-16,0-4-10 0,-3 2-7 0,-3 8-28 16,-4-2-11-16,-4-1-1 0,0-4-14 15,2 5-1-15,-4-3-28 0,2 2 12 0,4-8-6 16,-4 5-39-16,2-6-35 0,3-1-43 16,11 0-48-16,-9 0 5 0,0 0-207 0,2 0-101 15,7 0 40-15,-15-18 14 0,14 16 27 0,1-5-36 16,0 4 11-16</inkml:trace>
  <inkml:trace contextRef="#ctx0" brushRef="#br0" timeOffset="24217.39">6150 5021 257 0,'12'-2'282'0,"-4"-3"-41"0,0 3 2 16,-1 2-30-16,-2 0-11 0,-1-4 8 0,0 4-7 16,1 0-25-16,-5 0 27 0,0 0-35 0,0 0-36 15,0 0-3-15,7 13 7 0,-9-6-7 16,-6 10-16-16,-3 2-19 0,0 1-24 0,-3-4 14 16,2 3-33-16,0 2 25 0,-3-8-24 0,1 3 10 15,1-1 13-15,-1-3-32 0,0-2-11 16,2 0-4-16,1-5 17 0,1-2-22 0,2-3-6 15,-1 4 4-15,9-4-4 0,-7 0 17 0,-12-16-27 16,7 4-4-16,1 0-3 0,0-3-17 16,1-5 31-16,1-2-37 0,3 3 0 0,-4-4 12 15,4 1 10-15,0-2-14 0,2 0-21 0,1 1 32 16,3 3-6-16,-1-7-17 0,1 17 2 0,0-10-13 16,10-20 37-16,-5 18 1 0,7 0-18 15,-6 2-7-15,2 3 38 0,1 1-18 0,3 1-12 16,-8 5-5-16,7-4 12 0,-1 8 7 15,-1 2 6-15,-3 0-5 0,3 0 19 0,-1 4-41 16,-8 0 21-16,9 0-9 0,4 0 46 0,17 18-15 16,-13-8 13-16,-2 1 4 0,2 7 24 15,-4 2-26-15,2 2 22 0,-6 4-8 0,2 1-23 16,-1 4-1-16,-1 5 46 0,-3-3 0 0,-1 2-10 16,2 4 10-16,-2-4-4 0,-2 1-9 15,1-1-4-15,0-2-8 0,-2 5-19 0,1-5 30 16,1 2-14-16,-2-2 3 0,-1-9-19 0,5 9 2 15,-5-7 3-15,0 1 4 0,2-13-7 16,-2 10-4-16,1-5-2 0,-2-7-5 0,2 2-31 16,-2-5-33-16,5 1 3 0,-5-1-54 15,1-6 1-15,-1 4-53 0,0-4-19 0,0 1-65 16,0 0 21-16,0-4-254 0,0 0 21 16,0 0 29-16,-1 3 21 0,1-4 59 0,1-1 3 15,1-2 22-15,-2 0-15 0,3-2 54 16</inkml:trace>
  <inkml:trace contextRef="#ctx0" brushRef="#br0" timeOffset="24491.42">6470 5290 767 0,'4'-1'333'15,"-3"-2"-46"-15,2 0-16 0,1-1-25 0,-2 1-43 16,-2 1 29-16,1 1-11 0,2-1-30 15,-2 2-21-15,0-2 40 0,2 4-31 0,-2 0-37 16,0-2 14-16,2 1-6 0,0 1-36 16,-2 1 14-16,1 2-29 0,0-1-7 0,0-2-29 15,0 4 29-15,3-4-32 0,-5 5-22 0,2-4-3 16,1 1-66-16,-1 0-49 0,-2-1-32 16,2-1-37-16,-1-1-81 0,-1 1 20 15,3 2-241-15,-3-3-14 0,1-1 32 0,-1 0 29 16,0 0 25-16,0 0 26 0,0 0 59 0,14-14 26 15</inkml:trace>
  <inkml:trace contextRef="#ctx0" brushRef="#br0" timeOffset="25203.32">7090 5137 526 0,'0'-8'276'0,"-4"-2"-30"0,2 5-28 15,-2-1-9-15,0 0-10 0,-2 4 16 0,-5-9-22 16,1 8-43-16,0 1 12 0,1 2-18 0,9 0-17 16,-9 0 1-16,1 0-9 0,0 0 17 15,-14 14-22-15,5-4-31 0,3 3 11 0,0 0-42 16,1 4 32-16,-2-1-15 0,3 3-31 15,-2-3 4-15,4 11 27 0,1-6-29 0,-1 2-18 16,3 0 23-16,1-3 10 0,3 3-26 0,3 1 15 16,0-4-28-16,0-13 12 0,0 9-23 15,18 12 25-15,-10-17-10 0,5 1-10 0,0-6 2 16,2 4 2-16,-6-9-1 0,5-1-2 0,4 3 7 16,-12-3-25-16,7 0 1 0,0 0 17 0,15-16-19 15,-15 8 18-15,0-1-16 0,-1 6-8 16,-4-4-4-16,-2 1-16 0,1 0 13 0,-3 0 2 15,-2-2-17-15,-1 5 20 0,2-4-19 16,-3 7 1-16,0 0 23 0,0-12-11 0,0 3-7 16,0-5 11-16,-14-20-6 0,9 13 8 0,-3 1 10 15,2 3-8-15,-2-1 18 0,-1-3 11 16,3 5 5-16,-2-2-30 0,-2 4-7 0,0-3 21 0,-2 3 9 16,-2 2 2-16,2-1-23 0,-1 0 1 15,-3 0 14-15,3 6 23 0,-1 0-21 0,0-5 0 16,-1 0 6-16,1 1 6 0,1 1-4 15,-2-2 20-15,2 2-46 0,0-3-2 0,4 7 12 16,-1-6 18-16,1 1-16 0,4-1 6 0,1 2 0 16,3 0 26-16,-3 2-34 0,3-2-16 0,1 0-6 15,0 10 17-15,0-11 14 0,11-15-2 16,-6 14-14-16,3-5 1 0,3 3 26 0,-3 4-4 16,0 3-36-16,1 3 10 0,1 4-18 0,-2-4 31 15,0 2 0-15,-8 2-19 0,13 0 15 16,1 0 12-16,19 16-5 0,-17-10-15 0,1 4 10 15,-1 3-10-15,-2 4-5 0,2-1 20 16,-7 6-15-16,1-1 3 0,-3 3 2 0,-2-1-18 16,-5 9-12-16,0-19 13 0,0 7-44 0,0 4-15 15,-16 26-47-15,10-26-23 0,3 0 13 0,-6-2-208 16,4-6-94-16,0-9 67 0,3 2 21 0,0-5 12 16,2 0 32-16,0-2 27 0,1-4 11 15</inkml:trace>
  <inkml:trace contextRef="#ctx0" brushRef="#br0" timeOffset="25543.3">7266 4767 844 0,'3'-3'380'0,"-3"-1"-84"0,3 3-45 0,-1-1 44 16,1-2-52-16,-2 4-27 0,2 0 56 0,-1 4-39 15,2-2-6-15,-3 3-14 0,2 0 1 16,7 12-26-16,-6-1-16 0,-1 1-9 0,2 7-9 16,-3-3-14-16,3 1-11 0,-1 4-9 0,1 1-26 15,-2-2-1-15,2 1-2 0,-1 3-5 0,1-5-15 16,1 0 8-16,0 7-27 0,-3-5 1 16,0 1 7-16,1-2-16 0,1-3-12 0,1-1-5 15,-2 1 0-15,-1-2-3 0,0-7-28 16,0-3-7-16,-1 2-56 0,-2 0 5 0,5 9-86 15,-3-7-29-15,-2-4-62 0,0 8 21 0,0-10-224 16,0 3-65-16,0 4 43 0,-13 6 30 16,9-15 36-16,0 3 32 0,-1-5 26 0,0 1-25 15,0-4 113-15,1 1-27 0,1 6 19 0</inkml:trace>
  <inkml:trace contextRef="#ctx0" brushRef="#br0" timeOffset="30779.95">20760 4065 526 0,'0'0'176'0,"0"0"-4"0,0 0-40 0,0 0 39 16,0 0-21-16,0 0-7 0,0 0-16 0,0 0-13 16,0-16-21-16,0 16 0 0,0 0-34 15,0 0 29-15,0 0-5 0,0 0-24 0,-13-37-4 16,13 35 8-16,-3-6-10 0,2 2-17 0,-2 0 10 15,-2-11-10-15,1-5-7 0,-1 2 10 16,3-2-4-16,-5-6-22 0,2 4 12 0,-4-2 3 16,3 1 2-16,-2-6-21 0,0 1 11 0,-4-3 3 15,3 6-4-15,-5-5-8 0,2 4 17 16,1-1-2-16,-6 3-1 0,4 1 5 16,-1 0-9-16,-5 0 7 0,3 0-14 0,-1 0 6 15,-4 4 3-15,2-3 4 0,1 4-5 0,-5 0 6 16,3 3 9-16,2-2-25 0,-1 1 10 0,-2 2-3 15,2-1-1-15,-1 1 19 0,-1 2-16 16,1-2-8-16,-2 4-9 0,-2-1 7 0,1 2-7 16,-2 0 8-16,0-2 4 0,-2 3 17 0,-1 0-15 15,-1-2-22-15,0 2 21 0,3 0-2 16,-2 0-14-16,-1 3 5 0,0-3 21 0,-1 2-34 16,3-2 32-16,-1-3-24 0,-1 3 21 0,0 0-23 15,2 2-6-15,-5 1 15 0,4-3 12 16,-2 3-14-16,-2 0 17 0,0 0-15 0,2 2-16 15,-3 1 2-15,3 3-2 0,0-1-6 16,0 1 5-16,15 1 2 0,-11 0 5 0,-1 0 2 16,-6 0 16-16,2 0-9 0,-32 13-15 15,26-9 5-15,2-1 24 0,-2 4-14 0,1 0-3 16,2-3 12-16,-4 1-19 0,2 0-2 16,2 2-3-16,0 1 4 0,0-2 14 0,1 0-8 15,1 1-9-15,4-1-7 0,-5 1 0 0,5 0 22 16,-3 1-12-16,2 2 0 0,-1 4 8 0,2 1-13 15,-1-5 6-15,5 4 4 0,-6 1-16 16,4-1 4-16,1 1 3 0,2 2 2 0,-4-5 1 16,5 4 17-16,2 1-2 0,-6-1-15 15,6 2 0-15,0 0 3 0,0-3-3 0,2 1 22 16,-2-5-20-16,5 5 8 0,-1-1 19 0,2-2-29 16,-4-2 5-16,4 7 12 0,-4-6-21 15,5 2 23-15,-6 1 1 0,3-1-24 16,-3-3 3-16,3-1 17 0,-2 2-30 0,1 3 9 15,2-1 27-15,-3 0-11 0,4-3-18 16,-2 4 4-16,4-4 19 0,-2 3 6 0,2 0-15 16,3-8-10-16,-1 5 14 0,1-2 9 0,3 0-27 15,-1 1 2-15,2-4 3 0,-1 9 7 16,-2-3 2-16,4-1-8 0,1-1 7 0,-1-3-5 16,1 3 8-16,1 0-16 0,0 1 5 0,2-2-5 15,0 15 2-15,0-14 0 0,0 2 8 16,0 6-3-16,14 22 15 0,-7-19-4 0,-1 0-11 15,8 1 6-15,-1-1-7 0,7-1 12 0,0-1-10 16,3-3 0-16,2 2 18 0,5-5-6 16,3 1-10-16,4-4-11 0,6 1 11 0,6-1 30 15,3 0-10-15,6-1 15 0,6 1-34 16,4-4 1-16,1 1 28 0,6-4-12 0,3 1 2 16,-37-4-22-16,18 0 9 0,11 0-9 15,7 0-4-15,1 0 6 0,1 0-3 0,0 0 1 16,-2 0 2-16,75-15 19 0,-80 14-1 15,0 1-15-15,-5-1 0 0,-1-5 19 0,-34 6-31 16,12 0 1-16,10 0 11 0,-2 0 0 16,5 0 12-16,-5 0-9 0,2 0-6 0,-4 0 35 15,-5 0-18-15,2 0 2 0,-5 0 1 0,-3 0-25 16,37-2-7-16,-45-4 5 0,-2-2 31 0,2 1-29 16,-6-6 13-16,3 3-28 0,-1 1 27 15,-5-5-10-15,-2 2 9 0,-2 1-16 0,-2 1-3 16,-7-2-8-16,5 0-7 0,-5 1-53 15,2-4-5-15,-2 2-36 0,-6 5-30 0,2 0 13 16,-3-2-271-16,0 1 26 0,-2-1 48 0,0 10 0 16,0 0 28-16,0-10 12 0,-16-16 42 15</inkml:trace>
  <inkml:trace contextRef="#ctx0" brushRef="#br0" timeOffset="31373.92">18495 3053 666 0,'-7'0'198'0,"3"0"-22"0,-4 0-10 0,0 0-22 16,1 4-20-16,-10-4 16 0,8 0 6 15,-1 0-15-15,1 0-18 0,0 0 10 0,-7 0-16 16,3 0-36-16,0 0 3 0,-9 10 0 15,9-10 1-15,4 3-23 0,-10-2 12 0,3 1-3 16,-5 3 3-16,1-3-23 0,-1-1-12 16,-3 3 11-16,1-4 12 0,-2 1-30 0,0 1 1 15,-2 6 10-15,-2-2-4 0,2 1-4 0,-4-1-13 16,5 0-3-16,-5-5 20 0,4 6-16 16,-1 1-10-16,2 2 4 0,1-4-11 0,6-2-29 15,-4-1-56-15,5 1-47 0,5-1 13 0,-5 8-257 16,1-4 27-16,-2-2 24 0,4 3 18 15,-2-4 21-15,7-4 18 0,-6 0 7 16</inkml:trace>
  <inkml:trace contextRef="#ctx0" brushRef="#br0" timeOffset="31788.96">16822 2847 575 0,'-3'0'204'16,"-1"0"-40"-16,2 3 13 0,-13 7-16 15,6-1-23-15,-2 3 15 0,-4 5 1 0,3 3-26 16,5 2 8-16,-5 1-19 0,3 2-21 16,2-1 14-16,-3 5 4 0,4 4-27 0,1 5 15 15,2-3-7-15,-1 3-22 0,4 1 11 0,-2-6-6 16,2-11-18-16,0 4-4 0,0 6-15 16,14 36 28-16,-8-38-35 0,2-5 1 0,1 1-6 15,3 0 14-15,-2-9-17 0,6-1-1 16,1-6 5-16,3 1 3 0,1-1-20 0,1-6 4 15,5-3-34-15,-16-1-53 0,8 0-49 16,3 0 13-16,22-20-176 0,-21 14-119 0,-4-8 12 16,0-1 18-16,-2 1 34 0,-3 4 29 0,-5-6 15 15,1 1 9-15</inkml:trace>
  <inkml:trace contextRef="#ctx0" brushRef="#br0" timeOffset="31963.88">17147 3240 397 0,'-2'-7'384'0,"0"1"-92"0,-1 3-11 0,-2-3-66 16,-5-4-22-16,-6 4-29 0,-3-1-16 0,-4 3 2 15,-1 4-14-15,9 0-30 0,-8 0-20 16,-4 0-49-16,-34 17-64 0,31-10-63 0,3-6 9 16,-5 7-284-16,3-3-13 0,4 1 77 0,-1-4-8 15,3-2 15-15,1 0 8 0</inkml:trace>
  <inkml:trace contextRef="#ctx0" brushRef="#br0" timeOffset="33287.79">5236 6477 379 0,'0'0'272'16,"0"0"-39"-16,-11-17-3 0,11 17-25 16,0 0-11-16,0 0-7 0,-22-32-8 0,22 29-32 15,-3-2 4-15,2 1-42 0,0 4 2 0,-2 0-2 16,2 0-21-16,-3 3-10 0,2 3 0 16,-7 9 11-16,3 2-17 0,-4 6 15 0,-1 1-34 15,2 0-7-15,-1 3 21 0,-2 2-19 16,3-7 33-16,0 11-16 0,1-2-18 0,0 1-29 15,-3 1 13-15,4 1 16 0,0 2 1 16,2-1-19-16,0-1 0 0,3 0-19 0,2-1 30 16,-4 0-2-16,2-3-20 0,2 1 5 0,0-19 7 15,0 8-16-15,0-2 31 0,13 26-33 0,-5-24 16 16,2-2-16-16,0-5 11 0,5-3-13 16,1-1 7-16,4-4-6 0,1-3-12 15,-10-2 32-15,6 0-33 0,4 0-5 0,23-16-40 16,-22 5-9-16,2 1-25 0,-3 0-10 0,-2-4-9 15,-4-1-46-15,2 3-33 0,-2-2 12 16,-6 5 15-16,2-3-104 0,-1-4-74 0,-1 2-29 16,-3 2 3-16,-3 6 33 0,1-4 14 0,-1 1-2 15,1 1 16-15</inkml:trace>
  <inkml:trace contextRef="#ctx0" brushRef="#br0" timeOffset="33513.76">5465 6839 241 0,'-2'-8'312'0,"0"5"-64"0,1-7-42 16,-2 6-15-16,0-5-13 0,0 6 0 0,-6-7-31 16,-2 2 2-16,0 4-22 0,3-2 1 15,-3 5-13-15,-6-3 4 0,-2 2-8 16,3 0-21-16,-3 0-16 0,-1 0 7 0,1 1-18 16,3 1 6-16,16 0-8 0,-12 0-9 0,-1 0 2 15,4 0-28-15,1 0-24 0,0 0-32 0,-2 0-36 16,2 0-69-16,8 0 13 0,-7 0-219 15,1 0-35-15,6 0 1 0,-11 0 50 16,11 0 18-16,-8 0 23 0,8 0 14 0</inkml:trace>
  <inkml:trace contextRef="#ctx0" brushRef="#br0" timeOffset="33888.75">6158 6674 516 0,'-5'1'322'16,"0"-1"-25"-16,-2 2-40 0,1-5-1 0,0 3-41 16,-2 0-34-16,-5 0-1 0,-2 0-16 0,-4 0-8 15,-1 0-18-15,-3 0-8 0,2 0 4 16,-2 0-35-16,3 0-27 0,-1 0-2 0,-2 0-22 16,5 0 34-16,-3 0-36 0,2 0-14 15,3 0 3-15,0 0-33 0,5 0-28 0,-1 0-42 16,2 0-44-16,4 0-44 0,6 0 12 0,0 0-168 15,0 0-77-15,0 0 23 0,-9 0 17 0,12 0 17 16,3 1 3-16,1-2 45 0</inkml:trace>
  <inkml:trace contextRef="#ctx0" brushRef="#br0" timeOffset="34138.73">6158 6841 575 0,'-5'6'243'0,"0"-4"-5"0,-2 0-31 16,-6 6-15-16,-4-6-4 0,-1 4 14 0,-1-3-43 15,2 1-12-15,-6-3-19 0,2 4-2 0,0-2-19 16,-2-1 13-16,3-1-44 0,-2 3-3 16,1-4-13-16,5 0 12 0,5 0-11 15,2 0-28-15,-2 0-27 0,1 0-15 0,1 0-28 16,1 0-71-16,8 0 11 0,-10-11 10 0,10 7-138 15,0 3-126-15,4-3-9 0,-2 1 36 0,5-3 4 16,0 5 29-16,10-8 10 0</inkml:trace>
  <inkml:trace contextRef="#ctx0" brushRef="#br0" timeOffset="34629.69">6534 6630 707 0,'2'0'240'15,"-2"-1"-18"-15,0 0-8 0,-2 1-25 0,2-3 2 16,-3 3-6-16,2-3 14 0,-1 3-27 16,-2 0-50-16,0 0-5 0,-1-4 10 15,-2 6-2-15,1-4-57 0,-11 12 12 0,17-10-24 16,-27 10 24-16,13-3-33 0,1-2-14 0,2 5 9 15,1 3 23-15,-2-2-14 0,7-1-36 0,-2-4 13 16,4 8 10-16,0-3 9 0,3 2-17 16,0-2-3-16,0 0-16 0,0 8 17 0,0 1-29 15,18 28 20-15,-9-25-14 0,4 1 25 16,-3-3-7-16,2-2-41 0,4-3 13 0,0-5 12 16,-2 2-6-16,2-2 20 0,-3-7-23 15,-13-4 33-15,12 0-24 0,1 0 0 0,16-22 7 16,-12 8 12-16,-3 0-46 0,0-1 19 15,-4-5-11-15,0-1 10 0,-2-2-8 0,-1 7 9 16,1-3 31-16,-5 2-28 0,-3 3 25 0,0 3-16 16,0 11-31-16,0-10 39 0,0-10-24 15,-16-15 0-15,6 19 5 0,1 0 14 0,3 5-1 16,-2 1-18-16,3 4-9 0,-1-3 18 0,1 6-6 16,0-3-12-16,2 4-34 0,-1 2-13 15,-1 0-37-15,5 0-43 0,0 0 12 0,0 0-130 16,-8 0-113-16,-2 12-1 0,9-8 38 15,1 1-2-15,0-2 24 0,0 3 20 0,4-2 17 16,-1-2-1-16</inkml:trace>
  <inkml:trace contextRef="#ctx0" brushRef="#br0" timeOffset="35036.67">7059 6749 283 0,'3'0'355'16,"1"1"-78"-16,0-1-10 0,1 1-34 16,-4 1-23-16,3 0-11 0,-3 2 20 0,3-2-53 15,-3 4 2-15,0 0-27 0,1-4-30 0,-1 6-3 16,-1-2-4-16,0 0-17 0,0 1 11 16,0-3-40-16,0 5 9 0,0-9 9 0,0 0-5 15,0 10-27-15,0-1 21 0,0-9-35 0,0 10 12 16,-14 16-6-16,13-13-5 0,-2-7-11 15,0-1-12-15,0 1 6 0,3-2 34 0,-1-3-35 16,1-1-14-16,-2 1 30 0,1-2-26 0,1 0-1 16,1-1-8-16,-2-4 2 0,0 2-4 15,2-3 14-15,0 2 33 0,1-2-18 0,-1 1-23 16,-1 0-13-16,0 2 17 0,1-3 4 16,1 6-13-16,-2-3 3 0,1 0 28 0,1 7-17 15,-2-2-12-15,3 3 19 0,-2 0-17 0,-1 3-17 16,2 0-8-16,0 0 1 0,-1-1-20 15,1-1-19-15,-1 2-24 0,0-4-23 0,4 4-66 16,-2-5 16-16,4-1-215 0,-3-1 28 0,0 0-66 16,1-1 24-16,-5 1 27 0,19-10 14 15,-7-1 72-15</inkml:trace>
  <inkml:trace contextRef="#ctx0" brushRef="#br0" timeOffset="35637.64">7609 6546 382 0,'5'-6'293'0,"-5"1"-33"0,0 0-23 0,0 0-32 15,2 0-18-15,-4 0-18 0,2 0 0 0,0 0-12 16,-2-1-15-16,4 2 4 0,-7 0-13 15,3 2-43-15,0-2 28 0,-2 3-41 0,0 1-16 16,-3-4 3-16,2 1 6 0,-3 3 0 0,4 0 16 16,-4 0-6-16,1 0-20 0,7 0-9 15,-6 0-5-15,-1 0-8 0,7 0 2 0,-8 0-17 16,-2 0 11-16,4 0 8 0,-2 0 17 16,-2 14-36-16,4-10-15 0,-6 9 19 0,3-5-12 15,5 4-5-15,-1-1 13 0,0 6-15 0,0 0-3 16,1 4 3-16,4-7 18 0,-7 7-25 15,6-5 35-15,1-16-8 0,0 11-18 0,0 2-24 16,0-5 11-16,0 1 0 0,0-9 28 0,0 9-6 16,0-9-12-16,0 10-9 0,0-10 27 0,0 10-24 15,0-10 18-15,11 15-19 0,-10-14 15 16,2 3-1-16,-1-4-9 0,-1 0-8 0,2 0 33 16,3-1-48-16,-3-2 11 0,3 2 4 15,2 0-2-15,-2 1 20 0,-6 0-9 0,14 0-12 16,18-9 16-16,-16 9-7 0,-6 0-11 0,0 0 3 15,7 0-4-15,-4 0 5 0,3 0 26 0,11 20-18 16,-17-16-11-16,-2 1 28 0,0-3-21 16,-3 4-18-16,-1-3 52 0,-1 6-46 15,-1-4 23-15,-2 4-3 0,0 2-15 0,0 5 11 16,-16 19 6-16,10-13-24 0,-7 3 1 0,-1-2-17 16,-2 0 2-16,-3-4-23 0,-1-1-8 15,1-1-4-15,-1-1 2 0,0-2-48 0,1-2-6 16,3-6-34-16,5 1 14 0,-3 1-131 15,7-8-89-15,7 0 26 0,-7 0 26 0,7 0-50 16,-13-16 16-16,10 9 37 0,3 0 14 0</inkml:trace>
  <inkml:trace contextRef="#ctx0" brushRef="#br0" timeOffset="36068.6">7953 6631 618 0,'5'-2'303'0,"0"1"-44"15,-5 1 25-15,4-3-56 0,-4 0 12 0,-4 1-52 16,3 0-14-16,-3 2 19 0,-1-2-43 0,1 4-9 16,0 0-35-16,-2 0-8 0,-10 7-3 0,2 1 7 15,-2 0-34-15,6 2-6 0,-3 5-4 0,3-3-2 16,3 2-1-16,0 3-1 0,3-3-25 15,1-2-7-15,3 0-11 0,0-4 0 0,0 6 2 16,14 19 6-16,-5-19 15 0,6 1-16 16,-3-4 11-16,6-8 20 0,-4 2-43 0,5-5 3 15,-10-2 36-15,6 0-41 0,1 0-15 0,18-21 15 16,-17 9 13-16,-3 1-10 0,1 0 12 0,-1-4-18 16,-6-4-1-16,2 0-5 0,-6 10-5 15,-2 1 7-15,-1-1 15 0,-1 9-17 16,0 0-19-16,0-11 1 0,0 2-4 0,-21-13-16 15,11 12 18-15,-4 1-11 0,-2 0 17 0,3-1 6 16,4 4 2-16,0 2-16 0,2-3-1 0,1 4-7 16,2-1-31-16,0 1-8 0,-1 0-27 15,4 2-50-15,-2-1 14 0,2 2-296 0,1 0 10 16,0 0 42-16,0 0 13 0,0 0 25 16,0 0-11-16,0 0-1 0</inkml:trace>
  <inkml:trace contextRef="#ctx0" brushRef="#br0" timeOffset="36463.58">8487 6302 339 0,'-3'-3'232'0,"1"0"-67"16,1 2 20-16,0-3 9 0,-2-1-22 0,2 3-9 16,-1-1-5-16,-1 2-12 0,0-3 3 0,-1 4-34 15,2-1 8-15,0 0-14 0,0-2-21 16,-1 3 15-16,-2 3-25 0,3-2-3 0,-2 4 13 16,-6 7-18-16,-2-3 27 0,-1 2-15 15,-1 6-21-15,0-2-5 0,0 4-1 0,0 7-9 16,1 1 14-16,1 6-20 0,1-6 32 0,2 9-37 15,-1-4-7-15,5 8-4 0,-1-2 16 16,4 1-11-16,2-20 21 0,0 7-44 0,0 7 25 16,14 32-13-16,0-39-13 0,-1 1-4 0,4-11-15 15,3 1-24-15,-6-7-25 0,8 0-37 16,-5-5-32-16,6-2 13 0,-14-3-178 0,6 0-83 16,18-18-2-16,-16 10 25 0,0-1 23 15,-2-1 65-15,-1-4-24 0,-4-4-17 0</inkml:trace>
  <inkml:trace contextRef="#ctx0" brushRef="#br0" timeOffset="36861.56">8746 6410 487 0,'-6'-2'272'0,"4"2"-45"15,-6 2-31-15,3-2-13 0,-3 2-19 16,-11 5 4-16,13-7-14 0,-16 10 2 0,9-4-19 16,3 3-38-16,-2-3 4 0,2-1-16 0,4 0-10 15,0 0 11-15,2 4-21 0,0 0-2 0,4-3 11 16,-4 0-21-16,4 0-5 0,0-6-15 16,0 9-9-16,0-9 8 0,15 31-3 15,-6-19-8-15,6 2 1 0,-2-6 0 0,-1 2-5 16,0-3 13-16,-5-4 6 0,2 1-12 0,1 1-5 15,-3-4 12-15,0 0-26 0,-1 3-5 0,-1 0 12 16,1-2 4-16,0-2 21 0,-2 4-4 16,1 1-8-16,-2 0 10 0,-1 0-40 0,-2 1 4 15,0 3-7-15,0-9 37 0,0 13-39 16,-19 20 37-16,7-11-35 0,0-1-19 0,-1-9-23 16,-2 6-24-16,-2-4-63 0,5-2 13 15,1-5-136-15,-7-1-102 0,8 0-16 0,0-6 43 16,10 0 22-16,-8 0 23 0,8 0 5 0,-15-15-1 15</inkml:trace>
  <inkml:trace contextRef="#ctx0" brushRef="#br0" timeOffset="37220.56">8811 6134 826 0,'3'-3'312'0,"-1"0"-63"0,-1 3-30 15,3-2-24-15,0 1 6 0,1 2-40 0,-2-1 15 16,3 0-46-16,-1 2-18 0,10 7-5 0,0 4 15 16,-2-3-22-16,0 1-1 0,0 1 9 15,-1 5 3-15,0 3-38 0,0-3 12 0,-1 6-19 16,-2 1-20-16,-2 0 30 0,-1 3-8 0,0 5-8 15,0-4 0-15,-1-3-5 0,-4 5-6 16,0 3 19-16,1-6-9 0,-2-12-26 0,0 6-3 16,0 6-3-16,0-1-1 0,-10 31-6 15,0-27 5-15,-1 2-51 0,-2-1-54 0,-5-5-46 16,-1 4-76-16,-3 3 18 0,-2-1-259 0,-4 0 21 16,-5 1 32-16,-1-1 12 0,-3 1 54 15,-4 1 21-15,8-5-47 0,-5 0 9 0,2-5-7 16</inkml:trace>
  <inkml:trace contextRef="#ctx0" brushRef="#br0" timeOffset="39100.4">30378 4284 252 0,'0'-19'250'0,"0"19"-73"0,0 0-13 0,13 0-27 15,-13-18 10-15,0 18-34 0,16-23 10 16,-16 19-26-16,-1 2 9 0,1-2-8 0,-2 0-11 16,0 2 3-16,1-2-38 0,-3 0 16 15,0 0-1-15,-1 2-6 0,-3-2-21 0,-2-4 1 16,-3 2-7-16,-1 0 13 0,-1 0-31 0,-3 1 18 16,2-1-10-16,-3 2 9 0,0 0-10 15,1 2-2-15,-1-1 10 0,-4 0-9 0,1 0-9 16,-1-1 7-16,-2-1-1 0,-1 4-25 0,0-2 26 15,-3 1-11-15,-3-2-2 0,-1 1 5 16,-1-1-9-16,0 1-16 0,-3 2 28 0,4-1-7 16,0-2-1-16,-2 4 12 0,1-4-11 0,-3 0-3 15,2 3 14-15,2 1-13 0,2-4-10 16,-6 1 7-16,7-3 1 0,-3 5 4 0,4 0 4 16,1-6 3-16,1 5-7 0,-1 2-6 15,2-1 6-15,2-6 11 0,-3 7-2 0,12 0-14 16,-4 0 10-16,-6 0-7 0,-1 0 5 0,-1 0-15 15,-3 0 8-15,0 0 5 0,-28 13-3 16,29-7-7-16,-2-2 2 0,-2 1-3 0,1-1-6 16,4-2 18-16,1 5-14 0,0-1 15 0,3-5-9 15,1 4-4-15,2-3 13 0,2-2-21 0,5 0 9 16,1 3-12-16,3-3 10 0,-3 0 10 16,5 0-7-16,-3 0 2 0,1 0 2 0,-3 0-3 15,-1 0-12-15,-3 0 11 0,-2 0 0 16,2 0-2-16,-4 0 8 0,2 0-5 0,-3 0 2 15,0 0-1-15,-24-13-12 0,23 11 5 0,-1 0 8 16,0 2-1-16,-4 0-11 0,18 0 18 16,-10 0-11-16,-3 0 6 0,-1 0-6 0,-3 0 3 15,4 0 1-15,-5 0-14 0,3 0 17 0,0 0-1 16,2 0 2-16,-4 0-2 0,1 0-13 0,-26 14 14 16,29-11-6-16,-3 1 3 0,2-3 0 15,-1 0 1-15,3-1 2 0,-2 4-2 0,11-4-11 16,-8 0 6-16,-3 0 4 0,0 0 2 0,-4 0 1 15,-2 0-3-15,0 0-8 0,0 0 17 16,-2 0-15-16,1 0-7 0,-1 0-4 0,1 0 19 16,0 0 1-16,1 0-3 0,-2 0-17 15,0 0 17-15,1 0-7 0,-3 0 10 0,2 0-6 16,-5 0-5-16,6 0 27 0,-2 0 2 0,-1 0-6 16,-1 0-14-16,3 0 16 0,1 0-8 15,-4 0 0-15,3 0 2 0,-4 0-15 0,5 0 14 16,-2 0-1-16,-38-6 24 0,32-1-4 0,3 5-8 15,3-3 7-15,-5 0-5 0,2 3-16 16,-1-2-1-16,1-1 1 0,2 0 4 0,4-3 2 16,-2 7 3-16,2-7-3 0,0 5-1 0,-3-4-15 15,3 7-6-15,-1-2-10 0,15 2-20 16,-8 0-9-16,-2 0 13 0,-2 0-11 0,0 0-32 16,5 0-59-16,-1 0 12 0,-1 0-261 15,-19 19-16-15,21-13 53 0,4 3 29 0,4-7 19 16,4 2-30-16</inkml:trace>
  <inkml:trace contextRef="#ctx0" brushRef="#br0" timeOffset="39786.36">26296 3206 351 0,'0'-4'173'0,"0"7"27"16,-1-3-58-16,1-3-5 0,0 3-10 0,0 0-17 15,1 3 5-15,1 0-29 0,1 1 21 0,-2-1 7 16,5 1-26-16,4 12 14 0,-2-4-26 0,0-2 6 16,3 6-26-16,2 1 0 0,-2-2 8 15,2 1-17-15,-1-1-9 0,1-4 14 0,1 5-3 16,-3-3-19-16,2-1 0 0,-3-9 15 16,-3 6-11-16,2-4-17 0,-2 0 4 0,0 0 18 15,-2-5-2-15,-2 3-4 0,4 0-3 16,-3 0 11-16,1-2 5 0,-1 0 22 0,0 0-17 15,1-1 0-15,-1 0 26 0,-4 0-25 16,0 0-5-16,0 0 17 0,8 0-5 0,-8 0 4 16,11-15-30-16,-9 8 3 0,0 2 36 0,-1-4-27 15,-1-1-15-15,1-14 7 0,-1 12-6 16,0-4-17-16,0-1 3 0,0-5 10 0,0 3-17 16,0 5-6-16,-13-16 7 0,12 21 32 0,1 3-39 15,-3-4-8-15,3 4 7 0,0 1 22 16,-3 2-3-16,2-3-47 0,-1 4-10 0,2 2-13 15,0 0-23-15,0 0-32 0,0 0-20 0,15-17 10 16,-11 15-198-16,4 1-109 0,7-2 31 0,-1-4-4 16,2 0 33-16,0 1 52 0,-4 4 10 15,-1 0-32-15</inkml:trace>
  <inkml:trace contextRef="#ctx0" brushRef="#br0" timeOffset="40146.33">27128 3057 415 0,'4'-4'277'15,"-1"2"-48"-15,1-2-12 0,-2 0-10 0,-2 1-26 16,0-3-2-16,-2 1 0 0,-2 1-21 0,1-2-20 16,0-1-6-16,-10 0-1 0,2-6-26 15,2 7 0-15,-4-1-4 0,1-1-4 0,3 7-11 16,-1-2 3-16,0 2-28 0,4-2 24 15,-2 1-40-15,2 2 2 0,1 0-4 0,-3 0 2 16,1 0 3-16,7 0 5 0,0 0-28 0,-7 0 21 16,-10 18 5-16,4-5-28 0,4 3-12 0,1 1 2 15,1 1 24-15,3 3-36 0,2-3 5 16,0 12-5-16,2-16-3 0,0 10-2 0,0 6 11 16,0 2 1-16,0-1 13 0,16 38-19 15,-11-40 0-15,-1 6-21 0,2-3-12 0,-2 0-33 16,-1-5-22-16,2 1-30 0,-2-2-16 0,0 0 11 15,2-6-117-15,-2-5-76 0,-3-1-102 16,5-4 45-16,-3-1 34 0,-1-3 31 0,1-2 18 16,0-2 10-16</inkml:trace>
  <inkml:trace contextRef="#ctx0" brushRef="#br0" timeOffset="40317.32">27154 3496 584 0,'0'-6'280'15,"-1"-2"-24"-15,-2 5-13 0,0-6-27 16,-1 5-19-16,-7-9-24 0,3 7-7 0,-7-1-11 16,0 7-28-16,6 0-9 0,-6 0-59 0,-5 0-77 15,-24 17 0-15,16-8-362 0,-1 4 25 16,-3-10-23-16,-2 1 25 0,0 0 85 16,-2-4-29-16</inkml:trace>
  <inkml:trace contextRef="#ctx0" brushRef="#br0" timeOffset="52800.5">2499 1794 416 0,'-5'2'272'0,"-9"10"-15"0,3-2-55 0,-5 1-4 15,2 0-21-15,0-1-19 0,4 5-31 16,-5-1-19-16,3-1-4 0,-4 3-53 16,3-3-34-16,0 5-52 0,5-4 4 15,-9-2-310-15,4-1-4 0,-2 1 21 0,2-2 49 16,2-4-19-16</inkml:trace>
  <inkml:trace contextRef="#ctx0" brushRef="#br0" timeOffset="54057.42">1525 2054 459 0,'-13'11'253'0,"0"3"-41"0,-1-1-26 16,3 0-38-16,2 1-15 0,-2 0-27 0,2 0 13 16,3-2-28-16,0-1-64 0,-3 3-16 15,2-4-1-15,1 5-310 0,-1 3 22 0,-4 2 17 16,-2-8-8-16,4-1 7 0</inkml:trace>
  <inkml:trace contextRef="#ctx0" brushRef="#br0" timeOffset="64538.73">4873 6026 394 0,'-14'0'149'0,"14"-16"6"16,0 16-48-16,-17 0 31 0,-1-33-33 0,13 29-3 15,2 1-16-15,0-2-39 0,-1 0 20 16,-5-10-39-16,-1 1 1 0,-1 1-2 0,1 1-2 16,-2-2-86-16,-4 6-220 0,-4-5-13 0,-8 3 5 15,-4 4 19-15</inkml:trace>
  <inkml:trace contextRef="#ctx0" brushRef="#br0" timeOffset="104904.11">4491 10154 236 0,'0'0'278'0,"0"0"-34"0,0-16-20 15,0 16-19-15,0 0-20 0,0 0-24 0,0 0-11 16,0 0-11-16,0 0-21 0,0 0-22 16,0 0-2-16,0 0 30 0,0 0-4 0,0 0 6 15,0 0-37-15,6 16-8 0,-1 7 2 0,3 0-6 16,2 5-1-16,-1 4-17 0,0-3 11 16,1 0-13-16,1 1-5 0,-2-5-11 0,3 6-1 15,0-3 4-15,-1-3-13 0,4-2 6 0,-1 0-10 16,2-8 0-16,-2 3 4 0,0-5-13 15,5-5 12-15,-2-1 3 0,3 2-11 0,-7-9 16 16,-13 0 6-16,11 0 14 0,18-12-22 16,-14 0-28-16,-2 1 6 0,2-1-16 0,-2-5 15 15,0 7-11-15,-4-6 23 0,1-2 1 0,-5 4-27 16,1-5 34-16,-2 3-9 0,-1-4-13 16,0 1-9-16,2-1 2 0,-5 12 18 0,0-3-4 15,0-2-36-15,0-2 28 0,0 4-31 0,0 1 18 16,0 2-44-16,0 0-10 0,0 8-22 0,0-12-17 15,0 2-65-15,0 10 16 0,0-13-125 16,0 3-165-16,9-12 48 0,-3 12 27 0,-2 1 25 16,-1 3-23-16,1-2 91 0,5 2-9 15</inkml:trace>
  <inkml:trace contextRef="#ctx0" brushRef="#br0" timeOffset="105342.1">5486 10109 610 0,'0'-1'261'0,"0"-1"-12"16,-2 0-12-16,0-2 3 0,2 3-19 16,-3-1-54-16,0-1-1 0,0-1-2 0,0 1-12 15,-2 0-1-15,0-1-4 0,-5-7-15 16,3 3 6-16,-5-5-14 0,0 4-15 0,0-2-8 15,-3 1-7-15,2 1-19 0,-2-3-12 0,1 2-7 16,0 2-6-16,6 2 21 0,-3 2-8 16,2 0 44-16,2 2-23 0,3-2-21 0,2 0-13 15,-2 3-4-15,2 1-16 0,-2-1 17 0,4 1-14 16,0 0 0-16,0 0-11 0,-18 30-1 16,11-9-10-16,4 3 21 0,-4 7-3 0,0-1-3 15,3 3-17-15,0 0 13 0,0 6 6 16,0-1-26-16,4 3 20 0,-4 1 5 0,3-6-4 15,-3 4-13-15,4-3-5 0,-1-4-2 0,1 0-15 16,0-1 26-16,-1-1-12 0,1-15-2 16,0 5-38-16,0 3-25 0,0 0 12 0,0 1-20 15,0-1-35-15,0-3-1 0,0-5-36 0,0 1-39 16,0-5-36-16,0-3 21 0,-10 8-248 16,8-13 34-16,2 3 21 0,-1-5 13 0,1-2 37 15,0 1 50-15,0-4 1 0,0 2 43 16</inkml:trace>
  <inkml:trace contextRef="#ctx0" brushRef="#br0" timeOffset="105574.02">5420 10545 759 0,'0'-3'294'0,"-2"-3"-20"16,0 2-50-16,-1-2 20 0,-3 0-61 0,0 4 36 15,-7-7-60-15,-4 4-15 0,1 0 1 0,-3 2-39 16,1 0-3-16,-3 1 1 0,7 2-49 0,-5-1-10 16,-2-2-25-16,3 3-29 0,-1-4-40 15,1 1-36-15,6 0 9 0,0-1-216 0,6 4-123 16,1-3 58-16,1 0 52 0,4 0-5 16,0 3-27-16,0 0 13 0</inkml:trace>
  <inkml:trace contextRef="#ctx0" brushRef="#br0" timeOffset="105858">6158 10312 621 0,'1'-2'314'0,"-1"1"-49"0,0 0-9 16,0-1 16-16,-4 0-66 0,1 1-5 0,-1-2-34 16,-4 2 41-16,2-1-69 0,-13 2 1 0,4-1-22 15,-4 1-24-15,1-2 11 0,3 2-17 16,1 0-32-16,4 0-6 0,-2-1-58 16,-3-3-35-16,1 2-48 0,6 2-54 0,2-4 13 15,1 2-226-15,1 2-7 0,4-2 25 0,0 2 22 16,0 0-12-16,2 2 39 0,0-2 10 0</inkml:trace>
  <inkml:trace contextRef="#ctx0" brushRef="#br0" timeOffset="106056.02">6203 10528 676 0,'-5'4'264'0,"-2"-4"-30"0,-11 6-25 15,0-2-10-15,-2-4-7 0,2 3-14 0,-1-2-36 16,9-1-18-16,-6 0-23 0,1 0-18 0,-5 0-39 16,3 0-29-16,2 0-52 0,-3-8-45 15,6 8 9-15,1 0-307 0,-10-20 36 0,14 17 23 16,3-3 23-16,1 3 23 0</inkml:trace>
  <inkml:trace contextRef="#ctx0" brushRef="#br0" timeOffset="106533.99">6888 10210 882 0,'-1'-2'278'0,"1"-6"-35"0,-2 4 17 16,1-5-28-16,1 5-6 0,1-2-56 15,1 2-31-15,0-4-18 0,0 3 10 0,7-11-21 16,-3 6-11-16,7 0 8 0,-4 4-1 16,-2-2-9-16,2 6-19 0,0-2 7 0,-1 0-1 15,-1 4-19-15,2 0 2 0,0 0-21 0,6 0 10 16,-2 0 18-16,2 0-8 0,15 18-8 0,-20-10-28 15,-1-2 21-15,-2-3-6 0,-2 4 13 16,-2 0-15-16,2-2 21 0,-3 4 7 0,-2-3 1 16,0 2-25-16,0-8 2 0,0 17 17 15,-10 21-4-15,1-16 2 0,0 1 1 0,-4 0 13 16,2-1-29-16,-2-3 11 0,-2 3-7 0,3-1-15 16,-1-2 10-16,1-4-4 0,-1 5 3 0,3-9-5 15,2 3-15-15,-6-4-42 0,8 4-16 16,2-5 3-16,0-2-106 0,-1-1-53 0,1 1-72 15,-1-5 28-15,3 6-275 0,0-2 9 16,2-2 62-16,0-1 0 0,0 0 66 0,0-3 33 16,0 0 22-16,0 0 12 0,13 19 29 0,-1-7-5 15</inkml:trace>
  <inkml:trace contextRef="#ctx0" brushRef="#br0" timeOffset="106720.95">7104 10856 756 0,'1'5'346'0,"1"1"0"16,-1-2-36-16,0 0-26 0,0 1-34 16,2-2-15-16,-3 1-27 0,1 2-23 0,2-3-15 15,-1-2-18-15,1 3-96 0,1-1-33 0,-1-3-46 16,1-3-89-16,2 2 10 0,-4-3-311 16,10-9 21-16,-7 1 36 0,1 2 16 0,0-6 33 15,6-1 7-15,-4-7 32 0,1-3 3 16</inkml:trace>
  <inkml:trace contextRef="#ctx0" brushRef="#br0" timeOffset="107134.92">7617 10067 351 0,'4'-13'483'0,"2"-9"-124"0,-2 11-26 0,1 0-18 16,-1 1-39-16,0 4 35 0,-2-1-19 0,2-3-36 16,1 6-37-16,-2-2-21 0,0 3-20 0,10-10-36 15,-5 6 9-15,2 4-16 0,-4 1-5 16,1 2-28-16,2 0-9 0,-9 0 9 0,6 0-5 16,2 0-21-16,2 0 7 0,17 25 4 0,-12-16-8 15,-4 5-7-15,-1-2 5 0,1-1-7 0,-7 1 12 16,5 5-13-16,-4-5 7 0,0 0-5 15,-3 2 4-15,-2-4-21 0,0 2-5 0,-12 27 2 16,3-13-3-16,-4-3 4 0,1 6-22 16,-4-6 11-16,2 3-11 0,0 3 9 0,-1-5-13 15,1-1-3-15,1-1-24 0,0-2-14 16,3-4-22-16,2 1-52 0,-6-1-12 16,9-6 10-16,0 2-88 0,1-2-38 0,2-1-16 15,-1-2-41-15,3 0 26 0,-1 2-181 0,1-6 35 16,-2 4 31-16,2-7-98 0,0 0 69 0,0 10 16 15,0-1-3-15,12 20 22 0,-7-12 22 16,4-1 18-16,-5-3 44 0</inkml:trace>
  <inkml:trace contextRef="#ctx0" brushRef="#br0" timeOffset="107305.91">7747 10773 385 0,'5'8'353'0,"-1"-2"-30"0,-1-2 29 15,2 1-24-15,-4-1-44 0,2-1 40 0,-1 2-26 16,1-3-23-16,-1 3-41 0,1-4-30 15,-1 1-24-15,-2-2-25 0,3 2-41 0,0-1-14 16,-1-1-156-16,-1-1-107 0,1 1 16 16,-1-2-347-16,-1 2 73 0,0 0-6 0,0 0 91 15,-4 0-3-15,1-2 55 0,-2 2-57 0,-2 0 60 16,-2 0 9-16</inkml:trace>
  <inkml:trace contextRef="#ctx0" brushRef="#br0" timeOffset="108338.84">2885 13069 283 0,'-14'0'263'0,"14"0"-45"0,0-23-19 0,-29-9 10 16,26 25-24-16,0 3-3 0,1-2-7 0,2 2-21 15,-3 1 4-15,1 0-23 0,-1-1-15 16,2 2-10-16,1 1-23 0,0 1-3 0,0-5-22 16,-1 7 25-16,2 1-25 0,0-2 2 15,2 8 26-15,4 8-28 0,4 4-20 0,1 3 10 16,-1-1-4-16,3 3-8 0,-1-2 3 15,3 0-8-15,1 0 8 0,-3 0-20 0,-1-8 39 16,5 6-33-16,-3-5 24 0,-1-2-19 16,0 1-18-16,3-2 2 0,-2-5-6 0,0-2 23 15,-1 2-24-15,-2-6 0 0,-1-3 13 0,-11 0-1 16,9 0-7-16,-2 0-8 0,14-18 36 16,-10 8 0-16,1-4-7 0,0-3-20 0,-3-3 20 15,0 2-3-15,-1 0-19 0,-3-5 1 0,0-6 0 16,0 3-3-16,0 1 16 0,-5-2-12 15,2-1 6-15,-2 11-3 0,0-5-2 0,0-4 1 16,0 0-3-16,0 1-3 0,0 3 1 0,0 5-24 16,0 3 26-16,0 2-50 0,0 12-33 15,0-9-36-15,0 9-12 0,0 0-30 0,3-16-43 16,2 12 15-16,2 4-256 0,-1 2 23 16,12 3 56-16,-3 2-1 0,6-1-2 0,-1-4 74 15,-1-1-39-15,2 5 7 0</inkml:trace>
  <inkml:trace contextRef="#ctx0" brushRef="#br0" timeOffset="108780.84">3945 12820 481 0,'1'-6'308'0,"-1"-2"-41"0,-1-1-28 16,0 3-1-16,-1-4-21 0,-4-12-3 16,2 11-4-16,-3-9-39 0,1 6-10 0,-4-1 7 15,1 3-12-15,2 0-17 0,0 4 10 0,1 2-15 16,1 0-14-16,-2 0-15 0,2 1 12 16,0 3-8-16,-1-2-16 0,2 4-11 0,-4 0-8 15,8 0-7-15,-12 0-17 0,-18 14 12 0,13-2-6 16,2-1-6-16,0 5-19 0,-2 0 2 0,0 3 12 15,2 3-6-15,2 0-19 0,2 5-3 16,2-2 12-16,1 1-26 0,4 3 0 0,-1 1 0 16,3 1-1-16,0 2-16 0,2-17 2 15,0 10 29-15,0 3 5 0,0 4-2 0,15 34-1 16,-13-33-11-16,3 0 4 0,-2 1 0 0,2 0-20 16,0-2 2-16,-1 0 0 0,-1-4-15 15,0 0-19-15,0 2 31 0,-2-2-62 0,-1-2-25 16,0-12-6-16,0 1-25 0,0 4-37 15,0-6-24-15,0-1 19 0,0 1-139 0,0-6-77 16,0 1-12-16,0-9 29 0,0 0 24 0,0 0 24 16,-4 14-13-16,7-15 58 0,-2-5 0 15</inkml:trace>
  <inkml:trace contextRef="#ctx0" brushRef="#br0" timeOffset="108990.8">3891 13306 860 0,'2'-5'292'0,"0"-3"-26"0,-2 5-19 0,-5-4-32 0,5 1 1 16,-4 4-21-16,-1-4-11 0,2 4-31 15,-3-3-28-15,-8 1-18 0,1 1 33 0,-4-4-25 16,2 5-46-16,-4 1-15 0,9 1-43 16,-7 0-21-16,-1 0-43 0,-4 0-43 0,1 0-59 15,-1 0 15-15,3 0-261 0,1 0 33 0,-5-14 27 16,19 11-10-16,0 1 5 0,4 1 45 15,2-2 29-15</inkml:trace>
  <inkml:trace contextRef="#ctx0" brushRef="#br0" timeOffset="109319.77">4828 13071 325 0,'3'-2'367'16,"-1"2"-48"-16,2 0-18 0,-1-3-40 0,-2 1-12 16,0 0-50-16,-2-1 3 0,-1 3 18 15,-4 0-72-15,1 2-4 0,0-1-15 0,-14 3-28 16,5-1-6-16,-5 3-19 0,-3 2 9 15,-1-1-21-15,0-6 29 0,1 1-35 0,-1 5-3 16,4-3-10-16,1 2-3 0,5-5-52 0,2 1-19 16,2-2-31-16,-1 0-65 0,10 0-18 15,0 0 14-15,-10 0-258 0,10 0 30 0,0 0 26 16,-7 0 6-16,7 0 0 0,-6-6 23 0,9 6 14 16,-1 3 50-16</inkml:trace>
  <inkml:trace contextRef="#ctx0" brushRef="#br0" timeOffset="109534.76">4884 13293 915 0,'0'0'312'16,"3"0"-46"-16,-3 4 3 0,-3-4 11 15,-3 0-55-15,1 0-18 0,-1 3-39 0,-1-3-6 16,-11 1-38-16,7-1-20 0,-22 12-33 15,8-9-53-15,-1-1-54 0,-2 1-58 0,4-2 7 16,-3 2-308-16,3-3 31 0,10 0 17 16,0 0 35-16,-17-14 11 0,16 4 16 0,9 2-13 15</inkml:trace>
  <inkml:trace contextRef="#ctx0" brushRef="#br0" timeOffset="110087.72">5267 12883 809 0,'-1'-2'297'0,"-4"2"-46"15,3-1-21-15,0-2 7 0,-1 3-57 0,-1-2-8 16,2 4-23-16,1 2 30 0,1-2-65 15,-2 5 41-15,2 0 11 0,0 5-30 0,3 15-7 16,-3-12-1-16,9 31-17 0,-6-13-10 16,3-2-11-16,0 1-2 0,2 0 16 15,1-5-21-15,-1 1 5 0,2-2-23 0,2-6 14 16,1 2-11-16,2-4-7 0,-3-4 3 0,0-1 14 16,1-5-16-16,0-3 10 0,0-4-1 0,-3-1-23 15,-10 0 1-15,13 0 9 0,19-26-7 16,-15 12-4-16,-1-7-5 0,0 0-9 0,-3 0 0 15,0 0-10-15,-4-3-7 0,2 1 12 16,-2-2-13-16,-3 1 6 0,-2-1-44 0,-2 1 2 16,-2 0-18-16,2 1 3 0,-2 7-55 15,0 5-45-15,0-2-38 0,0-2-54 0,0 5 21 16,0 0-229-16,0 10-39 0,0-12 34 16,0 5 31-16,0 7-5 0,0-10 26 0,11-2 24 15,-8 12 19-15,1-1 71 0</inkml:trace>
  <inkml:trace contextRef="#ctx0" brushRef="#br0" timeOffset="110380.71">5856 12926 804 0,'3'2'333'0,"1"2"2"0,1 0-40 16,-3 2 45-16,4-2-42 0,2 12-8 15,-3-3-9-15,-2 2-29 0,0-2-18 0,-2 12-27 16,3 2-28-16,-4-1 11 0,0-10-29 0,0 6-9 16,0 5-34-16,0 4 3 0,-14 34-17 0,10-36-8 15,3 1-21-15,-4-3-7 0,3 0-31 16,-3-5-17-16,4 2-58 0,-2-6 4 0,3-6-51 16,0-12-27-16,0 11-40 0,0-11-11 15,0 6-41-15,4 2 18 0,-3-9-207 0,-1-5-38 16,3-1 13-16,2-13 23 0,-1-1 27 0,0 0 27 15,0-3-4-15,1-2 47 0,0-4-34 16,-5-3 52-16</inkml:trace>
  <inkml:trace contextRef="#ctx0" brushRef="#br0" timeOffset="110608.69">5967 12642 320 0,'0'-6'460'0,"-2"0"-49"0,1 0-65 15,-1 1 1-15,0 0-24 0,2 1-26 0,0-2 9 16,0 2-46-16,-3 1-27 0,3 0-32 0,0-1-10 16,-2 1-33-16,2-1-30 0,0 0 2 15,0 4-31-15,0-2-9 0,0 0-62 0,0 2-4 16,0 0-111-16,0 0-47 0,0 0-104 0,0 0 22 16,0 0 18-16,0 0 20 0,0-8-256 15,0 8 33-15,-11-16 22 0,6 13 45 0,1 0 21 16,-1 2 25-16,-2 1-48 0,3-2 71 0</inkml:trace>
  <inkml:trace contextRef="#ctx0" brushRef="#br0" timeOffset="111422.64">7083 13118 677 0,'2'-4'248'16,"0"4"-14"-16,1-1-10 0,-3 1-8 0,3-2 14 15,-3 2-21-15,0 0-13 0,0-1 5 16,0-2-30-16,0 3-9 0,0 0-19 0,0 0 8 16,0 0-17-16,0 0-15 0,0 0-3 0,0 0-16 15,-27-3-11-15,10 6 18 0,8-3 1 0,-1 0-12 16,-6 0 21-16,-1 0 9 0,-1 0-14 15,-3 0-16-15,-18-16 6 0,18 12-4 0,-3 0 7 16,1-8-33-16,1 8 2 0,-2-2 10 16,4 0-18-16,-2-1-10 0,-1 1-13 0,2 0 13 15,2 2-13-15,-1 0-3 0,0 2-8 0,5 2-5 16,1 0 2-16,4-1-3 0,10 1 2 16,-13 0-11-16,0 0-15 0,3 0 15 0,1 0 4 15,-1 0-22-15,5 0-25 0,5 0-25 0,-8 0-5 16,8 0 5-16,-6 0-68 0,6 0-28 15,0 0 9-15,0 0-37 0,0 0-39 0,-12 17-26 16,12-17 21-16,1 3-227 0,1-3 35 0,3 1 31 16,-1-2 29-16,-1 2 26 0,1 1 1 15,0-4-11-15,14 8 48 0,-9-6 15 0,3 0 12 16</inkml:trace>
  <inkml:trace contextRef="#ctx0" brushRef="#br0" timeOffset="112511.56">7794 12787 651 0,'3'0'240'0,"-3"-4"-17"0,0 1-28 0,0-3-8 16,0 2-8-16,0 1 4 0,-1 0-18 0,-1-2 1 16,0 1 11-16,1 1-43 0,-4-1 4 15,3 2-10-15,-2-2-5 0,-1-2-6 0,0 2-11 16,-5-6 15-16,0 2-34 0,1 3 24 15,-7-1-15-15,5 0-29 0,2 2 1 0,2 0 9 16,-3 2-22-16,-8-6-5 0,8 6 11 0,0 0-24 16,0 2-3-16,10 0-4 0,-9 0-2 15,1 0-5-15,-1 0 9 0,-2 0-6 0,-15 19-2 16,13-9-11-16,4-5 11 0,0 0-17 16,3-1-12-16,-5 0 13 0,2 6-2 0,0 0-1 15,1 6 5-15,0-4 4 0,5-1-9 0,0-1-24 16,-1 0 22-16,3-1 1 0,-2 1 1 15,3-10-2-15,0 0 2 0,0 16-4 0,17 18 23 16,-7-21-26-16,-2-2-1 0,5-4-1 0,4 1 1 16,4-3 0-16,-4-3 29 0,3-2-2 15,-12 0-40-15,7 0 16 0,0 0 15 0,20-13-3 16,-17 7-14-16,-2-1-5 0,1 0 25 0,-4 1-3 16,-1-4-1-16,0 1-20 0,-4-1-21 15,-2 0 32-15,-2 2-33 0,-1 0 11 0,0 4 3 16,-1-4-3-16,-1 2-9 0,-1 6 18 15,0 0-23-15,0-10 32 0,0 10-21 0,0-11 31 16,0 2 4-16,0 9-37 0,0-12 10 0,0 4-6 16,-12-8 14-16,11 12-10 0,0-2 25 0,1 0-21 15,-3 2-1-15,3 0 12 0,0 3-6 16,0-5-4-16,-2 3-3 0,2 2 21 0,0-3-14 16,0 4 6-16,0 0 2 0,0 0-20 15,0 0 8-15,2-2 15 0,-2 5 16 0,3 0-38 0,-1-2 48 16,0 5-8-16,0-2-22 0,5 16 27 15,-1-8-39-15,2 6 2 0,-1-1 16 0,2 5-3 16,-1-3-1-16,2 1 12 0,-1-3-15 16,0-1-3-16,1 8 17 0,3-1-10 0,-4 1-6 15,-1 1 28-15,3 4-4 0,-3-4-5 16,-1-2-15-16,1 3 15 0,-2 3-1 0,0-4 37 16,-2 3-5-16,1-3-2 0,-4-2-8 0,2 5-2 15,-1-1 0-15,-2 1 7 0,0-14 20 16,0 7-17-16,0 3-32 0,-11 23 19 0,4-19-7 15,-2-4 11-15,-1-2-16 0,-3 1 12 16,3 0-7-16,-3-1-27 0,-2-5 25 0,1-4-10 16,2 2 10-16,-3-2 0 0,1 0-10 15,0-5-15-15,-1 0 16 0,4-5 7 0,0-2-12 16,2-1-12-16,9 0 9 0,-9 0-6 0,-5 0-23 16,-12-23-32-16,12 11 4 0,0-2-67 15,5 1-15-15,0-5-27 0,-1 3-43 0,-2 0-64 0,5-1 23 16,-3 1-228-16,6-1 4 0,1 5 77 15,1 1 31-15,0-2 8 0,1 4 23 0,1 0 15 16,0 8 12-16,0 0 11 0</inkml:trace>
  <inkml:trace contextRef="#ctx0" brushRef="#br0" timeOffset="113061.6">8448 12575 693 0,'-1'-4'258'15,"2"2"-9"-15,-2-3-46 0,1 0 11 0,0 4-33 16,1-3-27-16,-1 1 10 0,0 0-41 0,0 0-19 16,0 2-9-16,0-1 5 0,-1 2-10 15,2 0 34-15,-1 0-28 0,0 3 30 0,0 0-17 16,0 1-25-16,-1 2 39 0,-1 0-15 0,2 1-11 15,0 3 6-15,-1 15-11 0,1-17-21 16,0 12-5-16,-8 29 28 0,3-16 7 0,2 5-14 16,0 1 12-16,-1 3-22 0,-1-2 6 15,-2-1-11-15,2 1 4 0,2 3 8 0,1-4-19 16,1 2-9-16,-2 3-19 0,3-3 0 0,0-22-1 16,0 10-4-16,0 3 16 0,13 27-30 15,-7-29 6-15,1-9 5 0,2 3 2 0,0-3-13 16,0-5-24-16,3-1 9 0,0-1-37 0,-2-1-1 15,7-4 4-15,-6-6-76 0,2-1-8 16,-4-2-30-16,0 0-24 0,4 0-53 0,19-14 20 16,-13 1-159-16,-4 2-78 0,2-4 33 15,0 2 31-15,-1 0-3 0,-2-1 19 0,0 2 28 16,2-4 19-16,-5 3-29 0,1 0 0 16</inkml:trace>
  <inkml:trace contextRef="#ctx0" brushRef="#br0" timeOffset="113274.51">8847 13138 480 0,'0'-6'445'0,"0"-1"-50"0,-2 3-55 16,2-4-7-16,-3 2-23 0,1 0-16 0,-8-5-47 15,0-4-29-15,0 9-10 0,-5-5-46 16,-1 5-18-16,-3 6-124 0,-8-7-37 0,-4 0-83 15,13 7 12-15,-7 0-349 0,-42 18 23 0,27-10 37 16,-8 2 24-16,-3-1 26 0,-2-1 14 16,0 2 35-16,-7-4 13 0</inkml:trace>
  <inkml:trace contextRef="#ctx0" brushRef="#br0" timeOffset="114407.44">4603 14780 699 0,'0'0'231'16,"0"0"-41"-16,0 0 5 0,0 0 10 0,0 0-2 15,0 0-30-15,0 0 24 0,0 0-25 16,15 0 21-16,-15 0-16 0,0 0-2 0,0 0-22 16,0 0-14-16,0 0-16 0,0 0 18 15,0 0-23-15,0 0-6 0,0 0 18 0,0 0-25 16,0 0 0-16,-6-1-12 0,-1-1-12 0,0-1 26 15,1 3-21-15,-11-5-18 0,0 1 22 16,-3 1-4-16,6 0-24 0,-6-1-2 0,0 3 7 16,0-1-13-16,8 2-5 0,-5 0-12 15,-5 0-6-15,4 0-1 0,-3 0-19 16,2 0-4-16,0 0 22 0,2 0 10 0,2 0-12 16,1 0-11-16,4 0 17 0,2 0-6 0,-2 0-4 15,4 0-24-15,6 0-19 0,-8 0 1 0,8 0-88 16,-9 0-52-16,9 0-31 0,-11 0-64 15,11 0 28-15,0 0-239 0,-7 0-8 0,7 0 34 16,0 0 17-16,0 0 45 0,-8-8 27 16,10 8 28-16,-1 0 22 0,1 2 17 0,1 4-20 15</inkml:trace>
  <inkml:trace contextRef="#ctx0" brushRef="#br0" timeOffset="114722.42">4555 15026 546 0,'1'2'292'0,"1"-2"-21"0,-2 1-30 0,2 2-2 16,-2-3-35-16,-1 0 1 0,0 0 27 15,-1 0-45-15,-3 3-3 0,2-3 1 0,-1 0-12 16,-2 0-26-16,2 3-16 0,-5-3-2 0,-1 0 20 15,0 0-31-15,-6 0-5 0,-3 0-19 0,1 0 17 16,-1 0-48-16,-4 0 16 0,5 0-30 16,-24-14 3-16,33 14-6 0,-4 0-4 0,-4 0-69 15,1 0-37-15,-18-11-30 0,18 11-51 16,4 0-42-16,12 0 16 0,-9 0 17 0,9 0 15 16,-9 0-308-16,2 0 62 0,7 0 7 0,-7 0 20 15,7 0 39-15,0 0 5 0,-7 4 65 16,10-5 23-16</inkml:trace>
  <inkml:trace contextRef="#ctx0" brushRef="#br0" timeOffset="116080.34">5330 14377 724 0,'0'0'224'0,"0"-18"-3"0,0 18-19 0,0 0-1 15,0 0-9-15,0 0-32 0,0 0-1 16,0 0-2-16,-13 0-23 0,13 0-15 0,0 0-4 15,0 0-18-15,0 0 19 0,0 0-38 0,0 0 10 16,0 0-6-16,0 0-11 0,0 0-19 16,0 0 20-16,0 0-24 0,0 0 15 0,0 0 2 15,0 0 9-15,-22 12-22 0,18 12-2 16,3 1 22-16,-2 1-19 0,-1 3-19 0,2 1 9 16,-1-1-7-16,1 5 13 0,0-2-6 0,0 6-12 15,-1-7-3-15,3-3-3 0,0 4-17 16,0-6 33-16,0-12-25 0,0 6-2 0,0 4 9 15,0-1-1-15,0 2-2 0,0 1-12 16,0-6-20-16,0 2 8 0,0-3 8 0,0-2-50 16,0-2 9-16,0-2-48 0,0 1-20 0,0-7-22 15,0 1-47-15,0-8 17 0,0 10-154 16,0 0-88-16,0-10-11 0,0 12 25 0,0-12 41 16,0 10 13-16,0-10 49 0,6 0-19 0,6 17 20 15</inkml:trace>
  <inkml:trace contextRef="#ctx0" brushRef="#br0" timeOffset="116608.3">5753 14783 328 0,'0'-4'267'16,"-1"0"-43"-16,-1-2 5 0,-1 1-11 16,3 0-23-16,-2 0-1 0,-2 3-4 0,3-4-24 15,-2 4-24-15,0 0-17 0,0-4 20 0,0 5-12 16,-2-2-30-16,3 3-7 0,-4 2-18 0,1-2 0 16,-1 2 15-16,-9 8-20 0,1-1 14 15,2 5-26-15,1-2-18 0,-4 4 34 16,7-3-32-16,1 7 2 0,-2 2 5 0,6 1 28 15,-1-1-31-15,2 1 5 0,1 3-13 0,1-13 32 16,0 7-44-16,18 27-1 0,-12-21 8 16,-2-4-3-16,10 1-4 0,0-6-24 0,1-1 29 15,0-2-13-15,6-3-6 0,-3-4 22 0,-1 0-25 16,2-7 24-16,-10 0-1 0,6 0-39 16,16-17-2-16,-15 3 13 0,-1 0 20 0,-2-1-25 15,0-4-14-15,-2 2 21 0,-2-2 20 0,0 3-25 16,-4-3 19-16,-1 7-24 0,-3-2-9 15,-1 14 7-15,0-13 20 0,0-2-4 0,-10-18-2 16,0 20 0-16,1-2-10 0,-1 1 3 0,2-1-8 16,-1 2 4-16,-1 3-9 0,1 0 4 15,1 3-17-15,3 1 11 0,0 1-7 16,2 0-30-16,2 1-13 0,-4-1-39 0,4 4-35 16,-3-1-26-16,4 2 16 0,-2-3-195 0,2 3-91 15,0 0 17-15,0 3 42 0,0-3 8 0,0 2 40 16,2-1 53-16,-2 4-36 0,2-1 24 15</inkml:trace>
  <inkml:trace contextRef="#ctx0" brushRef="#br0" timeOffset="117255.25">6858 14877 493 0,'2'0'287'16,"-1"0"-22"-16,2 0-1 0,-2 0 26 0,-1 0-40 15,3 0-6-15,-3 0-20 0,1 0-48 16,-2 0 5-16,1 0-28 0,0 0-15 0,-3 0 41 0,3 0-29 15,-1 0 29-15,-3 0-8 0,2 0-28 16,-1 0 24-16,-2-2-11 0,1 4 4 0,0-2-27 16,-1-2 2-16,1 4 7 0,-4-2-9 15,1 0-21-15,-1 0 20 0,-2 0-14 0,-20 12-15 16,11-10-5-16,2 0 2 0,0 2 0 16,3-2 14-16,0-2-14 0,1 1-20 0,-6 0 19 15,6-1 9-15,-1 3-30 0,5-3 17 0,0 3-15 16,-1-3-8-16,0 0-6 0,3 0-8 15,7 0 9-15,-7 0-7 0,-1 0-12 0,3 0-7 16,-2 0-9-16,1 0-6 0,-3 0-2 16,9 0-2-16,-9 0-1 0,3 0 25 0,6 0-6 15,-10 0-37-15,10 0-17 0,-8 0-21 0,8 0-13 16,-8 0-38-16,8 0-42 0,-9 0-57 0,9 0 17 16,-8 0-151-16,8 0-85 0,-7 0 35 15,7 0-228-15,0 0 71 0,-8 0 42 0,1 0 38 16,7 0 34-16,-9 9 31 0,9-9 26 15,-8 0 6-15,1 0 60 0,7 0 34 0,-8 0-19 16,8 0-24-16</inkml:trace>
  <inkml:trace contextRef="#ctx0" brushRef="#br0" timeOffset="118021.21">7449 14559 613 0,'-1'-5'213'0,"-3"-3"-13"16,0 4-4-16,4 4-13 0,0 0-13 0,-9-16-4 15,7 12 5-15,-2 2-13 0,0-2-18 16,-1 3-8-16,1 0-26 0,-2 2 28 0,-1-1-27 15,7 0 16-15,-19 14 2 0,6-1-33 16,-2 3-5-16,-3 1 16 0,4 8-37 0,0 4 28 16,1-3-6-16,1 6-12 0,3 1-8 15,1 2-7-15,3 7-6 0,-2-3-7 0,5 8 18 16,2-2-7-16,0-27-5 0,0 15-8 16,13 36-5-16,-7-28-4 0,3-1-36 0,1-5 1 15,0-2-9-15,3-1-12 0,2-6-41 16,0 2-15-16,2-10-33 0,0 0-53 0,0-2-42 15,3-13 21-15,-1 1-273 0,3-4 44 0,-14 0 62 16,20-13-22-16,-6 3 18 0,-7-2 29 0,2-2 77 16,-3-7 10-16</inkml:trace>
  <inkml:trace contextRef="#ctx0" brushRef="#br0" timeOffset="118601.16">7755 14789 743 0,'-3'-2'310'0,"1"-2"-44"15,-1 1-1-15,-2 2-55 0,1-1 7 0,-2 2-27 16,3 0 0-16,-3 0-12 0,1 2-45 0,-5-2 4 16,1 0 8-16,-16 20-28 0,11-12 24 0,-1 4-49 15,1-1-7-15,1 3 15 0,0 0-25 16,3 3-4-16,-1 1-13 0,2 2-4 0,2-3-12 15,3 7-5-15,2-4-3 0,2-11-4 0,0 1 9 16,0 1 11-16,14 17-35 0,-6-15-14 16,5 0-5-16,-5-7-3 0,5 1-12 0,4-3-5 15,-6 0 14-15,-11-4-15 0,13 0-14 0,0 0 8 16,16-15-6-16,-16 6-28 0,2 2 13 16,-3-3 2-16,-1-2-18 0,-4-1 19 0,2-3 5 15,-5 3 1-15,2 2-2 0,-4-1 10 0,0 3-9 16,-1-5 20-16,0 5-20 0,-1 0 22 15,0 2 4-15,0-19 1 0,0 8 17 0,0 18-11 16,0-15 17-16,0 3 21 0,0 0 33 0,0 12 16 16,0-11-38-16,0 2 11 0,0 9 9 15,0-7-1-15,0 7-36 0,0-10-2 0,0 10 19 16,-4-10-26-16,4 14 1 0,0-1 16 0,-1 0-3 16,0 3 10-16,-2-1-5 0,1 1-3 0,1 3-3 15,-1 18 16-15,0-3 19 0,-1 3-7 16,3 4 16-16,-1-1 0 0,1 2 4 0,0-13-3 15,0 7 16-15,0 4-14 0,0 5-30 16,0 1 2-16,0-3 6 0,8 1-2 0,4 27-22 16,-5-32 8-16,-2-5-10 0,1-1-24 0,4 1-1 15,-2-1-65-15,-3-3-31 0,3-7-36 16,-4-3-21-16,-1 0-32 0,0-2-57 0,-2-4 22 16,1 0-234-16,0-2 22 0,-2-1 36 0,0-1 28 15,0 0 25-15,0 0 25 0,0 0 17 16,0 0-33-16,8-17-3 0</inkml:trace>
  <inkml:trace contextRef="#ctx0" brushRef="#br0" timeOffset="118864.14">8020 15136 577 0,'2'-4'371'0,"0"2"-32"16,-1 1-31-16,2 0-40 0,-1-1 32 0,-1 2-48 15,3 2 31-15,-1-1-39 0,0 0-5 16,0 1-34-16,1 2-27 0,-2 0-29 0,3-2 4 16,-2 4-18-16,-1-2-25 0,2-1-25 15,0 3 4-15,-3 1-13 0,4-1-47 0,-3 0-3 16,0-1-54-16,1 1-52 0,-2 0-21 0,2-6-39 16,-3 6-47-16,3-2 20 0,1-2-153 15,-4-2-108-15,4 0 14 0,-4 0 28 0,0 0 28 16,0 0-3-16,0 0 48 0,9 0 44 0,-9 0-18 15</inkml:trace>
  <inkml:trace contextRef="#ctx0" brushRef="#br0" timeOffset="119499.1">8487 14968 804 0,'5'-4'349'0,"-3"2"4"0,-1-1-45 15,0 2-39-15,-1 1-12 0,0-4-31 0,0 4-15 16,-2 0-26-16,0 0-1 0,-3 1-11 0,0 5-38 16,-3 8 27-16,-3-2-28 0,3 8-12 15,-3-7-9-15,-2 2 20 0,3 2-27 0,-2 0-8 16,3 1 3-16,-1 2-32 0,1 1 7 0,3-1-11 16,-1 3-11-16,2-1-10 0,2 1 9 15,1 3-10-15,2-16-10 0,0 2-4 0,13 21 5 16,-3-17-5-16,2-3-5 0,-1 1-6 0,3-6 3 15,4-4-15-15,-6 2-14 0,0-6-6 16,2 0 4-16,-14 0-15 0,10 0 2 16,7 0-42-16,8-20 0 0,-11 12-5 0,-4-2-4 15,0-3 19-15,-5 7-3 0,-1-2-25 0,0-2 14 16,-4 2 18-16,0 8-23 0,0 0 6 0,-11-16 3 16,7 11 5-16,-7-7 14 0,-4 5-1 15,2-4-4-15,-2 0-5 0,0 1 27 16,-2 0-1-16,5 1 8 0,-4-1 18 0,-1-2-21 15,-1 2 6-15,2-4 19 0,-3 4 36 0,3-5-15 16,3-1 14-16,2-2-9 0,0 0 25 0,3-8-23 16,1 5 23-16,1 0-30 0,-3 1-5 0,7-1-1 15,0 1-8-15,-2 7 34 0,4 1-21 16,-1-4 7-16,1 8-13 0,0 8-2 16,0-10 4-16,0-1-12 0,0 3 10 0,0 8-9 15,0-10-9-15,0 10 14 0,0-12 4 0,0 12-13 16,9-15-10-16,-5 12 4 0,1-1 1 0,0 3-1 15,1 1-12-15,1 0 30 0,-1 0 7 16,5 1-36-16,-11-1-13 0,12 0 11 16,4 0 22-16,14 18-42 0,-13-14 24 0,-2 6-23 15,-2 0 29-15,-5-3-24 0,-1 4 33 0,2 6-33 16,-1 3 8-16,-8-7-19 0,2 9-7 16,-2-10-4-16,0 5-24 0,0-1-24 0,-16 27-18 15,6-21 3-15,1 1-61 0,1-1 16 0,-2-6-134 16,-2-3-88-16,6-3 4 0,2-4 15 15,0-4 1-15,4-2 18 0,0-2 63 0,3-2 38 16</inkml:trace>
  <inkml:trace contextRef="#ctx0" brushRef="#br0" timeOffset="119806.08">8749 14719 433 0,'3'1'381'0,"-1"1"-49"0,1 5-29 0,1-4-8 15,2 17-10-15,-3-8-36 0,-6 4 10 16,3-5-16-16,0 8 2 0,0 5-36 0,0 4-8 16,0 0-32-16,0 2-25 0,0 4 15 0,0-4-11 15,0-1-28-15,0 0-35 0,0-6 5 16,0 2 6-16,0 1-21 0,0-4-6 0,0 1-47 15,0-4-22-15,0-6 0 0,0 1-136 16,13 8-46-16,-13-22-25 0,0 0 19 0,0 9-229 16,0-9 34-16,0 8 29 0,0-8-47 0,0 0 0 15,0 0 57-15,0 0 31 0,0 0-5 16,0 0 54-16,12 12-1 0</inkml:trace>
  <inkml:trace contextRef="#ctx0" brushRef="#br0" timeOffset="120205.09">9059 14604 280 0,'1'-4'345'15,"-1"1"-46"-15,1-1-47 0,1 1-27 0,-2 2 7 16,2 1-43-16,2-2-3 0,-1 4 16 16,0-2-59-16,1 2-1 0,0 4 17 0,0-3-21 15,9 12 6-15,-3 0-26 0,-1 5 5 0,-1 5-8 16,0-3-8-16,1 1-29 0,-2 5-8 16,-1 4-8-16,-2 1 17 0,2 2-7 0,-2 2 30 15,1 2-21-15,1-1-6 0,-2 1-10 0,1 2 2 16,-1 0-11-16,2-2 8 0,1 3-6 15,-1 1-6-15,-4-4 10 0,3 0-4 0,-3 5-21 16,-2-4 19-16,0-19-35 0,0 5-17 16,-15 33-1-16,8-23-74 0,-3-7-51 0,-1-1-33 15,0 7 16-15,-6-12-206 0,0-3-125 16,2 5 33-16,-2-3 35 0,-3-2 27 0,2-5 26 16,4-7 12-16,-4 4 50 0,9-12 0 0,1 0 16 15</inkml:trace>
  <inkml:trace contextRef="#ctx0" brushRef="#br0" timeOffset="120854.02">9756 14480 795 0,'0'-3'247'0,"0"1"-8"0,0-2-27 16,0 3-20-16,-2 0-4 0,2 0-5 0,-2 1-23 15,0 0 18-15,1 1-16 0,0 1-15 0,-4 1 23 16,2 0-22-16,2 0-25 0,-3 2-14 16,0-1 42-16,2 2-1 0,-1-1-21 0,-1 2-12 15,-3 8 27-15,-1 1-10 0,0 1-9 0,2 2 0 16,1-2-10-16,-5 2-1 0,4 1 2 16,0 0-16-16,0 1-4 0,-1 5-6 0,0-3-11 15,0 2-21-15,1 0 11 0,1 4-6 16,-3 2-6-16,2 1 0 0,1 3-21 0,1 0 6 15,4 2-9-15,-4-6-23 0,4 1 6 0,0-16-6 16,0 7-23-16,0-1-3 0,0 4-33 0,15 19 11 16,-9-24-15-16,2 1-17 0,0-3 7 15,0-5-56-15,3-2 14 0,-2-3-50 0,-3-2-9 16,0-4-43-16,4 0-14 0,8 3 21 16,-9-5-188-16,-9-1 32 0,7 0 29 0,2 0-89 15,-1 0 57-15,1 0 26 0,-3 0 18 0,-6 0-9 16,7 0-14-16,-7 0 38 0</inkml:trace>
  <inkml:trace contextRef="#ctx0" brushRef="#br0" timeOffset="122414.92">10142 14803 616 0,'0'0'248'15,"0"0"-31"-15,0-18-22 0,0 18-1 0,0 0-16 16,14-31-11-16,-17 25-2 0,0 2-25 16,-2 2-20-16,1-2-1 0,-2 1 6 0,1 2 2 15,-1-1-27-15,-3 2-6 0,9 0-2 0,-6 0 0 16,-7 0-18-16,-14 16 7 0,14-9-18 0,-2 7 8 16,2 0-11-16,3 6-12 0,1-3-13 15,0 7 20-15,1 0-18 0,4 1 4 0,2 6-1 16,2-7 20-16,0-10-12 0,0 4-12 15,14 22-13-15,-5-18-5 0,2-6 12 0,3 1-18 16,0-2 17-16,2-6-34 0,0 1 32 0,2-3-8 16,-1-4 4-16,3-3 0 0,-13 0-24 0,3 0 6 15,1 0 13-15,15-19-16 0,-13 9-15 0,2-1 22 16,-7-3 2-16,0 3-25 0,-3-5 14 16,1 4-39-16,-5 2-2 0,1 1 19 0,-2-1 6 15,0 10-24-15,0 0-4 0,0-17-3 16,-14-15-8-16,5 18-1 0,0-1 25 0,0 5-17 15,2 0-2-15,1 4-30 0,1 0-9 0,0 2 6 16,1 1-54-16,-2 0 13 0,4 1-194 16,1 0-73-16,-2-1 22 0,2 2 13 0,1 1 62 15,0 0-1-15,0 0 35 0</inkml:trace>
  <inkml:trace contextRef="#ctx0" brushRef="#br0" timeOffset="122741.89">10472 14899 847 0,'3'0'312'16,"1"0"-16"-16,-1 1-25 0,-2-2 2 16,3 1-45-16,-2 2 6 0,1-2-28 0,-3 0 7 15,0 6-30-15,0-6-25 0,1 6-1 0,-1-2-10 16,0-1-21-16,0 5-22 0,0-4 8 15,0 2-6-15,0-2-15 0,0 0-17 0,0 2-30 16,-1-4 31-16,2 3-24 0,-2 0 3 0,1-5-21 16,0 0 23-16,0 0-24 0,0 0 1 15,0 0-9-15,0 9-28 0,0-9 7 0,0 10 3 16,0-8-1-16,0 0-49 0,0-2-14 0,0 3-41 16,0 0-31-16,0-3-65 0,-3 0 20 0,1 0-243 15,0 0-36-15,-1 4 48 0,3-4 37 16,0 0 8-16,0 0 18 0,3-4 21 15,0 4 17-15,1 0 11 0</inkml:trace>
  <inkml:trace contextRef="#ctx0" brushRef="#br0" timeOffset="123440.85">11061 14630 662 0,'1'-1'226'15,"2"1"-22"-15,-2-3-2 0,0 3-28 0,-2 0-5 16,1-1-22-16,-2 2-5 0,-1-1-8 0,-1 3 8 16,2-3-35-16,-2 3 11 0,1-3-11 15,-3 2-7-15,-3 0 6 0,5 0 27 0,-2 2-15 16,0-2-32-16,-11 0-5 0,5 4 23 16,-3-4 0-16,7-1-42 0,-1 3 6 0,3-1 1 15,-3-1-3-15,2-1-25 0,1 3 15 0,2-3-34 16,-1 0 17-16,-1-1-3 0,2 3 0 15,-1 0 11-15,1 1-5 0,-1 0-4 0,2 1-1 16,1 2-7-16,-6 10 1 0,-2-2-8 16,6-2 2-16,0 5 7 0,-1-1-1 0,1-5-5 15,2-2-10-15,0 0-1 0,1-4-4 0,1-1 0 16,-2 4-1-16,2-3-3 0,0 1 1 16,0-4 3-16,0 4-3 0,0-7 6 0,0 0 0 15,0 0-14-15,0 9 8 0,0-9-7 0,0 0 9 16,15 16-23-16,-10-16 20 0,-1 0 0 15,5 3 0-15,0-3 0 0,7 3-3 16,0 1-6-16,-4-4 0 0,0 0-1 0,7 6 10 16,-1 0-7-16,-5 4 0 0,2-2 22 0,-7-3-10 15,5 5-2-15,-1 3-17 0,-3-4-15 0,2 6 22 16,-1-4-1-16,-3 6 0 0,1 0 0 16,-5-3 0-16,-1 0 27 0,-2-2 11 0,0-12-28 15,0 19 3-15,-11 18 23 0,3-13-1 0,-1-4 8 16,0 0-24-16,0-1 7 0,-6-3 7 15,1-3-11-15,0 1-36 0,2-2-1 0,-4-2 4 16,2-4 2-16,-2-2-85 0,5-3-51 16,11-1-24-16,-11 0-36 0,1 0 19 0,-10-15-163 15,6 7-94-15,1-2 11 0,9-2 31 0,2 2-9 16,-1 0 23-16,2-1 115 0,1 3-32 16,0 8 27-16</inkml:trace>
  <inkml:trace contextRef="#ctx0" brushRef="#br0" timeOffset="123926.81">11387 14807 934 0,'2'-3'343'0,"2"2"-48"0,-4-3 9 16,2 4-59-16,-2 0-24 0,1 0-9 0,-2-2-35 15,1 2 5-15,-2 2-33 0,2-2-35 16,-4 0-18-16,3 4 2 0,0 0 7 0,-2-1-11 16,1 1 9-16,-2 1-7 0,3 1 4 0,-3 1-10 15,4 3-10-15,-4 13-8 0,4 1-7 16,-2-4-7-16,2-5-6 0,0 3-28 0,0-8 10 16,0 7-3-16,10 27-3 0,-4-25-9 0,-1 1 20 15,2-13 1-15,1 7-9 0,0-3-5 0,1-5 2 16,0 1-13-16,0-5-8 0,1-2 16 15,-2 0-12-15,-8 0-1 0,14 0 4 16,17-15-2-16,-14 5-5 0,-5-3-3 0,2-3 11 16,-4 0-27-16,1 3 25 0,-4-6-10 0,-3 7-25 15,-1 0 37-15,-3 0-3 0,0 12-11 0,0-9-12 16,0 9 28-16,-12-18-2 0,-1 8-2 16,-1 0-2-16,-2 3 1 0,2 1-34 15,-4 4 28-15,6 0-29 0,0 2 8 0,3 0 13 16,1 0-12-16,0 0 2 0,8 0 5 0,0 0 0 15,-10 0-44-15,4 0-29 0,6 0-51 16,-8 0-30-16,8 0-58 0,-17 12 20 16,15-11-214-16,-1-1-34 0,-1 0 25 0,4 0 32 15,0 0 34-15,-4-6 23 0,3 3 8 0,4 1 21 16,-1-4 11-16</inkml:trace>
  <inkml:trace contextRef="#ctx0" brushRef="#br0" timeOffset="124292.79">11606 14425 766 0,'2'0'394'0,"-1"-3"-43"16,1 3-22-16,-1-2-42 0,-1 1 36 15,4-2-3-15,-3 3-27 0,4 0-2 0,-2 0-29 16,4 0-17-16,-4 0-26 0,2 0-8 0,0 4-20 15,-1-2-13-15,5-2-5 0,5 10-39 0,0-2-10 16,0 0-8-16,-1 4-7 0,2-1-9 0,-3 11 4 16,-2-5-16-16,4 5-21 0,-5 1-4 15,0-3-12-15,0 2 19 0,-1 6-28 0,-6 1 7 16,3 0-9-16,2 2 0 0,-5-1-14 16,3 3 1-16,-4 0 13 0,1 1 1 0,-1-1-16 15,-1-17-12-15,0 11-7 0,-14 37-14 0,5-32-29 16,1 0-32-16,-3 1-55 0,-2 3 13 15,-3-1-146-15,-4-2-80 0,-1 1 31 0,-1 1-270 16,0-4 24-16,-1 0 46 0,0-1 44 0,0-4 54 16,-1-1-9-16,1-2 76 0,1-3 20 0,3 2-5 15,0-1 11-15,-3-1 63 0</inkml:trace>
  <inkml:trace contextRef="#ctx0" brushRef="#br0" timeOffset="125630.71">4386 16631 454 0,'0'-16'245'0,"0"16"-16"0,0 0-25 16,0 0-20-16,0 0 8 0,0 0-10 0,0 0 2 15,0 0-20-15,0 0 9 0,0 0-31 0,0 0 9 16,0 0 5-16,0 0 8 0,0 0-38 15,-1-20 6-15,-4 20-12 0,-2 1-4 0,2-1-21 16,-3 0-7-16,8 0-10 0,-8 0-8 0,-5 0-4 16,-5 0 8-16,0 0-7 0,-4 0-8 0,3 0-5 15,0 0-15-15,-3 0-1 0,2 0-3 16,-1 9-5-16,2-9-1 0,-18 15-4 0,15-12-16 16,9-2-5-16,1 0-36 0,0-1-6 15,4 1-38-15,-2-1-50 0,4 0-18 0,-2 0-46 16,4 0 16-16,-1 3-264 0,-1-2 9 0,3 0 43 15,1-1 23-15,2 3 7 0,0-1 62 0,0 1 1 16,2-1-40-16</inkml:trace>
  <inkml:trace contextRef="#ctx0" brushRef="#br0" timeOffset="125925.69">4412 16917 232 0,'-2'3'354'0,"1"0"-44"0,-3-2-48 0,2-1-8 16,-1 0-12-16,0-1-33 0,-4 1 19 15,3 0-40-15,-1 0-2 0,0-3-20 0,-2 0-39 16,1 3-7-16,6 0 2 0,-13 0-38 15,-1 0-4-15,3 0 12 0,-12-8-60 0,6 4-22 16,-1 4-46-16,-4-2-55 0,11 2-65 0,-4 0 14 16,-3 0-299-16,-3 0 54 0,1 0 40 15,-2 0 19-15,1 0 10 0,-5 0 65 0,2 0-5 16</inkml:trace>
  <inkml:trace contextRef="#ctx0" brushRef="#br0" timeOffset="126783.63">2165 16462 487 0,'0'-3'240'0,"-2"-4"-16"0,2 3-45 0,-2 1-15 16,2-2-5-16,-1 0 2 0,1 0-21 0,0 0-8 16,-1 1 9-16,1 0-22 0,-2 1-7 15,2-1-6-15,0 1-13 0,0 1 2 0,0 0-22 16,0-1-7-16,0 3 11 0,0-3-25 15,0 6 0-15,3-2 13 0,-2 3-10 0,1-2-6 16,0 7 7-16,7 10-5 0,-2 1-18 0,-1 4 13 16,4-2-17-16,-4 3 29 0,4 1-22 0,-6 3 4 15,6-3 30-15,-2-4-35 0,0 4 16 0,1-2-3 16,-1-2 9-16,-1 1-18 0,1-3-34 16,1-2 18-16,-1-1-30 0,2 0 3 15,0 1 9-15,-1-7 9 0,5 6-4 0,-7-11-11 16,-1 1 27-16,1-2-13 0,1-1 10 0,-5 0-9 15,3-2-19-15,-2-2 23 0,1 0 21 16,-5 0-4-16,0 0 4 0,8 0-5 0,12-20-3 16,-9 5-2-16,-2-3 23 0,2-6-7 15,1 1-3-15,-3-3 15 0,0-1-21 0,1 1-8 16,-3-3-2-16,1 2-15 0,-1-1-1 0,0 0 4 16,1 4 8-16,-2 3 5 0,-3 1-4 15,2 3-37-15,-1 5 2 0,-3 6 0 0,0-2-46 16,2 2-35-16,1 0-24 0,-4 2-26 0,1 1-12 15,1-1-56-15,0 2 19 0,2 1-75 16,-1-3-64-16,1 3-78 0,2 0 51 0,9-7 5 16,-2 6 20-16,4-10 13 0,-1 6 16 15,6 0 24-15</inkml:trace>
  <inkml:trace contextRef="#ctx0" brushRef="#br0" timeOffset="127309.59">3136 16335 400 0,'2'-4'302'0,"-1"2"-47"0,-2-2-21 0,4-4-10 16,-5 5-24-16,1-4-24 0,-1 1 10 0,2 0-31 15,-2 1 13-15,1-1-19 0,-2-2-16 0,2 2 15 16,0 1-6-16,-9-14-8 0,6 5-42 16,-2 3 17-16,3 3-11 0,-2 2-12 0,-7-4-4 15,5-2-1-15,0 3-5 0,1 7-10 0,0-4-7 16,-1 0-4-16,2 4-8 0,0-2-5 16,1 3 1-16,1 1-6 0,-4-3-4 0,3 3-5 15,1 0-3-15,3 0 7 0,0 0-15 16,-6 0-3-16,6 0 0 0,-26 22-2 0,19-12 7 15,-1 6-1-15,2-6 4 0,1 6-12 0,3 3-13 16,-1 2 12-16,-1-2-21 0,4 7 30 16,0-11-3-16,0 5 0 0,0 5-9 0,0 4-20 15,0 2 23-15,0 0-2 0,0 0 1 0,0 2-2 16,0 1 1-16,0-1-2 0,0-1-1 16,13 33 1-16,-10-35 1 0,-1 0 8 0,4 1-21 15,-2-3 1-15,-4-1 2 0,5 2 18 0,-1-3-18 16,-3 3 9-16,-1-15-17 0,0 0 17 15,0 7 2-15,0 0-16 0,0 3-28 0,0-2-33 16,-10 23-23-16,8-27-49 0,-4 3-33 16,0-2-32-16,1-3 19 0,0 1-253 0,1 0 35 15,1-7 27-15,-1-2 15 0,2-1 15 0,-2-4 40 16,2 3 7-16,2-5 10 0</inkml:trace>
  <inkml:trace contextRef="#ctx0" brushRef="#br0" timeOffset="127551.57">3188 16810 702 0,'-5'-3'228'0,"1"5"-18"15,-1-2-40-15,0 1-3 0,-12 4-45 16,1 3 3-16,-2 1-25 0,2-2-16 16,0-1-77-16,6 3-14 0,-3-3 2 0,-1 4-260 15,0 0-87-15,1 0 54 0,4-7 12 16,0 5 3-16</inkml:trace>
  <inkml:trace contextRef="#ctx0" brushRef="#br0" timeOffset="132145.28">5734 16462 356 0,'0'0'197'16,"0"0"-15"-16,0 0-12 0,0 0-19 0,0 0 4 15,-11-32-5-15,5 33-11 0,0 3-15 16,-1-3 4-16,-1 2-2 0,8-3-5 0,-19 9-11 15,6-9 14-15,3 4-11 0,-1-4 3 16,4 0-16-16,0 3-21 0,0-2-2 0,-2-1-13 16,3 0 20-16,0 0-19 0,6 0 2 0,0 0 14 15,-12 0-27-15,6 0-1 0,0 0 2 16,6 0-11-16,-8 0-2 0,2 0 17 0,6 0 17 16,-8 0-27-16,8 0 9 0,-6 0-35 0,6 0 30 15,-9 0-39-15,9 0 28 0,-6 0-5 16,6 0-35-16,0 0 1 0,-9 0-1 0,9 0-2 15,0 0 3-15,0 0 14 0,-11 6-11 0,8 2 12 16,-2 9 2-16,2 9-30 0,3-10 35 16,-4 5-16-16,0 3 34 0,-2-5-41 0,6 2 11 15,-3-1-13-15,-1-2-1 0,-2 4 4 16,3-7 3-16,3-4 11 0,-3-4-20 0,2 2 15 16,-1 0 3-16,2-4-3 0,0 0 0 0,-2-1-30 15,2-2 28-15,0-2-12 0,0 0 22 16,0 0-17-16,0 0 29 0,0 0-15 0,0 0-22 15,0 0 16-15,0 9-1 0,0-9-8 16,0 0-8-16,0 0 10 0,0 0-10 0,0 0 6 16,0 0 2-16,0 0 6 0,11 15-3 0,-5-18-2 15,-2 3-12-15,3 0 2 0,3 0 17 16,1 0-20-16,2 0 9 0,4 0-6 0,4 0-3 16,-5 0 39-16,6 0-24 0,-2 0-8 0,18 16 8 15,-23-10-31-15,-6-1 16 0,8 2 6 16,-4 4 5-16,-2 2-10 0,-2 2 8 15,1 4 4-15,-5 1 6 0,3 6-6 0,-8-6-10 16,0-8 14-16,0 6-16 0,-17 25 1 0,10-13 5 16,-2-7 15-16,-1 5 13 0,0-9-34 15,1 7 3-15,-2-9 12 0,-4 1 5 0,2-3-6 16,-2-3-15-16,0-2 33 0,-1 0-44 0,0-1-4 16,4-5-1-16,12-4 16 0,-10 0-4 15,-1 0-27-15,-2 0-21 0,-13-17-18 0,13 1-20 16,1 4-23-16,-2-2-6 0,4-1-29 0,1 0 14 15,1 5-233-15,-1-4-33 0,6 2 51 16,-3 2 3-16,0-1 1 0,1 3 74 0,2 0-3 16,2 1-4-16</inkml:trace>
  <inkml:trace contextRef="#ctx0" brushRef="#br0" timeOffset="132724.23">6095 16991 442 0,'0'0'243'0,"3"4"-8"0,-3-2-19 16,0 0-24-16,1 0-20 0,0 0 3 0,-1 0-22 15,0 0-30-15,2 0 13 0,-2-1-15 16,2 3-14-16,0-3-19 0,-2 3-9 0,2 1 17 16,1-3-26-16,-3 2 11 0,4 1-6 0,-1-1-19 15,-1-1-9-15,-1 0 10 0,3 0 5 0,-1 1-34 16,-2-1 15-16,1 0-14 0,-1-1 7 15,1 2 6-15,-2-3-26 0,1 2 32 0,0-2-22 16,1 1 5-16,-2-2 7 0,0 3-23 16,0-3-9-16,0 0 26 0,0 0-20 0,0 0 3 15,-8 0-15-15,6-3 8 0,-3 2-2 0,3-1 3 16,-2-1-1-16,1-2-11 0,0 1 7 0,0 3 14 16,1-2-10-16,0-3 6 0,0 4-20 15,0-2 24-15,2 0-20 0,-1 2 4 0,1 0 15 16,1 0-21-16,-1-2 1 0,2 4 30 15,0 0-37-15,1 0 24 0,1 0-20 0,-1 0-8 16,1 0-4-16,-1 4 34 0,1-2-6 0,0 1-12 16,-1-2 13-16,-1 2-18 0,2 0 27 0,-4 0 2 15,3-2-26-15,-1 1-5 0,0 0-6 16,-2 0 0-16,3-2-40 0,-3 0-69 0,0 0-36 16,-3 0 15-16,-1-2-283 0,1 2 19 0,3-2 31 15,-4-1 40-15,2 2 18 0,0-3 46 16,0 0-1-16</inkml:trace>
  <inkml:trace contextRef="#ctx0" brushRef="#br0" timeOffset="135625.04">6726 16775 585 0,'0'0'212'0,"0"-20"-14"0,0 20-30 15,20-35 6-15,-19 30-30 0,-1-3 0 0,0 2-23 16,0 0 1-16,0 0-18 0,0 6 1 15,0 0-27-15,0 0 12 0,0-10-9 0,0 10-9 16,0-9-2-16,0 9-15 0,-9-15-7 16,8 12 4-16,-4 3-20 0,3 0 2 0,-5-2 2 15,6 2 9-15,-2 0-13 0,-3-2-1 0,2 4 21 16,1-2-6-16,0 0-8 0,-4 2 2 16,7-2 0-16,0 0-4 0,-9 0 22 15,-15 13-29-15,10-3-6 0,4 1 4 0,0-4 23 16,-5 5-8-16,-1 6-7 0,6-6-9 0,-2 5 22 15,-2 2-3-15,6 3-28 0,1 2 18 0,0 5-6 16,5 3 6-16,2-20-3 0,0 12 20 16,0 1-29-16,0 5-17 0,18 33-5 0,-9-40 14 15,2 6 34-15,2-8-18 0,5 0-24 16,1-3 1-16,-1-2 5 0,3-6-15 0,-1 0-6 16,0-6 18-16,-10-4 19 0,3 0-35 0,4 0 28 15,19-16-9-15,-20 6-11 0,1-4 23 16,-3 0-28-16,-1-1 11 0,-3-1-3 0,3-3-3 15,-3 1 22-15,-6 0-14 0,3-1-13 0,-2-3 6 16,-4 8-15-16,-1 0 6 0,0-1-2 16,0 5-3-16,0-4 2 0,-13-13 2 0,9 17 14 15,-10-4-17-15,2-2 14 0,1-1-11 0,1 1 14 16,-7 4-30-16,4-7-23 0,-2 3-10 16,3 5-6-16,-2-5-21 0,4 4-17 15,1-3-58-15,2 5 13 0,0 1 16 0,3 0-102 16,2 2-87-16,-2 2-73 0,4 1 22 0,0 4 23 15,0 0 25-15,0 0 22 0,0 0-14 0</inkml:trace>
  <inkml:trace contextRef="#ctx0" brushRef="#br0" timeOffset="136439.99">7380 16679 242 0,'3'-4'305'0,"-1"-1"-36"15,-1 0-28-15,2 0-24 0,-3 0 4 16,1-2-19-16,1 0-12 0,-2 1-12 0,0 0-10 15,0 0 4-15,-2-1-18 0,2 7-24 0,0 0 7 16,0-9-3-16,-10-8-10 0,8 11-21 16,-1-2-11-16,-2 2-9 0,2-2 29 0,1 5-29 15,-2-4-9-15,-5-9-7 0,-1 10 8 0,2 0-27 16,0 2-4-16,2 0-6 0,-1 4-2 16,0 0 23-16,7 0-6 0,-6 0-17 15,-6 0-7-15,-13 23 0 0,12-14-1 0,0 5 7 16,1-1 1-16,5 3-5 0,-2 6-32 0,0-1-3 15,4 0 18-15,2 2-7 0,-2-2 12 16,3 3-3-16,2-6-14 0,0-5 9 0,0 1-1 16,0 2 0-16,16 23-1 0,-8-23-2 0,1-1-2 15,1-7 3-15,-2-2-2 0,3 4 14 16,2-8-3-16,-13-2-1 0,9 0-9 16,-1 0-3-16,0 0 0 0,13-16 1 0,-8 7 13 15,-4 0-17-15,-1 2-1 0,-2-2-28 0,4-4 4 16,-2 5-6-16,0-10 31 0,-3 7-21 15,1 0-23-15,-2 1-8 0,-1 1 9 0,0 0-4 16,-3 2-2-16,3-2 22 0,-3 4-15 16,0 0 5-16,2-3 11 0,-2 4 10 0,3 0 4 15,-3-2-3-15,2 2-5 0,-2-1 10 0,0 1-16 16,0-1 25-16,0 1-13 0,0 2 33 0,0-2-10 16,0 4-25-16,0 0 2 0,0 0 9 15,0 0 12-15,0 0-22 0,0 0 21 0,0 0-17 16,0 0-10-16,0 0 35 0,3-13-27 15,-3 17 23-15,0 2-4 0,0 1 7 0,-1 2-6 16,1-1 32-16,-2 19 9 0,2-16-3 0,0 9 8 16,-7 25-14-16,5-17 30 0,1 1-32 15,1-1-6-15,-3 1-2 0,3 2 19 0,-2 0-17 16,2 1 4-16,0-5 11 0,-1 3 5 0,1-3 12 16,0 2-24-16,-1 1 4 0,-1-5-3 15,2-5-16-15,0-4-3 0,0-2-5 0,-1 1 2 16,1-3-14-16,0-2 5 0,-1 0-4 0,1-3-12 15,0-1 2-15,0 2-52 0,0-2-11 16,0-6-20-16,0 0-5 0,0 0-46 0,0 10-20 16,0-10-35-16,0 8 19 0,0-8-158 15,0 0-124-15,0 0 29 0,0 10 29 0,0-10 28 16,0 0 24-16,0 0 23 0,12 15 16 0,-10-15 13 16</inkml:trace>
  <inkml:trace contextRef="#ctx0" brushRef="#br0" timeOffset="137111.97">8041 16746 708 0,'0'-1'220'0,"0"-3"0"0,0 2-29 0,-1 2-2 15,-1-3 0-15,2 2-32 0,-2 0 9 16,-1-1-7-16,0 2-30 0,-2 0 15 0,2 0-19 15,-2 0 26-15,0 0-22 0,0 2-23 0,-2-1 9 16,1 0-11-16,6-1 9 0,-8 0-18 0,-15 10 6 16,9-4-18-16,3-4-6 0,-6 4 27 15,4-4-23-15,2 1-15 0,-1 7-6 0,4-5-5 16,-3 2 24-16,-2 1-39 0,4 0 21 0,-2 3-23 16,2 1-2-16,1-2-5 0,-2 8 6 15,1-1 4-15,3 1-33 0,-1-6 32 0,3 7-2 16,-1-5-6-16,3 0 12 0,1-2-23 0,-1-1 14 15,2 3-10-15,0-14 14 0,0 0-22 0,0 10 7 16,0-2-1-16,0-8-9 0,0 12 7 16,13 5-11-16,-2-5 2 0,0 0 14 0,-1-8-48 15,-1-4 41-15,2 2-10 0,-2-2-15 0,0 2 0 16,8 3 14-16,-6-4 2 0,4 7-12 16,-3-7-3-16,-3 1-7 0,0 4 22 0,0-3-11 15,-1 0-3-15,-4 3 14 0,11 4-3 16,-7-4-4-16,-2 2 5 0,-1-5-10 0,2 3-12 15,-1-2 15-15,-5 2-2 0,4-3-23 0,0 0 49 16,-3 4-20-16,0-4 0 0,3 3 3 0,-5 0 14 16,0 2-22-16,2-1 6 0,-2-7 4 15,0 15 6-15,-17 21-5 0,8-16-37 0,-1 3-1 16,-3-5 1-16,-2 2-70 0,3-5-71 16,-6-2-32-16,3-2 19 0,-3 1-356 0,1-9 59 15,-2 0 34-15,3-3 32 0,8 0 42 0,-6 0 10 16,-13-26 60-16,11 10-21 0,0-3 13 15,1-5 3-15</inkml:trace>
  <inkml:trace contextRef="#ctx0" brushRef="#br0" timeOffset="138233.88">8371 16952 360 0,'-3'0'242'0,"2"0"-14"0,-4 0-47 0,1-2 17 16,2 2-17-16,-1-2-11 0,-1 2-14 0,2-2-12 16,-1 2-17-16,2-1-8 0,1 1-8 15,0 1 20-15,1 3-17 0,2 0 3 0,2 2 11 16,6 9-14-16,0 3-21 0,0-1 26 16,3 5-18-16,-4 1 9 0,2 1-7 0,-2-3-12 15,0 3 15-15,-1-2-20 0,-1 2-9 0,-2-4 19 16,-1 3-26-16,0-4 16 0,-4 1-9 15,0-4-9-15,-1-16-15 0,0 11 10 0,0-1-12 16,0 0-3-16,0-2 1 0,0-8 5 16,-10 20-14-16,8-17-9 0,0 1 1 0,0-3-11 15,0-1 11-15,-1-1-20 0,1-4 3 0,-1-1-16 16,1-17 16-16,-2 3-4 0,4 8-8 16,0-10-6-16,0 1 6 0,11-26-9 15,-4 21 7-15,0 4 0 0,1 1 0 0,-1 3-6 16,3 5 3-16,-3 3-5 0,0 2 13 15,3 3-14-15,-4 2 13 0,2-1 6 0,0 4 1 16,-8 0-1-16,7 0-15 0,4 0-5 0,14 17 14 16,-11-7 4-16,-1 0-9 0,0-2-10 15,-7 2 18-15,0 0-7 0,-3-4 3 0,2 0 10 16,-1 1 10-16,-3-3-12 0,1 2-7 0,1-3 9 16,-2 0-10-16,-1 1-1 0,1-4 8 15,0 3 0-15,-1-2-16 0,0-1 4 0,0 0 16 16,0-1-11-16,1 0 5 0,-1-7 12 15,3 2-12-15,-2-2-3 0,4-11-21 0,3-4 17 16,-5 1-30-16,7 0 14 0,-1 2 12 0,2 1 11 16,-1 3-21-16,1 0-1 0,0 5 19 15,-1-1 0-15,1 4-1 0,-4 4-19 0,2 3-8 16,-1-2 23-16,-8 3-12 0,6 0 1 16,15 18 2-16,-10-7 17 0,0 3-11 0,-2 0-15 15,0 6 2-15,-1-3 1 0,-1 3 28 16,1 0-13-16,1 0 17 0,0-1-22 0,-3-2 26 15,1 1 6-15,-4-8-4 0,4 8 0 0,-4-5-17 16,1-3 1-16,-4 2 4 0,3-6-11 16,-2 1-3-16,1 0 15 0,1-2-30 0,-2-1-4 15,1 2 4-15,0-2-57 0,-1-2-27 0,-1 4-16 16,0-4-21-16,0-2-29 0,0 0-46 16,0 0-6-16,0 0 20 0,0 0-131 0,0 9-63 15,0-9-19-15,0 0 42 0,0 0-13 0,0 0 71 16,8 10-14-16,-3-11 57 0,5-11-30 15</inkml:trace>
  <inkml:trace contextRef="#ctx0" brushRef="#br0" timeOffset="138550.85">9233 16825 331 0,'1'-5'365'0,"0"2"-64"0,2-4-9 15,-3 2-50-15,0 1 29 0,1-1-62 0,-1 2 9 16,0 0-65-16,0 2-8 0,1 1 33 16,3 1-33-16,-4 4-8 0,0 0-1 0,2 4-16 15,0-1 13-15,2 14-17 0,-2 7 12 0,3 3-8 16,1-6 5-16,-2 6-8 0,-4-16-28 0,0 9 0 16,0 2 6-16,0 3-9 0,9 33-28 15,-7-34 10-15,-1 2-4 0,1-3-7 0,-2-16-22 16,0 5-16-16,0 2 7 0,0-2-37 15,0 0 2-15,0-5-70 0,0 1-39 0,0-3-20 16,0-2-39-16,0-8-61 0,0 10 20 0,0-10-98 16,0 10-126-16,0-10 31 0,0 0 13 15,12 12 43-15,-11-12 23 0,2 0 25 0,2-2-32 16,-1-4 50-16</inkml:trace>
  <inkml:trace contextRef="#ctx0" brushRef="#br0" timeOffset="139056.82">9718 16958 348 0,'2'-3'364'0,"-2"-2"-35"15,2 1-23-15,-2 2-40 0,0 0 1 16,-2-1-18-16,2 0-20 0,-4 2-28 0,3 0-22 15,-2 1-19-15,0 0 23 0,-4 0 23 16,1 2-24-16,-7 7-25 0,-1 1-4 0,-2 0-19 16,1-1 13-16,-1 2-15 0,3 1-10 0,2-4-20 15,0 6-10-15,5-7 0 0,-2 9-20 16,-1 0 19-16,3-3-16 0,0 0-9 0,5 0-22 16,0-1 9-16,1-12-20 0,0 10 15 15,0 5-12-15,15 11-7 0,-5-7 5 0,1 1 1 16,1-6-1-16,1-3-14 0,1 4-14 0,-1-6 16 15,2 5 5-15,1-7-28 0,0 2 10 16,0 2 7-16,-2-7-5 0,0 2 9 0,-4-4-1 16,5 6-17-16,0 0 8 0,-4-2-1 15,-2 0-3-15,-1-5 2 0,-2 4-1 0,3 2-11 16,0 5 13-16,0-4 6 0,-3 1-6 16,-3 3 16-16,2-2 7 0,-2-2-1 0,-2 2-10 15,0 2-7-15,-1 0 5 0,0 7 2 0,-16 24 0 16,8-17-6-16,-3-5-16 0,-3 0-12 15,3 1-50-15,-3-2-32 0,0-3 9 0,-4-1-131 16,1-8-70-16,-3 6 28 0,2-5-298 0,-1-2 47 16,-4-1 38-16,5-5 39 0,6-1 30 15,-4 0 29-15,-5 0 34 0,-24-16 17 0,19 5 8 16,1 1 17-16,-1-11 3 0</inkml:trace>
  <inkml:trace contextRef="#ctx0" brushRef="#br0" timeOffset="141313.73">10082 6692 318 0,'0'0'153'16,"0"0"-32"-16,25 33-17 0,-25-9-13 15,0-13 59-15,0 9-25 0,0 4-73 0,0 1 9 16,12 30 38-16,-12-39-46 0,0 8 17 0,0 5 9 15,0 4 2-15,11 42-9 0,-9-34-12 0,3 2-12 16,-1 4 1-16,-3 6-17 0,3 6 23 16,2 0 18-16,-6-28-16 0,0 18 11 15,0 10-9-15,0 8-27 0,0 3 17 0,-13 84-27 16,9-76 0-16,0 0 17 0,2-1-5 0,-3-1 0 16,3 2-1-16,-4 2-14 0,0-4 2 0,-2 3 20 15,4-1-22-15,-2-1-1 0,2-3 4 16,-4-7-4-16,6-1 0 0,-5 1 0 0,2-6 4 15,1-1 1-15,-1-3-11 0,-2-2 5 16,3-2-2-16,-1-6-6 0,2 2 6 0,-5 0 1 16,3-8-4-16,-2 6 3 0,3-4-3 0,-2 2-8 15,0-1 11-15,-1 3-4 0,0-4-8 0,0 0-2 16,-3 2 6-16,1 4-6 0,-2-6 20 16,1 1-11-16,-3 1-5 0,0-2-5 0,2 1 3 15,-2-2 2-15,2-1 1 0,-6-1 0 16,5-2 1-16,-1 2 8 0,0-3-14 0,1-1 7 15,-2-2-3-15,1 1-5 0,2-3 3 16,-3 0-11-16,3-3 0 0,0 2 5 0,-4 0 8 16,6 1-5-16,-4-4 3 0,3 1-17 0,-4 6 16 15,5-2-8-15,-2-1 6 0,-1 6 8 0,-2 2-6 16,2-4-10-16,0 9 21 0,-1 0-9 16,4 4-2-16,-4 0 0 0,1 4-13 0,2 0 16 15,-2 1-18-15,6-2 17 0,-3 1 4 0,2-2-3 16,-1-1-1-16,4-1-7 0,1-7 5 15,1 3-2-15,2-21-13 0,0 10 13 0,0 2 11 16,0 3-9-16,13 38-7 0,-9-40-6 16,5-2 21-16,-2-1-8 0,1-1 0 0,2 5-4 15,-1 1-7-15,1-3 15 0,2 4-23 0,1-3 19 16,0 7-7-16,-1 1-6 0,3 4 0 16,0 0 16-16,3-2 3 0,-4 3-8 15,3 2-11-15,0-8 19 0,6 4-12 0,-9-2 8 16,5-2 2-16,0-5 2 0,2 0-19 0,-3-2 10 15,2 3 5-15,2-3-4 0,1-8-3 0,-1 3 3 16,9-3 3-16,-5 3-3 0,5 0 6 0,-4-3-11 16,3 0-11-16,0 3 23 0,3-5-7 15,0 2 4-15,2 1-2 0,1 1 7 0,5-2-11 16,-1 4 4-16,4-1-2 0,-3-1-3 16,5 3 11-16,0-3 2 0,0 2-12 0,5-5 1 15,-2-1 5-15,5-2-16 0,0-4 18 16,0-4-1-16,2-3-3 0,2 0-3 0,-2-4-1 15,-1-1 6-15,2-4-8 0,-4 0-3 0,2-3 6 16,-1 2 13-16,-3-4-7 0,-1 0-2 16,-25 0 2-16,11 0 4 0,6 0-10 0,2 0 5 15,-1 0 4-15,2 0-10 0,39-14-1 0,-44 13-1 16,-2 1-10-16,-3-1 9 0,-17 1 4 16,7 0 0-16,5 0 8 0,0 0-8 0,34 12-3 15,-31-8 2-15,-3 2 9 0,0 0-4 0,-3 1 2 16,-1 2 0-16,-2-3 4 0,4 1-3 15,-5 6 8-15,0-2-8 0,-1 0 6 0,3 7-5 16,-4-3-11-16,3-1 13 0,-3 7 8 0,2-4-10 16,-4 2-4-16,-1 1 10 0,5 0-3 15,-3 4-18-15,-2 2 27 0,3 0-17 0,-4 6-4 16,-1-1 14-16,3 2-1 0,-3-4-5 0,0 5-12 16,-2 5 7-16,-3-4-2 0,3 1-10 15,0 5 24-15,1-3-10 0,-1 1 5 0,-3 0-6 16,-1 0 5-16,-1 2-11 0,2 1 12 15,-2 0-1-15,-3-4-11 0,4 2 6 0,-3-2-3 16,-1 3-13-16,-1-4 14 0,1 2 10 16,-2 0 3-16,-1 1-5 0,-1-1-3 0,0 7-1 15,1-5 22-15,-3 3-11 0,0-23-4 0,0 9-9 16,0 12 9-16,-12 38-9 0,11-35-1 16,-2-2-1-16,-1 2-7 0,1 3 21 0,-1 0 0 15,1-3-15-15,0 3 6 0,-2 1-1 0,1 2 8 16,-3 1-6-16,3 3-2 0,-1 3 17 15,-1 3-18-15,-1 1 2 0,4 7 16 0,-6 1-10 16,3 1-15-16,1 3 2 0,-4 1 24 16,0 1-10-16,3-1-13 0,-4 8 12 0,0-3-8 15,3 2-8-15,-4 5 18 0,1-2 0 16,1-2-14-16,1 1 6 0,3 5-4 0,-2-4 11 16,1 4 12-16,2 2 7 0,2-1-34 0,-5 2 37 15,6 1-34-15,-2 4 6 0,3-4-2 0,-5 4 7 16,5-1 6-16,0 2-2 0,-2-2-25 15,2 2 34-15,-2 4-31 0,2-2-5 16,-1-1 1-16,0-4-3 0,-5-1-24 0,2-7-11 16,-2-3-33-16,3 0-27 0,-4-9-43 0,3 0 15 15,-3-7-178-15,-1-6-84 0,2-10 27 0,-11-7 24 16,1-8-5-16,-3-11 48 0,-5-6 33 16</inkml:trace>
  <inkml:trace contextRef="#ctx0" brushRef="#br0" timeOffset="142878.57">1445 12651 629 0,'-19'0'214'0,"-16"-13"-14"16,16 13-32-16,4 4-12 0,-3-1-4 0,8 1 17 16,-1 1-18-16,1 0-8 0,3-5-17 15,2 4 14-15,-2-2-26 0,2 3-17 16,-2-5-7-16,3 1-21 0,0 3 0 0,-1 0-6 16,0 0-13-16,1 2 5 0,-1-1-14 0,-3 11 19 15,2-6-14-15,-7 18 13 0,3-5-36 0,7 3-5 16,-1-4 11-16,3 1 8 0,0 0 0 15,1-5 6-15,-2 9 7 0,2-12-13 0,0 5-34 16,0 2 16-16,11 27-9 0,-4-27 16 0,-1-1-12 16,0-3-20-16,1-5 9 0,-4-2-1 15,10 1 23-15,-4-3-26 0,0-3-1 0,0-6-8 16,-2 0 9-16,-7 0-1 0,28-14 9 16,-15 1 12-16,5-5-20 0,-3-6-4 0,1 3 3 15,-2-3 17-15,1 0-10 0,1-1-10 0,-5-4 20 16,1 2-16-16,-1-5 24 0,2 7-33 0,-4 1 16 15,-3-1 3-15,3 5-19 0,-4 2 18 0,1-1-6 16,-3 5-17-16,3 1 17 0,-6 3 2 16,1 1-20-16,-1 9 11 0,0 0-1 15,0-7-17-15,0 7 13 0,0-10 1 0,0 10-14 16,0-9 32-16,0 9-21 0,0 0 2 0,0-9 4 16,0 9 12-16,0 0-20 0,0-7-4 15,0 7 37-15,0 0-7 0,0 0-25 16,1-10-2-16,-1 11 24 0,0 4-16 0,0 0 8 15,1 0 0-15,-1 2 3 0,0 3 5 0,0 0-17 16,0 2 9-16,0 5 24 0,10 28-8 16,-6-17-21-16,-1-1 5 0,2-9-6 0,3 3 10 15,-4 3 8-15,3-4-4 0,-2-4-12 0,0-3-4 16,4 3-10-16,2-6 29 0,0-1-20 16,-1-5-7-16,0-1-9 0,0-2-25 0,-10-1-29 15,12 0-17-15,2 0-45 0,18-19 11 0,-23 5-176 16,7 4 24-16,-5-3 23 0,2 0 19 15,-2-2 19-15,-2-2-102 0,0 1-9 0,3 0 18 16,-4 0 40-16</inkml:trace>
  <inkml:trace contextRef="#ctx0" brushRef="#br0" timeOffset="143480.6">1787 12365 383 0,'-10'-17'275'0,"-4"-3"-33"0,2 6-4 15,-4 0-25-15,-1 1-10 0,-4 3 5 16,4-2-24-16,-7 1-4 0,3 5-23 0,-5-6 17 16,-2 10-24-16,0-6-24 0,-4 4 5 15,19 4 15-15,-10 0-23 0,-2 0-34 0,-2 0 5 16,-2 0 12-16,-42 26-11 0,37-10-34 0,-4 1 8 16,1 5-8-16,1 0-8 0,2 2-7 15,2 6 14-15,0 0-15 0,6-1-11 0,-3 4 11 16,2 0-20-16,0 5 1 0,2-5-6 0,2 4 9 15,2 9-2-15,5-7-3 0,0 6-2 16,1-4-3-16,6 2-1 0,-1 8-2 0,5 0-10 16,3 1 7-16,2-28-15 0,0 17 11 15,11 50 0-15,-5-34-10 0,7-4 0 0,1-2 0 16,3-2 11-16,7-2-10 0,5-4 11 0,-1 1-32 16,4-5 26-16,0-13-19 0,-1-6 0 15,-4-5 23-15,2-2-17 0,3-1-4 0,0-4-3 16,4-2 15-16,2-5 4 0,2-1 15 0,-21 0-15 15,39-14 6-15,-19 3-1 0,2-4-4 16,-4 1-10-16,3-10 20 0,-6 3-30 16,3-3 23-16,0-6-5 0,-5-2 6 0,4 0-3 15,-3-4-4-15,-5 4-5 0,-1-2 0 16,-5 0 41-16,2 2-4 0,-7-2-4 0,2-1-2 0,-3-3-42 16,-4 0 1-16,-3-4 2 0,-2 3 11 15,-3-1-9-15,-4-7 12 0,0 28 8 16,0-11-15-16,-14-40 0 0,6 32 0 0,0 1 7 15,-2 2-2-15,-1 6 0 0,-1-3 15 0,-1 4 5 16,0-1 7-16,1 3-3 0,-4-1-4 16,3 5 0-16,0 5-31 0,-1-1-2 0,3 5-8 15,-2-4 16-15,4 2-14 0,-1 7-20 16,4 0-42-16,-1 3-3 0,0 0-29 0,2 1-60 16,-2 1-37-16,2-1 19 0,0 4-265 0,-3 0 23 15,-1 0 16-15,-5 0 57 0,1 0 22 0,-16 20 18 16,16-16 25-16,4 3 21 0</inkml:trace>
  <inkml:trace contextRef="#ctx0" brushRef="#br0" timeOffset="146289.41">28526 5261 494 0,'0'0'181'0,"0"0"-9"0,0 0-12 16,14 0-34-16,-14 0 15 0,0 0-5 0,0 0 4 15,0 0-24-15,0 0 14 0,0 0-10 16,0 0-20-16,0 15-9 0,0-15-1 0,0 0-15 16,0 0 17-16,-8 29 6 0,-4-26-34 15,2-3 6-15,-2 4 5 0,3-4-8 0,-1 0 20 16,1 3-17-16,-1-3-10 0,1 0 17 0,-9 0-20 16,3 0 2-16,-6 0 27 0,2 0-46 15,0 0 5-15,-3 0 0 0,2 0 12 0,-2 0-1 16,-1 0-8-16,-1 0-20 0,-3-9 20 0,-1 9-3 15,-3 0-9-15,-30-20-25 0,30 17 23 16,-1 3 0-16,0-7-19 0,1 5-8 0,1-1 47 16,2 3-19-16,1 0 26 0,1-4-40 15,3 0 4-15,-1 1-11 0,2 0 6 0,-1-1-19 16,1 2 23-16,-1 2-23 0,3-1 16 0,-4-2 1 16,1 1-18-16,14 2 27 0,-11 0-8 15,-2 0 7-15,1 0-18 0,-4 0 1 0,-1 0 19 16,-2 0-31-16,0 0 14 0,-2 0-11 0,1 0-1 15,-1 0 1-15,-1 0 14 0,0 0-2 16,-31-14 9-16,37 12-1 0,-3 1-12 0,-2-5 1 16,3 2 19-16,4-2-7 0,-3 6-1 0,2-4-21 15,1 2-1-15,3 1 1 0,0-4 4 16,-2 1 0-16,0 3 14 0,9 1-1 0,-2 0-19 0,-5 0 8 16,-1 0-6-16,-3 0 0 0,-2 0 17 15,-23-15 8-15,23 14-2 0,11 1-3 16,-5 0-3-16,-4 0-1 0,-2 0-1 0,1 0 2 15,-1 0-16-15,1 0-2 0,3 0 38 16,0 0-11-16,-1 0-5 0,5 0 12 0,-3 0-8 16,2 0-12-16,2 0 5 0,-1 0-6 0,2-6 7 15,-17-8 1-15,14 12-1 0,1-2 2 0,0 2-26 16,-1 1 29-16,1-4 5 0,-2 4-8 0,-1 1 7 16,2-1-23-16,-1-1 10 0,-4 2-16 15,4 0-4-15,-3-1 32 0,0-2-6 0,-1 3-13 16,0-2-10-16,11 2 14 0,-5 0-24 0,-4 0 20 15,1 0-7-15,-4 0 25 0,3 0-15 16,-1 0-4-16,-1 0-18 0,0 0 27 16,1 0-8-16,-1 0-9 0,-1 0 7 0,1 0-19 15,-2 0 21-15,-3 0-5 0,2 0-7 16,0 0 1-16,-1 0 8 0,0 0-2 0,0 0-10 16,1 0 20-16,0 0 4 0,3 0-9 0,1 0-18 15,0 0 0-15,5 0 24 0,0 0-10 16,2 0-8-16,0 0 15 0,3 0-11 0,-2 0 6 15,2 0 2-15,-2 0-3 0,2 0-32 16,-2 0 30-16,1 0-4 0,-4 0-23 0,-1 0 26 16,0 0 5-16,-2 0 4 0,-2 0-12 0,4 0 7 15,-3 0 7-15,0 0-7 0,-20 18-22 16,20-14 25-16,4 0-6 0,4-2-8 0,-5-1-11 16,5 2 23-16,3-3 2 0,-1 0 5 0,3 0-10 15,-5 0-21-15,3 0 21 0,-2 0 2 0,4 0 9 16,-3 0-23-16,3 0 18 0,-6 0-11 0,0 0-7 15,1 0 7-15,-2 0 8 0,-2 0 0 16,1 0-6-16,4 0-21 0,-5 0 37 0,2 0-15 16,-1 0-1-16,-4 0-7 0,3 0-12 15,4 0 20-15,-2 0 5 0,-1 0 17 0,-14-8-3 16,21 8-16-16,-3 0 11 0,-2 0-14 0,-2 0-6 16,2 0 13-16,-22-14 6 0,24 14-11 15,-5-1-16-15,0-2 15 0,-1 2 10 0,1-4-5 16,-1 4-9-16,-1 1-1 0,2-3 12 0,-3 3-1 15,7 0 0-15,2 0-3 0,-1 0 4 16,4 0-2-16,-1-2 11 0,2 2-2 0,-1 0-6 16,9 0 0-16,-8 0-9 0,1 0-1 0,1 0 21 15,0 0-21-15,-9 0 3 0,1 0-2 0,1 0 9 16,3 0-2-16,-1 0-3 0,2 0-14 16,-1 0 23-16,4 0-25 0,-1 0 9 0,-3 0 0 15,3 0 2-15,0 0-13 0,1 0 9 16,-3 0-36-16,4 0 4 0,5 0-84 0,-9 0-61 15,9 0-34-15,-7 0-41 0,7 0 25 0,-2 5-275 16,6-4 61-16,2-1 30 0,2 0 41 0,10-3 4 16,-9 3 19-16,3 0 28 0,17-13 53 15,-19 6-17-15,-1 3 6 0</inkml:trace>
  <inkml:trace contextRef="#ctx0" brushRef="#br0" timeOffset="149675.15">25803 5981 422 0,'0'0'246'0,"13"17"-13"0,-13-17-9 0,0 0-10 15,0 0-2-15,0 0 19 0,0 0-32 16,0 0 31-16,15 0-31 0,-15 0 1 0,21 28-60 16,-18-32 7-16,1 0-17 0,8-8-14 0,0-2-12 15,0 3 24-15,1-3-14 0,2-6-26 16,-2 1-10-16,1-4-6 0,0 2-12 0,0-3 7 15,-2 3-8-15,-2-3 17 0,0 1-12 0,3 2 15 16,-4-3-27-16,1 6-6 0,-2 4-5 16,-1-3 17-16,-1 0-10 0,3 6-28 0,-2 2 9 15,-2 1-17-15,2 2 19 0,2-9-12 16,0 9-11-16,-1 2 28 0,-2 0-39 0,4 1 11 16,-4 0 5-16,1-1-1 0,-2 4-18 0,0 0 1 15,3 0 0-15,-3 0 1 0,-5 0 0 16,0 0 20-16,7 0-9 0,18 18 6 0,-14-7-15 15,0 3 3-15,-2 2 18 0,-2 0-4 0,2 1-22 16,-3 2 23-16,2 1-14 0,1 2 0 16,0 0-1-16,1 3 3 0,-1-4-2 0,0 1-8 15,3-3 21-15,-1 1-25 0,3-2 12 16,-3 2 0-16,-1-4 13 0,-1 0-2 0,1 0-1 16,-1-2-23-16,-3-4 9 0,4-2-1 0,-6-1-8 15,-1-2 21-15,-1 0-6 0,2 0 4 16,-4-1-9-16,0-2 60 0,0-2-26 0,0 0-10 15,0 0 25-15,0 0-24 0,0 0 4 0,0 0-23 16,-11 19 19-16,4-19-11 0,2 2 16 16,-2-2-5-16,-1 0 11 0,-1 0-9 0,-1 0-3 15,-4 0-7-15,-4 0 2 0,2 0-1 16,-3 0-9-16,-20-16 0 0,14 11-3 0,2-1 2 16,-2 1-16-16,2-2 21 0,0 1-10 0,-2-4 9 15,2 3 5-15,4-2-16 0,0 0-7 16,1 3 12-16,-3-4-3 0,6 2-5 0,0 0-35 15,8 2 3-15,-3 2-96 0,3-2-43 0,0 3-58 16,1-1-51-16,-3 2 27 0,6 0-248 16,-2 2 37-16,3-3 8 0,-2 0 31 0,4 3 49 15,0 0 47-15,0 0 27 0,0 0-25 0,0 0 6 16</inkml:trace>
  <inkml:trace contextRef="#ctx0" brushRef="#br0" timeOffset="150455.06">26588 5815 395 0,'0'-5'297'0,"3"1"-46"0,-3 3-35 16,1-4 3-16,1 1 2 0,-2 3-9 15,-3-4-38-15,3 1-10 0,0 2-34 0,0 1-7 16,0-2 10-16,0-1-41 0,1 1-18 0,-2 3 18 16,4-2-10-16,-5 2-18 0,1 2 2 0,-2-1-20 15,3 5 21-15,-1-2-24 0,0 3 7 16,-1 2-5-16,-3 13 3 0,4 2-21 0,-2 0-5 16,2-2 0-16,-2 4 10 0,3-15-6 0,0 10 6 15,0-1-7-15,0 1-4 0,11 23 3 16,-7-22-6-16,1-3-12 0,2 0 10 15,-4-8 1-15,5 2 14 0,-3-4-23 0,6 3 15 16,-3-5 8-16,3 3-15 0,-4-6-2 0,4-4-27 16,-4 0 10-16,2 0-10 0,-9 0 16 0,7 0 16 15,0 0-20-15,13-20 18 0,-6 13-3 16,-1-5-9-16,-2 5-4 0,-5-2-10 16,8-1-7-16,-2-3 21 0,-3 0 11 0,2-4 13 15,-1 0-32-15,-1-1-6 0,-3 2 14 16,3 0 13-16,2 0-11 0,-5 3 31 0,-2 1-19 15,6-5 23-15,-7 5-6 0,1 1 34 0,0 1-14 16,-4-1-6-16,0 3-5 0,3 2 1 16,-3 6 10-16,0 0 0 0,0 0-16 15,0-10 11-15,0 10-8 0,0-10-16 0,0 10 4 16,0 0-16-16,0 0 12 0,0-11-16 0,0 11-1 16,0 0 11-16,0-8-18 0,0 8 7 15,0 0-7-15,-3-9-1 0,3 13-13 0,0-1 14 16,0 2 10-16,0 0-20 0,0 3 4 15,0 0-1-15,0 2 35 0,0-1-38 0,0 3 28 16,0 0-13-16,0 10 0 0,9 28 21 0,-3-20-13 16,1-2 8-16,1 4-4 0,-1-2 6 15,2 0-9-15,-3 0-5 0,5-4 12 0,-3 6 4 16,-1-3 9-16,2 1-6 0,-4-2 1 16,3 2 4-16,-4-2-15 0,-1 3 27 0,-1-5-9 15,-1-5 14-15,-1-6 5 0,0 4-10 0,0 1 6 16,-14 23-5-16,2-22-8 0,1-9 5 15,-3 7-6-15,-4-4-3 0,-1-4-2 0,-3-1-20 16,-1-1 4-16,-5-5-29 0,1-3-51 16,2 0 6-16,11-1-143 0,-10 0-67 0,-28-13 23 15,25 3-310-15,-1-2 48 0,-1-1-17 0,3-10 38 16,1 1 95-16,-1-10 28 0,4 0 24 16,-3-3-11-16,3-4 60 0,3-11-14 0,-3 2 38 15</inkml:trace>
  <inkml:trace contextRef="#ctx0" brushRef="#br0" timeOffset="151593.99">16025 5229 380 0,'0'0'255'16,"14"0"1"-16,-14 0-34 0,0-17-19 16,0 17 7-16,0 0-29 0,0 0 1 0,14 0-26 15,-14 0-4-15,0 0 15 0,14-36-31 0,-16 34-3 16,-1-2 2-16,-2 1-19 0,1 0-13 16,-10 0 18-16,0-1-33 0,2 4 25 0,-9 0-34 15,1 0-20-15,-6 0 27 0,15 0-5 16,-9 0-5-16,-4 0-7 0,-5 0-9 0,-1 0-6 15,-2 0 24-15,0 0 3 0,-3 0-13 0,1 0-25 16,2 0 34-16,-6 0 4 0,1 0-6 16,-35-4-27-16,34-2 18 0,-3 3-8 15,0 0-4-15,2 2 9 0,-2-5-33 0,0 3 11 16,-1 1-15-16,-2-2 6 0,-1 3 5 0,2-2-10 16,-4 0-3-16,-3 0-10 0,3 0 10 0,-2-1-2 15,-1 2-8-15,-1-2-6 0,0 2-2 16,3 0 6-16,24 2 2 0,-12 0 3 0,-6 0 1 15,1 0-24-15,1 0 8 0,2 0 5 0,0 0-5 16,5 0 7-16,2 0-14 0,3 0-12 16,2 0-13-16,4 0 3 0,5 0-82 0,3 0-2 15,2 0-38-15,-6 14-8 0,8-14-33 0,6 7-41 16,2-4 22-16,-2-1-154 0,2 3-122 16,2-2 63-16,0 0 6 0,-1 2 81 0,4-2-30 15,-1 1 45-15,1 2 33 0,1 0-4 16</inkml:trace>
  <inkml:trace contextRef="#ctx0" brushRef="#br0" timeOffset="152012.97">14840 5405 575 0,'3'-7'298'0,"-2"5"-57"16,2-4-1-16,-1 4-35 0,-2-2 12 0,1-1-29 16,-1 2 6-16,2 0 14 0,-1 0-37 15,2-3-31-15,-3 5 1 0,1 1-5 0,0-2-46 16,-1 2-3-16,0-4 9 0,0 4-13 0,-2 6-2 16,2-2 16-16,-3 3-5 0,-1 15-21 0,-5-2 5 15,3 3-8-15,-5 1-7 0,5 4-7 16,-3 3 3-16,0-2-6 0,-1 4 17 0,1 1-7 15,-1-1-6-15,2 0-16 0,2-1 2 0,1-1-5 16,0 2-2-16,2-5-5 0,2 0-2 16,1-14-6-16,0 6-16 0,0 1 15 15,13 27-16-15,-7-27-1 0,5-4-4 0,2 2-1 16,2-3-1-16,2 0 6 0,0-5 15 0,-1 0-15 16,5-1 0-16,-1-3-37 0,-2-1-32 0,0 4-2 15,0-8-47-15,1-1-19 0,-5-1-40 16,-1 5-22-16,-13-5 18 0,9 0-276 15,-1 0 23-15,2 0 56 0,-4 0-12 0,-6 0 43 16,10 0 12-16,1-16 40 0,0 4 13 0</inkml:trace>
  <inkml:trace contextRef="#ctx0" brushRef="#br0" timeOffset="152191.99">15125 5873 849 0,'-16'-13'236'0,"-4"0"-25"0,-1 3-35 16,-6 1-10-16,1 3-11 0,-4 0-22 0,-5 2-26 0,-2 2-40 15,3 2-52-15,14 0-4 0,-9 0-269 16,-8 0-122-16,-4 0 55 0,1 0 29 0,-6 0 15 16</inkml:trace>
  <inkml:trace contextRef="#ctx0" brushRef="#br0" timeOffset="155847.78">11498 8632 692 0,'-14'0'201'0,"14"0"-11"0,0 0-11 16,0 0-23-16,0 0-10 0,-14 0-5 0,14 0-14 15,-19 17-9-15,19-17-11 0,0 0 2 16,-3 2-8-16,3-2-15 0,0-2-7 15,0 2-1-15,0-2-7 0,0 2 28 0,3-1-24 16,-3-1-8-16,5-6 0 0,9-6-3 0,-4-7 3 16,2 1 14-16,3 0-16 0,-1-2-4 15,0-2 12-15,3 0-29 0,-7 0-2 16,7 1 7-16,-4 1-1 0,-1 1-15 0,1 0 17 16,-3 4 18-16,-1 0-34 0,-4 6 0 0,1 2 4 15,-3 1 2-15,2 2-33 0,-2 0 10 0,2 1 8 16,-4 3 1-16,-1-4 3 0,2 3-9 15,0 0-11-15,1-1-1 0,-2 1 39 0,4-4-46 16,-2 1 11-16,2 2-12 0,-4 1 2 16,3-1 12-16,1 1-16 0,-1 1 14 0,1-2 5 15,-2 3-4-15,1 1-7 0,-4 0-28 0,0 0 36 16,0 0-19-16,24 17 6 0,-18-7-1 16,7 4 13-16,-4 0 24 0,-3 0-34 0,2 3 16 15,2-3-26-15,-2 0 10 0,0 3-3 16,3-4-22-16,-2-2 2 0,0 4 30 0,1-2-4 15,-5-4-23-15,2-1 32 0,-1 2-9 0,-2-3-2 16,0-3-26-16,-2 4 23 0,3-3-19 16,-2-1 29-16,-1 2-9 0,1-2 14 0,-2 2 1 15,3-1-10-15,-4 1-5 0,1-5 27 0,1 5-4 16,1-2-3-16,-3-4-2 0,0 4 29 16,0-4-1-16,0 0-20 0,0 0 7 15,0 0 4-15,-14 18 1 0,-2-15-34 0,3 4 8 16,-4-5 26-16,-2-1-6 0,-1 5-15 0,-2-6-2 15,-1 2 2-15,6-2-11 0,6 0 17 0,-4 0 4 16,-2 0-13-16,-1 0-12 0,-12-16 2 0,20 13 1 16,-1 3-18-16,2-1 3 0,5-3-4 15,-4 1 1-15,4 1-98 0,-2 1-33 0,2-2-42 16,0 3-53-16,2 0 21 0,-2-4-256 16,4 2 0-16,0-2 32 0,-1 4 29 15,1-2 52-15,-1 0 9 0,2-1 32 0,0 0 40 16,1 3 36-16</inkml:trace>
  <inkml:trace contextRef="#ctx0" brushRef="#br0" timeOffset="156613.66">12106 8338 428 0,'1'-6'302'15,"-1"2"-46"-15,-1-2-15 0,2 2-16 0,-4 1-1 16,3 0-35-16,0 1 25 0,0-2-35 16,0-1-27-16,0 3-2 0,-1-3-14 0,1 4-35 15,0-1 1-15,0 2-5 0,-3 0-7 0,2 3-22 16,0 3-11-16,-2-1-21 0,2 2 32 15,-4 13-17-15,-1 3 11 0,0-1-11 0,4 2-19 16,0-3 2-16,2 1 1 0,0-17-14 0,0 7 10 16,0 4-4-16,0 6 1 0,13 15 12 15,-5-27 19-15,1 7-6 0,0-13-36 0,2 9-8 16,2-3 23-16,-1-6-23 0,-2 1 9 16,1-4-15-16,-11-1-17 0,9 0 15 0,6 0 20 15,12-15-18-15,-13 7 14 0,-1-2-4 0,-4 3-5 16,0-6-4-16,1 5-3 0,-4 1-17 15,5-3 14-15,-7-2 14 0,4 3-12 0,-7-2-14 16,1 2 25-16,1-1-30 0,-2-1 34 0,3-8-33 16,-3 0 17-16,2 5 39 0,-2-1-25 0,4-5-16 15,-5 4 18-15,3 4 8 0,-3 2-2 16,0 0-3-16,0 3-1 0,0 1 24 0,0 2 19 16,0-3-12-16,0 7-9 0,0 0-8 15,0 0-3-15,0 0-18 0,0 0-8 0,0-8 0 16,0 8 16-16,0-6 5 0,0 10 2 15,0 1-3-15,3 0-11 0,-3 4-4 0,2-3 1 16,0 16-2-16,-2-13 1 0,7 27 0 0,-4-9-1 16,0-2 0-16,-1 3 26 0,0 5 12 15,1 3 22-15,-1-1-19 0,1-1 3 0,0 6-8 16,0 0-4-16,0-1 16 0,0-2 6 16,-1 2-21-16,0-3-2 0,0-1 7 0,-1-3 14 15,-1-1-5-15,0-15-19 0,0 9 4 0,0 4 10 16,0-3-1-16,-13 32 1 0,4-33-13 15,0-2-14-15,-1 2 18 0,-3 2-2 0,1-6-11 16,-4-4-5-16,0 2-1 0,2-1 5 0,-3-4-15 16,-3 0 8-16,0-5-7 0,3-3-1 15,-3-2-13-15,10-4-22 0,-5 0-35 0,-2 0-33 16,-16-19 8-16,14 7-90 0,2-4-64 0,2-3-31 16,4-1 23-16,2-1-245 0,0-3-3 15,6-1 43-15,-1 0 29 0,1-1 29 0,3-3 50 16,0 14 5-16,0-8-1 0,19-26 75 15,-12 17 7-15</inkml:trace>
  <inkml:trace contextRef="#ctx0" brushRef="#br0" timeOffset="156992.63">13268 8656 669 0,'-2'-2'298'0,"0"-5"-51"16,-2 6-30-16,0 0 6 0,-1 0 2 0,1-2-35 16,-2 3 16-16,-1-3-39 0,-8 0 11 15,0-2-29-15,3 0-27 0,-4 2-9 0,-5 3-20 16,11 0-7-16,-5 0-8 0,-3 0-10 0,-3 0-8 16,0 0-30-16,0 0-69 0,-2 0-50 15,3 0 8-15,2 0-177 0,3 0-108 0,5 0-23 16,0 0 45-16,10 8 21 0,-10-8-37 15,10 0 16-15,-4 14 64 0</inkml:trace>
  <inkml:trace contextRef="#ctx0" brushRef="#br0" timeOffset="157215.62">13252 8856 926 0,'3'5'315'15,"-3"-1"-15"-15,0-3-12 0,0 3-24 0,-4-3-20 16,-1 3-29-16,0-2 22 0,-13 4-28 0,-1 1-22 16,0 2-21-16,-4-6-19 0,1 4-15 15,0-5-49-15,-2 7-21 0,0-9-34 0,2 2-90 16,10-2-72-16,-3 0 12 0,-2 0-303 0,-21-20-28 16,20 17 33-16,0-11 26 0,4-1 33 15,-1-1 86-15,6-2 15 0,5 2 14 0</inkml:trace>
  <inkml:trace contextRef="#ctx0" brushRef="#br0" timeOffset="158044.56">13930 8206 471 0,'0'-16'228'0,"0"16"-6"0,0 0-23 0,0 0-5 15,0 0-3-15,0 0-6 0,0 0-31 0,0-19 1 16,0 19-17-16,0 0-18 0,0 0-13 16,0 0-26-16,0 0-14 0,0 0 13 0,0 0-9 15,0 0 16-15,0 0-13 0,1 29-12 16,-1-17-15-16,0 12-18 0,-10 34 9 0,5-20 25 16,-2-3-36-16,1 3 24 0,1-5-7 0,-1 4-14 15,4-4 4-15,-3 0-25 0,4-4 20 16,-3 3-23-16,1-5 4 0,1-2-4 0,-2-8-8 15,3-3 9-15,1-14-7 0,0 11-22 0,0 2-34 16,0-6-59-16,0-7 9 0,0 9-236 16,0-9-64-16,0 0 56 0,0 0 7 0,0 7 51 15,13 5-10-15,-12-12-13 0,3 0 80 0</inkml:trace>
  <inkml:trace contextRef="#ctx0" brushRef="#br0" timeOffset="158380.54">14165 8811 219 0,'2'1'380'0,"0"-2"-81"15,-2 1-34-15,0 0-10 0,1-1-13 0,-1 0-26 16,-1-6 8-16,1 5-37 0,-3-2-5 15,1 2 4-15,-2-1-40 0,-1-1-15 0,-3 3-14 16,-8-4-4-16,-4 1 5 0,-2 0-26 16,2-3-10-16,0 6-9 0,-4-4-6 0,3 1-8 15,-5-1-2-15,0 4 4 0,1-4-18 0,0 1 3 16,0-2 12-16,-1 3-8 0,4-3-34 0,-3 0 14 16,-1 6-59-16,1-5-19 0,2 2-46 15,0 3-14-15,2 0-33 0,2-2-36 0,5 2 14 16,14 0-200-16,-10 0-33 0,1 0 10 15,1 0-9-15,8 0 84 0,0 0 30 0,-5 0 19 16,5 0-47-16</inkml:trace>
  <inkml:trace contextRef="#ctx0" brushRef="#br0" timeOffset="158925.57">13788 9120 610 0,'0'2'272'0,"-3"-2"-27"0,3 0-40 0,0-4-6 16,3 1-29-16,-3-1-11 0,2-1 4 0,1 1-24 15,1-3 18-15,4-8-31 0,2 0-13 16,1 0 18-16,-2-3-17 0,5 8-33 0,-2-2-9 15,-3-2 10-15,3 8-32 0,-5 2-7 0,1-2 24 16,-2 3-17-16,3 3-3 0,-9 0 15 16,6 0-26-16,6 0 14 0,12 18-22 0,-12-8 20 15,2 0-15-15,-7 0 3 0,5 5 29 0,-3 0-24 16,-1 1-6-16,2-1 6 0,-6-1-3 16,1 8-15-16,-4-6 13 0,-1-16-7 0,0 17 1 15,0 3-7-15,-20 21-2 0,10-19-2 0,-1-3-12 16,-4 1 0-16,0 5-1 0,-5-5 16 0,2-2-23 15,3-3 8-15,-5 1-19 0,5 0 48 16,-1-4-12-16,3-2-39 0,0-5 18 0,6-1 1 16,-1-2-2-16,0 2 16 0,3-3-9 15,2 2 19-15,-1-3-19 0,1 2-16 0,-3 0 17 16,5-2-10-16,0 2 16 0,-1-2 8 0,2 0-34 16,0 0 14-16,0 0-9 0,0 0 12 15,14 10-7-15,5-10-8 0,-1 6 10 0,2-6 21 16,4 1-29-16,-14-1 1 0,10 0-3 0,1 0 9 15,1 0-43-15,1 0-17 0,24-13-38 16,-23 7-28-16,0 0-36 0,0 2-45 0,-3 0 20 16,-2-2-268-16,4 0 56 0,-8 0 9 15,-2 5 17-15,-3-4 25 0,-3 1-18 0,8-1 10 16,-9 0 75-16</inkml:trace>
  <inkml:trace contextRef="#ctx0" brushRef="#br0" timeOffset="159350.48">14756 8283 371 0,'1'-16'291'0,"-1"4"-61"15,0-2-12-15,0 5-9 0,0-1-16 0,0 10 11 16,0 0-29-16,0-11-27 0,0 11 8 0,0-10-18 16,0 10-34-16,0-10-10 0,-11 0-7 15,8 9-6-15,-1 1 2 0,0 1-1 0,-2 2-7 16,-7 7-12-16,0 4 1 0,-2 3-9 0,1 3 18 16,-1 2-20-16,-2 1 9 0,3 2-3 0,0 1 1 15,0 0-6-15,-1 3 7 0,2 4-16 16,1 3 3-16,-2 0 28 0,4 8-34 0,1-2 0 15,0 6 10-15,-2-2 2 0,4 5-15 16,4-3-26-16,3 2 21 0,0-3-24 0,0-24 20 16,12 42 13-16,-1-21-26 0,2-9 1 0,4-2-4 15,2 1-8-15,0-1-31 0,3-11-44 16,2 5-37-16,-5-8-40 0,2-3-12 0,2 0 15 16,0-5-244-16,-1-5 30 0,1-2 27 15,-12-4-45-15,5 0-4 0,22-15 31 0,-19 6 71 16,-1-2-5-16,-4-5 0 0</inkml:trace>
  <inkml:trace contextRef="#ctx0" brushRef="#br0" timeOffset="159793.45">15013 8520 464 0,'-3'-12'313'0,"1"3"-49"0,2-3-40 16,0 6-8-16,0 2-9 0,0-2-8 0,0 2-34 16,-2 0 3-16,2 1-26 0,-1 4-25 0,1 3-17 15,1-2 12-15,-1 6-37 0,0 0 6 0,2 2 2 16,-2 17 34-16,0-17-43 0,11 27 16 16,-4-13-14-16,-5 0-21 0,5 2 25 0,0-1-11 15,3 0-3-15,-2-4 0 0,0 2-7 0,2-4 0 16,0-3-5-16,-3 0-6 0,-1-7-5 15,7 6-4-15,-5-7-3 0,-1-4 33 0,0 0-10 16,0-1-12-16,-7-3 24 0,8 0-11 0,16-17-18 16,-12 6-3-16,0-4-5 0,-3-4-4 15,-1 3 0-15,1-3-2 0,-6 2-10 0,3-8 7 16,-2 0 2-16,-2-2-15 0,1 4 27 16,-2-2-34-16,-1 12 8 0,0-4 1 0,0 2-23 15,-9-18 30-15,9 23-8 0,0 1-9 16,-1 3-1-16,1 0-39 0,0 2-43 0,0 0-11 15,0 2-19-15,0 2-27 0,0 0-28 0,0 0-44 16,9-1 20-16,-8 1-166 0,4 1-84 0,2-1 25 16,11 6 32-16,-11-6 14 0,7 0 35 15,3 0 25-15,2 0 28 0,21 9 25 0</inkml:trace>
  <inkml:trace contextRef="#ctx0" brushRef="#br0" timeOffset="160211.42">15758 8491 781 0,'3'-4'430'16,"0"0"-76"-16,1-2-46 0,-4-1 22 0,0 0-53 15,0-1 25-15,-2-1-46 0,2-2-9 16,-11-18-14-16,1 10 10 0,1-1-36 0,0 7-20 16,-1-3-3-16,0 0-5 0,4 6-16 15,0 4-25-15,1 0-9 0,0 0-9 0,0 2-10 16,1 1-19-16,-1 0 6 0,1 2-2 0,0 1-22 15,4 0-6-15,-10 0-3 0,-14 18 1 16,14-7-32-16,-2 2 2 0,-2 0 1 0,4 4-6 16,0-2-11-16,0 5 11 0,3 0-17 0,-1 2 21 15,3 2-9-15,-3 4-3 0,4 3 2 16,2 1-15-16,2 6 17 0,0-22-15 0,0 13-11 16,0 2 7-16,0 4-10 0,10 39 9 15,-6-33 0-15,-1-3 2 0,2-1-14 0,-1-1 9 16,0-7 3-16,-2 3 3 0,2 0-17 0,-4-3 13 15,5 2-11-15,-2-10 6 0,-1 5-2 16,-1-9-28-16,3-5-17 0,-4-2-41 0,0-10-27 16,0 8 11-16,0-8-104 0,0 8-39 0,0-8-47 15,0 10 25-15,0-10-224 0,0 0-15 16,0 0 39-16,0 0 36 0,-5 13 31 0,8-14-13 16,-1-3 27-16,2-4 92 0,8-2 35 0,3-4-27 15,-3 2-22-15</inkml:trace>
  <inkml:trace contextRef="#ctx0" brushRef="#br0" timeOffset="160408.41">15807 8944 486 0,'0'-5'415'0,"0"-2"-104"16,-2 5-13-16,2-3 14 0,0 2-52 0,-1-3-33 15,-3 1-25-15,0 3-24 0,1-2-19 16,-3 0-18-16,-6-6 19 0,0 6-17 15,0 4-116-15,-9 0-68 0,-5-1-101 0,12 1 13 16,-6 0-312-16,-6 0 35 0,2 0 79 0,-3 0-13 16,4 0 39-16,3 0 16 0,2 0 16 15</inkml:trace>
  <inkml:trace contextRef="#ctx0" brushRef="#br0" timeOffset="161063.38">16736 8996 533 0,'-1'-3'223'16,"1"-4"-50"-16,-2 4 12 0,1-3-2 15,0 4-25-15,0-3 11 0,0 0-8 0,-1 1-13 16,1-1 4-16,0 4-9 0,-1-3 29 0,-1-1-24 16,1 3-26-16,0-3-11 0,-4 1 10 0,2 1-21 15,-2 0 33-15,-6-6-37 0,-4 0-6 16,0 3 17-16,-2 1-40 0,-2 4 9 0,0-3-12 16,-4 4-9-16,0 0-5 0,-4 0-22 0,15 0 8 15,-6 0 3-15,-4 0-4 0,-5 0-2 16,3 0 0-16,-27 15 3 0,27-13-23 0,2 1-17 15,0 2 13-15,3-3-4 0,1 5-10 16,1-4-20-16,6-3-47 0,0 3-19 0,12-3-29 16,-8 0-26-16,8 0 12 0,-7 0-127 0,7 0-122 15,-7 0-27-15,7 0 41 0,-10-13 25 0,10 9 23 16,2-2 22-16,-1 4-43 0,-1-6 0 0</inkml:trace>
  <inkml:trace contextRef="#ctx0" brushRef="#br0" timeOffset="161325.35">16299 8756 389 0,'1'-5'343'0,"2"4"-57"0,-1-3-51 15,-2 3-32-15,3-3-9 0,-1 4-6 0,0-1-37 16,-1 1-18-16,0 1 31 0,0 2-29 16,3-1-14-16,0 6 0 0,2 11-18 0,2 4-2 15,1-1-7-15,-1 1-12 0,0 2 18 0,-2 3-20 16,3-2-20-16,0 3 18 0,-2-3-18 15,2 4-11-15,-1-5-18 0,-1-1 22 0,-1-1-15 16,3-1-4-16,-2-1-9 0,4-2 2 0,-8-7-46 16,6 7-31-16,-3-12-34 0,0 1-29 15,-1 0-24-15,2-2 14 0,-3-5-208 0,0 1-80 16,2 0 29-16,-1-2 25 0,-5 0-15 0,10 0 21 16,16-17 50-16,-10 7 24 0</inkml:trace>
  <inkml:trace contextRef="#ctx0" brushRef="#br0" timeOffset="161934.31">17001 8551 439 0,'0'3'256'15,"1"-2"-28"-15,2 4-25 0,-1 0-10 0,-1 1 2 16,2 0-15-16,3 16-21 0,1-3-5 16,1-2-7-16,-2 4-12 0,3 0 18 0,-3 1 3 15,2-3-45-15,-2 3 25 0,2-6-21 16,0 5-12-16,-1 1 15 0,-2-10-30 0,1-1 12 16,0 7-28-16,0-4-4 0,-1-12-10 0,2 3 34 15,-3 1-9-15,0-2 8 0,1 2-22 0,0-6 24 16,0 6-26-16,0-5-5 0,1 0-4 15,1-1-19-15,-7 0 25 0,6 0 3 0,2 0-11 16,-8 0 4-16,28-15-9 0,-20 8 10 16,1-1-3-16,3-3-27 0,-5-1 7 0,-2 2-5 15,-3-2 16-15,1 2-5 0,0-13-12 0,-2 6 16 16,-1 1-28-16,2 2 10 0,-2 14-11 16,0-15 11-16,0 2-15 0,0-4 6 0,0-2-9 15,0-2 19-15,0 1-23 0,0 5-1 16,0-1-5-16,0 3-4 0,0 3 12 0,0 2 0 15,7 8-23-15,0-22-46 0,-4 17 6 16,1 1-102-16,-3 2-26 0,2-2-31 0,-1 3-42 16,2 1 22-16,-3 0-237 0,4-3-7 15,-1 7 34-15,-1-5 11 0,2 1 27 0,1 0 95 16,-6 0 3-16,12 0 14 0,5 0 5 0</inkml:trace>
  <inkml:trace contextRef="#ctx0" brushRef="#br0" timeOffset="162199.29">17561 8496 664 0,'4'3'250'0,"0"-2"17"0,-4 0 15 16,4 3 0-16,-2 1-31 0,2-3-29 0,-2 8 17 16,3 9-27-16,-1 0-25 0,-1 2-30 15,1 3-13-15,-3 0-14 0,4-2-24 0,-5 4-10 16,0-1-11-16,1-1-4 0,2 1-31 15,-3-16-7-15,0 4-3 0,0 0 25 0,0 1-18 16,0-3 5-16,0 0-29 0,0-3 5 0,0-8-56 16,0 9-48-16,0-9-48 0,0 0-58 15,0 7 17-15,-12 1-155 0,10-8-135 0,1-3 56 16,-1-2 27-16,2-1-13 0,-1-2 26 16,1-2 34-16,1-12 46 0</inkml:trace>
  <inkml:trace contextRef="#ctx0" brushRef="#br0" timeOffset="162417.28">17622 8208 832 0,'-2'-7'309'16,"-2"4"-10"-16,2-2-62 0,-1 2 2 0,1-1-23 15,1 1-53-15,0 0-22 0,-1 0-22 16,0-1-14-16,2 4-3 0,0-2-15 0,0 4-10 15,0-2-7-15,0 4-60 0,0-4-46 16,1 3-69-16,2 1 10 0,-2-1-225 0,2 1 25 16,-3-2-105-16,2-1 23 0,1 1 68 0,-2 0 16 15,3 0 8-15</inkml:trace>
  <inkml:trace contextRef="#ctx0" brushRef="#br0" timeOffset="162764.26">17742 8105 852 0,'0'-4'301'16,"2"2"-34"-16,-4 1-10 0,1-3-38 0,5 3-17 16,-1 1 1-16,0 1-28 0,0-1-14 0,6 4-29 15,5 3 10-15,2 0-33 0,-1 3-16 16,5 6 10-16,-2-1 8 0,0 2-10 0,1-1-12 15,-1 6-8-15,1 2-8 0,-6 0 56 16,7 3-5-16,-8 2 10 0,0 0-12 0,-2-3-24 16,0 7-2-16,0-1 0 0,-6 6-1 0,1 0-7 15,-1 5-25-15,-3 0 5 0,0 1 5 16,-1-25-4-16,0 15-19 0,0 0-3 0,0 6-15 16,-15 35 20-16,8-38-3 0,-3-4-34 0,4 2-48 15,-1-3 2-15,-8-4-194 0,6-1 20 0,-2-3-335 16,-2-3 6-16,-6-3 74 0,10-7 31 15,1-3 38-15,1-4 16 0,4-4 40 0,3 0 25 16,0-4 20-16,2 0 15 0,2-2 11 16</inkml:trace>
  <inkml:trace contextRef="#ctx0" brushRef="#br0" timeOffset="163465.21">18695 8106 209 0,'0'-7'334'16,"0"-1"-43"-16,1 1-36 0,-1 3-23 16,1-5-31-16,-2 1-18 0,1 2 20 0,0 3-29 15,1-4-22-15,1 4-2 0,-2 3 3 0,0 0-38 16,0 0-21-16,0 0-8 0,0 0-5 0,1-12-7 15,-2 15 19-15,-1 3 25 0,-1 16-23 16,-1 5 13-16,-3 1-11 0,0 8 6 0,2 1 3 16,-2-3 8-16,1 1 1 0,-2 5-11 0,-1-4-10 15,4 11 15-15,1 2-23 0,-2-6 10 16,3 7-3-16,3-26 34 0,0 14-7 16,0 7-6-16,16 49-7 0,-10-47-12 0,7-2-4 15,0-6-20-15,2 3 1 0,2-6 6 0,0-4-16 16,1 1-18-16,3-1 8 0,-1-8-6 0,-1 0-3 15,2-5-8-15,-1-2-10 0,6-1 5 16,-3-4-4-16,1-2-6 0,-1-4-26 0,4-1-36 16,-4-4-40-16,-9-1 8 0,5 0-120 0,4 0-36 15,0 0-42-15,22-18-41 0,-21 8 31 16,-1 1-219-16,-2-4 13 0,-3 3 67 0,0-3 31 16,-1-3 28-16,1 2-2 0,-5 1 27 0,-2-2 4 15,1 2 49-15,-8 2 46 0</inkml:trace>
  <inkml:trace contextRef="#ctx0" brushRef="#br0" timeOffset="163660.19">19299 8822 664 0,'-4'-12'285'0,"0"3"-36"0,-1 3 13 0,-5-9-34 15,3 1-11-15,-7 3 3 0,0-4-34 16,-3 7-33-16,-2-2-16 0,-7 0-22 0,12 10-11 15,-10 0-44-15,-8 0-51 0,0 0-87 16,-6 0 7-16,-43 20-332 0,35-17-7 0,1 3 50 16,-2-2 38-16,4-4 28 0,7 0 19 0,18 0 5 15</inkml:trace>
  <inkml:trace contextRef="#ctx0" brushRef="#br0" timeOffset="164712.12">12830 11257 237 0,'0'0'356'0,"0"0"-37"16,0 0-25-16,0 0-39 0,-15 0 0 16,15 0-7-16,-23-15-53 0,17 15 3 0,-1-2 3 15,-2 2-28-15,-6 0 10 0,-6 0-21 16,-1 0-31-16,-2 0-18 0,0 0-20 0,-3 0 11 15,-33 16-9-15,26-11-12 0,4-2-17 16,0-1-20-16,3-1-5 0,4 3 8 0,11-4-15 16,-3 0-8-16,0 0-21 0,3 0-26 0,0 0-56 15,2 0-32-15,1 0-41 0,9 0 16 16,-6 0-118-16,6 0-106 0,-9-5-55 0,11 5 60 16,0 0 15-16,0 0-5 0,4 0 34 0,-3 1 16 15,5 3 7-15</inkml:trace>
  <inkml:trace contextRef="#ctx0" brushRef="#br0" timeOffset="164954.1">12774 11526 588 0,'2'2'273'0,"-2"-2"-25"15,0 0-20-15,-2 0-24 0,0-2-8 16,-2 1-16-16,-4-2-8 0,2 2 3 0,0 0-14 15,-16-3-30-15,1 3-15 0,-5 0 11 0,1 1-51 16,-4 0-1-16,-1 0 12 0,1-3-18 0,15 3-16 16,-8 0 0-16,-2 0-40 0,-1 0-41 15,0 0-38-15,3 0-33 0,0 0 8 0,5 0-205 16,4 0 23-16,3 0-141 0,4 0 25 16,6 0 67-16,0 0 15 0,-10-2 52 0,12-1-15 15</inkml:trace>
  <inkml:trace contextRef="#ctx0" brushRef="#br0" timeOffset="165335.07">13343 10883 483 0,'0'-3'267'16,"0"-2"-39"-16,0 1 10 0,0-1-26 0,0 2-19 15,-2-1 4-15,2 2-45 0,0 0-22 0,0 1-3 16,0 1-25-16,-2 1 26 0,4 1-2 16,-4 2-25-16,0 1 8 0,2 2-22 0,-2 1 9 15,0 11-35-15,-3 2 11 0,4 3-18 0,-1-3 2 16,1 7-6-16,-1 0 1 0,2 4-18 15,-3 1 5-15,3-14 6 0,0 7 18 0,0 3-12 16,0 3-33-16,0-3-12 0,-10 32 41 16,8-33-40-16,0 1 11 0,0-4-14 0,-1 0-37 15,0-3-39-15,3-2-17 0,-5-4-53 16,5-8 13-16,0 3-159 0,0 7-121 0,0-3 20 16,0-1 31-16,0-6-1 0,0 2 55 0,0-10 11 15,0 8 13-15</inkml:trace>
  <inkml:trace contextRef="#ctx0" brushRef="#br0" timeOffset="165602.06">13576 11569 605 0,'4'-3'297'15,"-3"3"1"-15,0 0-26 0,-1-2 11 0,0 2-34 16,-1-3-10-16,-4 3-35 0,1-1-32 15,-1 0-21-15,-12-2-2 0,4 2 0 0,6 1-25 16,-5 0-4-16,-4 0-15 0,-2 0-15 16,-2 0-9-16,-2 0-6 0,0 0-8 0,-1 0-14 15,-1 0-6-15,-25 11-5 0,22-7-15 0,0-3-22 16,0 3-27-16,-1-3-50 0,0 0-44 0,-1 3-28 16,8 2 13-16,-4 0-207 0,2-3-93 15,1 4 32-15,6-5 28 0,5 3 26 0,5-1 24 16,1-2 19-16,2 3 41 0</inkml:trace>
  <inkml:trace contextRef="#ctx0" brushRef="#br0" timeOffset="166110.03">13181 11919 740 0,'-2'-3'260'16,"1"3"-36"-16,2-1-16 0,1-2-43 0,-1 0 4 15,2-1-29-15,-1 2 13 0,1-4-14 16,3 3-33-16,6-10 1 0,-3 5-8 0,6 0 3 16,-2-2-23-16,2 3-15 0,0-3 0 0,-2-2 7 15,2 11-7-15,-5 1-8 0,2 0 7 16,-12 0-5-16,9 0-30 0,-1 0-2 0,0 0 8 15,5 0 18-15,18 17-16 0,-12-9 10 16,-3-3-24-16,3 0 8 0,-8 4 5 0,5-1-5 16,-7-4 0-16,1 4 23 0,-6-2 3 15,2 2-17-15,-2-5-5 0,-2 5-1 0,0-2 14 16,-2 0-3-16,0 4 22 0,0-1-8 0,-15 19-5 16,3-4-6-16,-1-2-4 0,-1-3-5 0,-4 2 29 15,4-3-15-15,-2 0 2 0,3 2-7 16,0 0-10-16,0-5 7 0,-1 2-6 0,3-1-10 15,0 0 25-15,3 0-32 0,-1-5-1 16,4-2-6-16,1 0 7 0,1 1 0 0,2-5-1 16,-1 1-21-16,2-1-13 0,0-5 20 0,0 0-3 15,10 11 1-15,-4-11-1 0,14 6-86 16,-11-6-37-16,8 0-16 0,5 0-12 0,-1 0-22 16,29-17-28-16,-23 14 18 0,0-5-225 0,1 3-38 15,0-4 41-15,-1 0 4 0,0 1 53 16,-3 0 40-16,3 3-1 0,-2-6 12 0,2 1 8 15</inkml:trace>
  <inkml:trace contextRef="#ctx0" brushRef="#br0" timeOffset="166692.99">14491 10985 491 0,'0'-4'300'15,"0"0"-43"-15,0 4-17 0,-4-4-14 0,3 2-14 16,0 1 8-16,1-2-22 0,-2 1-26 0,0 2 0 15,1-1-19-15,-2 1 1 0,3 1-9 16,-4-1 2-16,-1 5-15 0,0-2 0 0,-9 7-13 16,4 10-13-16,-3-1 14 0,3 7 3 15,-3 3-26-15,2-2-1 0,-2 7 22 0,0 1-19 16,3 4-2-16,-2 0-26 0,1 5 1 0,0 1-13 16,2 0-6-16,-1 0-19 0,4 2 21 15,1 1-18-15,1-2 1 0,4-2-20 0,0-23 24 16,0 9-4-16,14 38-26 0,-3-35 6 0,4-3-14 15,2-1-9-15,-1-4-11 0,4 1 3 16,-1-4-65-16,2-5-4 0,-1 3-45 0,2-1-25 16,-2-3-32-16,2 0-35 0,0-3 21 15,-5-3-250-15,0 0-33 0,0-6 73 0,-2 0 31 16,-3 2 6-16,-2-4 31 0,-1 0 40 0,-2-2 14 16,-2 0 8-16</inkml:trace>
  <inkml:trace contextRef="#ctx0" brushRef="#br0" timeOffset="172196.64">9812 15948 728 0,'-2'-2'303'0,"2"1"5"0,0 1-55 0,-2-3-18 15,1 2-21-15,0 1-20 0,-2-1-26 0,0 1-6 16,0 0-3-16,-1-2-38 0,0 2-12 16,-1-2 34-16,0 2-33 0,-3 0-8 0,0 0-1 15,-2 0-7-15,-3 0-13 0,2 0-10 0,-3 0-6 16,-3 0 4-16,1 0-6 0,-2 0-7 0,0 0-2 15,0 0-4-15,-1 0-7 0,-3 0 3 16,-19 0-5-16,21-5-11 0,-6 0-4 0,4-1-2 16,-1-1-2-16,0 1-2 0,-1-1-2 15,-2 0 19-15,0 5-3 0,-1-2-5 0,-2 2-2 16,3 0-42-16,11 2 5 0,-5 0 19 16,-5 0-1-16,-1 0 9 0,-1 0-1 0,0 0-19 15,0 0 0-15,-1 0 19 0,0 0 7 0,0 0-22 16,1 0 1-16,0 0-5 0,-1 0-18 15,2 0 2-15,-2 0 2 0,0 0 23 0,2 0-1 16,-6 0 13-16,2 0-3 0,3 0-14 0,-2 0-19 16,-2 0 2-16,0 0 35 0,1 0-6 0,-2 0-9 15,1 0 12-15,-1 0-11 0,0 0-1 16,-30 14-1-16,32-14 1 0,2 0-1 0,-4 4-1 16,5-4 1-16,13 0-1 0,-4 0 0 15,-6 0 4-15,0 0 0 0,1 0-1 0,-3 0 0 16,3 0-1-16,0 0-14 0,0 0-1 15,-1 0 1-15,-2-8 13 0,2 8 1 0,0 0 0 0,1 0-1 16,-4 0 0-16,3 0-15 0,-3 0 0 16,0 0 0-16,-31 0 21 0,31 0-1 0,-1 4-25 15,-2 2-15-15,0 1 14 0,2-1-6 16,-3 1 22-16,1-1-5 0,5-3-10 0,-4 5-3 16,2-6-16-16,-1-2 15 0,-1 6 15 15,2-6 14-15,1 4-10 0,-2 2-34 0,0-2 10 16,0 0 0-16,-2-1-11 0,2 3 21 0,-1 3 6 15,0-6-40-15,-1 3 47 0,-3-2-23 16,20-4 1-16,-10 0-14 0,-2 0 23 0,-29 13-4 16,27-9-24-16,1-2 10 0,0-1-6 0,-1 5 16 15,2-3-14-15,-1 1 11 0,-1-4-10 16,2 0 2-16,11 0 11 0,-7 0-1 0,0 0 4 16,-3 0 13-16,-4 0 1 0,-25-14-19 15,28 12 27-15,0-1-2 0,-1-1-25 0,2 0 18 16,-1 2-12-16,1 2 21 0,1-1-8 0,9 1-13 15,-4 0-10-15,-5 0 21 0,-1 0-21 16,-2 0 15-16,-1 0-4 0,1 0-6 0,-2 0 6 16,0 0 24-16,0 0-1 0,-28 14 1 0,28-14-14 15,16 0-14-15,-11 0 12 0,-1 0-1 16,-26-14 21-16,23 5-15 0,0 4 9 0,1-4 9 16,-2 1-24-16,3-2 4 0,-2 3-6 0,2-5 21 15,-2 4-24-15,0 5 14 0,1-2 0 16,-2 4 12-16,0 1-11 0,14 0-4 15,-6 0-9-15,-8 0 0 0,0 0 12 0,-31 15 7 16,27-13-12-16,4 3 1 0,-6-2 17 0,2 1-10 16,-3-1 13-16,5-2-5 0,-4 1-19 15,16-2 15-15,-5 0-17 0,-6 0 19 0,-2 0-18 16,1 0 11-16,-2 0 15 0,-1 0-6 16,-31-17-26-16,29 16 14 0,1-3 17 0,17 4-15 15,-8 0-8-15,-6 0 4 0,1 0 18 16,-38 16-23-16,32-9 22 0,0 0-14 0,4-4 6 15,-4 4 8-15,3-2-9 0,1-2-16 0,-1-1 22 16,1 2-15-16,-3-1 17 0,20-3-20 0,-8 0 10 16,-4 0 7-16,-2 0-4 0,-1 0 3 15,-28-18-10-15,28 14 11 0,-2 1-24 0,0 1 26 16,-2 2-11-16,16 0 4 0,-9 0-13 16,-5 0 8-16,-2 0-13 0,-3 0 9 0,-38 21 0 15,36-15 2-15,-1-2 8 0,-1 2 10 0,4-2-7 16,-4 2 0-16,3-5 6 0,1 2-14 15,-2-3-14-15,20 0 12 0,-9 0 14 16,-4 0 3-16,-2 0-19 0,-1 0 1 0,2 0 8 16,-3 0-11-16,3 0 3 0,1 0 9 0,-32 13-4 15,27-7 11-15,7 3-23 0,0 1 13 16,-1-3-8-16,2 2 17 0,-2 1-19 0,4-1 7 16,-2-2-12-16,1 3 13 0,-3-3-4 15,3 0 2-15,2-2 16 0,2-1-10 0,0-4-4 16,10 0-2-16,-2 0 3 0,-3 0-4 15,0 0 3-15,-20-16 1 0,18 12-7 0,2-3 10 16,-1 5 0-16,-1-4-6 0,0 1 15 0,1 2-15 16,-4 2 0-16,13 1 4 0,-6 0 14 15,-7 0-18-15,3 0 0 0,-3 0-8 16,0 0 10-16,-1 0 0 0,-21 14-8 0,19-13 23 16,4 1-13-16,0-2 14 0,4 2-18 0,7-2 6 15,-3 0-13-15,-20-18 19 0,14 15-1 16,3-4 3-16,0 1-25 0,-3-3 21 0,2 2-4 15,1-3-6-15,-3 0-5 0,4-1 3 16,-4 1 18-16,5-1-13 0,-3 5-6 0,1-6 5 16,4 4-4-16,2 2-4 0,2 3 12 0,3-3-13 15,0 2 9-15,-1 2-4 0,2 2-3 16,-2-1 17-16,8 1-16 0,0 0 24 16,-11 0-23-16,-10 14 15 0,5-6-15 0,1 2 13 15,2 4-8-15,0-2-14 0,0 1 25 0,0-3-23 16,3-4 22-16,-3 7-16 0,2 1 8 0,-2-2 11 15,-4 2-3-15,8-2-21 0,-4 7 3 16,3-7 4-16,-1 5 17 0,-2 2-19 0,3 0-1 16,-6 3 4-16,5-1-1 0,-1 2 6 15,0-3-14-15,1-2 12 0,1 6 1 0,-1-3 5 16,3-1 5-16,1 4-5 0,2-5-5 0,0 5 7 16,2-3-19-16,-1 0 12 0,2 5-7 15,-3-2 4-15,5-4 8 0,0-6-3 0,0 2-9 16,0 6 6-16,0 1-1 0,0 2-2 15,11 29-2-15,-8-29 8 0,2 0-3 0,-1 0 4 16,2 1-10-16,-2 2 20 0,2-2-8 0,-3 2-11 16,5-3 0-16,-2 6 15 0,3-5-13 0,5-5 3 15,-6 5-3-15,8-1-6 0,-3 1 26 16,5-3-14-16,0-1-3 0,-1 0 16 0,2 1-22 16,2-3 3-16,1 1 6 0,1 0-7 0,3 3 18 15,1-3-20-15,0-2 19 0,2 0-10 16,-2-2 17-16,4-2-18 0,-1 0-5 0,4 0 4 15,1-1 4-15,0 1 1 0,0-4 15 0,3 1-23 16,3 0 0-16,0-2 13 0,0 1-15 0,5 1 3 16,-3 1 5-16,2 3-8 0,0-2 20 15,3 5-24-15,1-3 11 0,-4 6 14 0,2 1-7 16,-1 1-18-16,-2 3 7 0,4-2 8 0,-1 2-16 16,3 2 19-16,-5-9-2 0,1 3 8 15,0 1-8-15,0-5-23 0,-4-3 15 0,4-1 3 16,-5-1 6-16,4-2-15 0,0-6 7 15,-2 0 11-15,3 0 3 0,-2-3-23 0,3 0 6 16,-5-2-7-16,4-1 24 0,0 3-24 0,-1-3 6 16,1 1 1-16,1 1 20 0,-24-2-7 15,14 0-14-15,5 0-12 0,6 0 6 0,-1 0 6 16,4 0 3-16,55 13 19 0,-56-7-9 0,6-3 9 16,-6-3-25-16,4 4-3 0,-3 0 4 15,-4-1-1-15,-1 0 3 0,4-3 0 0,1 0-6 16,-2 2-2-16,0 0 4 0,-25-2 13 0,10 0-8 15,7 0-1-15,5 0 11 0,0 0 13 16,3 0-24-16,-2 0-1 0,1 0 4 0,1 0 8 16,-3 0-7-16,2 0 11 0,-3 0-12 15,0 0-10-15,0 0 9 0,47 8-3 0,-48-1 12 16,3-3 2-16,-2 4 3 0,0 2-19 0,1-2 11 16,-4 2 1-16,1-1-13 0,-2 3 15 15,3-2-9-15,-3 2-7 0,-1 3 4 0,-1-3 14 16,2-3-8-16,-2 2-4 0,2-3 2 15,-1 2 13-15,-2-3-11 0,2 2-6 0,-3-8 15 16,5 5 7-16,-1-2-23 0,-4-1-1 0,1 3 0 16,2-2 18-16,1-1-14 0,-5 3-4 15,0-1 3-15,1 2 4 0,0 4-7 0,4 1-5 16,-3-1 13-16,0-1-5 0,5 4 4 0,-3-4 1 16,-1 4 0-16,-2 0 7 0,4-3-8 15,-4 2 15-15,0-6 2 0,3 2-21 0,-3-3 7 16,2 1 2-16,6-5-11 0,-28-2 4 15,15 0 17-15,3 0-1 0,3 0-32 0,39-15 13 16,-37 9 0-16,-4 3 25 0,1-3-26 16,-5 2 2-16,5-2-3 0,0 2-5 0,-5 3 10 15,4-2 12-15,-4 3-13 0,2-2-1 0,1 2 5 16,-19 0-4-16,9 0 8 0,4 0 12 16,2 0-17-16,2 0 8 0,40 16-15 0,-40-13 17 15,6 0-21-15,-1 1 7 0,-1-4 21 16,-20 0-26-16,10 0-1 0,3 0 1 0,2 0 6 15,33-16 8-15,-33 8 0 0,0 5-13 16,-4-6 6-16,2 3 23 0,2-1-7 0,-3-3-19 16,1 4 5-16,0 2 12 0,1-2 11 0,-2 3-11 15,3 0-1-15,-15 3 5 0,5 0-17 0,6 0-5 16,29-13-2-16,-25 7-4 0,3 0 8 16,-2 2 8-16,-2-2 22 0,3 0-4 15,1 2-27-15,-3 0 12 0,0 0-2 0,-6 4 10 16,0-2-5-16,1 2-18 0,-3-2-6 0,-13 2 9 15,6 0 8-15,5 0 9 0,22 14 5 16,-24-12-32-16,3 4 4 0,0-4 19 0,-1 2-5 16,2 0-13-16,-2-1 19 0,-9-3 0 15,6 0 7-15,2 0-8 0,3 0-22 0,-2 0 1 16,27-17 13-16,-26 13-8 0,4-3 16 0,-7 4-6 16,-2-4 11-16,2 2 5 0,-1 0-37 15,0 1 7-15,-3 0 25 0,1 1-7 0,2-4-15 16,-2 4 3-16,1-4-3 0,-3 1-2 15,4-2 7-15,0 3 26 0,-1-3-14 0,1 0-20 16,0-2-7-16,-1-2-2 0,2 0 15 0,-2 1-22 16,2-5 9-16,-4 4-5 0,0-1 20 0,-2-1-9 15,0-6-5-15,-2 1-4 0,0 1 10 16,-1-1 9-16,0 1-10 0,3-1 19 0,-3-2-2 16,-2 4-19-16,-1-3 5 0,-1 1-1 15,1-1 5-15,2-1-7 0,-1 1 20 16,2-3-12-16,-4-3 6 0,2 4 9 0,-1-5-22 15,-4-7 9-15,0 11 12 0,-2-10-10 16,1 3 13-16,-3 3-4 0,0 9-11 0,0-6-5 16,0-1 2-16,-13-28 12 0,8 25-1 15,0-1-10-15,-2-1 13 0,-2-2-2 16,5-2-10-16,-6 3 19 0,2 3-1 0,0-1-24 16,1-3 5-16,-4-2 2 0,1 2-5 0,0-2 10 15,1 5-6-15,-2 2 4 0,-2-6-9 16,5-1 6-16,0 3 0 0,-3 0-3 15,-2 2 24-15,-1-1-22 0,4 4 2 0,0-3 8 16,-1 4 0-16,0-4-16 0,-1 4 8 0,2-1-6 16,0 0 15-16,2 0-5 0,-3-2-9 15,2 3 5-15,-1-3 15 0,2 6-18 0,-1-8 11 16,3 5 9-16,-5 2-9 0,5-2-9 0,-1 4 3 16,2-5-11-16,-2 6 8 0,2 4 25 15,-4-3-13-15,2 0 6 0,1 7-11 0,1 0-7 16,1 2 25-16,0 0 13 0,0 4-36 15,0 1 14-15,2-2 2 0,-2 0 8 0,-3-5-20 0,0-2-5 16,1-2 13-16,2-3-9 0,1 3 4 16,2-1-34-16,0-6-20 0,1 13-18 15,0-6-40-15,0-6 10 0,0 0-121 0,0 2-161 16,0 0 10-16,-12-18-8 0,1 21 46 0,-6 2 24 16,-5 2 16-16,-8 6 56 0</inkml:trace>
  <inkml:trace contextRef="#ctx0" brushRef="#br0" timeOffset="174496.48">14897 11140 593 0,'0'0'263'0,"0"0"-26"15,0 0 2-15,0 0-22 0,0 0-24 0,0-15 5 16,0 15-31-16,0 0 19 0,0 0-51 16,0 0 18-16,0 0-29 0,0 0-27 15,0 0 23-15,0 0-16 0,0 0-9 0,-16 0 15 16,-12-4-5-16,19 11-12 0,2-3-17 0,0 0 7 15,-2-2-5-15,4 2 2 0,-2-1-40 0,2 0 9 16,0 0 5-16,-7 10-22 0,1-7 9 16,0 7 1-16,2-6-5 0,1-2-8 0,-2 9-12 15,-2-3 7-15,2 1-11 0,1 2 9 16,-1 0-10-16,5-1 5 0,-3-1-27 0,-4-1 29 16,6 4-2-16,2-7-1 0,1-1-2 0,0-1 1 15,2 2-6-15,-1-2 1 0,2-2-3 0,0-4 6 16,0 0-5-16,0 0-1 0,0 11-1 0,12 3 3 15,-9-9 2-15,11 5-14 0,-5-4 14 16,0 2-9-16,-2-6 0 0,2 4 0 0,-1-2-1 16,-3 0-1-16,4-3 23 0,-4 3-1 15,9 3-26-15,-1-3 0 0,-3-1-1 16,0-2 2-16,0 1 1 0,-1 1 6 0,8 2-14 0,0 4 3 16,-4-2-8-16,1 0 1 0,-1 3 2 15,3 0 27-15,-4 0-1 0,0-3-2 16,-2 5-24-16,-2-6 20 0,-4 2-6 0,1 1-1 15,-2-3 31-15,-2 3-6 0,-1-9 1 0,0 0-16 16,-13 34-1-16,3-18-2 0,-3 0 16 16,-1 0-16-16,1 0 27 0,-5-4-36 15,-2-1 17-15,2 1-22 0,-2-2 34 0,-2-4-10 16,3-1-6-16,-3 0-10 0,5 0-1 0,-2-3-112 16,-1 0-33-16,-2-2-54 0,7 6 19 15,-2-6-278-15,17 0-3 0,-11 0 18 0,0 0 74 16,2 0 27-16,2 0 23 0,7 0-13 0,0 0 33 15,-13-13 21-15,17 11-47 0</inkml:trace>
  <inkml:trace contextRef="#ctx0" brushRef="#br0" timeOffset="175118.44">15390 11681 254 0,'1'-2'388'15,"2"-2"-104"-15,-2 0-22 0,0 3-19 16,3-3-36-16,-3 3-32 0,3-3-3 0,-2 3-10 16,-1 0 21-16,3 1-9 0,-1 0-45 15,0 0 18-15,1 0-22 0,-3 1-32 0,2-1 11 16,-1 4-28-16,0-3 19 0,-1 3 9 0,0-3-30 15,3 2 13-15,-3-1-13 0,-1 2-1 16,3-3-7-16,-3 2-13 0,1 1 3 0,-1-1-7 16,0 0 3-16,0-2-6 0,-1-1 16 0,-1 1 3 15,1-2-10-15,0 1 2 0,-3 0 10 16,3 0-32-16,-2-1 5 0,-2-2 6 16,4 0-24-16,-4-1 9 0,3 1 9 0,-1 2-7 15,-1-3 6-15,4 2-2 0,-1 0-24 0,-1 2 12 16,2-1-24-16,-1 2 4 0,1-1-1 15,0 0 0-15,-3 4-4 0,3 0-6 0,0-3 19 16,3 4 0-16,-3 0-23 0,1-1 6 0,-1-2 3 16,0 6 24-16,0-3-10 0,3 1 6 15,-3 0-8-15,0 1-11 0,4-1 13 0,-3-2-28 16,1 0 23-16,-2-4-28 0,0 0 2 0,0 0-122 16,0 0-79-16,0 0 21 0,0 0-334 15,0 9 66-15,0-10 53 0,0-1 16 0,-2-4 15 16,4 6 41-16,-2-4 36 0,0 4 8 15,2-3 22-15,0 0-36 0</inkml:trace>
  <inkml:trace contextRef="#ctx0" brushRef="#br0" timeOffset="175860.39">15866 11560 679 0,'-2'-9'265'0,"2"3"-6"15,-2 0-27-15,2-1-13 0,0 3 21 16,-2-2-10-16,2 0-38 0,-2 0-16 0,-1 1-19 16,2 0 0-16,-1 0-16 0,-1 0 12 0,0 2-11 15,-2-1-43-15,1 1 11 0,-1 0-14 16,1 1-10-16,-2 0 19 0,1 2-27 0,5 0 1 16,-9 0-9-16,5 0-6 0,-17 20-11 0,6-8 11 15,4 2-21-15,-2-1-12 0,5 11 0 16,1-4-3-16,-1 4-4 0,4 0-2 0,3 0-3 15,1-12-3-15,0 7 9 0,15 23 0 0,-6-21-1 16,3-2 5-16,4-1-2 0,1-7-3 0,2-1-4 16,-1-4-7-16,0 0-2 0,2-3-1 15,-1-3 8-15,-9 0-24 0,2 0 33 0,23-18-2 16,-16 10-3-16,-2-2-35 0,-5-2 7 16,0-1 20-16,1-5-7 0,-9 6 6 0,-3-2-19 15,1 1 14-15,-2 13-16 0,0-10 9 0,0-6-12 16,0 3 2-16,-9-24 0 0,-1 20 14 15,3-4-19-15,0 11 3 0,-1-7 0 0,-2 1 2 16,0 2 13-16,1 3-15 0,-1 2 16 16,4 6-8-16,-2-4-4 0,1 6 18 0,1 1-5 15,6 0-3-15,0 0-45 0,-17 0-39 16,-8 14-2-16,13-3-32 0,3-3-17 0,-3-4-16 16,4 3-51-16,4-1 17 0,-1-2-130 0,1-2-88 15,3 3-18-15,-3-5 11 0,7 0 30 16,-2-1 46-16,4-3 16 0,0 3 46 0,-1 0 9 15</inkml:trace>
  <inkml:trace contextRef="#ctx0" brushRef="#br0" timeOffset="176669.33">16501 11226 723 0,'4'-6'283'0,"0"1"-20"0,-4 1-2 16,2-2-24-16,-1-2 23 0,-1 4-76 0,0-2-1 16,0 0 16-16,-2 0-70 0,1 1 25 15,-3-1-20-15,0-2-2 0,3 3-5 0,-11-6-21 16,8 1-11-16,-3 5-11 0,-1-1 1 0,1 2-3 15,1-1-9-15,1 1 12 0,0 2-7 16,-2 1-9-16,5 1-7 0,-7-2-7 0,9 2-4 16,0 0 1-16,-9 0-28 0,-2 0-3 0,-16 18 0 15,12-7-4-15,3-1-2 0,2 1 9 16,-3 4-4-16,5 0-1 0,0-1-4 0,3 3 15 16,-2 3-4-16,3-2-37 0,0-2-1 15,3-1 17-15,-1-1 9 0,2-14-2 0,0 16-31 0,0 3 2 16,18 16 40-16,-10-15-3 0,0-10-33 15,1-1 0-15,2-1 1 0,5-1 8 16,-1 2 0-16,-3-2 19 0,-1-6-1 0,-1-1-12 16,-10 0 0-16,9 0-2 0,4 0 0 0,10-16-26 15,-14 8 10-15,-2 1 0 0,3-4-4 16,-5-3 2-16,-1 4-3 0,0 0-7 0,-3-1 14 16,4 2-11-16,-5-3 24 0,1 3-13 15,1-14 5-15,-2 4-4 0,0 3 5 0,2 1-4 16,-2 1 8-16,0 3 2 0,0 1 1 0,0 0 5 15,0 0 19-15,0 4-27 0,0-2 18 0,0 8-1 16,0 0-27-16,0-10 23 0,0 10-1 0,0-10 1 16,0 10-3-16,0-9-9 0,0 9 0 15,0 0-2-15,-2-16 3 0,2 16 14 0,0 4 3 16,-2-2-3-16,2 0 0 0,0 0-2 16,0 4 16-16,0 0-1 0,0-1-2 0,2 3-4 15,0 2-26-15,-1-2 1 0,-1 3 15 0,6 25 22 16,-3-12 0-16,0 1-24 0,1 0 17 15,-4-1 22-15,3 3-5 0,1-1-15 16,-3 2 18-16,3 1-9 0,-3-3 0 0,-1 3-9 16,0-2 10-16,0 1-3 0,3-1-22 0,-3 2-6 15,4-7 26-15,-2 0 8 0,-2 4-10 0,2-2-1 16,0-8-6-16,0 0 13 0,0 7-10 16,-2-9-6-16,2 0 0 0,-2-4 6 0,1-3-15 15,1-1-1-15,-2 3-4 0,1-5 4 16,1-1 12-16,-2 1-59 0,0 0-18 0,0 0 4 15,1-2-163-15,-1 0-58 0,0 0 28 16,0-2-277-16,3 0 39 0,-2 0 8 0,0 0 67 16,-1 0 27-16,0 0 25 0,0 0 24 0,0 0 32 15,8 0 16-15,-8 0-15 0</inkml:trace>
  <inkml:trace contextRef="#ctx0" brushRef="#br0" timeOffset="177373.29">17130 11246 222 0,'-1'-1'312'0,"1"-2"-57"0,-3 1 7 0,1 1-14 0,-2-2-19 15,0 2 0-15,3-2-22 0,-5 1-32 16,0 2-13-16,0 0 37 0,1-2-44 0,1 2-17 16,-4 0 11-16,3 0 8 0,-4 0-16 15,9 0-16-15,-6 0-27 0,-2 0-9 0,8 0 16 16,-17 0-10-16,6 0-23 0,-12 17-30 0,15-11 18 16,-7 4-5-16,5 4 11 0,1 1 13 0,-3 0-11 15,1 2 2-15,3 3-18 0,0-1-27 16,2 1 22-16,-2 3 3 0,3-2-31 0,-1-1 37 15,2-4-25-15,0 4 1 0,3-5 1 16,0 0-15-16,1-5 4 0,0-1 3 0,0-9-1 16,0 0-23-16,0 10 18 0,0-10-9 0,13 20 7 15,-7-19-3-15,7 9 13 0,1-8-6 16,3 5-17-16,-1-7-12 0,-16 0 3 0,10 0 20 16,-1 0-11-16,2 0 1 0,-3 0 10 0,0 0-10 15,4 0 2-15,9 14-19 0,-6-8-6 16,-2 0 36-16,0 4-11 0,-5 0-2 0,-1-1 12 15,0-2-3-15,-3 1-6 0,2 0-21 16,-4-2 12-16,3 1 8 0,-3 1 1 0,-1-2-1 16,0 4 2-16,-1-10 0 0,0 10 2 0,0 4-7 15,0 5 10-15,-17 18-2 0,6-19-15 0,0-6-1 16,-2 3-26-16,0-7 3 0,3 4-77 16,-10 2-44-16,7-9-39 0,5-3-32 0,2 4 20 15,-1-4-292-15,-2-1 36 0,2-1 35 16,-1 0 41-16,-6-15 5 0,6 5 34 0,6-1 23 15,3 2 56-15,-1-2-22 0,0-9 8 16</inkml:trace>
  <inkml:trace contextRef="#ctx0" brushRef="#br0" timeOffset="178922.19">18050 11597 320 0,'15'0'204'15,"-15"0"-10"-15,0 0-37 0,0 0-21 0,14 0 0 16,-14 0 20-16,20-17-27 0,-19 17-11 16,3 0 21-16,-3 0-23 0,2-3 11 0,-3 6-11 15,1-6 17-15,1 6-15 0,-1-3 20 0,1 0-4 16,-2 1-36-16,3-2 36 0,-3 1-32 15,0 0-26-15,1 0-1 0,-2-3 20 0,1 2-32 16,-3 0 1-16,1-1 20 0,-2 2-34 16,-1-2 5-16,-3 2-21 0,-1 0-10 0,-1 0 10 15,-9 0 10-15,1 0-38 0,-5 0 11 0,0 0-13 16,1 0 36-16,-2 0-32 0,1 0 2 16,0 0 1-16,1 0 14 0,-2 0-18 0,1 0-3 15,1 0 35-15,4 0-3 0,-23-15-34 0,30 15-13 16,0-1 2-16,4-3 16 0,7 4-15 15,0 0 19-15,-8 0-30 0,8 0-22 0,-10 0-47 16,10 0-14-16,-9 0-88 0,9 0 17 0,-8 0-210 16,-3-12-7-16,11 12 8 0,-5-4 24 15,3 1 2-15,0 1 24 0,-2 0 10 0,4-1 24 16</inkml:trace>
  <inkml:trace contextRef="#ctx0" brushRef="#br0" timeOffset="179412.15">17901 11346 301 0,'4'-6'311'0,"-3"-2"-36"15,3 2-3-15,-4 0-20 0,4 1-23 0,-3-4-26 16,1 4-11-16,-2 0 7 0,3 0-16 0,-3 1-9 16,0 0-20-16,1 2-23 0,1-2-15 15,-2 3-16-15,1-2 8 0,-1 1-25 0,0 1 4 16,1 2-24-16,0 1 11 0,2 1-35 16,-3 2 41-16,0 1-28 0,1 2 21 0,2 2-23 15,-1 15-14-15,6 1-3 0,-4 5 11 0,2-2 4 16,-4 4-5-16,0-2 8 0,2 0-4 15,0 3-5-15,-2-3 16 0,2 4 4 0,0 2-21 16,0-4-13-16,-2 1 9 0,1-7-8 0,0 2 21 16,-3-5-36-16,6-7-2 0,-3 6 0 15,-1-3-10-15,3-4 14 0,-4-2 4 0,2 0-5 16,-2-7 8-16,0 3-7 0,1 0-13 0,-2-4 12 16,2-2-2-16,0 2-1 0,-1 0-12 0,0-4 6 15,1 6-2-15,0-6-37 0,-1 3 1 16,1-3-42-16,-1 1-43 0,-1-2-31 0,0 3-63 15,3-2 20-15,-1 1 16 0,-2-2 17 16,0-1-298-16,0 0 57 0,1 2 30 0,-1-2 26 16,0 0-15-16,-1-2 34 0,-1 2-2 0,-1-1 2 15,3 1 43-15</inkml:trace>
  <inkml:trace contextRef="#ctx0" brushRef="#br0" timeOffset="181766">18611 11309 212 0,'-13'-19'105'0,"13"19"-31"0,0 0-9 0,0-19 86 16,-20-10-47-16,19 22 20 0,1-2-24 0,0-1-9 15,0 10 25-15,0-10-1 0,0 0-28 16,0 4 52-16,0-3-23 0,0 1-5 16,0 8 8-16,0-12-11 0,0 2-7 0,0 10-10 15,0-9-6-15,0 9-8 0,0-10-11 0,0 10-12 16,0-10-3-16,0 10 1 0,0 0-8 0,0-7-6 16,0 7-11-16,0-9 1 0,0 12 23 15,1-1 15-15,2 6-1 0,-3-1-10 0,6 13 20 16,2 7 17-16,-3-3-29 0,-1 5 8 15,1 0 25-15,-1-1-11 0,1 4-38 0,-3-1-5 16,1 4 19-16,-2-1 20 0,1 2-22 0,-2 0-5 16,0-19 19-16,0 7-27 0,0 3 19 15,0 1-29-15,0-1 11 0,0-2-26 0,0-1 15 16,0-3-21-16,0-5 26 0,0 2-24 16,0-6-2-16,6 12-10 0,-3-16-11 0,-2-5-4 15,-1 6-28-15,3-3-11 0,-1-2-8 0,-2-1-44 16,4 3-31-16,-4-5-26 0,0 3 13 0,5-3-146 15,-5-1-72-15,4 2-48 0,0-2 27 0,2 3-22 16,-1-6 25-16,-1 3 18 0,-4 0 14 16</inkml:trace>
  <inkml:trace contextRef="#ctx0" brushRef="#br0" timeOffset="182267">19049 11432 275 0,'-2'-6'288'0,"0"-1"-25"16,2 0-17-16,-4 1-21 0,3 1-10 0,0 0-16 15,-2 3 17-15,2-5-47 0,0 3-10 16,1 2-30-16,-1-3 20 0,-2 2-2 16,3 1-19-16,-2-2-8 0,0 3-55 0,1-1-12 15,-1 2 8-15,-3 2-2 0,0 2-17 0,-4 9-3 16,0 0 17-16,1 2-15 0,0 4-9 0,1 2 16 15,0 1-16-15,1 0 23 0,0 4 0 16,4 2-18-16,-1-4-15 0,3-12-2 0,0 7 8 16,14 16-19-16,-6-15 10 0,7 0 35 15,-1-5-48-15,3 0 2 0,3-5 5 0,3-3 7 16,3-1 2-16,-4-3-10 0,-10-3-6 16,6 0 23-16,2 0-35 0,23-15 8 0,-23 9 9 15,-1-2 32-15,-1-1-24 0,-2-1-29 0,-5 2 5 16,-2-5 20-16,1 6-29 0,-5-4 8 15,-3-1 0-15,-1 2-2 0,-1 10-11 0,0-10 32 16,0-2-14-16,-14-21 25 0,1 17-4 16,-6-3-26-16,4 2 32 0,2 2-7 0,-5-2-19 15,9 7-9-15,-5-3 15 0,2-1-24 0,3 4 10 16,1 2 16-16,1 1 15 0,3 1-12 0,-1 2-23 16,4 0 40-16,-2-1-53 0,1 4 28 15,-1 0-55-15,2-3-5 0,1 0-13 0,-4 3-33 16,2 0-17-16,0 0-46 0,2-2-17 15,-1 0 18-15,-1 3-270 0,2 0 31 0,0 0 33 16,0 0 23-16,0 0 26 0,0 0 29 0,0 0 13 16</inkml:trace>
  <inkml:trace contextRef="#ctx0" brushRef="#br0" timeOffset="183141.91">19395 10936 585 0,'0'0'225'0,"0"0"-40"16,0 0-3-16,0 0-38 0,0 0-2 16,0 0-10-16,0 0-17 0,0 0-3 0,12 0-32 15,-12 0 5-15,0 0-20 0,0 0 7 16,29-20 2-16,-15 34 4 0,2 2 14 15,3 5 10-15,-1-1-20 0,-2 3 15 0,-2 9 7 0,3 3 14 16,-3 0 5-16,-1 4-13 0,2 1 35 16,-2 5-16-16,-3-1-23 0,-1 1-9 0,1-3 5 15,-1 6 14-15,-3-4-18 0,-3-3 14 0,3 1-12 16,-3 1-16-16,1 0-11 0,-4-21 3 16,0 9 4-16,0 3-8 0,-15 41 2 0,3-35-36 15,-2 0-26-15,-5 5-2 0,-7-2-158 16,-4-6-73-16,-1 6 18 0,-5-2-300 0,-3-4 40 15,-2 2 36-15,-3-5 29 0,4-4 35 0,2-5 0 16,6-2 23-16,4-3 29 0,5-4 33 16</inkml:trace>
  <inkml:trace contextRef="#ctx0" brushRef="#br0" timeOffset="184065.85">20266 10863 684 0,'0'0'185'0,"0"0"-12"0,0 0-20 0,0 0-14 16,0 0-12-16,0-18 14 0,0 18-25 0,0 0 20 16,0 0-18-16,0 0-1 0,0 0-25 15,13 0-3-15,1-27 4 0,-17 29-2 0,2 0-13 16,-3 4-18-16,-8 8 17 0,2 0-19 15,-6 7 12-15,2-2 3 0,-3 10-19 0,4-3 29 16,-2 8-23-16,1 1 0 0,-1 6-13 16,2 2 30-16,-3 3-6 0,3 1 11 0,1 2-27 15,4 0 8-15,-2-2 14 0,1 4-38 16,3-9-3-16,-1 4 7 0,5 3 2 0,1-3 17 16,1 2-14-16,0-27-17 0,0 13-4 0,17 47-3 15,-9-38 10-15,2-1 6 0,1-2-5 16,-1-1-4-16,4-3-2 0,0 3-2 0,2-6-1 15,1-4-8-15,0 3-2 0,0-5 25 16,4-2-5-16,2-3-74 0,-2-2-34 0,-2-3-24 16,4-5-35-16,0-2-47 0,-2 0-24 0,1-4 18 15,-1-4-236-15,-15-2 1 0,6 0 46 0,2 0-19 16,11-18 46-16,-11 7 26 0,-7 6-32 16,-1-2 4-16</inkml:trace>
  <inkml:trace contextRef="#ctx0" brushRef="#br0" timeOffset="184609.81">20646 11515 259 0,'0'-6'270'0,"-1"1"-49"15,1-4-9-15,-3 4-33 0,2-2-8 16,-1 0-12-16,0 1 6 0,-1 0-6 0,2 1-31 16,-4-3 5-16,2 6-19 0,-2-2 7 0,3-1-20 15,-3 0-9-15,1 2-10 0,-1 1 10 16,-1 0-21-16,-2 2-14 0,8 0 4 0,-9 0-13 15,-21 20 2-15,19-7-3 0,-11 3 4 16,10 3 7-16,2 5-8 0,-4-2-17 0,5 5 9 16,-2-2-11-16,6 0-16 0,-2-5 10 0,5 5 1 15,2-2 19-15,0-23-10 0,0 18-15 16,15 19 11-16,-2-21 5 0,-1-3-25 0,8-3 31 16,-1-4-11-16,-2-3-7 0,4 0-15 15,-11-3 26-15,5 0-13 0,20-14-31 0,-17 6-1 16,-1-3 43-16,-4 1-23 0,-1-4 5 15,-4 4 3-15,-4 0-22 0,1 0-10 0,-2 1 40 16,-3 2-35-16,0 7-4 0,0-14 30 0,-18-17-40 16,4 14 10-16,2 5-12 0,-3-1 17 0,2-3-1 15,0 4 9-15,-1 1-19 0,4 7 21 16,1-5-11-16,3 6-23 0,2-5-11 0,0 4-26 16,1 0-14-16,1 2-55 0,2 0-20 15,0 2 15-15,0 0-186 0,0 0-77 0,0 0 34 16,0 0 8-16,0 0 64 0,0 0-9 0,13-12 12 15</inkml:trace>
  <inkml:trace contextRef="#ctx0" brushRef="#br0" timeOffset="184911.79">20946 11483 823 0,'4'0'262'15,"-1"2"-26"-15,-1 0-18 0,2-2-13 0,-3 0-20 16,2 3 36-16,0 0-31 0,0-1 7 16,1-1-27-16,-1 6-16 0,2-4-26 0,-3 2-14 15,2 0 10-15,1 1-12 0,-1 0 10 16,0-2-16-16,0 3-28 0,-2-4-19 16,2 5-7-16,-1-3-5 0,-1 0 6 0,1 0-17 0,2 0-16 15,-4 0 6-15,4 0 6 0,-1-2-28 16,-1 1 1-16,2 2-44 0,-5-5-63 15,1 0-37-15,2 0-59 0,-2 3 16 0,2-1-183 16,0-1 29-16,0-2 26 0,-3 0-61 0,0 0 18 16,0 0 27-16,9 0 11 0,-9 0 64 15,18-18-32-15</inkml:trace>
  <inkml:trace contextRef="#ctx0" brushRef="#br0" timeOffset="185532.75">21427 11311 483 0,'4'-2'252'0,"-2"-1"4"0,1 2-6 16,-2-1-34-16,2 0 3 0,-1-2 15 0,-2 2-22 16,3 2-31-16,-3-1-15 0,0-2-19 0,0-1-14 15,-2 4-13-15,1-4-16 0,-1 4 1 16,-2-2 30-16,1 1-36 0,-3-2-5 0,2 2-10 15,-2 0-9-15,-1-1-7 0,1 2-7 16,1-2 43-16,-2 2-9 0,0 0-45 0,1-1-4 16,6 1-5-16,0 0-4 0,-10 0 6 15,3 0 1-15,-2 0-6 0,9 0-20 0,-9 0 9 0,9 0-17 16,-8 0-2-16,2 0 37 0,-10 24-8 16,5-15 8-16,3 3-26 0,-1 1 8 0,7 4-13 15,0-6 34-15,0 3-20 0,-3 6 18 16,3-4-29-16,1 4 23 0,1-4 5 15,-4-2-16-15,4 0-21 0,0-14 23 0,0 10-5 16,0 0 5-16,0 0-17 0,0-4 14 0,0-6-12 16,0 10 3-16,0-10-13 0,0 12 12 0,0-12 9 15,0 11-18-15,0-11 4 0,0 9-7 0,0-9 19 16,12 12-9-16,-8-11-13 0,2-3 9 16,2-1 3-16,11 2-24 0,-8 1 19 0,5 0-1 15,23-13-29-15,-16 10 30 0,2-1-22 16,-5 4 12-16,-1-3 16 0,-9 3-18 0,5 0-9 15,-2 0 7-15,16 16 9 0,-15-9 2 0,-5 4-7 16,-1 8-6-16,-1-7-4 0,-3 2 17 16,-2-1 4-16,-2-2 7 0,0-1-8 0,0 5-8 15,-13 21 12-15,6-8-3 0,-6-3 12 16,2-4-17-16,-5-1-3 0,0 0-6 0,-2 2 9 16,-2-4 1-16,4 1-3 0,-2-7 10 0,-2 1-12 15,4-2-38-15,-2-1 4 0,3-1-67 0,3-7-20 16,1 2-44-16,11-4-29 0,-7 0-66 15,7 0 23-15,-9 0-221 0,-2-14-12 16,9 8 8-16,2-1 80 0,4-16 7 0,-4 12 26 16,12-24 22-16,-4 11 33 0,5 3 11 0</inkml:trace>
  <inkml:trace contextRef="#ctx0" brushRef="#br0" timeOffset="185985.73">21960 11483 838 0,'4'-3'260'15,"-1"-2"18"-15,-2 3-55 0,-1-1-4 16,2-1 3-16,-2 2-53 0,2 2 1 0,-4-3-34 16,0 3-7-16,2-1 9 0,-4 2 6 0,1-1-25 15,0 4-12-15,-1 1-12 0,1 0 23 16,-8 7-14-16,-1 4 11 0,4 1-14 0,2 5-30 15,-3-3-8-15,1 3 5 0,5 0 9 0,0-6-13 16,3 2 22-16,0-7-30 0,0 8-5 16,15 17 11-16,-6-16-7 0,2-3-5 0,-1-4-16 15,4 2 8-15,-3-5 0 0,5 0-12 0,-5-5-18 16,3 4 14-16,-1-8-8 0,-1 0 4 16,-1-1-9-16,-11 0 17 0,8 0-6 15,18-13-12-15,-19 5-24 0,5-6 27 0,-5 4-28 16,1-3 20-16,-3-1 5 0,-1-6-15 15,-4 10-5-15,0-1 10 0,0-2 0 0,0-3 0 16,-17-22-5-16,8 17 0 0,-1-1 10 16,3 5 2-16,-4 0-26 0,2-2 17 0,3 8 1 15,3 2-51-15,-2 2-31 0,-1-1-1 16,1 3-35-16,0 2-13 0,2-1-25 0,-1 2-26 16,1 2 17-16,3-1-60 0,-8 1-95 0,6-3-71 15,2 3-20-15,-1-1 13 0,1 1 46 0,0 0 18 16,0 0 4-16,0 0 40 0,13-16 12 15</inkml:trace>
  <inkml:trace contextRef="#ctx0" brushRef="#br0" timeOffset="186366.7">22317 10965 247 0,'2'-1'316'0,"2"-4"-48"16,1 3-18-16,-1 1-50 0,0 0-26 0,2 2 21 15,1-1-31-15,9 5-14 0,2 4 3 16,-1 1-32-16,3 0-12 0,-2 6 32 0,-2 0-25 16,0 8 7-16,-2 5-9 0,-2 2 1 15,-2 3 24-15,4 3-13 0,-4 1-12 0,-4 1 13 16,1 2-14-16,-1 0-12 0,-3 0-2 0,2 1 23 15,0-1-19-15,-4-1-2 0,3 2-20 16,-2-3-9-16,0 0-2 0,1 2 22 16,-3 3-12-16,0-24-8 0,0 13-22 0,0 2 23 15,-14 37-26-15,5-33-13 0,-3 1-3 0,0-3-6 16,-4 1 13-16,1-3-47 0,-2 1 1 0,-3-1-129 16,-4-5-110-16,-2-2 25 0,0-1-297 15,-2-2 19-15,-3-1 65 0,-2-4 39 0,1-2 31 16,-9-3 19-16,0-1 63 0,2 2-23 0,-1-4 17 15,3 1-37-15</inkml:trace>
  <inkml:trace contextRef="#ctx0" brushRef="#br0" timeOffset="187725.66">13864 14720 636 0,'0'-15'283'16,"0"15"-13"-16,0 0-31 0,0 0 17 15,0 0-36-15,0 0-6 0,0-18-7 0,0 18 12 16,0 0-25-16,19-25 27 0,-20 22-34 0,-4-1 7 16,0 3-20-16,0-1 4 0,-11-5-6 15,3 4-14-15,-1-1-3 0,-5 0-10 0,-1 2-5 16,0 0-25-16,-3-2-11 0,-1 4-4 15,-1 0-4-15,11 0-16 0,-5 0-19 0,-5 0-2 16,0 0 2-16,-1 0-8 0,0 0 1 0,0 0-16 16,2 0-24-16,3 0-36 0,1 0-19 15,2 0-32-15,7 0 7 0,0 0-84 0,1 0-31 16,4 0-43-16,5 0-20 0,-9 0 22 0,0 18-168 16,7-14-94-16,2 2 35 0,1-1 33 15,0 1 28-15,0 0-11 0,9 12 25 0,2 0 71 16,-1-3 13-16</inkml:trace>
  <inkml:trace contextRef="#ctx0" brushRef="#br0" timeOffset="187994.59">13845 14965 838 0,'0'0'373'15,"2"0"-53"-15,-2 0 3 0,-2 3-38 0,-1-6-34 16,-1 3 37-16,0 0-32 0,-1-1-6 16,-3-1-26-16,-9-6-8 0,-2 8-16 0,-2-2-32 15,-1-2-8-15,1 4-25 0,-3-3-11 16,-3 3-34-16,1-3-38 0,11 3-24 0,-8 0-3 16,-2 0-133-16,-4 0-86 0,4 0 19 0,-25-12-314 15,26 11 16-15,0-4 28 0,15 5 27 16,-7 0 30-16,0 0 41 0,-15-15 24 0,13 7-32 15,7 6 11-15,2 0 103 0</inkml:trace>
  <inkml:trace contextRef="#ctx0" brushRef="#br0" timeOffset="189980.46">14614 14189 458 0,'0'0'266'0,"0"-18"-18"0,0 18-31 16,0 0-9-16,0 0-33 0,0 0 6 15,0 0-17-15,-14 0-8 0,14 0-23 16,0 0-24-16,0 0-5 0,0 0-21 0,0 0-16 16,0 0 11-16,0 0-9 0,0 0-12 0,0 0-9 15,15-16 22-15,-2 21-20 0,2 5 15 0,4 1-16 16,1 1-1-16,0 1-13 0,-2 3-1 0,1-4-12 16,-1 2 5-16,-1 2 11 0,-2-1 5 15,-2 1-27-15,0-4 0 0,-3 3-1 0,0-3 0 16,-1 0 14-16,0 2-10 0,-3 3-8 15,2-5-2-15,-7-1 1 0,1-1 22 0,-1-1-16 16,-1 1 14-16,0-10-1 0,0 9-11 0,0 8-13 16,-19 18 26-16,7-18-4 0,-2-2-17 15,1 3 7-15,-3-3-9 0,-1-5 10 0,2 4 0 16,-2-4-11-16,4-4 21 0,-1-1 1 16,5-2-17-16,0-1 9 0,3-2 6 0,1 2-15 15,1 0 26-15,0-2-30 0,2 0-11 0,-1 1 1 16,3-1 21-16,0 0-15 0,0 0 20 0,-5-3-13 15,5 1 19-15,5 1-36 0,0 0 21 16,-1-2-10-16,4 2-12 0,-3 1 5 0,4 0 14 16,0 0-33-16,7 0 18 0,15 16-2 0,-13-11-14 15,0 4 18-15,-1-2 2 0,-2 2 4 16,0 1 5-16,0 0-2 0,0 2-12 0,-3-2 14 16,-2 2 3-16,1 2-19 0,-5-5 3 15,0 1-16-15,-3 0 40 0,1 0-10 0,-4 2 3 16,0-12 1-16,0 15 1 0,0 3 0 0,-15 20 9 15,3-14-7-15,-1-3 0 0,-3 0-2 16,-3 0-2-16,1-1-15 0,-5-4-9 0,3-1 23 16,1-4 3-16,-1 4 3 0,2-5-15 0,-4-2-9 15,4-5 9-15,4 1-18 0,0-4-13 16,14 0-23-16,-14 0-23 0,-14-17-29 0,14 0-40 16,-1 1 14-16,6-6-192 0,2 5-117 15,-2-9 15-15,4 4 64 0,3 5 0 0,-2-1 45 16,2 0-32-16,1 8 41 0,1 10 27 0</inkml:trace>
  <inkml:trace contextRef="#ctx0" brushRef="#br0" timeOffset="190530.43">15385 14755 823 0,'2'0'298'0,"1"0"-38"0,1 0-17 15,-2 4-22-15,1-5-14 0,-2 1-32 0,4 0 2 16,-3 1-16-16,-1 0 3 0,3 1-11 15,-1-2-15-15,0 3-30 0,-2 0 0 0,2-2 5 16,-3 0-12-16,1 2-11 0,0-1-9 16,1 0-10-16,-2 0-5 0,-2-1-8 0,1 2-6 15,1-3 24-15,-1 4-8 0,-2-4-6 0,1 2-8 16,0-2-4-16,-5 0-4 0,6 0 3 16,-1-2-14-16,-2 2-8 0,2-2 1 0,1 0-3 15,-1 0-2-15,0 1-1 0,-1 1-2 16,3-1-1-16,-1-1-10 0,1 2 0 0,-3-2 4 15,3 2-1-15,0 0-2 0,0 0 13 0,0 2-2 16,0 1-1-16,2 0-9 0,-1-1-18 16,0 2 0-16,2-2 1 0,-1 4 0 0,-2-3 6 15,3 1-2-15,-2-1 2 0,3 0-2 16,-3 1 9-16,1 1-2 0,-1-4 1 0,-1 3-1 16,2-3-5-16,0-1 5 0,-1 3 4 15,1-2-11-15,-4 0 0 0,2 1-1 0,0-2-62 16,-1 2-44-16,-3-2-15 0,3-2-40 0,-1 0-56 15,1 2 19-15,-3-1-215 0,4 0 33 16,-1-2-74-16,0 0 30 0,1 1 74 0,1 1-4 16,0-3 76-16,3 4-7 0,-1-1 6 0</inkml:trace>
  <inkml:trace contextRef="#ctx0" brushRef="#br0" timeOffset="191103.4">15922 14425 323 0,'0'-5'384'0,"-2"1"-46"15,0 1-59-15,2-1-49 0,0-1-10 0,1 0-5 16,0 1 6-16,1-2-45 0,3 2-2 16,0 0-22-16,9-2-15 0,-4 1 4 0,7 0 2 15,-6 4-18-15,8-8-13 0,-2 6-12 16,-2 3 29-16,-9 0-21 0,0 0-9 0,11 0 9 16,-2 0-20-16,3 0 16 0,16 16-19 15,-17-13-22-15,1 3 30 0,-6-6-21 16,5 6-1-16,-5-2-8 0,-2 2-11 0,-4-2 8 15,7 6 17-15,-3-4-6 0,-3-3-5 0,-1 3-8 16,-3-2-8-16,3 0 9 0,-3 0 2 16,-1 0 4-16,0 2-2 0,0 2 12 0,-1 0-5 15,-1-8-10-15,0 17 9 0,0 6-3 0,-16 29-1 16,9-23-15-16,1-1-2 0,-3-3 20 16,3 6-21-16,-2 1 19 0,-4-3 0 0,4 5-22 15,0 3-13-15,-2-5 13 0,0 1 3 0,0 2-11 16,0-4-2-16,0 0-8 0,0-1-9 0,2 1 15 15,-2 7-18-15,1-7 16 0,-1 0-6 16,2 1-2-16,1-7-27 0,1 1-1 0,2-9-33 16,1 1-12-16,-1-8-21 0,2 0-19 0,-1-4-41 15,3 1 12-15,-7-3-54 0,6 1-61 16,-2-5-17-16,3 0-56 0,0-5 27 0,3 2-155 16,1-4-83-16,-4 4 20 0,0-5 71 15,2 6 9-15,0-8 30 0,-2 4 2 0,0-1 26 16,1-2 91-16,-1 2-42 0</inkml:trace>
  <inkml:trace contextRef="#ctx0" brushRef="#br0" timeOffset="191378.37">16035 14810 865 0,'-6'-7'333'0,"2"1"-5"0,-2 0-39 16,3 2-35-16,1 0 37 0,-1 0-33 0,-1 0-33 15,4 2 3-15,-2-1-36 0,0 2-46 16,2-3 4-16,-1 4-38 0,-1 0 16 0,4 0-8 16,1-1-15-16,-1 2 6 0,6-1-7 0,6 4-20 15,3-3 1-15,-8-1 1 0,7 0-32 16,3 0 11-16,2 0-16 0,-1 0-22 0,24 7-14 16,-24-5-1-16,3-2-67 0,-13 0-74 15,3 0-51-15,7 0-77 0,-3 0 24 0,24-19-258 16,-20 13 41-16,1 0 30 0,-1 2 33 0,0 2 59 15,1-5 0-15,3 1 5 0,-2 2 3 0,4-1 7 16</inkml:trace>
  <inkml:trace contextRef="#ctx0" brushRef="#br0" timeOffset="192097.32">16897 14315 439 0,'-7'-5'320'16,"4"2"-47"-16,1 1-9 0,-1 0-6 15,2-1-45-15,1 2-9 0,-4-1 6 16,4 0-9-16,4 2-21 0,-3 2-20 0,2-2-19 16,2 0 37-16,0 2 15 0,14-1-49 0,-4 3 15 15,-6-4-14-15,3 0-11 0,0 0-9 0,0 0 10 16,7 0-24-16,0 0-3 0,3 0-17 15,23-11 3-15,-25 7 6 0,1-2-19 0,-3 2-4 16,-2 0 6-16,0-1-12 0,-2 4-3 0,-5 0-13 16,2 1-4-16,-2-3 14 0,-5 2-7 15,-4 1-21-15,0 0 15 0,8 0 3 0,-8 0-17 16,8 0 4-16,-8 0-7 0,8 0 3 0,1 17 8 16,-5-13 5-16,-4 2-18 0,1 2 4 15,1-2 10-15,-1 4-6 0,-1 0 24 0,0 1-4 16,0 8 17-16,0 3 0 0,-12 30 1 0,7-22-11 15,-1 1-21-15,-4 1 36 0,1 1-32 16,-2-1-3-16,-1 0-7 0,3 4 21 0,-7-4-6 16,5 1-5-16,-3-1-7 0,4-1 11 0,-3 5 10 15,2-9-6-15,-1 6-3 0,3-3-1 16,0-1-7-16,-1 1 12 0,-1-8-9 0,5-2-7 16,1 0-12-16,0-5 11 0,1-2-26 0,1-6 26 15,0 2-22-15,-1-4-21 0,2 1 21 16,2 2-12-16,-1-4 11 0,-2 2-3 0,3-5-18 15,-2 4-19-15,1-1 1 0,1 0-50 16,0-1-15-16,-2 3-7 0,1-3-22 0,1-2-33 16,0 5-13-16,0-4-16 0,0 0 16 15,0 0-97-15,0-2-22 0,0 0-36 0,0 0-48 16,1 0 32-16,-1-2-186 0,2-2-16 0,-2-2 72 16,0 5 24-16,3-2 27 0,-3-3 50 0,0 2 4 15,-2 1 29-15,2-3 14 0,0 2 26 16,2-2 31-16</inkml:trace>
  <inkml:trace contextRef="#ctx0" brushRef="#br0" timeOffset="192393.3">16917 14799 889 0,'-2'-2'305'0,"1"-4"-18"0,-2 4-59 15,2 0 7-15,0 2 12 0,2-2-19 16,3 0-26-16,-1 2-14 0,2-2-21 0,2 2 23 16,14-4-43-16,3 0 3 0,-2-4-30 0,4 7-26 15,-1-3 10-15,-1-1-8 0,2 5-10 16,-14 0-8-16,5 0-9 0,4 0 2 0,-2 0-41 16,1 0 26-16,-3 0-13 0,-3 0-5 0,-1 0-38 15,-2 0-37-15,-1 0-38 0,-1 0-50 16,-2 0-104-16,-7 0 22 0,7 0-255 15,5-11 22-15,-8 9 16 0,-4-2 55 0,0 2 38 16,0 1 9-16,-5 0-2 0,2-1 37 0,-2 0 19 16</inkml:trace>
  <inkml:trace contextRef="#ctx0" brushRef="#br0" timeOffset="193165.25">14658 14264 380 0,'2'-5'229'15,"3"-2"-32"-15,-2 1 2 0,-1 0-24 0,2 2-16 16,0-1 0-16,-3 3-12 0,3-3-8 16,-2 1-34-16,1 0 9 0,0 3-2 0,-2-1-23 15,1-1 0-15,-2-1-7 0,3 3-3 0,-3 0 4 16,1 0-22-16,1-2 7 0,-4 3-17 0,2-3-2 15,0 3 13-15,0 0-8 0,0 0-7 16,0 0 21-16,0 0-11 0,0 0-13 0,0 0 41 16,0 0 4-16,-10-16-25 0,6 14-16 0,2-1 26 15,-6 1-21-15,6-1 23 0,-4 0 10 16,1 0-21-16,-4-10-7 0,-2 10 16 0,2-4 1 16,1 5-4-16,-1-3-6 0,4 4-17 0,-1-2 8 15,0 3-4-15,-1-1-7 0,3 1-5 16,-3 0-4-16,7 0-6 0,0 0-2 0,-13 0-55 15,-14 19-48-15,11-9-61 0,1-1-100 0,3 4 23 16,1-1-265-16,2 1 39 0,5-3 0 16,2-2 95-16,-1-2-5 0,3-2 30 0,0-4 22 15,0 0 14-15,0 0-11 0</inkml:trace>
  <inkml:trace contextRef="#ctx0" brushRef="#br0" timeOffset="195457.09">18327 14774 246 0,'0'0'167'0,"0"0"25"0,0-20-9 0,0 20-29 16,10-29-4-16,-9 24-28 0,0 0-2 0,-1 0-16 15,0 4 2-15,0-3 6 0,0 2-10 0,3-4-17 16,-3 6-6-16,0-4-37 0,1 4 20 16,-1 4 9-16,0-4-8 0,1 6-2 15,2-2-7-15,-3 4 24 0,0 1 8 0,1 1-14 16,1 16-1-16,-2 1 14 0,0-11-19 0,0 5 31 16,0 3-28-16,0 5-11 0,0 1 12 0,-17 27-11 15,14-28-5-15,-2-2-9 0,0-2 10 16,-1 3 10-16,0-8-31 0,1 1-9 0,2-9 25 15,-1 0-21-15,3 2-9 0,-1-7 5 16,-2 2 4-16,4-4 8 0,-3-1-24 0,3 2 2 16,0-4 5-16,-2 2-8 0,1 0 2 0,1 0 2 15,0-4 2-15,0 0-10 0,-1 0 14 16,1 0-5-16,0 0 18 0,1-10-20 0,-1 3-4 16,6-11 22-16,1-6-29 0,2 2-1 15,1-4 0-15,-1 1 20 0,0-2-27 0,5 3 21 16,-4 0-4-16,3 5-10 0,1-4 10 0,-2 7-13 15,2 0 11-15,-3-1-3 0,3 5-2 16,-1 2-10-16,0 3-5 0,0 1 32 0,-2 3-4 16,-3 3-27-16,1 0-11 0,-9 0 0 0,6 0 20 15,18 13-8-15,-16-7 15 0,4 4-8 16,-2 7-6-16,-4-7-6 0,-2 2 2 0,4 5 3 16,-8-1 28-16,1-3 0 0,-1 2-6 0,0-4 13 15,0-11-14-15,0 13 32 0,0 3-28 16,-10 22-24-16,7-25 3 0,-2-1 1 0,4-5 0 15,-2 0 23-15,3 0 20 0,-1-2-9 16,0-2-15-16,-3 1-1 0,4-1 37 0,0-3-9 16,0 0 2-16,0-3-9 0,5-3-15 15,-4 2 16-15,10-19-8 0,0-1-2 0,3-3-3 16,0-5 2-16,1 7-2 0,2-2-20 0,-3-1 7 16,4-3 9-16,2 5-21 0,-3-1 5 15,4 1 5-15,-5 6 18 0,2-3-21 0,0 5-18 16,-4 3 3-16,-4 1 14 0,0 6-12 0,-2 5 22 15,0 3-18-15,-8 0 0 0,0 0 0 16,6 0 8-16,3 17-10 0,-9-7 15 0,4 17-9 16,-4 0-3-16,4 1 29 0,-3 2 5 15,2-1-19-15,-2 4-2 0,-1-15 19 0,0 5 5 16,0 3-9-16,0 4-8 0,10 28 1 0,-7-26 3 16,-1-9 2-16,2 6 5 0,0-7-3 0,-4 4-13 15,3-11 3-15,-2-1-4 0,-1-2-1 16,3-2-19-16,-2-3 24 0,-1 0-5 0,0 1-7 15,1-5-11-15,-1-1 27 0,2 6-14 16,0-4-9-16,-2-2-21 0,0 2 1 0,0 0 1 16,0-2-57-16,1-1-55 0,-1 3-49 0,1-2-37 15,-1-1 20-15,0-1-243 0,3 2-12 16,-2-4 11-16,4 1 20 0,-3-1 25 0,0-3 52 16,1-3 22-16,6-9 23 0,1-9-9 15,0-2 44-15</inkml:trace>
  <inkml:trace contextRef="#ctx0" brushRef="#br0" timeOffset="196599.02">21833 6929 304 0,'0'0'70'0,"0"0"30"0,0 0-28 15,0 0 11-15,0 0-20 0,0-15-23 0,0 15-4 0,0 0-13 16,0 0 30-16,0 0-24 0,0 0-15 16,0 0-8-16,0 0 4 0,0-20 11 0,26 0-2 15,-26 15 2-15,0-1 0 0,0 3-9 16,0 0-19-16,0-5 33 0,0 6-21 0,0-5 2 16,0 7-20-16,0 0-11 0,0 0 3 0,0 0-34 15,0 0-24-15,0-10-77 0,8-2-176 16</inkml:trace>
  <inkml:trace contextRef="#ctx0" brushRef="#br0" timeOffset="198049.92">14089 16525 237 0,'-12'0'243'0,"12"-18"-24"0,0 18-18 15,-19-33-16-15,18 24-12 0,1 0-5 0,-2 3-10 16,0-4-6-16,2 2-13 0,0 1-15 15,0 7-14-15,0 0-11 0,0 0-2 0,0-10-22 16,0 10-5-16,0-10 2 0,0 10-16 0,0 0 0 16,0-9-7-16,17 0-3 0,-13 8-9 15,3 1 5-15,1-1 1 0,0 1 4 0,4 0-12 16,3 0-1-16,2 0-15 0,2 0 6 16,22 16-6-16,-21-10 7 0,-5-2-2 0,-3 1 6 15,-2 0-17-15,3 4 8 0,0-3 6 0,-7 3-7 16,0-2-11-16,-1 1 0 0,-3 1 10 0,2 1 18 15,-4-3-10-15,0-7-9 0,0 15 10 16,0 1 1-16,-15 19 2 0,7-13-11 16,-1-5 16-16,-1 2 2 0,0-5-17 0,0 2 17 15,1-1-27-15,-2-1 21 0,6-5-12 0,-1-1-13 16,-1-1 17-16,1-1-24 0,3-4 18 0,1 2-17 16,1-2 4-16,-3 4-17 0,4-4 0 15,-2-1 12-15,2 3 3 0,0-4-7 0,0 0 2 16,0 0-2-16,12 14 10 0,2-4 5 15,1-4 1-15,-2-4-20 0,5 5 0 0,1 2 7 16,-3-2 18-16,0 2-29 0,-3-2 26 0,1 5-13 16,-4-1-10-16,1 0-5 0,-1-2 29 0,-5 1-18 15,-1 1-7-15,-1-1-1 0,-1-1 14 16,-1 1 6-16,-1-10-16 0,0 17 13 0,0 2-12 16,-19 21 10-16,5-20-10 0,1 0 20 15,-5 0-10-15,-1-1-16 0,1-2 26 0,-2-3-24 16,1-3 33-16,-1-1-17 0,2-1 4 0,2-4-24 15,8-5 16-15,-5 0-28 0,0 0-3 0,-13-18-22 16,19 11-19-16,1 1-51 0,-5-8-27 16,8 0 14-16,-1-6-174 0,1 9-119 0,3 11 27 15,0-10 6-15,0-2 24 0,0 3 19 16,18-15 70-16</inkml:trace>
  <inkml:trace contextRef="#ctx0" brushRef="#br0" timeOffset="198387.92">14811 16895 676 0,'2'2'259'0,"2"0"-24"15,-1-1-4-15,-2 4-23 0,0-5-14 0,2 5-16 16,-2-1-10-16,-1-3-34 0,2 1-10 15,0 4-4-15,-2-4-27 0,2 2-7 0,0 1 3 16,-1-3 7-16,2 4-2 0,-1-3-32 16,-2 2 22-16,3 0-25 0,-2-2-13 0,2-1-6 15,-1 3 18-15,2-1-17 0,-1 1-12 16,-1 0-11-16,2-3 12 0,-3 4-19 0,3-2-5 16,-3 2-1-16,4-2-10 0,-3 2-16 0,-1 0-1 15,4-2-18-15,-4-1-20 0,2 2-29 0,3 0-51 16,-3 0 12-16,1 0-116 0,-1-1-122 15,1-2-43-15,2 2 26 0,-1-2 11 0,2 1 21 16,-7-3 7-16</inkml:trace>
  <inkml:trace contextRef="#ctx0" brushRef="#br0" timeOffset="199215.85">15554 16920 468 0,'1'-5'313'16,"0"0"-30"-16,2 0-33 0,-2 1-11 15,0 0-8-15,-2 0-32 0,0 0 15 0,-1 0-47 16,1 0 2-16,0 2-20 0,-1-2-24 0,0 0 1 16,-3 2-9-16,2 1-8 0,-1 1 7 0,-2-3-18 15,0 6 9-15,-1-1-30 0,2-1 13 16,-10 12-16-16,-2-4-7 0,2 8-6 16,3-2-5-16,0 5-17 0,-1 0-2 0,4 4 18 15,-5 1-4-15,6-3-5 0,3 6 20 0,-3-2-26 16,2-1-11-16,5 4 17 0,1-4-20 0,0-16 4 15,0 4-8-15,11 25-4 0,-2-22 8 0,-1 1-12 16,3-11 10-16,1 4-12 0,-1-1-13 16,3-6 2-16,-3 0 7 0,-11-3 10 0,16 0 8 15,1 0-18-15,21-15 1 0,-20 1-3 16,0 2-3-16,0 0 21 0,0-4-19 0,-1 6-13 16,-1-3-1-16,-6 3 25 0,2 4-1 0,-6 0-1 15,-2 1-9-15,0 0-7 0,-3-2-6 16,-1 1 6-16,0 6-10 0,0 0 1 0,0 0 1 15,0 0 0-15,-9-14-1 0,5 11-10 16,-14-2 0-16,4-3 25 0,2 5 0 0,2-1 1 16,-6-2-2-16,2-4 13 0,0 4-1 0,-1-2-36 15,0-1 3-15,0 7 48 0,3-8-20 16,-5-2-19-16,1 2 25 0,-3 0 7 0,6 0-14 16,-2-2 9-16,2-2-21 0,-1 1 23 15,0 1-10-15,3-3-19 0,-1 0 27 0,-1 0-2 16,3-2-12-16,0 1-4 0,2-3 6 0,1 1-3 15,1 0 2-15,-1 0-4 0,4 4 2 0,-2 0-1 16,3 5-1-16,0 1-11 0,0-1 19 16,2 9-17-16,0 0 9 0,0-11-7 0,11-18-3 15,-4 13 20-15,2 1-11 0,2-3-9 16,5 5 19-16,-2-3-8 0,2 5-2 0,3 0-17 16,3 5 15-16,0-2 16 0,2 5-1 0,-2-3-1 15,-1 4-28-15,-1 2 7 0,-11 0 0 0,6 0 1 16,17 15-2-16,-18-10 11 0,5 4 0 15,-7 2 0-15,-3-4-14 0,0 10 0 0,-6-6 2 16,1 2 3-16,-2 10-4 0,-2-14 2 0,0 7-27 16,-11 27-28-16,2-22-14 0,-3 4-18 15,-1-5-36-15,-5 1-74 0,1-1 18 0,2 4 17 16,-2-5 17-16,3-7 13 0,-1 4-344 16,6-10 33-16,1-3 47 0,1 1 53 0,3 1 60 15,1-4 22-15,3 3 14 0,0-4-11 0</inkml:trace>
  <inkml:trace contextRef="#ctx0" brushRef="#br0" timeOffset="200453.77">16373 16958 507 0,'0'0'182'0,"0"0"-28"16,0 0 26-16,0 0-23 0,0 0-18 0,0 0 3 16,0 0 15-16,0 0-15 0,0 0 1 15,-10 2-12-15,10 8-7 0,0-1 9 0,0 1-17 16,0 2 4-16,0 10-9 0,0-1-14 16,0 0-7-16,0 1-8 0,-12 21-11 0,12-34 16 15,0 4-27-15,0-3 1 0,0 2-27 0,0-2 6 16,0-3 14-16,0-7-21 0,0 10-9 0,0-10 8 15,0 12 19-15,0-12 2 0,0 7 22 16,0-7-6-16,0 0-13 0,0 0-14 0,0 0 10 16,-5 14-20-16,5-16-13 0,4-1 20 0,-1-3-2 15,7-7-19-15,0-6 15 0,4 3-19 16,-1-3-14-16,4-1 16 0,-2 1 2 0,0 1 3 16,3 3-3-16,-2-5 10 0,0 1-16 0,-1 4-19 15,4 4 3-15,-6-1 15 0,-5 5-12 0,8 0-1 16,-8 4 7-16,1 2-2 0,-9 1-21 15,8 0 23-15,0 0-22 0,9 18 41 16,-9-1-21-16,-2-7-4 0,-2 1 12 0,0-1 6 16,-2-3 14-16,1 2-20 0,-1 0-18 15,0 1 32-15,-2-3-12 0,1-1-1 0,-1 1 21 16,2-2-5-16,-2 0-2 0,0 0 29 0,0 2-13 16,0-3 7-16,0 0 2 0,1 0-2 15,-1-3 7-15,1 2 3 0,1-3-17 0,-2 0 0 16,0 0-15-16,14-18 4 0,-2 1-6 0,3-5-16 15,1 0 12-15,0-2-7 0,3 2 3 16,-1-8-6-16,3 6 1 0,2-1-29 0,-3-2 25 16,1 3-15-16,4 2 18 0,-4 5-11 0,-3-2-7 15,1 4 11-15,-2 10-27 0,-2 0 28 16,-4 0-20-16,-11 5 0 0,10 0 17 0,8 19-23 16,-7-7 23-16,-3 6 2 0,-3-1-5 15,3 5 7-15,-3 2 0 0,1 4-2 0,0-2-6 16,0 2 5-16,-1-2 7 0,-1-1 9 0,2 0-34 15,2-1 25-15,-5-4-3 0,1 0 7 0,0-3-23 16,-1-1 10-16,-1-7-7 0,0 3 1 16,2-5-1-16,-3 0-105 0,2-4-29 0,-3 2-79 15,0-5 24-15,0 0-315 0,0 0 32 16,0 0 36-16,-6 5 34 0,2-6 27 0,2-3 37 16,-3 3 44-16,-7-10-43 0,-3 1 98 0,6 2 2 15</inkml:trace>
  <inkml:trace contextRef="#ctx0" brushRef="#br0" timeOffset="202681.63">20532 7006 526 0,'0'-17'128'0,"-15"-13"5"0,15 18-50 16,0 3 62-16,-2 0-38 0,1 4-35 0,1 5 10 15,0 0 7-15,0-10-8 0,0 10-5 0,0-9-21 16,0 9-18-16,0 0-8 0,0-9 22 16,-5 3-6-16,4 11 31 0,1 4-33 0,-6 17 18 15,3 5 13-15,0 10-27 0,-6-4 20 16,4 8-21-16,3 1 0 0,-2 4 11 0,0 4-9 16,0 2 10-16,3 3-28 0,-6 4-3 15,7-2 0-15,-3 1 15 0,3-1-3 0,-5 4-15 16,3-2-1-16,-2 3 7 0,2 1-23 0,-3 1 3 15,-3-4 1-15,3-4 6 0,0 3-12 16,0-2-3-16,-2 2 9 0,0 1 7 0,-4 3-5 16,4-2-10-16,-4 2-4 0,2-1 17 0,-2 1 3 15,-2-3 3-15,4-4-13 0,2 0 1 16,-4-3 12-16,0-1-18 0,3-2 0 0,-3-7 0 16,3-2-7-16,2-4 6 0,-3 2-1 0,3-7-4 15,-5-3-3-15,7 2 12 0,-5 1-17 0,1-7 4 16,-1-2 12-16,5 3 9 0,-4-5-26 15,0 6 24-15,-2 1-6 0,4 0-5 0,-3 2-9 16,3-2 9-16,-5-1 5 0,5 5 2 0,0-1-16 16,3 1-1-16,-1 5 10 0,2-1-2 15,2-20-7-15,0 9 11 0,12 29-5 0,1-23-4 16,0-6 8-16,5-3 2 0,1-7-3 16,5-3-14-16,4 1 4 0,3-3 0 0,2-3 1 15,3-2 20-15,2 1-24 0,4 1 20 0,-1-1-4 16,-1 0-1-16,2 2 11 0,-1 0-15 15,-3 1 0-15,0 0 9 0,4 6-26 0,-4-3 18 16,3 3-13-16,0-1 7 0,-2 0 5 0,0 1 0 16,4 1 5-16,1-5-3 0,1-1-7 15,3-2 11-15,2-4-15 0,1 1 12 0,3-8 3 16,2 2-14-16,2-1 19 0,-27-2-11 16,12 0 2-16,8 0 3 0,3 0-1 0,-1 0-3 15,1 0-9-15,0 0 16 0,-3 0-7 0,-1 0 13 16,2 0-10-16,-6 0 7 0,3 0-16 15,49 14 3-15,-51-12 5 0,3 5-7 0,0 0 8 16,5-5 3-16,-5 3-7 0,1-2 2 0,-2 1-2 16,3-2 6-16,-5 1 10 0,1 1-10 15,-2 4-4-15,-6 2-1 0,0 1 3 0,2-1-3 16,-6 2 4-16,-2 0-18 0,-4 5-1 0,-3-1 21 16,2 4-4-16,-9-1-6 0,1 2 7 15,-3 6-10-15,-3-2 1 0,-2 5 21 0,0-1-11 16,-5-2-5-16,6 4 1 0,-6-1-9 15,-1 1 15-15,1-1-1 0,1-1-6 0,-1-1-3 16,2 1 8-16,0 1-12 0,2-1 8 0,-1 0 9 16,2 1-6-16,-2 1 0 0,2-1-6 15,0-5 5-15,0 1 1 0,2 5 5 0,-5-4-1 16,6 1-24-16,-4 0 5 0,1-1 6 0,-3 2-4 16,0 5 24-16,-2-3-31 0,0 4 18 15,-1 1 1-15,1 1 11 0,-2-1-13 0,-2 3 8 16,2-2-19-16,1 5 21 0,-4-5-11 0,0 6 4 15,-1-3-5-15,2-4 5 0,1 4-3 0,-1-2-12 16,1 3 11-16,-3 3 3 0,4-8-8 16,-3 4 6-16,0-1 0 0,-3 3 1 15,3 1-5-15,-2-2-5 0,-1-20 6 0,0 14 6 16,0 7-9-16,-14 44-3 0,6-37 14 0,-1 6-10 16,-4-4 6-16,0 0 10 0,-3 2-20 15,0 2 16-15,-4 0-20 0,0-1 10 0,0 2 12 16,0-5-18-16,-2-2-2 0,0 2 8 0,1-5 5 15,-2 1 4-15,0-1-12 0,1-1 9 16,-4-6 5-16,2 2 0 0,1 0-22 0,3-1 15 16,-2-1 6-16,-4 0-12 0,1 0 5 15,-2-3 5-15,1 5-5 0,-6-2 2 0,3 1-8 16,-1 0 5-16,-1 0-11 0,-3 1 11 0,-1 0 4 16,0-2-7-16,-1-4 5 0,0 4 11 15,1 1-13-15,-3-1-11 0,1 0 16 0,-1-3-13 16,2-1 18-16,-1-1-1 0,4 1-7 0,-4-2-16 15,5 0 15-15,-4-2-12 0,2 3 14 16,-2-3-7-16,0 1 7 0,-3-1-13 0,3 0 5 16,-3-1 18-16,0 3-12 0,-1-1-4 0,-3-2-7 15,2 4 5-15,-3-3 11 0,2 1-3 16,0 1 7-16,-4 2-8 0,5-1-4 0,0 2 0 16,-4-2 9-16,2 4 1 0,-2-5-16 15,3 1 4-15,0-1 4 0,1-1-1 0,2-2 7 0,1-2-3 16,0 3 3-16,6-5-12 0,0 1 12 15,1-1-3-15,2-3-5 0,-1 6 8 0,6-3-6 16,-3 3 5-16,0-3 9 0,2 6-14 16,2-1 11-16,1 4 4 0,-2-1 5 0,1 8-21 15,2-4-1-15,1 5 16 0,0 2 1 0,0 1-10 16,2 0 4-16,0 3 4 0,2 4-19 16,0-2 4-16,0 5 5 0,-1 4 14 0,4 1-17 15,-1 6 8-15,0-1 7 0,2 5 5 16,-1 3 19-16,2 1-12 0,0 4 7 0,1-3 9 15,1 9 0-15,-3 4-20 0,3-4 9 16,-2 5-24-16,1 4 38 0,-1 3-33 0,2 2 12 16,0-5-29-16,2 6 11 0,2-8-1 0,0 0 11 15,-1-5 0-15,-1 1-12 0,4 4 5 16,2-6 6-16,-3 0-20 0,0-1-1 0,2-5 6 16,-4 4 3-16,6-1 10 0,-5-1-18 15,-3-2 0-15,0 1-2 0,0-4 1 0,-1-3 24 16,-2 5-29-16,0-5 36 0,-2-4-23 0,5-3-17 15,-2-2-9-15,-4 0 10 0,1-4-25 0,0-5 3 16,1-2-9-16,3-3-17 0,2-9-22 0,-3 1-33 16,6-2-18-16,2-5 13 0,-5-4-187 15,7-10-103-15,-4-7 41 0,2-7 35 0,1-6 20 16,1-2 33-16,0 0 11 0</inkml:trace>
  <inkml:trace contextRef="#ctx0" brushRef="#br0" timeOffset="204985.47">10726 7192 787 0,'14'0'298'0,"-14"0"0"15,0 0-50-15,0-19 4 0,0 19-30 0,0 0-16 16,21-28-29-16,-21 26-5 0,1-1-12 16,0 3 0-16,1 3-24 0,1-1-20 0,1 3-12 15,5 14-12-15,0-1-7 0,4 7 61 0,-4 1-10 16,5-1-13-16,-2 6-16 0,1-1 8 16,0-4-3-16,0 3-9 0,0 0 7 0,-2 1-8 15,1 1-19-15,-3 0-16 0,0 3 3 0,-3-1-14 16,2-6 8-16,-3-3-31 0,1-3 11 15,-2-5 14-15,-1-4-7 0,-1-2-16 0,-1-4 5 16,2 1 9-16,0-3 14 0,-2 1-7 16,-1-2 5-16,0-3-19 0,0 0 7 15,0 0 3-15,-4 3-26 0,4-6 7 0,0-1 5 16,-4-1-6-16,4-2-3 0,0 0-4 0,-2-3-16 16,2-12 15-16,0-3-8 0,0 11-12 0,0-2 17 15,0-7-7-15,10-28-16 0,1 27 10 16,-2-1 5-16,-1 0-3 0,5 3-8 0,-2 5-7 15,-1 1 13-15,3 1-6 0,0 1 6 16,0 4-12-16,0 3 9 0,1 2 5 0,-4-1-8 16,9 2-3-16,-14 4 8 0,8 0-14 0,-1 0 9 15,3 0 3-15,15 13-16 0,-13-4 14 0,0 1-4 16,-4-1 4-16,-1 2-10 0,1 5-3 16,-4-4 17-16,1 4 1 0,-1-2-2 0,1 3 5 15,-5-2-5-15,-1 2 4 0,-2-2 2 16,0 7-5-16,-2-3-4 0,0-19-11 0,0 14 21 15,0 3-8-15,-13 23-7 0,4-22 13 0,2 4-14 16,-7-9 8-16,1 6-12 0,-4-3 5 16,-2 0-11-16,-1-2-14 0,-2-4-3 0,4 1-38 15,-1-3-19-15,1 0-28 0,0 0 13 16,1-4-83-16,3-2-27 0,4-2-29 0,10 0-49 16,-10 0 28-16,5 0-224 0,5 0 12 0,-14-16 27 15,12 9 15-15,1-2 27 0,-3 2 82 16,8-15-13-16,-4 8 60 0,8-25-46 0,0 8 55 15</inkml:trace>
  <inkml:trace contextRef="#ctx0" brushRef="#br0" timeOffset="205585.43">11357 7057 923 0,'0'-13'325'0,"1"-1"-47"0,-2 2 39 0,1 2-51 0,0 1-17 15,-14-20-30-15,6 9 27 0,-1 1 5 16,-2 2-25-16,0-2 11 0,-3 3-27 0,-2-3-25 16,0 4-29-16,-2-1 4 0,-2 2-6 15,-1 4-14-15,-2-3-20 0,-3 1-8 0,0 5-3 16,-2-3-8-16,2 7-13 0,-1 2-6 0,-1-1-1 16,1 2 0-16,3 0-24 0,10 0-4 15,-3 0 10-15,-20 17-1 0,13-8-18 16,5 0-16-16,-1 4 6 0,3 2 7 0,-4 5-11 0,4 5-13 15,1 2 6-15,3 3 6 0,-1 5-9 16,-4 2 0-16,4 7-10 0,-2 1 6 0,-1 0-2 16,3 10-2-16,-4 2 9 0,5 5-6 0,-3 6-3 15,1 3 7-15,4-4 1 0,-1 5-14 16,4 2 15-16,1-4-6 0,7-4 6 0,0-34 4 16,0 13-2-16,22 59 19 0,-4-53-9 15,5-10 20-15,3 2-18 0,4-11-17 0,4-7 8 16,6-7 1-16,4-5-6 0,1-5 2 0,3-4-1 15,-25-4-1-15,13 0 3 0,46-20-19 16,-34 4 26-16,-3-1-21 0,-2-4 13 0,2-3-24 16,-8-1-3-16,3-1 11 0,-5 1 3 0,0-5 2 15,-2-1 3-15,0-1 6 0,-4-2-19 16,-4 0-2-16,0-1-1 0,-1-5 9 0,-4 1-2 16,-2-4 2-16,2 0 13 0,-5 0-13 0,-3-5 14 15,0 3-20-15,-1-1 10 0,-3 1 0 16,-3 0-18-16,0 1 6 0,0 3-17 0,-5 17 10 15,0-7-4-15,-11-38 0 0,3 36 12 0,-3 4-16 16,-2 5-26-16,-3 0-36 0,-6 3-44 16,2 2-61-16,-6 8 18 0,0-3-161 0,-1 4 29 15,0 0-314-15,-1-1 50 0,1-4 48 0,-1-3-7 16,2-2 36-16,-3-3 116 0,9-10 9 16,-2 2-27-16,-1-8 26 0,0-7 75 0,5-8 24 15,4-7 10-15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0T09:35:57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32304 4462 403 0,'0'0'164'0,"0"0"-27"15,0 0 16-15,0 0-22 0,0 0-10 16,0 0-30-16,-14 0-10 0,14 0 4 15,0-13-27-15,0 13 24 0,0 0-11 0,0 0-9 16,0 0-25-16,0 0 19 0,0 0 20 0,0 0-12 16,0 0 12-16,0 0 2 0,0 0 0 0,0 0-3 15,0 0 30-15,0 0-8 0,0 0 6 16,0 0-6-16,0 0-2 0,0 0 7 0,-13 0 6 16,13 0 13-16,0 0-18 0,0 0-11 15,0 0 29-15,0 0-48 0,0 0-2 0,-12 0-16 16,-6-12-5-16,13 11-6 0,-2-1 35 0,2 1-7 15,-4-2 17-15,-6 0-17 0,0-1 16 16,4 0-21-16,0 1-2 0,-6-2-1 0,-1-1-19 16,3 4-8-16,-4-2 24 0,1 1-8 0,-3 0 21 15,1-2-24-15,-2 4-5 0,2-1-4 16,-2 0-1-16,0-2 4 0,-1 1 3 0,3 2-12 16,-3-2-2-16,1 0 5 0,-1 2-28 15,-1-1 9-15,1 1 12 0,11 1-13 0,-3 0 21 16,-6 0-22-16,-2 0 8 0,-1 0 2 0,4 0 1 15,-3 0 8-15,1 0-13 0,3 0-11 16,-4 0 5-16,0 0 4 0,0 0-9 0,2 0 9 16,-2 0-6-16,2 0-22 0,-1 0 26 0,-1 0 1 15,-2 0-9-15,0 0-14 0,1 7 7 16,-1-7-11-16,1 0 16 0,0 0 3 0,-27 13-1 16,37-13-9-16,-4 0-10 0,-2 0 12 0,-1 0-2 15,-1 0 9-15,4 0-10 0,-2 0-11 16,-1 0 20-16,1 0 6 0,-3 0-14 0,0 0-5 15,-20 9 2-15,22-2 12 0,-2-5-10 0,4-1 2 16,-4 2-2-16,1-2 9 0,1 3-6 16,-2 0 10-16,3-2-30 0,2 1 23 0,8-3 0 15,-2 0 4-15,-1 0-3 0,1 0 12 16,-2 0-1-16,0 0-3 0,3 0 0 0,1 0 10 16,0 0-11-16,-16-14-11 0,11 10 10 0,3 2 8 15,-4-3-1-15,3 2-8 0,-2-2-1 0,1 2-6 16,-3-3 10-16,0 2-20 0,-3-1-2 0,1 3 18 15,-2-7-6-15,-2 7-2 0,-1-3-8 16,-4 3 15-16,-3-1-15 0,-3 3-2 16,18 0 0-16,-7 0-2 0,-9 0-3 0,0 0 5 15,2 0-9-15,-2 10 15 0,-34 2-7 0,42-11-24 16,1 2-11-16,4-3-34 0,8 2 9 16,2-2-118-16,0 1-57 0,9-1 22 15,0 0-334-15,0 0 46 0,-7-1 39 0,9-4 61 16,3-13 16-16,1-4 5 0,-2 3 66 15,6-2 9-15,5-4 16 0,1 4 18 0,6 0 7 16</inkml:trace>
  <inkml:trace contextRef="#ctx0" brushRef="#br0" timeOffset="936.97">32765 4276 660 0,'0'1'183'0,"0"1"21"0,-2 0-19 16,1 0-6-16,-2-1-3 0,3-2-8 0,-1 2-18 15,-2 1-4-15,0 2-6 0,-1-1-4 16,0-4 1-16,0-4-27 0,-1 2 21 0,1 0-23 16,3-1 11-16,-5 6-12 0,2-5-40 15,0-1 19-15,-1-2-10 0,1 2 6 0,0-1-1 16,0-2-6-16,0-3-8 0,1 0-7 15,-1 2 18-15,3-2-11 0,1 10-8 0,0-12-4 16,0-2 3-16,0-2-13 0,0 0-6 0,0-1 18 16,0-1-16-16,0-1 23 0,-9-21-12 0,9 32-29 15,0-7-1-15,0-2-3 0,0 0 0 16,11-17 20-16,-6 17-5 0,-1 1-3 0,-1 1-19 16,3 4 5-16,-6-1-14 0,4 8 9 15,-2-6 2-15,2 5-1 0,-1-1-1 0,1-1 7 16,-2 4-2-16,-1 1-2 0,2 2-10 15,-3 0-8-15,0 0 0 0,8 0 11 0,6 15-11 16,-8-10-2-16,2 2-1 0,0 3 27 0,-1 0-24 16,2 2 0-16,-1-1-2 0,0 1 3 15,3 1 1-15,-3-2 1 0,-2 2-1 0,3-1 0 16,1-3 8-16,-3 1-12 0,0 1-3 0,0-2 23 16,-1 2-1-16,2-5-2 0,-2 8 0 0,-2-7-3 15,2-3 0-15,-3 1 0 0,2 0-24 16,-1-1 7-16,-3-1 12 0,0 2 0 0,-1-2 0 15,0-1-1-15,0 3-13 0,2-2 3 16,-1-2-2-16,-1-1 26 0,0 0 0 0,0 0 7 16,0 0-14-16,-13 9 4 0,8-8 7 0,-3 0 18 15,3 3-12-15,-5-2 9 0,-1-1-4 16,0 1-10-16,-1 0 14 0,-1 1-29 0,-5-1 22 16,1 0-13-16,-2 2-6 0,-2-2 18 15,0 1-2-15,0-2-4 0,2-1 6 0,-3 3-28 16,2 0 18-16,11-3-12 0,-3 0 18 0,-1 0-29 15,1 0-15-15,-2 0-31 0,5 0 7 16,1 0-89-16,0 0-48 0,1 0-25 0,7 0-19 16,0 0 20-16,-9-2-227 0,13 5-41 0,0 4 24 15,7-9 56-15,-2-3 26 0,8 1 5 16,3-1 50-16,2-1-17 0,6-1 10 0,0-2 0 16</inkml:trace>
  <inkml:trace contextRef="#ctx0" brushRef="#br0" timeOffset="1663.89">33134 3895 563 0,'0'-7'365'0,"0"2"-66"0,0-2-19 16,-3 4 20-16,2-3-73 0,-1 6-16 0,0 0 10 15,2-1-40-15,-2 1-18 0,2-3-38 16,0 3-34-16,5 2 41 0,-4 0-41 0,-5 1-15 15,-4 4-13-15,4 6 16 0,2 0-42 16,2 2 45-16,-1 1-36 0,1-7-6 0,0 3-4 16,0 3-7-16,0 2-1 0,0-1 11 0,10 17 18 15,-2-18-45-15,-3-2 10 0,0-1-10 0,-1 3 24 16,1-6-20-16,1-3-23 0,-2 0 27 16,1 1 9-16,3-4-22 0,-1 1 28 0,6-4-20 15,-7-2-17-15,3-2 33 0,1 0-44 16,-1-3 16-16,0-1-3 0,0 1-19 0,2-3 24 15,-2 0-10-15,0 0 11 0,3-3-6 16,-5 0 17-16,4-1 1 0,-9-2-20 0,6-3-14 16,-2 6 33-16,2-3-13 0,-2 0 19 0,-2-1-12 15,0 3 11-15,0-1-4 0,-2 2 22 16,-2 2-14-16,0 11 9 0,0-12-7 0,0 2 1 16,0-1 19-16,0 3-8 0,0 1 6 0,0 7-14 15,0-9-3-15,0 9 7 0,0 0 1 16,-10-11-22-16,10 10 17 0,0 1-15 0,0 0 2 15,-1 1 12-15,1 5-12 0,1-2-9 0,-6 1-7 16,6 4-10-16,2 5 7 0,-2-1 15 16,3 2-3-16,-7 0-10 0,8 3 9 0,-2 6 0 15,2-8-24-15,0 6 25 0,-1 2-12 0,3-2 5 16,1-1 9-16,-4 3 14 0,3 0-15 16,-1 0 38-16,-1 0-12 0,0 1-4 0,0 3-2 15,-2-1 1-15,1 0 5 0,-2 4 5 16,1-4-4-16,-2 2 1 0,2-2 9 0,-2 2-3 15,-1 0 10-15,0-16 1 0,0 6-8 0,0 3 1 16,0 2 1-16,0 0 13 0,0-3-14 16,-15 23-4-16,11-25 7 0,-4 0-1 0,0-4 6 15,-1-6 13-15,-4 8 15 0,0-6-16 16,2 2 25-16,-5-3-53 0,-5 0 28 0,2-2-27 16,0-6 11-16,-2 8-12 0,-3-7 7 0,1-3-14 15,9 0-8-15,-4 0-28 0,-3 0-29 16,-1 0-30-16,-28-16-57 0,31 10 11 0,-12-14-213 15,3 5 31-15,5 1-346 0,-3-4 45 0,6-6 57 16,2-6 40-16,3-4 37 0,7 4 47 16,1 0 29-16,3-6 26 0,4 13 25 0,0 0 5 15,11-39 18-15,-8 33 10 0</inkml:trace>
  <inkml:trace contextRef="#ctx0" brushRef="#br0" timeOffset="5590.63">12609 4494 394 0,'0'0'180'0,"0"0"-30"0,0 0 0 0,0 0-41 16,0 0 21-16,0 0-25 0,0 0-18 0,10 3 6 16,2-4-20-16,1 1 12 0,3-5 10 15,6 3-37-15,1-1-3 0,-1 3 25 16,3-3-27-16,-13 3-9 0,8 0 23 0,6 0-5 15,1 0-25-15,2 0 21 0,1 0 5 0,1 0-9 16,1 0-3-16,0 0-6 0,36-8-5 16,-36 3-1-16,-2 2 6 0,2-3 7 0,2 3-17 15,1-1 7-15,-1 1-2 0,1-3-6 0,-2 5-13 16,0-3 13-16,0 3-19 0,1-4 16 16,1 3-7-16,0 0 0 0,1 1 0 0,-4-2-11 15,-16 3-10-15,9 0 19 0,1 0-13 0,1 0 0 16,3 0-6-16,-2 0 9 0,26-12 8 15,-32 10 2-15,0 2-1 0,-1-5-11 0,2 3 0 16,-3 1 12-16,-3 0 4 0,2-3-13 16,0 3 2-16,-2-3-7 0,-2 3 6 0,-3-1-9 15,-1 1 9-15,1 1-7 0,6-2 18 0,-3 1-4 16,-2 1 4-16,4-2-25 0,-2 2 5 0,2-2 15 16,-2 2-15-16,-8 0 19 0,6 0-27 15,-3 0 3-15,2 0 16 0,-2 0-19 0,3 0 14 16,1 0-13-16,0 0 9 0,-1 0 13 15,-3 0-6-15,-1 0-15 0,0 0 15 16,5 7-17-16,11 4 21 0,-16-8-11 0,0 0-5 16,-2 2-4-16,-2-3 16 0,0-1-13 0,-1 0-8 15,1 2-1-15,-4-1-25 0,2-2-12 16,-3 0-42-16,2 1-18 0,1 0 9 0,-3 1-160 16,-1-1-121-16,-2 2-4 0,1-2-8 0,-2 2 65 15,-3-2 22-15,2 2 13 0,-4-1 5 16</inkml:trace>
  <inkml:trace contextRef="#ctx0" brushRef="#br0" timeOffset="6274.62">13211 4611 368 0,'2'-3'134'0,"-2"0"18"16,2-1-46-16,-2 1 35 0,0 1-24 0,2-1 8 15,-1 1 18-15,-1 1-36 0,0-2-18 0,0 3-7 16,1-1-13-16,0-1 34 0,-1 1-22 15,2 1-14-15,-2 0 0 0,0-1-20 16,0 1 32-16,0 1-15 0,0-1 5 0,-2 3-7 16,2-2 4-16,-1 2 3 0,0 3 2 0,0-2-15 15,-1 3 12-15,-3 11-19 0,-1-1 8 0,-2-1-6 16,2 5-9-16,-1 1 6 0,0 2 2 16,3-1-8-16,-6 1-10 0,3 3 13 15,1-5-11-15,-1 3 11 0,-1-1 2 0,4-2-26 16,-2 0 5-16,3 0 2 0,0-1 17 0,0-2-12 15,0-1-23-15,3-2 0 0,0-3 0 16,0-4 2-16,0 4 0 0,0-1 23 16,0-2-14-16,12 17-11 0,-4-12 16 0,2 0-6 15,1-1-18-15,5-6-2 0,0 1 25 16,3-3-6-16,-1 1-16 0,3-4 1 0,-2-1 11 16,-8-2-21-16,4 0 1 0,3 0-7 0,2 0-4 15,23-13-1-15,-24 4-19 0,1-2 4 0,-3-1-27 16,2-1-16-16,-4 1-14 0,-2-2-56 15,4 1 11-15,-2 0 13 0,0 0-117 0,-4-2-87 16,1 2 26-16,-1 0 20 0,-2 0-81 16,1 2 62-16,-6 2 2 0,1 1 13 0</inkml:trace>
  <inkml:trace contextRef="#ctx0" brushRef="#br0" timeOffset="6511.56">13574 4858 454 0,'-5'-3'321'0,"-7"-4"-46"15,1 4 1-15,2-3-30 0,-1 3-13 0,2 3-13 16,-1-2 3-16,-8-3-32 0,0 4-28 0,2 1-36 16,-6 0 22-16,10 0-45 0,-2 0-3 0,-8 0-10 15,0 0-38-15,-24 12 11 0,21-5-54 16,-1-2-61-16,-3-2-50 0,2 1 8 15,1-2-343-15,11-2 9 0,-4 0 73 0,-25-16 8 16,20 5 59-16,1-5-3 0,4 1 5 0</inkml:trace>
  <inkml:trace contextRef="#ctx0" brushRef="#br0" timeOffset="11592.26">29490 5574 588 0,'-16'-16'197'0,"-11"-7"-20"16,13 15-6-16,0 4-3 0,-2-1-24 0,1-1-5 15,1 0-14-15,-1 0 10 0,-2 0-17 0,2 0-3 16,-2 0-1-16,-2 1-7 0,0 2-20 0,1-2 7 15,-3 0-15-15,2 1-17 0,-3 2 1 16,2-2-2-16,-2 0 18 0,0 2-19 0,2 0-11 16,-2 1-5-16,1-2-3 0,-1 0-8 0,2 3-3 15,0 0 6-15,-1 0 10 0,-1-1-17 16,1 1 2-16,-2 0 1 0,13 0 0 0,-9 0 7 16,0 0-7-16,-1 0-13 0,-1 0 21 15,-2 0-15-15,1 0 5 0,-1 0-21 0,0 0-7 16,1 0 31-16,2 0-29 0,-3 0 3 0,1 0-1 15,3 0 9-15,-3 0-11 0,2 0 3 16,2 0 22-16,-22-6-13 0,20 4-9 0,-2 2-3 16,0-2 33-16,0-1-26 0,1 2 8 15,-5 0-20-15,16 1-14 0,-9 0 36 0,-4 0-10 16,0 0-16-16,-4 0 18 0,-29 18-23 0,25-10 6 16,4-1-2-16,-6 1-3 0,5 0-3 15,0 1 12-15,-2-1-7 0,2 1 1 0,-1-1 4 16,2-2 30-16,1 0-37 0,3 0 19 15,2 1-11-15,1-3 2 0,2 1 19 0,6-3-22 16,-1-1-8-16,3 1 37 0,1-1-21 0,1-1-7 16,3 0-16-16,0 0 5 0,5 0-7 15,0 0 14-15,-8 0-28 0,8 0 4 0,-7 0-32 16,7 0-20-16,-9 0-71 0,0 0-19 0,3 0 15 16,6 0-269-16,-11 0 19 0,-16-12 51 15,12 12 23-15,2 0 25 0,-5-4 23 0,6 2 0 16</inkml:trace>
  <inkml:trace contextRef="#ctx0" brushRef="#br0" timeOffset="12548.17">28639 5833 715 0,'1'-2'228'0,"2"-1"-5"15,-2 1-24-15,0 0-8 0,-1-2-11 0,0 1-4 16,-1 1-18-16,0-3-30 0,-1 3-14 0,1-2 16 16,0-1-16-16,-2 3-19 0,-1-3-2 15,2 1 21-15,-3-2-24 0,1 3-28 0,-6-6 18 16,2 1 7-16,-2-2-25 0,1 3-16 16,1 0-2-16,0 3-14 0,1-2 4 0,-5-1 11 15,1 1-14-15,2 1-15 0,1 1 10 16,2 1 20-16,-3 0-12 0,1 1-9 0,-5-3-15 15,2 1 17-15,1 0 1 0,1 1-17 16,-2 1 18-16,4 0-41 0,-2 1 23 0,4-1-20 16,-4 1-7-16,1 0 16 0,2 1-10 0,6 0 4 15,-14 0 8-15,-18 12-1 0,14-8 20 16,2 5-31-16,4 2 9 0,-1 1-1 0,-2 1 11 16,3 2 6-16,2 2 7 0,0-1-28 0,1 1 21 15,4 0-11-15,1 1-12 0,-4 0 8 16,8-3 9-16,0-15-21 0,0 14 6 0,13 19-6 15,-3-17 0-15,3-1 10 0,0-2 1 16,2-3 28-16,0-2-21 0,3-1-20 0,-1-2 23 16,-2-1 10-16,-1-4-26 0,-1 3-6 15,-1-3 25-15,2 0-8 0,16-12 4 0,-12 3-24 16,-4 0 4-16,4-1-9 0,-4 0 6 0,3-1-7 16,-6-2 13-16,1 2 10 0,-1-1 21 15,-2-2-31-15,1 2 0 0,-2-4 15 0,0 4-17 16,-2-5 1-16,3 2 18 0,-5-2-23 15,1 2 5-15,2-3-10 0,-4 4 18 0,1-1 18 16,1 1-5-16,-2 1-19 0,2 5 21 0,-4-1-27 16,2 2 4-16,-3 2 5 0,1 1 4 15,0 0 6-15,-1 1-26 0,2 0 13 0,-1 0-4 16,0 2 1-16,-1 1-4 0,0 0 9 0,-1 0 10 16,1 1 21-16,0 2-37 0,-3 3 8 15,2-4-3-15,0 4 1 0,0-2 5 0,-2 2 0 16,2-2 4-16,-3 2 9 0,4 0 20 0,-3 0-35 15,-4 9 10-15,2 0 26 0,-2 3-4 0,2-2-8 16,0-1-4-16,-3 0 12 0,5 1-2 16,-3-4 4-16,1 3 7 0,1 2-16 0,0-6 8 15,2 0 4-15,1-1-17 0,-2-2 8 16,2 2 0-16,1-10 0 0,0 12-16 0,0-3 5 16,18 19 20-16,-12-22-6 0,2 2-2 15,7-3-3-15,1 1-1 0,5-5-3 0,-2 1 2 16,-12-2 2-16,2 0-3 0,7 0-3 0,2 0-1 15,3 0-4-15,-2 0-39 0,22-14-15 16,-26 10-34-16,-1-3-69 0,0 0 13 0,-4 3-337 16,-6-1 19-16,-1 0 47 0,-2-1 28 15,-3 0 27-15,2 6 51 0,-12-18-9 0,-3 3-35 16,7 2 93-16</inkml:trace>
  <inkml:trace contextRef="#ctx0" brushRef="#br0" timeOffset="15423.98">18362 5562 478 0,'0'-15'183'0,"-14"15"-38"16,14 0 1-16,0 0 6 0,0-13-45 0,0 13 17 15,-28-22-4-15,26 17-3 0,-1 1 3 0,2 2-20 16,-2-3-19-16,2 3-2 0,-3-2-15 16,3 2-3-16,0-1-7 0,-1 2-4 0,2-1 2 15,0 2-10-15,0 0 2 0,0 0 0 16,0 0-10-16,12-8-9 0,-7 4-4 0,0 3 14 16,3-1-6-16,13 1 8 0,-5 1-3 15,3-2 2-15,0 1-8 0,-9 1 15 0,8 0-11 16,-1 0 2-16,2 0-1 0,2 0 1 0,-1 0 6 15,28 11 17-15,-24-9-19 0,1-1-5 16,1 1-8-16,-1 1 14 0,5-1-6 0,-17-2 8 16,8 0 14-16,3 0-5 0,5 0-30 15,1 0 1-15,0 0 5 0,0 0-1 0,0 0 16 16,0 0-19-16,1 0-12 0,-2 0 37 16,2 0-20-16,-4 0-20 0,3 0 14 0,-2 0-2 15,28 3 28-15,-28 0-31 0,-1 2-6 16,-4 1 5-16,3 0-4 0,0-1 1 0,-3-1 15 15,5 0-33-15,-5 0 5 0,3-3 10 0,-2 2 30 16,-1 0-34-16,-1-3 17 0,-12 0-7 16,7 0 4-16,1 0-17 0,2 0-8 0,-1 0 42 15,20-11-29-15,-21 8-2 0,0 0 13 16,-1-4-21-16,4 1-9 0,-3 5 17 0,0-1 20 16,1-1-16-16,-4 3-11 0,3-5 20 0,-3 5-36 15,-7 0 18-15,1 0 33 0,1 0-29 16,1 0-10-16,-2 0 1 0,1 0 18 0,5 0 19 15,1 0-44-15,1 0 5 0,-1 0-6 16,-1 0 32-16,-2 0-27 0,0 0 6 0,1 0 14 16,2 0 17-16,0 0-28 0,1 0-27 0,-4 0 20 15,4 0 26-15,-4 0-19 0,2 0 29 0,-2 0-34 16,-1 0 23-16,3 0-4 0,2 0-21 16,-2 0 15-16,2 0 7 0,-2 0-27 0,11 4 10 15,-17-3 9-15,11 2 24 0,-5 0-38 16,2 3-5-16,-1-1 19 0,-1-3-23 0,0 5 5 15,2-5 3-15,-5-1 16 0,-1-1-13 16,-11 0-5-16,8 0 29 0,0 0 3 0,2 0-13 16,-2 0 17-16,5 0 12 0,-1 0-27 0,-1 0 23 15,-1 0-15-15,1 0 10 0,-2 0-13 16,0 0 3-16,1 0-3 0,-2 0 13 0,1 0 12 16,6 7-19-16,2-7 27 0,2 0-11 0,-2 0 7 15,2 0 5-15,-1 0-10 0,-3 0 10 16,-2 0 7-16,1 0-16 0,1 0 6 0,1 0-8 15,-2 0-22-15,0 0 23 0,-1 0 3 16,-3 0 8-16,3 0-3 0,1 0 0 0,-2 0 3 16,0 0-21-16,-1 0 9 0,0 0-4 15,-2 0 0-15,5 0-6 0,0 0 5 0,0 0-12 16,-4 0 14-16,0 0 5 0,2 0-10 16,-3 0 4-16,-1 0 0 0,-2 0 6 0,3 0-18 15,-3 0 14-15,2 0 6 0,-2 0-2 16,2 0-11-16,-2 0-6 0,1 0 24 0,18-6-7 15,-13 4-4-15,3-4-11 0,-5 2-2 0,1 0 13 16,-3 1-12-16,0 0 1 0,0 1 10 0,-3 1-14 16,1 0-12-16,1 0 3 0,-2-2 11 15,1 2-28-15,-6 1 21 0,0 0 3 16,8 0-19-16,1 0-5 0,-3 0 15 0,1 0-6 16,-1 0-5-16,-6 0 19 0,10 0-19 0,-2 0 5 15,-8 0 8-15,8 0-29 0,-2 0 8 0,-6 0-13 16,9 0-17-16,-9 0-32 0,9 0-45 15,-9 0-13-15,6 0 11 0,-6 0-146 0,0 0-59 16,7 0 30-16,3 18-263 0,-10-14 11 0,0 3 53 16,-3 0 64-16,-4 9 22 0,-7-3 29 15,-2-1-11-15,-2-3 75 0,-8-2 21 0,-4 1 25 16,1-5-11-16</inkml:trace>
  <inkml:trace contextRef="#ctx0" brushRef="#br0" timeOffset="27561.18">2111 4444 707 0,'0'0'187'0,"0"0"28"16,0 0-30-16,0 0 19 0,0 0-39 16,0 0-1-16,0 0 10 0,0 0-29 0,0 0-12 15,0 0 20-15,0 0-35 0,0 0-5 16,0 0 8-16,0 0-43 0,0 0-16 0,0-41 20 16,7 26-20-16,-1 0-4 0,0 0 16 0,3 1-11 15,-1-1-33-15,1 0 6 0,-2-5-1 0,2 5-2 16,2 0 3-16,-4-2-8 0,0 1 20 15,1 0-40-15,0 1 14 0,-1-2-2 0,2 3-4 16,-1-1-3-16,-4 3 17 0,-1 3-19 16,3 2-2-16,-2-1-17 0,-2 1 21 15,1 2-21-15,1 1 15 0,0 0 21 0,-2 0-26 16,0 3-12-16,0-2 5 0,0 0 13 0,1 0 3 16,-1 2 15-16,1 0-29 0,-1-3 36 0,-2 4-15 15,3-2-34-15,0 2 28 0,2-2-31 0,-3 1 20 16,-1 1 14-16,1 0-7 0,0 0-13 15,0 0 7-15,-2 0 15 0,0 0-25 0,0 0 4 16,0 0-15-16,7 0 11 0,5 11 38 16,2-1-31-16,-6-2 17 0,-2 1-5 0,3 2 9 15,0 0-12-15,0 0-8 0,2-1 25 0,-4-4-19 16,-4 2-6-16,7 4 0 0,0-3 28 0,-1 3-23 16,0 0 18-16,0 5 24 0,3-6-41 15,-3 6-7-15,3-2 27 0,-5-1-12 16,2-2 8-16,2 4-19 0,-1 2 19 0,-1-6-7 15,-3 5 19-15,1-2-13 0,-1 2-6 0,0-8-29 16,-1 3 16-16,-1-1 12 0,-2-3-11 16,2-1 7-16,-3 1 10 0,0-7-11 0,0 3-2 15,1 0-2-15,-2-1 47 0,2-1 3 16,-2 2 10-16,0-4 24 0,0 0-16 0,0 0-3 16,0 0-21-16,0 0 8 0,0 0-23 0,-5 6-10 15,4-6 18-15,0 0-20 0,-2-1 24 0,0 2-11 16,1-1-7-16,-2-1-15 0,0 1 9 0,0-2-5 15,0 1 1-15,-1 1-7 0,0-1-9 16,-10-5 10-16,5 5-1 0,10 1-2 0,-9 0-16 16,0 0-7-16,0 0 33 0,-5 0-10 15,1 0 3-15,-2 0-23 0,-2 0 30 0,2 0-5 16,-1 0-18-16,0 0 8 0,0 0-11 0,0 7 12 16,2-7 6-16,1 0 1 0,3 0-12 15,1 0 20-15,-2 0-3 0,4 0-2 0,0 0-7 0,-1 0 4 16,8 0-20-16,-12 0 20 0,0 0-35 15,-11 0 19-15,16-5-26 0,-2 3 4 0,4-2-24 16,-2 1 4-16,2 0-66 0,1 1-20 16,-7-8-60-16,2 5-34 0,4 1 23 0,0 1-302 15,1-1 35-15,1 3 31 0,-2 0 3 16,3-4 64-16,-1 3-3 0,3-4 20 0,0 2 95 0,0-2-15 16</inkml:trace>
  <inkml:trace contextRef="#ctx0" brushRef="#br0" timeOffset="28554.18">2696 4115 568 0,'0'-3'238'16,"1"2"-28"-16,0-1 4 0,-1-1-32 0,0 3-10 16,2 0-13-16,-2 0-20 0,1-1-22 15,-1 1-7-15,0 0-30 0,0-1 7 0,1 1-19 16,-2 1-9-16,2 0-5 0,-1-1 2 0,0 0-3 15,0 0 2-15,-1 2-1 0,1-1-18 16,0 1 2-16,1 0 9 0,0 1-22 0,1 1 14 16,-2-1-10-16,1 1 10 0,0 2-11 0,1-2 10 15,-1 3-14-15,1-2 12 0,-2 3-15 16,6 7 7-16,-2-1 7 0,-1-5-24 0,6 6 27 16,-1-1-5-16,3 1-11 0,0-3-15 15,-1 2-5-15,-1-2 30 0,2 3-2 16,1-3-15-16,2-2 10 0,-7-3-29 0,8 1 22 15,-7-7-12-15,0 3 19 0,0-1-3 0,-3 0-23 16,2-2-6-16,-7-1 3 0,0 0 9 16,7 0 6-16,1 0 10 0,-8 0-14 0,7 0-16 15,6-14 7-15,-3 3 10 0,-1 1-2 16,-2 1 2-16,-1-1-11 0,-2 2 9 0,0 1 11 16,-2-1-26-16,1 2 0 0,-2-8 38 15,1 7-28-15,-1 1-9 0,-1-1 6 16,0 1-8-16,2-1 18 0,0 0-10 15,-2 0 17-15,0-1 1 0,0 8-24 0,0 0-4 16,0-7 33-16,0-2-15 0,0 9 9 16,0-8-17-16,0 8 13 0,0-8 3 0,0 8-24 15,0-9 12-15,0 9 8 0,0-7 0 0,-11-3-12 16,11 8-12-16,-1 0 0 0,0 2 36 16,-1-1-9-16,1-2-20 0,1 2 1 0,-1-2 17 15,1 3-5-15,0-1-17 0,0 1 2 16,0 0 25-16,0 1-4 0,0 0-26 0,0 1 1 15,1 2 34-15,2 0-27 0,-3 0 8 0,2 2-17 16,1 0 10-16,1 10 27 0,1-1-12 0,2 2-1 16,-1 1-16-16,-1-2 11 0,4 3-2 0,-3 0 22 15,3-1-23-15,-1-1 24 0,1 3-18 16,-2 0-8-16,2 1 21 0,-1-3-17 0,0 3 10 16,2-4 2-16,-1 1-11 0,0 0 15 15,-4 0-15-15,4-1-7 0,0 2 14 0,-1 0 20 16,-2-1-20-16,1 1 1 0,1-3-10 0,-4 2 7 15,-1 2 12-15,0-1 13 0,-3-3-14 16,0-7 16-16,0 4 12 0,0 1-3 0,0 3-6 16,-12 17-4-16,6-16 26 0,4 0-27 15,-3 0-3-15,-1 0-5 0,0-2 18 0,-1-4-7 16,-1 2-12-16,-1 0 14 0,-1-3 3 0,2-4-14 16,1 0-3-16,-1-3-14 0,0 0 39 0,-5 2-27 15,1-3 8-15,0-3-26 0,12 0 36 16,-13 0-11-16,-19-13-6 0,19 5-13 0,-3-2-1 15,2 1-43-15,1-4-2 0,2-1-49 0,-1-1 1 16,1-3-71-16,3-2-33 0,7 6 18 16,-5-7-228-16,4 2-43 0,-1-3-17 0,3 10 73 15,0-2 25-15,0-8 27 0,0 4 19 0,16-15 22 16,-7 15 7-16,1 0 42 0</inkml:trace>
  <inkml:trace contextRef="#ctx0" brushRef="#br0" timeOffset="28903.09">3730 4211 711 0,'4'-1'295'0,"-1"1"-11"0,-2-2-5 16,-1-1 0-16,2 2-45 0,1 1 3 16,-3-2-27-16,-3 0 9 0,1 0-24 0,1 2-18 15,-3 0-6-15,0-1-34 0,-1-1 3 0,-3 2-25 16,1 0-33-16,-10 3-8 0,4-3-7 16,-1 0-9-16,-23 13-6 0,16-11-5 15,3 3-5-15,1 0-54 0,-2-2-10 0,3 1-32 16,3-3-24-16,3 1-45 0,4-2-14 0,0 2-44 15,3 0 17-15,0 1-110 0,1-2-78 0,0 0-49 16,2 1 4-16,2-2 55 0,0 0 21 16,2-2 30-16,0 1 37 0,1 0-23 0</inkml:trace>
  <inkml:trace contextRef="#ctx0" brushRef="#br0" timeOffset="29121.07">3788 4343 347 0,'4'5'237'0,"-2"1"-3"0,1-3-34 16,-1 1-7-16,0 1-4 0,-1-2-16 0,-2 3 14 16,-2-2-24-16,2 2-13 0,-4-5-3 0,-7 11 4 15,-2-1-29-15,-1-4 3 0,-2 2-19 16,-2-1-15-16,1-1-10 0,2 0-6 0,-1-3 25 16,0 2-27-16,-1-2-44 0,-1-2-11 15,6 0-52-15,-2-2-47 0,5 0 9 0,-2 2-339 16,3-2-2-16,9 0 75 0,-6 0 24 0,-1 0 22 15,7 0-15-15,-7 0 32 0,7 0-25 0</inkml:trace>
  <inkml:trace contextRef="#ctx0" brushRef="#br0" timeOffset="29956.02">4074 4205 229 0,'0'-4'308'16,"-1"3"-48"-16,0-4-26 0,-1 3-35 0,2 2-26 16,0 0 4-16,0 0-29 0,0 0-11 15,0 0-9-15,0 0-29 0,0 0 13 0,0 0-9 16,0 0 4-16,0 0-6 0,0 0 19 0,18 19-26 15,-9-2-2-15,1 0 0 0,0 2 15 16,-1 2-4-16,-2 1-10 0,4-1-22 0,-2-2 24 16,2-1-16-16,-1 1-12 0,-1-3-12 0,0 1 29 15,2-5-25-15,-2-2-7 0,-1-3 34 16,-2-3-10-16,2-3 32 0,-2 4 7 0,1-5 3 16,-1 0-13-16,18-14-5 0,-11 4 1 15,4-1-14-15,-3-3 8 0,0-1-11 0,-3-1-12 16,2-2-11-16,-3-2-2 0,-1 3 6 0,-1-1-7 15,0 1-20-15,-3 2 4 0,-5-2-13 16,1 3-6-16,-1 14-22 0,0-11-30 0,0-3-28 16,0-1 5-16,-10-9-78 0,4 9-41 15,0 0-34-15,2 2-58 0,3 5 27 0,-3-2-183 16,4 3-56-16,0 7 21 0,0-7 20 0,0 7 61 16,0-9 20-16,0 0-8 0,16-9 21 0,-10 7-3 15,-1 3-6-15</inkml:trace>
  <inkml:trace contextRef="#ctx0" brushRef="#br0" timeOffset="30234">4644 4158 277 0,'3'4'321'0,"-1"-2"-23"0,0 2-50 0,0-2-7 15,-2 3-10-15,3 0 25 0,-3-2-30 16,1 3-29-16,0-1 6 0,-1 3-37 0,3 12-9 15,4-2-2-15,-4 1-17 0,1 6 8 0,1 1-15 16,-4-2-55-16,1 3 14 0,-1-3-9 16,0-2-9-16,2 1 0 0,-2-3-10 0,0 3-4 15,2 0-26-15,-2-10-5 0,3 0-1 16,-3-3-6-16,-1-4-13 0,1 0-67 0,-1-1-37 16,0-5-36-16,0 0 12 0,2-2-210 0,-1-2 28 15,-1-5 25-15,0 1-151 0,0-15 69 16,0 9 35-16,0-7-30 0,0-4 34 0,0-6 45 15</inkml:trace>
  <inkml:trace contextRef="#ctx0" brushRef="#br0" timeOffset="30446.99">4660 3932 770 0,'-2'-2'360'0,"4"-3"-35"0,-2 1 1 16,-2 2-57-16,2 1-9 0,-1-3-31 0,0 2-17 15,2-1-23-15,-2 1-22 0,1 0-18 0,1 2-44 16,0-3-12-16,1 2-9 0,0-1-40 0,4 2-27 16,-3-1-40-16,1 0-28 0,1-1-65 15,0-1-4-15,0 2 11 0,4-2-169 0,4-2-136 16,0-4 31-16,-3 2 23 0,-1 2 27 0,7-2 54 16,-3-2-28-16,0 0 31 0</inkml:trace>
  <inkml:trace contextRef="#ctx0" brushRef="#br0" timeOffset="30840.96">5030 3738 788 0,'3'1'275'0,"1"-1"12"16,-2 0-40-16,-1 2-10 0,3-2 13 0,-2 1-15 15,-1-1-29-15,2 2-23 0,-3 0-7 0,0 0-23 16,0 1-19-16,0-3-16 0,0 4 15 0,0 0-1 15,-3 3-27-15,-4 8 1 0,4 2-21 16,-5 1 11-16,2 0-13 0,1 2-25 0,-1 2 31 16,3 0-39-16,-2 5 22 0,-2-2 16 0,3 5-10 15,0 1 11-15,2-1-18 0,-1 1 5 16,3-1-28-16,0 4 25 0,0 2-13 0,0-20 4 16,0 8-20-16,0 4-4 0,14 33-16 0,-8-30 12 15,1-4 2-15,0 0-10 0,0-1-21 0,2-2 15 16,-3-3-4-16,7-2-13 15,1-1 25-15,-2-3-24 0,2-1 9 0,-3-6-10 16,6-2-9-16,1 0-19 0,-3-4-16 0,5-2 4 16,-11 0-81-16,4 0-18 0,21-12-32 15,-17 1-16-15,0 1-35 0,-1-5-16 16,2-2 22-16,-6-2-159 0,2-1-73 0,-2-2 14 16,1 0 32-16,-6 0 29 0,2 2 28 15,-2-3 18-15,-1 2 31 0,-1 0 5 0,-2 0 5 16</inkml:trace>
  <inkml:trace contextRef="#ctx0" brushRef="#br0" timeOffset="31016.95">5356 4154 367 0,'-4'-2'329'0,"-1"-1"-48"0,-2 2-18 16,0 0-15-16,-11-2-10 0,18 3-15 0,-28-6-45 15,13 5 23-15,6 1-43 0,-6 0-43 16,-3 0-41-16,-28 15-21 0,18-5-92 0,-2 0-66 15,5 0 9-15,-4-1-298 0,3 1 26 16,4-3-7-16,-1-5 24 0,5-1 12 0,8-1-2 16</inkml:trace>
  <inkml:trace contextRef="#ctx0" brushRef="#br0" timeOffset="31623.92">6162 4170 351 0,'1'-2'248'0,"2"-1"-26"0,-3 0-20 0,2 1 2 16,0 0-10-16,0 1-10 0,2-1 9 16,-3 1-20-16,0 1 5 0,1-2-27 0,-2 1-10 15,-2 1-35-15,1-2 6 0,0 2-25 0,-3 0-10 16,0 2-16-16,-1-2 4 0,-1 1-5 15,-10 2 9-15,7-3-19 0,-20 7-10 16,12-1-6-16,-3-2 26 0,-3 1-23 0,2 1-2 16,-2-1-23-16,0 0 16 0,1 0-11 0,1 1 7 15,2-5-9-15,0 4 3 0,2-3-11 0,2-1 15 16,2 2 7-16,3-3-18 0,-1 2-5 0,11-2-4 16,-7 0-27-16,7 0-11 0,-8 0-24 15,2 0-19-15,6 0-49 0,-8 0 11 0,8 0-172 16,0 0-92-16,-8 0-4 0,1-16 60 15,5 12-28-15,1 0 41 0,0-1 24 0,2 0 18 16</inkml:trace>
  <inkml:trace contextRef="#ctx0" brushRef="#br0" timeOffset="31925.89">5906 4023 532 0,'3'-1'294'0,"-3"-1"-41"16,2 2-1-16,-2-1-27 0,1 1-24 0,1 0-31 16,-1 1-11-16,-1-1-29 0,1 2 0 15,1 0-15-15,-2 3-28 0,2-1 3 0,0 1-14 16,-2 2 3-16,5 13 6 0,2 0-16 0,-3 4-9 16,2-6-5-16,-2 4 28 0,2 1-14 0,0 5-22 15,-5-2 6-15,5-4 7 0,-2 3-24 16,0-1 28-16,1 0-40 0,0-2-5 0,-1-3 11 15,3 2-9-15,-2-1-13 0,-1-4-23 16,1-5-19-16,-3-1-26 0,2-3-21 0,0-3-51 16,1 2 13-16,-1-5-206 0,0 0-98 15,0-1 41-15,-4 0 27 0,17-12 30 0,-6-2 48 16,3 0-15-16,-3-2 9 0</inkml:trace>
  <inkml:trace contextRef="#ctx0" brushRef="#br0" timeOffset="32256.92">6534 3645 389 0,'0'-1'341'0,"2"-2"-59"0,0 1-40 0,-1 1-43 0,0 2 8 15,2-1-27-15,-3 3 1 0,0 0 2 16,0 0 6-16,0 4-51 0,0-2-10 0,0 3-10 15,0 11 2-15,0-8 1 0,0 6 4 16,0 5-35-16,0 0 0 0,0 3-10 16,0 1 26-16,0 2-30 0,0-1-39 0,0-1-2 15,0 1-5-15,0-1-1 0,0 0 14 16,0 0 29-16,0 0-57 0,0-1 26 0,0-2-8 16,14 23-5-16,-14-24-53 0,1-2 13 0,-1-2-58 15,0-18-10-15,0 12-30 0,0 0-47 0,0-2 13 16,0-2-150-16,0 0-58 0,0-1-42 15,0 0 10-15,0-7 67 0,0 8-1 0,0-8 22 16,9 13 13-16,-5-13 7 0</inkml:trace>
  <inkml:trace contextRef="#ctx0" brushRef="#br0" timeOffset="32584.9">6813 4228 217 0,'3'0'272'0,"1"1"-58"16,0-1 9-16,-1 1-17 0,0-1 6 0,0 0-22 16,-3 1-6-16,0 1-1 0,1-2-18 0,1 1-13 15,-2 0-4-15,0 1-5 0,0 0-11 16,-3-2 20-16,3 2-26 0,-3 1 12 0,1-3-2 16,-2 2-20-16,-1-1-6 0,1 0-14 15,-2 2 40-15,1-3-18 0,-3 1-17 0,-11 2 18 16,0 3-11-16,1-3-11 0,6-3 5 0,-4 0-44 15,-5 0 17-15,1 0-12 0,-5 0-17 0,-24 9 16 16,36-9-25-16,-8 0-1 0,0 0-35 16,-3 0-8-16,3 0 3 0,-20 10-29 0,22-6-57 15,0-1-39-15,2 1-49 0,4 0-59 16,5 1 23-16,1-2-213 0,2 2 34 0,2-1 32 16,0 0-27-16,0 0 22 0,3-3 25 0,0 1 28 15,0-2 23-15,0 0 12 0</inkml:trace>
  <inkml:trace contextRef="#ctx0" brushRef="#br0" timeOffset="33105.91">6444 4627 739 0,'-1'0'214'0,"0"-1"-3"0,1 0-28 0,0-2-17 15,1 0 6-15,0-1-30 0,1 0 0 0,-1 0-27 16,3 1-11-16,1-3-17 0,2-5 11 0,3 3-2 16,3-2-23-16,-4 2 12 0,3 0-12 15,-1 2-18-15,2-5 9 0,4 7-20 0,-7-1 2 16,0 4-6-16,2 0-7 0,-3 1 5 15,0 0 1-15,2 0-1 0,-1 0 27 0,1 0-35 16,-2 0 19-16,-2 0-17 0,7 12 15 0,-8-7 5 16,6 4 9-16,-8 0 17 0,0 0-11 15,0 1-9-15,-4 0-7 0,1-1-8 0,-1-9 14 16,0 15-2-16,0 1 2 0,-14 19-8 16,4-16-3-16,1-1-6 0,2 1-3 0,0 0 44 15,-3-1-17-15,2-2 11 0,-2 1-2 16,2-3-23-16,0 0-4 0,1-2 6 0,2 4-22 15,-3-3 28-15,4-2-21 0,-2-4-1 0,2 1-12 16,3 0-20-16,-1-1 35 0,2-3-34 0,-1 3 14 16,1-2-11-16,0-5 6 0,0 0-12 15,0 6 2-15,15 13-7 0,-4-9-1 16,3-3-94-16,3-4-27 0,-2 0-12 0,-3-2-62 16,-1-1 18-16,4 0-252 0,3 0-28 0,23-16 21 15,-22 10 74-15,3-5-13 0,-2 1 25 0,-1-2 23 16,0-1 20-16,-1 1 13 0,3 2 29 0</inkml:trace>
  <inkml:trace contextRef="#ctx0" brushRef="#br0" timeOffset="34201.74">7517 4204 293 0,'-4'-2'263'0,"-1"1"-47"0,1-2-15 15,-2 0-32-15,2 2 3 0,2 0-7 16,-2-1-3-16,-2 0-37 0,1 1 1 0,0 0-16 16,-1 0-7-16,1 1-10 0,-3 0-1 0,8 0 1 15,-5 0-15-15,-9 0 15 0,4 0-16 0,-16 12-25 16,11-8 0-16,-2 5 6 0,2-1 10 0,-3 3-32 15,1-1 4-15,2 5-1 0,-3-1-3 16,3 1 22-16,2 2-12 0,-1-2-16 16,1 1 8-16,6-1-14 0,-5 3-3 0,4-3-1 15,7-1 17-15,-3 3-23 0,4-3 15 0,0-14-16 16,0 11 4-16,9 16-6 0,0-14 1 16,1 1-3-16,0-1-2 0,1-4 3 15,4 2-2-15,-3-2-7 0,-3-5 36 0,1-2-33 16,-1 2 5-16,0-4 10 0,-1 0-13 0,3 0 13 15,13-10-2-15,-9 3-13 0,1 0 7 0,-6-3-21 16,2-1 9-16,0-1 32 0,1-4-18 16,1-2-24-16,-2 6 4 0,-2-6 4 0,4-2 0 15,0 0 32-15,-4 0-21 0,2 0-11 16,-3 1 13-16,1 0-18 0,-4-1 18 0,1 3-30 16,-2 2 16-16,1 1 13 0,-1 5 3 15,-2 0-6-15,-2 1-12 0,2 2 0 0,-1 2 20 16,-2 1-30-16,3-1 10 0,-2 3 6 0,-1-1 14 15,0 2-10-15,0 0-2 0,0 0-1 16,0 0 2-16,-4-4-18 0,4 6 16 0,0 0-10 16,-2 2 5-16,-1 1 9 0,3-1-14 0,-1 2 16 15,-4 12 1-15,0 0-19 0,0 0 11 0,1-1 0 16,1 3 6-16,1 1 24 0,2 0-14 16,-3 1 21-16,0 0-26 0,2-4 29 0,1-1 0 15,0-7-29-15,0 5-6 0,0-1 10 0,0 1 3 16,0-4 2-16,13 17-28 0,-7-12 35 15,3-3-23-15,-4-6 14 0,3 2-30 0,0-7 14 16,6 8-10-16,0-4-29 0,2-2-5 16,-8-4-4-16,4 0-29 0,3 0-25 0,21-13-2 15,-16 6-37-15,-4-2 15 0,3-2-122 16,-4-5-95-16,3 1-40 0,0 0 26 0,0-3 23 16,-5-1 36-16,3 0-1 0,-3-2-9 0,1-2 49 15</inkml:trace>
  <inkml:trace contextRef="#ctx0" brushRef="#br0" timeOffset="34549.72">8018 3883 354 0,'0'-7'314'0,"-1"1"-40"16,1 3-50-16,-1-2-26 0,1 2 5 0,-3 1-14 15,2 1-31-15,1 0-20 0,-3-2-13 0,3 2-20 16,-1 2-5-16,0 1-7 0,-2 1-1 0,2 1 15 15,1 1-28-15,-3 2 4 0,-2 11-8 16,-1 4 0-16,-2-1 6 0,3 4 40 0,0 0-53 16,0 3 16-16,1 2 3 0,-4 0-2 15,6 0-6-15,2 4 4 0,-3-5-9 0,3 4 17 16,-1-2-10-16,1-1-6 0,0-16-10 0,0 8-7 16,0 4-4-16,15 25-11 0,-10-26 14 0,4 0-6 15,0-4-37-15,1-2-5 0,-2 0 0 16,5-4 10-16,2-3-1 0,-2 2-44 15,2-9-41-15,2 1 5 0,-9-6-31 0,3 0-15 16,19-11-45-16,-12 4-40 0,-1-4-5 16,5 0 19-16,-8-4-164 0,0 0-46 0,-5 1 0 15,1-2 28-15,-1-1 0 0,0-1 24 0,-4 3 48 16,-1-3-21-16</inkml:trace>
  <inkml:trace contextRef="#ctx0" brushRef="#br0" timeOffset="34725.71">8262 4230 478 0,'-5'-2'262'0,"1"0"-16"0,-3-1-12 16,0 0-28-16,-9 1-8 0,-1 0-12 0,3-1 5 15,-8 2-27-15,3 1-33 0,-3-1-10 16,12 1-23-16,-9 0-19 0,-3 0-33 0,-1 0-22 16,-1 0-18-16,1 0-31 0,-21 12-79 0,29-12 9 15,2 0-179-15,13 0-60 0,-10 0-23 0,4 0 68 16,6 0 6-16,-8 0-1 0</inkml:trace>
  <inkml:trace contextRef="#ctx0" brushRef="#br0" timeOffset="35253.67">8323 3659 756 0,'2'-2'237'0,"-1"0"-27"16,3 0-28-16,0 0 3 0,0-1-20 0,1 0-9 16,-1-1-5-16,1 1-30 0,8-7 16 0,-2 6-37 15,-3-3-17-15,2 3-6 0,-4 1-10 0,2 0 9 16,-3 1-13-16,2-1 14 0,0 1-9 15,-2 2-25-15,1 0 6 0,-6 0-3 0,0 0-17 16,7 0 41-16,-7 0-7 0,8 0-22 0,5 13 1 16,-10-9 13-16,0 2 2 0,0 0 14 15,3 10-27-15,-5-2 9 0,-1-5-15 0,0 2 14 16,0 1 24-16,0 3-26 0,0 3 15 16,0 0-17-16,-15 23 5 0,12-23-6 0,-2 1 20 15,-1 0-11-15,2-1 18 0,-4 1-9 16,3-4-16-16,0 2-11 0,1-2 11 0,-5-1-31 15,8-2 12-15,-1-2 4 0,0-3-19 0,2-7 14 16,0 7 4-16,0-7-10 0,0 10-4 16,0-10 10-16,14 17 4 0,-9-12-9 0,7 3-5 15,1-2-17-15,-1-2-14 0,-4-3 31 16,1 1-4-16,1 1 1 0,-10-3-20 0,8 0-3 16,1 0 2-16,0 0-74 0,2 0-19 0,5 0-39 15,13-15-53-15,-19 14 16 0,-2-3-344 16,0 1 41-16,-2 0 55 0,-5 0 55 0,2-2 27 15,-3 1 24-15,0 2-7 0,0-2 28 0,-3 0 12 16,2 0 10-16</inkml:trace>
  <inkml:trace contextRef="#ctx0" brushRef="#br0" timeOffset="38388.47">1798 6388 440 0,'0'0'302'0,"0"0"-44"16,0 0 6-16,0 0-35 0,0 0-3 16,0 0-24-16,0 0 46 0,0 0-37 0,0 0-10 15,0 0-24-15,0 0-18 0,0 0-19 0,5 0-14 16,-11 2 40-16,1-1 1 0,-1 1-7 15,-1-1-33-15,-2 2 21 0,-6 1-2 0,-3-1-18 16,5-2-11-16,3-1-17 0,-5 0-10 16,-2 0-2-16,-2 0 6 0,0 0-18 0,1 0-7 15,-3 0-14-15,6 0 5 0,1 0-7 16,-9-11-16-16,17 10 14 0,-1-1-7 0,2 2-32 16,0 0-26-16,0-1-38 0,5 1 5 15,0 0-97-15,0 0-25 0,-7 0-43 0,7 0-27 16,3-2 22-16,2 0-203 0,-3-1-43 0,4 0 49 15,7-2 17-15,-3-2 29 0,2-4 32 0,-2-2-3 16,0 3 24-16,1-1 13 0,2-6 27 16</inkml:trace>
  <inkml:trace contextRef="#ctx0" brushRef="#br0" timeOffset="38760.44">2113 6032 502 0,'4'0'272'0,"-3"-1"-33"16,1 1-12-16,0 0-12 0,0-1-3 16,0 1-25-16,0 0 26 0,0 0-25 0,-2 0-23 15,2 0 17-15,-1 0-45 0,-1 1 9 16,2 2-5-16,-2 0-51 0,0 0 10 0,0 4-3 15,0 0-10-15,0 13-12 0,0-10 1 0,0 7-33 16,0 4 25-16,0 4-10 0,0-1-5 0,-15 31 31 16,14-30-8-16,-3 7-32 0,2-6-7 15,0 2-16-15,-2 1 15 0,1-2-19 16,0-1 14-16,0-1-7 0,3 1-4 0,-4 2-1 16,1-5 22-16,-1-3-4 0,2 2-26 0,2-6-44 15,-2-4-19-15,0-2-39 0,-1 0-29 0,2-6-47 16,1 1-32-16,0-5 18 0,0 0-191 15,0 0-25-15,0 7 8 0,8-1 12 0,-5-7 33 16,1-1 15-16,0-1 19 0,7-6 10 16</inkml:trace>
  <inkml:trace contextRef="#ctx0" brushRef="#br0" timeOffset="39219.41">2366 6481 645 0,'3'0'278'0,"0"0"-44"0,-1 0 4 16,0 0-38-16,0 2-1 0,0-2-10 15,-1 0-39-15,2 0 6 0,1 2-30 0,-2-1-12 16,1-1 14-16,-1 1-38 0,0 1 9 16,0-1-36-16,1 0-1 0,-2 0 23 0,2-1-33 15,-2 2 14-15,0 0-8 0,1 0 0 0,0-1 34 16,1 1-18-16,-3 0 15 0,0-1-1 15,-2 2-18-15,2-2-12 0,0 1 2 0,-1 0-6 16,0 0 25-16,0 0-7 0,-3-2-17 0,2 2 10 16,0-2-20-16,2 0 11 0,-2-2-2 15,1 2 1-15,-1 0-15 0,2-2 5 0,0-2-12 16,0 2-28-16,0 1 34 0,0-3 5 16,1 2-31-16,0 0 12 0,0 1 0 0,1-3-9 15,0 2-24-15,0 1 17 0,2 1-8 0,-2 0 21 16,1 0-20-16,2 0-17 0,-4 0 30 15,1 1-3-15,0-1-18 0,-1 2 21 0,2 1-4 16,-2-2-11-16,0 0 10 0,2 1-14 0,-3 0 2 16,2-2 0-16,0 1-22 0,-2 2-20 15,2-5-28-15,-2 2-67 0,0-1-43 0,-1 0-48 16,0-1 20-16,1 0 19 0,0 0 18 16,0-1-254-16,-2 0 14 0,2-2 26 0,0 0 40 15,2 0-9-15,-2 1 53 0,3-1 15 0,3-8 48 16</inkml:trace>
  <inkml:trace contextRef="#ctx0" brushRef="#br0" timeOffset="39886.43">2953 6111 647 0,'0'-3'273'0,"-2"1"-33"0,0 0 17 0,-1 0-11 16,2 2-35-16,-2-4 20 0,1 2 6 16,0 1-52-16,0 0-24 0,-2 1 8 0,2-1-34 15,-2 1 7-15,3-2-16 0,-3 2 37 0,0 0-39 16,1 0 7-16,-4 0-9 0,2 2-2 15,5-2-16-15,-18 9-40 0,4 1 34 0,1 2-30 16,-6 2 7-16,3 0-30 0,0 1 5 0,4 0 12 16,-3-3-20-16,1 3-2 0,2 2-16 15,1-2 17-15,2 3-16 0,-1-1 6 0,1 1-13 16,2-3 7-16,1 0 1 0,1 2-9 0,-1 1-24 16,2 0 25-16,0 2-7 0,0-1 14 15,3 1-24-15,1-1-7 0,0 5 24 0,0-14-10 16,0 6-2-16,0 5 21 0,14 24-11 15,-5-23-5-15,-2 3-2 0,0-5-7 0,7 0 5 16,-4 0 0-16,3-4-7 0,1 2-12 0,1-2 34 16,0-2-13-16,0-3-18 0,1 0 23 15,2-5-28-15,-3 0 36 0,-3-4-13 0,1-1-5 16,-4 0 9-16,-9-1 0 0,11 0 0 16,2 0-14-16,5-14 17 0,-11 8-4 0,4-5-38 15,-3 1 34-15,-3-3-4 0,0 5-8 0,0-2 9 16,-4 2 11-16,3-1-19 0,-4 1-2 15,1 1 7-15,-1-1 2 0,0 1 7 0,0 7-19 16,0-7 15-16,0-4 14 0,-12-12-3 0,6 16 13 16,0-1-40-16,-3-3 12 0,2 6 6 15,-5-8 8-15,3 9-13 0,0-1 15 0,-1 1-5 16,2 1-19-16,2-1 16 0,-3 3-3 0,2-2-22 16,1 1 5-16,-2 2-45 0,2 0 4 15,-3-1-64-15,2-1-56 0,-9 2-45 0,16 0 21 16,-14 0-250-16,2 0-41 0,1 0 38 15,2 0 31-15,0 0 40 0,-1 0 20 0,2 0 52 16,0 0-51-16,2 0 32 0,-3 0 57 0</inkml:trace>
  <inkml:trace contextRef="#ctx0" brushRef="#br0" timeOffset="42768.18">11475 4765 575 0,'0'17'191'0,"0"-17"-20"0,1 40-6 0,-3-20-10 16,-4-3-7-16,2 6-22 0,0-2 5 0,0 1-19 15,0 2-4-15,0 1-5 0,3 1-10 0,-3 1 1 16,-2 4-27-16,2 0 3 0,0 2-11 0,-1-2 6 15,2 2-20-15,0 0 19 0,-1-2-8 16,-1 1 0-16,2 3-18 0,-2-4 3 0,1 3-3 16,2-2 8-16,-2 0-1 0,1 1-12 0,3 0 15 15,-5 1-18-15,4-2 10 0,-4 0-18 16,2 2 13-16,1 0-15 0,-1 3-5 0,2-3 16 16,-3-2 1-16,0 3-22 0,0-1-1 15,3 4-8-15,-3 0-4 0,3 1 14 0,-3-2-7 16,2-1 1-16,-1 2 1 0,2-3-3 15,-2-4-1-15,1 3-6 0,-1 2 24 0,-1-2-3 16,4-1 4-16,-2-4 8 0,0 3-5 0,0-3-16 16,-1-1 0-16,0 1 9 0,0-1-11 15,2-1 19-15,-2 2-25 0,2 4-1 0,1-16 30 16,0 7-13-16,0 6-14 0,0 1-4 16,0 3-1-16,-11 35 9 0,10-34 1 0,-4 0 16 15,4-1-31-15,-1 1 6 0,-1 1 2 0,0-1 22 16,2-4-17-16,-2-2 3 0,2-1 18 15,-3-2-29-15,4-1 22 0,-4-2-14 0,3 2 2 16,-2-5 6-16,2 2 6 0,0 2-6 16,-2-2 8-16,2 4-20 0,0 1 14 0,-3 2-21 15,4-1 11-15,0 6-7 0,-1-4 20 0,1 5-15 16,0-18-3-16,0 7 6 0,0 6 10 16,0-1 14-16,0 0-26 0,0 0-21 0,0 0 11 15,12 31 18-15,-12-31 1 0,2-1-24 16,-2-1 47-16,1-2-55 0,-1-13 23 0,0 6-4 15,0 2-2-15,0-1 1 0,0 4 6 16,0-3 3-16,0 2 7 0,0 0-27 0,0 1 39 16,0-2-7-16,-14 23 19 0,13-25-44 0,0 1 7 15,-2 0 19-15,3-9-39 0,0 4 16 16,0 3 20-16,0 1 8 0,0 1-32 0,0 2-1 16,0-1 36-16,0 0-31 0,0-3 11 0,0 2-18 15,0 0 0-15,0 1 30 0,0 0-34 0,0-1-10 16,0 0 21-16,0 3 19 0,0-2-14 0,0 1-1 15,0 0-11-15,0 0 2 0,0 2 2 16,13 24-3-16,-11-24 19 0,3 0 8 16,-2 0-12-16,1-1-5 0,-2 2-10 0,2 0 3 15,-2 2-6-15,0-5 7 0,2 5-3 0,-2-1 5 16,1 1 8-16,-1 0-12 0,2-3 2 16,-1 3-17-16,-2-1 10 0,3-2 26 0,-1-2-15 15,-1-1-11-15,-2 2 33 0,0-16-23 16,0 7-2-16,0 2 3 0,0 1 0 0,0 1-18 15,14 18 14-15,-14-21 5 0,0 4 15 0,0-3-18 16,0-16 17-16,0 11 6 0,0-2-34 16,0 1 9-16,0-1 27 0,0-2-4 0,0 1 7 15,0-2-2-15,0-6-21 0,0 10 8 0,0-1-40 16,0-2 29-16,0-7-15 0,0 8 19 16,0-1-8-16,9 4-11 0,-9-11-4 0,0 0-18 15,0 0-5-15,0 7-25 0,0-7 12 16,0 0-36-16,0 9-7 0,0-9-73 0,0 0 17 15,0 0-104-15,0 0-86 0,3 12-19 16,-3-13 2-16,0-1 47 0,-3 0 3 0,2 1-2 16,0-3 9-16</inkml:trace>
  <inkml:trace contextRef="#ctx0" brushRef="#br0" timeOffset="43599.12">10911 8857 726 0,'-2'-4'184'0,"2"-1"0"0,0 4-16 0,0-2-12 16,0-1-31-16,1 1 5 0,-1 1-18 16,0-2 8-16,1 3-16 0,1 0-4 0,-1 1 3 15,0 0 0-15,1 0-10 0,0 1-13 16,2 4-4-16,-3-3 2 0,3 5 4 0,4 6 10 15,-1 1 1-15,1 7-20 0,1-2 5 0,-1 2 32 16,1 4-68-16,1 0 24 0,-1-3-2 16,-5 2-7-16,5-2 9 0,-1 3 1 0,0-3-18 15,0 2 30-15,2-3-43 0,-1-1 0 16,0 2-4-16,1-1 33 0,-1 0-37 0,0 0-7 16,0 0 0-16,-1 0-17 0,1-2 13 0,0 3 13 15,-3-3-4-15,2-2-3 0,-2-1-3 0,0 1-2 16,0-6-2-16,4 3 13 0,-4-4-24 15,-3-3 27-15,2 0 3 0,-1-2-13 16,-2 1-2-16,2-2-1 0,0-2-10 0,2 0 3 16,-3 2-1-16,2 0 27 0,0-1-3 0,-1 0-27 15,1-1-17-15,3 0 0 0,-3 1-1 16,1-3 36-16,1 2-5 0,-1 0-1 0,4 0 15 16,-3-2-2-16,0 0 2 0,5 0-7 0,1 0 6 15,3 0 17-15,17-13 1 0,-16 6-9 16,1-3-32-16,-3-1 33 0,2-3-9 0,-2 0-4 15,6-1-18-15,-6-2-2 0,-1 3 17 16,0-1-4-16,-1 0-23 0,0 1 29 0,1 3-15 16,-1-5-1-16,-2 1-7 0,4 0 10 0,-3-1 18 15,1 0-11-15,-6 2-23 0,1-3 11 0,0-1 22 16,2-1-13-16,-1 3-13 0,0 4 2 0,-3 1-11 16,1 3 29-16,-2 0-12 0,5-4 0 15,-5 4-22-15,0 2 20 0,0 2-4 0,-1-2-2 16,-1 1-5-16,1 2-9 0,-2 2 10 15,1-1 5-15,-1 1-8 0,1-2-8 0,3 3 29 16,-6-2-14-16,5 1 4 0,-2 1-5 0,-2-2-2 16,4 2-23-16,-3 0 6 0,0 0 17 0,1 0-49 15,-2 0-18-15,0-2 8 0,3 2-118 16,-4 0-54-16,0-1-68 0,0 0 29 0,1-1-255 16,2 0 34-16,-3 1 64 0,1 0 28 15,2-2 26-15,-2-1-2 0,2 1 82 0,-2 1-7 16,-1-4 28-16,0 6 28 0</inkml:trace>
  <inkml:trace contextRef="#ctx0" brushRef="#br0" timeOffset="45755.98">11822 7192 334 0,'0'-17'265'0,"0"17"-69"0,0 0 16 0,0 0-16 15,-14-13-12-15,14 13 2 0,-20-23-12 0,18 18-16 16,-1 0-15-16,2 1 13 0,-3-1-11 0,3-4-19 15,0 2-25-15,-3-12-5 0,-1-2 2 16,2 0-20-16,-1-3 11 0,2 8-3 0,-2-5-39 16,3 2-1-16,-2-5-10 0,1 3-4 0,0 3 27 15,2 4-12-15,0-1-26 0,0 15 2 16,0-14-10-16,0 1 20 0,0 2-25 0,0 3 16 16,0 0 4-16,12-5 3 0,-7 8-22 15,-4 1 0-15,4 0-14 0,-1 2 13 0,1 1 24 16,0-1-29-16,0 2-9 0,2 0 0 0,-7 0 8 15,11 0 3-15,3 0-10 0,1 0 2 16,13 11 4-16,-13-6 33 0,-2 1-46 16,-4 1 13-16,5 0-2 0,-4-4-13 0,4 7 31 15,-2-4-21-15,-5 3 6 0,3-5 24 16,-6 1-8-16,1 0-13 0,-1-1-2 0,1-2 4 16,-2 0-11-16,0 0 5 0,0 1 23 15,1-1 3-15,-3 1 2 0,2-1-10 0,-1 0 36 16,0 1-1-16,0-2-21 0,0 2-6 0,-2-1-14 15,0 3 27-15,0-5-21 0,0 0 28 16,-16 22-26-16,6-11 25 0,-4 3-21 0,-3 4-7 16,2-2-8-16,-3-1 2 0,0-1 13 0,-1-1-21 15,-3-1 16-15,4-1-12 0,2-1 15 0,-2-2-11 16,4 0 12-16,2-6-25 0,-2 5 1 16,7-1-1-16,0-1-25 0,2-3 6 0,-1 0-19 15,2 1-71-15,-1-3-25 0,5 0-57 16,0 0 16-16,0 0-218 0,-4-7-34 0,5 2 54 15,2 1 3-15,8-5 39 0,-3 0-4 0,7-2 42 16,-2-4 37-16,0 5 8 0</inkml:trace>
  <inkml:trace contextRef="#ctx0" brushRef="#br0" timeOffset="46560.02">12172 6701 564 0,'0'-3'266'0,"0"2"-33"0,-1 0-28 16,-1-1 12-16,2-1-17 0,-2 2-40 15,1 0 5-15,-1-1-1 0,2 2-49 0,0-1-12 16,0-1-17-16,-1 2-5 0,1-1 11 0,-1 1 2 16,2 1-26-16,-1 1 1 0,0-1 5 15,0 3-32-15,0 1 7 0,0 0-10 0,1 1-12 16,-1 1 29-16,0 1-14 0,0 2-27 0,0 5-1 16,11 17 1-16,-4-12 17 0,-3-6-15 0,1 2-8 15,-1-4 25-15,0 0-8 0,-2-4-20 16,2 1-2-16,-1-3-8 0,-1 0 7 0,3-1 14 15,-2-2-3-15,-1 0-1 0,1 1 6 16,1-2-16-16,0-2 18 0,1 0-5 0,-1 1-21 16,-4-1 17-16,0 0-8 0,7 0 6 0,-7 0 1 15,24-17-13-15,-11 8-3 0,-6 5-1 16,-1-3 18-16,3 2-13 0,-5 0-3 0,-1 0 12 16,-1 0-1-16,-1 1 3 0,1-2 7 0,-1 1-3 15,-1 1 6-15,0-2 36 0,0 6-10 16,0 0-30-16,0-10 9 0,0 3-13 15,0 0 1-15,0 1 9 0,-12-7 20 0,10 6-14 16,1 0 16-16,-3 1-16 0,1 0 14 0,2 3-10 16,-2-3 7-16,3 3-15 0,-2 1 0 0,-1-1 6 15,3-1-13-15,-1 0 8 0,1 2-1 16,-3 2-10-16,3-2-12 0,0 4-10 16,0 0 31-16,0 0-13 0,0 1 5 0,0 1-20 15,2 0 9-15,-1 1 0 0,4 11-1 0,-1-4 0 16,4 4 5-16,1-2 5 0,-4-4-1 0,2 5-1 15,3 1 6-15,-3 0-13 0,2 1-2 16,-1 1 45-16,0-2-35 0,-1 1 21 16,1 3 13-16,-1-2-2 0,2 0-9 0,0 0 9 15,-4 0-8-15,0 1 7 0,2-4-22 0,-2 2 1 16,-3-3 18-16,1-3-2 0,0 7 16 0,-3-11-2 16,0 3-20-16,0 1 6 0,0 0-5 0,0 4-19 15,-12 16 24-15,4-13-5 0,2 0-26 16,-3-1 14-16,-1 0 12 0,-3-3-8 0,1 2-30 15,-3 1 16-15,0-6-13 0,0-2-15 16,0-1-30-16,1 0 4 0,0-5-129 0,2-2-53 16,12-1 22-16,-13 0-320 0,-14-11 19 0,13 1 23 15,0 0 35-15,2 1 31 0,0-4 41 16,4-2 25-16,1-2-12 0,2 0 10 0,1-1-6 16</inkml:trace>
  <inkml:trace contextRef="#ctx0" brushRef="#br0" timeOffset="47265.88">12771 6689 380 0,'0'-3'266'0,"-1"0"-36"0,1 0-11 16,0 1-19-16,0 0 15 0,0-1-26 15,0 1 3-15,0-1-27 0,0 1 15 0,1 1 1 16,-3 0-48-16,2-1-3 0,0 1 25 0,0-2-13 15,0 1-46-15,0 2 45 0,0 0-40 16,0 0-10-16,-1 0-9 0,-3 0-13 0,1 2-8 16,0 1-11-16,0 1 7 0,-9 6-6 0,-4-2-11 15,0 6 19-15,3-4-14 0,0 3-4 16,-5-3-12-16,2 0-13 0,1-1 0 0,4 0-12 16,-5-1 16-16,9-2-2 0,-1 0 6 15,1-2-2-15,4-2-59 0,-1 0-37 0,0 0-20 16,0-1-54-16,2-1-48 0,0 0 19 15,2 0-254-15,0-1 20 0,3-1 33 0,-2 2 35 16,0-4 33-16,3 1-3 0,9-5 17 0,-4 2 14 16</inkml:trace>
  <inkml:trace contextRef="#ctx0" brushRef="#br0" timeOffset="47498.86">12822 6813 699 0,'0'4'257'0,"-3"0"-35"0,2-1 7 0,1-2 1 16,-3 2-14-16,0 2-28 0,0-1 10 15,-6 6-32-15,1-3-29 0,2-2-11 0,1 0 10 16,-1 1-40-16,0-1 11 0,-5 6-22 16,-1-3-7-16,2 2-10 0,-2-6-19 0,-1 5-22 15,0-1-57-15,2-5-56 0,3 2-26 0,3-3 12 16,-3 0-300-16,1 2 6 0,2-2 27 0,5-2 24 15,0 0 25-15,-8 0 20 0,8 0 21 16</inkml:trace>
  <inkml:trace contextRef="#ctx0" brushRef="#br0" timeOffset="48150.82">13324 6608 813 0,'0'-3'244'0,"-3"2"-20"0,1-1-10 16,1 1-29-16,-1 1-8 0,0 0-11 0,-1 0 24 16,-1 0-25-16,2 1-41 0,-3 1 6 15,-1-1-11-15,-6 9 14 0,-2-5-19 0,0 2 9 16,1-1-7-16,-2 1-11 0,2 0-22 0,0 0 11 16,-2-1-26-16,2 0-4 0,-1 1-14 0,0 0-19 15,2-1 34-15,1 4-37 0,0-5-39 16,-4 2-28-16,7-1-37 0,-7 0-24 0,6-1-58 15,5 0 16-15,-2-2-207 0,5-1-94 0,1-2 53 16,0 0 64-16,0-6-6 0,1 1 30 16,7-10 15-16,1-1 8 0</inkml:trace>
  <inkml:trace contextRef="#ctx0" brushRef="#br0" timeOffset="48473.8">13374 6334 631 0,'0'-2'276'15,"0"-1"-24"-15,1 1-12 0,-1 1 4 16,0-1-53-16,1 1 0 0,1 1-23 0,-2 0-37 16,2 0 3-16,1 1 35 0,-3 1-28 0,2 2-28 15,1 0 18-15,-3 1-22 0,6 9-10 16,-1 3 45-16,2-1-16 0,-3 1-12 0,4 2-14 15,-2 3-9-15,1-3-11 0,-2 3-8 16,3-2-8-16,-2 4-6 0,-2-4-1 0,3-1-25 16,0 3-2-16,0-4 6 0,0-1-10 15,0 3 4-15,-3-3-12 0,1-3-1 0,-1-3-93 16,1-2-23-16,-3-1-58 0,1-3-16 0,-1 1 14 16,0-2-252-16,1-1-24 0,-1-3 22 0,-2 0 29 15,0 0-11-15,0 0 24 0,0 0 75 16,13-15-16-16,-3 2 39 0</inkml:trace>
  <inkml:trace contextRef="#ctx0" brushRef="#br0" timeOffset="48832.78">13654 6544 560 0,'0'-3'351'0,"1"2"-54"15,0-1-26-15,1 1-17 0,-2 0-7 16,2-1-16-16,-1 2-25 0,1 2 1 0,-1-1-22 15,0 0 1-15,0 2 3 0,1 0-30 0,-1 0-35 16,0-1 29-16,2 1-49 0,-2 0-5 16,2-2-12-16,-3 3-26 0,2-1 12 0,0-1-10 15,-2 0 16-15,2-1-5 0,1 0-14 16,-3 2-25-16,1-1 3 0,0-2 17 0,-1 2-17 16,0 0-8-16,3 0-12 0,-2-2 11 0,0-1-35 15,-1 0 18-15,2 2 0 0,-1-2-1 16,-1 1-2-16,0 0 4 0,0-2-7 0,0 2 4 15,1-2-24-15,0 2 19 0,1 0-4 16,-2 0 14-16,1 2 0 0,2-2-54 0,-2 2-49 16,-1-2-11-16,1 1-43 0,-1-1-39 15,0 0-19-15,0 0 17 0,0 0-104 0,0 0-91 16,5 3-39-16,-3-3 29 0,0-2 27 16,-1 0 28-16,1-2 16 0,1 2 35 0,1-2 12 15,0-1 8-15</inkml:trace>
  <inkml:trace contextRef="#ctx0" brushRef="#br0" timeOffset="49301.75">13933 6237 365 0,'1'-3'351'0,"-1"0"-19"0,1 1-19 0,-1-1-34 16,0 1-9-16,0 1-31 0,-1 0-27 0,1-1-15 15,-1 1-23-15,-1 2 20 0,1-1-17 16,-3 2-25-16,2-1-2 0,-1 0-6 0,0 3-4 16,1-1-10-16,-2 1 12 0,1 2-10 15,-7 8-10-15,4 0-34 0,-1 4 5 0,2 0 11 16,-1 1-23-16,1 4-15 0,4 0 6 0,-2 4-14 16,2 1 9-16,-2 2-22 0,3 1 2 15,0-16-11-15,0 9-12 0,0 2 3 16,15 30 4-16,-8-27-8 0,2-1-7 0,0-8-4 15,1 0 1-15,2 0-5 0,1-8 1 0,-1-2-16 16,1-2 14-16,1-5 10 0,-3-3-10 16,-11 0 5-16,12 0-27 0,2 0 31 0,12-18-3 15,-15 3 8-15,2 3-40 0,-4 0 19 16,-1-4 3-16,-2 3-6 0,-3-2-12 0,-1 6 21 16,-2-1 6-16,0 10-5 0,0-8-2 0,0-3-29 15,-19-13-2-15,7 14 14 0,-2 2-3 16,-1 4-21-16,-3-1-3 0,3 3-17 15,2 2 4-15,13 0-58 0,-9 0-10 0,-5 0-4 16,0 0-50-16,3 0-17 0,-10 11-43 0,16-8 20 16,-2-2-215-16,2 1-22 0,3-2 40 0,-2 1 30 15,3-1 24-15,1 0 29 0,0 0 56 16,-2-5-19-16,5 3 20 0</inkml:trace>
  <inkml:trace contextRef="#ctx0" brushRef="#br0" timeOffset="50030.7">14196 6313 781 0,'1'-2'279'0,"0"-1"-13"15,2 1-49-15,-3 2 5 0,1-1-32 16,1 1-20-16,-1 1-22 0,-1-1 2 0,2 2 9 15,0 1-24-15,-1 2-7 0,-1 1-4 0,5 11-2 16,0-4-1-16,-2 3-4 0,-3-3-24 16,0 0 10-16,3 4-10 0,1-1 17 0,-1 0-12 15,1-5-11-15,-4 0-16 0,6 4-7 0,-3-4-7 16,-2-4 3-16,0-2-12 0,-1-5 7 16,0 0-21-16,0 7 8 0,0-7 12 0,0 0-12 15,0 8-26-15,0-8 30 0,0 0-6 0,7 5-6 16,-6-9-3-16,1-1-20 0,1-1 9 15,1-10-7-15,1 0 24 0,4 1-3 0,-4-3-32 16,1 0 17-16,0-1-5 0,1 4 1 0,2-3-9 16,-1 3 11-16,0 0-7 0,-2 6-5 15,-2-1-26-15,1 5 22 0,-3 1-2 0,1 0-3 16,2 2 3-16,-2-1 0 0,1 3-3 16,-4 0 25-16,0 0-13 0,0 0-21 0,6 0 13 15,8 11 24-15,-13-5-19 0,12 5-8 16,-8-1-1-16,0-2-15 0,-1 1 33 0,0-4-28 15,4 9 26-15,-5-6-19 0,0-3 25 0,2 0-26 16,-5 1 11-16,3-5-1 0,-1 2-1 16,-1 0 1-16,1-2-6 0,-1-1 6 0,-1 0-2 15,0 0-9-15,0 0 13 0,9-13-5 0,-4 0 15 16,4-1-43-16,-3 0 43 0,-3-1-13 16,5-4-4-16,-2 1-1 0,2 3 1 0,-5 1 5 15,5 0 1-15,0 2 4 0,1-2-24 0,-3 3 21 16,-2 2 9-16,1 4-14 0,-1-2 4 0,1 2-5 15,-1 3-13-15,1 1 20 0,0-1-29 16,-5 2 47-16,0 0-22 0,0 0 9 0,7 0 5 16,-1 0-8-16,7 11-1 0,0-4 6 15,-3 3 4-15,-1-2 12 0,-3-4 1 0,4 7 2 16,-4-4-5-16,0 0 18 0,-1 2-4 0,0-2-10 16,-1-2-14-16,0 2-6 0,2 7 22 15,2-4-4-15,-4-1-13 0,-2-1-25 0,1-2-27 16,1 3 1-16,-2-1-113 0,-1-2-59 15,1-1-92-15,-2 2 32 0,0 2-229 0,1-3 23 16,-1-6 54-16,0 0-2 0,0 8 54 0,0-8 24 16,0 8 24-16,-12 6 0 0,10-12 43 0,-2 0-15 15</inkml:trace>
  <inkml:trace contextRef="#ctx0" brushRef="#br0" timeOffset="51923.57">3770 6417 439 0,'0'0'244'0,"0"-12"-8"0,0 12-29 0,0 0 0 16,0 0-7-16,0 0-13 0,0 0-32 16,0 0 6-16,0 0-15 0,0 0 13 0,0 0 0 15,0 0-37-15,0 0 4 0,0 0 22 0,0 0-16 16,0 0-33-16,0 0 10 0,0 0-18 16,0 0 14-16,0 0-16 0,0 0-8 0,0 0 11 15,0 0 24-15,0 0-40 0,-8-10-2 16,3 12 10-16,-3-1-10 0,2-1-16 15,-15 3-15-15,2-1 6 0,1 0-19 0,1 1 4 16,0 1 2-16,-2 0 6 0,1-1-32 0,4-1 15 16,-4 0 3-16,5 1-9 0,4-2 21 15,-1 1-3-15,1-2-6 0,2 0-2 0,1 0-28 16,0 0 16-16,6 0 6 0,0 0 4 16,-8 0-13-16,8 0-18 0,-8 0 14 0,8 0-4 15,-7 0 3-15,7 0 4 0,-9 0-8 16,9 0-10-16,-5 0 5 0,5 0 0 0,0 0-87 15,-14-12-3-15,11 12-24 0,2-2-12 0,-3 2-36 16,3-3-33-16,-1 2-28 0,2 1 20 16,2-2-243-16,-2 1 17 0,0-1 28 0,1-1 4 15,4 1 25-15,-4-1 26 0,3-1 17 16,-3 1 7-16</inkml:trace>
  <inkml:trace contextRef="#ctx0" brushRef="#br0" timeOffset="52431.54">3895 6618 613 0,'0'0'269'0,"4"1"-29"0,-4-1-21 0,1 0-25 16,-1 1 13-16,1-1-13 0,1 0 5 0,-2 2-48 15,0-2 18-15,0 2 5 0,0-2-44 0,-2 1 7 16,1 0-13-16,-2 0-13 0,1 1-12 15,0-2 27-15,-1 0-14 0,-1 0 10 0,2 1 9 16,-2-1-27-16,0 2 5 0,-1-2-1 16,-3-2-15-16,2 4-15 0,-2-1 5 0,8-1 5 15,-6 0-9-15,-4 0-11 0,-3 0-3 0,-2 0-19 16,-1 0 12-16,2 0-10 0,-1 0-8 16,3 0 17-16,1 0-28 0,2 0 7 0,1 0-9 15,1 0-27-15,7 0 22 0,-8-7 6 16,-7-1-14-16,12 6-6 0,-5 1 1 0,6 0 21 15,-2 0-20-15,0-1-34 0,0 2 1 0,0 0-107 16,1 0-42-16,1-2-68 0,-1 1 26 16,-2 1-266-16,4 0 5 0,-1-1 13 0,-2 1 40 15,1-2 64-15,2 1 15 0,0-2-24 0,-1 2 61 16,1-3-4-16,1 2 37 0</inkml:trace>
  <inkml:trace contextRef="#ctx0" brushRef="#br0" timeOffset="55473.34">10729 4746 370 0,'0'-16'219'0,"0"16"-6"16,0 0-27-16,0 0-8 0,0-15-24 16,0 15-3-16,-12-21-10 0,12 20-14 0,0-1-3 15,-1 0-23-15,1 2-19 0,1 0 1 0,-1 0 10 16,1 2 0-16,1 1-14 0,-1 2 2 15,0 0 1-15,3 0-14 0,0 12 6 0,2 1-16 16,1-1-7-16,-1 0 4 0,3-1-7 16,-1 0-6-16,-2-1 5 0,0-3 9 0,1-1-20 15,-3-1 14-15,2-3-1 0,-1-1-24 0,-1-1-1 16,1 0 12-16,-2-3 15 0,2 1-7 16,0-1 1-16,1-1-13 0,-2-1-1 0,4 0-9 15,-3 0 4-15,4 0 28 0,15-17-5 0,-14 10-11 16,-2 1-14-16,-2 1-13 0,0-2 15 15,3-3 4-15,-2 1-28 0,-4-1 1 16,3-4 18-16,1 6-6 0,-5 0-19 0,2-2 3 0,1 2-3 16,-4-1 23-16,2 1-15 0,2-12-2 15,0 4-36-15,3 0-16 0,-4 4-2 16,3-4-34-16,-3 0-4 0,1 5-48 0,3-2-5 16,0 4 15-16,-3-1-212 0,0 4 26 0,-1 2 24 15,-1 1-84-15,0 0 25 0,0 2 6 0,-3 1 14 16,0 0 6-16</inkml:trace>
  <inkml:trace contextRef="#ctx0" brushRef="#br0" timeOffset="55777.32">11158 4658 383 0,'3'2'298'0,"-2"-1"-39"0,4-1-23 0,-4 1-18 15,2 2-28-15,-2-2-23 0,0 2-21 0,1 0-8 16,-2 0-10-16,1 2-12 0,-1-1 4 16,0 3-35-16,0 1 2 0,0 0 1 0,0-3-7 15,0-5 2-15,0 8-19 0,0 7-12 16,0-2-8-16,0 1-3 0,0 0-4 0,0-1 1 0,0-3 8 16,0-1-23-16,0 1-3 0,0-3 8 15,0 0 5-15,0 1-16 0,0-1-9 0,0 0-9 16,0 0-22-16,0 0-20 0,0-7-20 15,0 8-26-15,0-1 7 0,0-7-103 16,0 9-84-16,0-9-109 0,0 0 3 0,-9 8 42 16,9-11 9-16,1-1 16 0,1-1-7 0</inkml:trace>
  <inkml:trace contextRef="#ctx0" brushRef="#br0" timeOffset="56005.3">11153 4472 362 0,'0'-10'300'0,"0"2"-45"16,0 4-7-16,0 1-21 0,0-3 4 0,-1 4-42 15,1-1-10-15,0 0-5 0,0 0-29 0,-2 2-13 16,2-2-27-16,2 2 3 0,-2-2 3 16,1 0-44-16,-1 2 9 0,0 1-19 0,8-3-1 15,-3 3 2-15,-1-3-40 0,-1 3-28 0,0 2-48 16,2-1-52-16,10 6 9 0,-8-2-187 15,-2 0-108-15,0-1 12 0,-2 0 36 0,-1 0 23 16,2 2 15-16,1-2 23 0</inkml:trace>
  <inkml:trace contextRef="#ctx0" brushRef="#br0" timeOffset="56331.29">11583 4500 449 0,'0'0'281'0,"0"0"-58"15,-2 0 2-15,0 3-6 0,-1-2-24 16,2 0-6-16,-2 1-20 0,-2-1 10 0,0 0-33 16,1 1-3-16,1-1 6 0,-3 1 3 0,1-2-31 15,-1 1-4-15,0-1-21 0,-1 1 12 0,7-1-3 16,-6 0-19-16,-1 0-13 0,-3 0 6 15,-1 0-30-15,-5 0 36 0,2 0-45 0,1 0-17 16,1 0 24-16,1 0-22 0,-3 0 2 16,0 0-8-16,0 0-34 0,-11-18-22 0,17 18-26 15,0-2-24-15,2 2-32 0,2-2 11 0,0 2-118 16,2-3-88-16,0 2-118 0,2 1 28 16,0 0 66-16,0 0-6 0,3 0 24 0,-1 3 14 15,1-2-26-15</inkml:trace>
  <inkml:trace contextRef="#ctx0" brushRef="#br0" timeOffset="56592.27">11535 4593 483 0,'0'3'249'0,"3"-2"-5"0,-3 3-29 0,0 0-21 16,-2-1 4-16,2 0-36 0,-1 1 10 15,-1-1-17-15,-1-1-13 0,1 3-17 0,-2-4-16 16,-1 2-5-16,1 1-6 0,-1-4 3 0,-3 3-25 16,3-3-14-16,-1 2-3 0,-1 2 15 15,-1-4-16-15,-9 2-20 0,5 0 15 0,1-2-46 16,2 0-15-16,0 0-37 0,9 0-52 0,-7 0 9 16,7 0-187-16,-10 0-105 0,10 0 1 15,-8 0 14-15,-2-13 27 0,9 12 24 0,-2-4 18 16</inkml:trace>
  <inkml:trace contextRef="#ctx0" brushRef="#br0" timeOffset="57138.26">11840 4461 764 0,'-3'0'287'0,"-3"0"-42"0,-1 0-16 16,1 0-21-16,-2-2 11 0,3 2-56 0,-1 0 7 16,-1 2-34-16,7-2-28 0,-8 0 22 15,-4 0-20-15,-12 9-16 0,11-3-21 0,4 1-2 16,-5 3-26-16,2 0 15 0,-2 1-13 15,8-2 18-15,-2 1-11 0,3 1-27 0,2-1 10 16,1 0-2-16,-1-1-20 0,3 0 1 0,0-9 30 16,0 14-29-16,12 15-5 0,-3-18-5 15,2 3 25-15,-3-2-18 0,2 1 15 16,4 0-27-16,-2-5 14 0,3 2 6 0,-1-5-26 16,-5-4 5-16,1 4 19 0,-1-5-4 15,-1 1-9-15,-8-1-15 0,5 0 15 0,-5 0-21 16,9 0 7-16,-9 0 7 0,15-14-1 0,-12 9-12 15,0-1 31-15,2-11 0 0,-2 5-19 16,1 1 5-16,-4 11-3 0,0-10-3 0,0-6 25 16,0-2 6-16,0 2 22 0,0 1-19 0,0 1 35 15,0 1-26-15,0-2-22 0,0 0 22 0,0 1-10 16,0 3 13-16,0 2-15 0,-9-6-9 16,7 8-12-16,2 3 5 0,-3 0 24 0,3-3-25 15,-1 4-38-15,-2-3-9 0,3 4-69 16,-5-4-80-16,4 3 17 0,-2 3-304 0,3-3 18 15,-1 1 38-15,-2 0 50 0,2 1 13 16,1 0 30-16,0 1 24 0,0 0 10 0,0 0 4 16</inkml:trace>
  <inkml:trace contextRef="#ctx0" brushRef="#br0" timeOffset="60365.03">4234 6118 232 0,'0'0'261'0,"0"-14"-36"0,0 14-15 0,0 0-35 16,0 0-19-16,0 0 6 0,0 0-17 0,0 0 0 15,0 0-12-15,0 0-27 0,0 0-8 16,0 0-9-16,-31-14 3 0,24 25-19 0,-5 0-4 16,2 2-22-16,-4 3 24 0,2 1-9 15,-1 2 11-15,2-1-19 0,-1 0 3 0,1 4-10 16,6 1-8-16,-6-2 8 0,4 2-6 0,3 1 0 15,4 1-17-15,0 0 7 0,0-11-13 16,0 4 0-16,13 28 6 0,-3-20 10 0,0-3 3 16,3 1-3-16,0-1-4 0,2-1-22 0,-1 0-3 15,0-1-1-15,4 0-5 0,-1-7-1 0,0 1 24 16,2-4-14-16,-3-1-22 0,2 0-44 16,-4-9 0-16,-1 0-30 0,-3-1 6 0,-10 0-158 15,14 0-92-15,9-14 26 0,-15 5 22 16,5-5 20-16,-3 0 22 0,3-4-83 15,-3 0 28-15,-1 0 3 0</inkml:trace>
  <inkml:trace contextRef="#ctx0" brushRef="#br0" timeOffset="60756.03">4478 6415 431 0,'-1'-6'242'15,"-2"5"6"-15,1-1-27 0,-1 1-5 0,-1-1-16 16,0 0-2-16,2 0-10 0,-1 4-34 0,2-4-19 15,-3 2 10-15,-1-1-23 0,0 2-30 16,1 3 9-16,0-1-17 0,-1 0 1 0,1 0-4 16,-6 11-11-16,1-1-26 0,4 2-8 0,-4-1 12 15,4-1-29-15,1-2 32 0,2 6-10 16,-1-3-24-16,3-14-14 0,0 14 12 0,0-1-8 16,18 16 6-16,-8-15 11 0,-1-5-21 15,5 3 3-15,-1-6 2 0,2 0-1 0,-2-3 11 16,-3-2-7-16,2 1 6 0,-3-2-1 15,-9 0 11-15,6 0-32 0,3 0 1 0,10-14 13 16,-9 4-7-16,-3 3 2 0,-5-4 2 16,2 3 3-16,-1-3-15 0,-3 2 24 0,2-10-21 15,-2 12-6-15,0-7 13 0,0 0-4 0,-11-18-20 16,4 19 28-16,-3-2-18 0,4 3 24 0,-2 1-1 16,-1 2-25-16,3 1-2 0,1 3 1 0,0 0-21 15,1 1 9-15,0 0-21 0,0 1-29 16,-1 1-59-16,4 0 14 0,-2 2-195 0,1-2-79 15,2 1 28-15,-3 0-25 0,3 1 26 16,0 0 95-16,0 0 12 0</inkml:trace>
  <inkml:trace contextRef="#ctx0" brushRef="#br0" timeOffset="61073">4589 6249 568 0,'4'0'164'0,"0"0"-8"0,1 2 19 16,0-2-26-16,0 2-6 0,9 7 13 0,-4 0-20 15,3 4-17-15,-2 0-12 0,1 2-5 16,-3-3-19-16,3 5 10 0,-2 1 7 16,-2 0-11-16,2-1-5 0,-5 0 23 0,3 2-21 15,-3-1 21-15,1-1-32 0,-1 3-5 0,-1 2 54 16,1-2-44-16,-2 2 8 0,2 0-12 0,-4 0-14 15,-1-13-2-15,0 9 22 0,0 2-25 16,0 0-6-16,-14 26-32 0,7-24 17 0,-2-2-13 16,1 2-8-16,-5-2-32 0,0-3-30 15,1-2-63-15,-3-1-22 0,3-2 13 0,-1-1-255 16,3-6-35-16,-2-1 3 0,3-2 43 16,9-2 30-16,-9 0 36 0,9 0 12 0,-21-18 12 15</inkml:trace>
  <inkml:trace contextRef="#ctx0" brushRef="#br0" timeOffset="61535.94">5039 6241 586 0,'0'-1'258'0,"-1"-4"-28"16,1 4-36-16,0 0 8 0,-1 1-34 0,-2 0-5 16,3-2-23-16,0 2-12 0,-1 0-33 15,0 2-1-15,-1-1-11 0,1 0 13 0,0 5-23 16,-2-1 11-16,3 0-9 0,-7 12 5 0,-1-1-8 15,0-1-10-15,3 3-11 0,-3 2-9 16,-1 2-10-16,2-1 8 0,-3 4 8 0,4-3-9 16,0 3 3-16,0 3 12 0,-1-1-50 0,4-2 18 15,-1-1-13-15,1 2 10 0,3-14 21 16,0 8-14-16,0 2-11 0,0-2 3 0,18 28 6 16,-12-26 0-16,3 3-8 0,-2-3 12 15,3-5-25-15,0-1 33 0,4 2-36 0,0-1 24 16,3-3-24-16,0 1 6 0,-5-4-6 0,2-3-9 15,1 0-33-15,-7-6-40 0,1-1-20 16,-9-1-17-16,9 0 10 0,-1 0-192 0,11-13-107 16,-9 3-1-16,-3 3 27 0,-2-2 6 15,-3 0 21-15,5-6 97 0</inkml:trace>
  <inkml:trace contextRef="#ctx0" brushRef="#br0" timeOffset="61760.92">5237 6630 571 0,'-5'-1'281'0,"1"-3"-11"0,-7-2-14 0,0 2-38 16,0 2-26-16,-1 2-20 0,3-2-11 0,-2 2-5 16,-4 0 0-16,0 0-45 0,-3 0-9 15,-3 0 16-15,2 0-31 0,-23 11-18 0,20-9-33 16,-2 1-31-16,0 2-80 0,2-4 7 0,1 3-331 15,-2-3 8-15,0-1 0 0,14 0 41 16,-6 0 54-16,-12-12-4 0,13 5-5 0</inkml:trace>
  <inkml:trace contextRef="#ctx0" brushRef="#br0" timeOffset="62383.92">5897 6700 412 0,'-2'-4'284'0,"2"1"-37"16,-2-1-27-16,0-1-28 0,-2 1 11 0,1 2-37 15,0-1 4-15,0-1-13 0,-1 2 11 0,0-1-34 16,2 2 30-16,-3-2-18 0,0 1 1 15,1-2-40-15,-1 2-4 0,-2 1 29 0,0-1-46 16,0 2-14-16,-2 0-18 0,3-1 13 16,-6 1-5-16,-2 0-26 0,-2 0 9 0,-2 0 13 15,1 0-35-15,-17 14 40 0,17-12-13 0,4 1-24 16,2-1-6-16,2 0 8 0,-1 0-10 16,2-1 35-16,1 1-50 0,2-1 5 15,-1 0-37-15,2-1-44 0,-1 0-36 0,1 0-82 16,2 0 18-16,-1 0-182 0,2 0 28 0,1 0 26 15,0 0-47-15,0 0-3 0,0 0-13 0,-6-7 23 16,3 5 11-16,3-1-1 0</inkml:trace>
  <inkml:trace contextRef="#ctx0" brushRef="#br0" timeOffset="63038.84">5677 6547 478 0,'2'-3'264'0,"-2"0"-25"0,1 0-34 15,0 2-21-15,2-2-2 0,-3 1 0 16,1-1-9-16,0 1-33 0,2 1-3 0,-3 0-16 16,0-1 15-16,0 1-21 0,0 1-24 0,0-1 18 15,0 1-11-15,1-2-42 0,2 1 26 16,-3 1-23-16,0 0 17 0,0 0-29 0,1-2 2 15,0 2 20-15,-1-1-23 0,0 1 7 0,0 0-16 16,0 0 0-16,1-1-1 0,-1 1-12 16,0 0 48-16,0 0 1 0,0-2-34 0,0 2 4 15,0 0 2-15,0 0-17 0,0 0-4 16,0 0 32-16,0-2-22 0,3 4-10 0,-3-2 1 16,1-2-3-16,-1 2-2 0,0 0-6 0,-1 0 16 15,0 0-11-15,1 2-3 0,0-4 5 0,2 2-11 16,-2 2 23-16,0-4-15 0,0 2-3 15,0 0-1-15,0 0-3 0,0 0-5 0,0 2 4 16,-1-2 0-16,0 0-1 0,1 0-2 0,0 0 1 16,0 0-7-16,0 0-10 0,-2 0 4 15,4 0-3-15,-1 0 12 0,2 0-9 0,-3 2 19 16,-2-2-27-16,2 0 7 0,0 1 5 16,0-2 17-16,0 2-16 0,0 0-1 0,0 2 0 15,2-1-1-15,-2 3 5 0,0-2-1 16,2 2-1-16,-1 1 13 0,-1 3-12 0,4 9-1 15,-2-3-12-15,1 4 23 0,1 0 2 0,-1 4 3 16,-3-13-3-16,0 6-1 0,0 1-2 16,0-1 8-16,0 1-1 0,0 1-2 0,0-2 8 15,0-3 11-15,0 3-4 0,0-1-26 16,0 0 17-16,0-2 10 0,0-2-26 0,0-1 2 16,0-1-8-16,0 0 21 0,-12 6-31 0,12-7 1 15,0-3 0-15,-1 2 22 0,1-7-1 16,0 0-29-16,0 8-37 0,0 0-19 0,0-8-55 15,0 8-43-15,0-8-38 0,0 9 18 0,0-9-214 16,0 0 32-16,0 5 29 0,0-5 26 16,0 0 25-16,0 10-53 0,0-11 21 0,0 0 22 15,0-1-15-15,0-1 43 0</inkml:trace>
  <inkml:trace contextRef="#ctx0" brushRef="#br0" timeOffset="64220.76">6256 6186 471 0,'0'0'233'15,"0"0"-61"-15,0 0-13 0,0-15 3 0,0 15-14 16,0 0-11-16,0 0-7 0,0 0-6 16,0 0-21-16,0 0-8 0,14 0-11 0,-14 0-11 15,0 0-1-15,0 0 3 0,0 0-4 16,0 0 8-16,0 0-14 0,18 6-11 0,-15 15-1 15,0 1-3-15,-2-5-2 0,1 5-3 0,3-2-8 16,-3 0-5-16,4 2 3 0,-3-2-2 0,2-2-18 16,-1 0 8-16,1 2-2 0,-2 0-12 0,3-1-7 15,-1-5 9-15,0 4-5 0,-1-1-2 16,1-1-6-16,-1-5-21 0,1 0-20 16,-1-2-78-16,-3-3 8 0,3 1 11 0,-2-1-211 15,1-2-72-15,-1 1 22 0,2-3 27 0,-2 1 33 16,3 0 10-16</inkml:trace>
  <inkml:trace contextRef="#ctx0" brushRef="#br0" timeOffset="64563.74">6607 6574 692 0,'1'2'211'0,"0"-4"-19"16,-1 2-11-16,0 0-24 0,-1 0 2 0,1 0-14 16,0 0 18-16,-1-1-29 0,-2 0-1 0,1 1-16 15,-1 0 1-15,-1-1-1 0,0-1-2 16,-1 2-36-16,0-1 32 0,-10-2-28 0,5 0 39 16,-3 1-45-16,4 0 28 0,0-1-16 0,-8-1 4 15,2 0-40-15,-3-2 26 0,1 2-19 16,-2 3-14-16,-1-3-10 0,2 1-12 0,-1 1-2 15,-1 2-5-15,8 0 17 0,-2 0-25 0,-4 0-6 16,0 0-4-16,-19 14-37 0,27-11-16 16,-1-2-31-16,1-1-24 0,2 2-77 0,3 0 17 15,0-1-172-15,-1-1-69 0,6 0 57 0,0 0-32 16,0 0 59-16,0 0 22 0,0 0-15 16,-10-6 3-16</inkml:trace>
  <inkml:trace contextRef="#ctx0" brushRef="#br0" timeOffset="65373.69">6339 6830 351 0,'-3'2'281'15,"1"-2"-16"-15,0 0-29 0,0 0-36 0,0 0-20 16,1 0-22-16,0 0-8 0,-1 0-14 0,2 0-11 16,0 0-2-16,0-3-25 0,0 2-17 0,3-1 1 15,2 1-4-15,-1 0-6 0,-1-1-15 16,1 2 1-16,2-1-12 0,-1 1-7 15,2-3 0-15,-2 3 1 0,2-1 14 0,-1 1-34 16,1-2 15-16,1 0 4 0,-1 2 4 16,2-1-21-16,-3 1 0 0,2 0 15 0,0 0-15 15,-3 0 22-15,-5 0-11 0,11 0-7 0,-1 0 5 16,-1 0 19-16,-1 0-21 0,-1 0 21 0,-7 0-11 16,8 0 39-16,3 14-35 0,-8-10-21 15,-3-1 26-15,2 3 0 0,-2-1 17 16,0 3-23-16,-2-2-15 0,1 1 7 0,1 2 10 15,-13 18-20-15,5-7-9 0,0-2-1 0,1 6 1 16,-6-4 26-16,-2 2-39 0,0 0 9 0,1-3 25 16,-2 2-3-16,0-5 30 0,2 1-26 15,0-3 24-15,0-3-5 0,2-2 7 0,3-1-16 16,-4-3 3-16,5 1 7 16,0-3 0-16,3-1 15 0,1 1-10 0,0-2 11 15,1 2-24-15,1-3-14 0,-2 2-17 0,2 0 4 16,0-2-11-16,0 2 11 0,2-2-4 0,0 0 18 15,0 0-27-15,0 0 16 0,0 0-4 16,-2 2-11-16,4-2 8 0,-1-2 0 0,2 0-9 16,0 2 7-16,1 0-13 0,0-1 18 15,0 1-11-15,1 0-8 0,-1 0 6 0,1-1-28 16,0 1 19-16,1 0-11 0,-6 0 14 16,0 0 11-16,9 0-10 0,-2 0 6 0,1 0 8 15,-1 0-11-15,-1 0-15 0,2 0 7 16,-1 0 21-16,3 0-33 0,1 0 22 0,0 0 6 15,1 0-19-15,9 11 2 0,-14-11 8 0,2 2-5 16,-3-2-6-16,-1 2 15 0,0 0-4 0,0-2 1 16,0 0-20-16,-1 1-8 0,1 0 29 15,-1 0-9-15,0 3 4 0,2-3 5 0,-2 0-2 16,1 1 1-16,-1-1-15 0,0 0-34 0,-1 2-24 16,1-1 8-16,0-2-114 0,0 1-43 15,-2-1-57-15,0 0 27 0,-2 0-267 0,0 0 45 16,0 0 33-16,0 0-6 0,0 0 29 0,6-6 73 15,-7 6 24-15,3-4 19 0,-3-2-1 0,0 1 5 16</inkml:trace>
  <inkml:trace contextRef="#ctx0" brushRef="#br0" timeOffset="70126.38">7090 6415 458 0,'0'0'241'0,"0"-16"-70"0,0 16 27 16,0 0-30-16,0 0 7 0,0 0 3 0,0 0-38 16,0-13 4-16,0 13-24 0,7-17-7 15,-7 17-12-15,1-3 11 0,1 0-28 0,-4 2 17 16,1 1-10-16,1-1-37 0,0-1 4 15,0 2 21-15,-3-4-27 0,3 4 6 0,0-2-9 16,0 1-7-16,0 1 15 0,-1-1-21 0,-2 0-3 16,3-1 23-16,-3 1-10 0,1-1-22 0,-1 0 1 15,1 0-14-15,-1 2 14 0,2-2-5 16,-3 0-1-16,4 0-7 0,-3 1 21 0,0 1-26 16,2-1 3-16,1 1-2 0,-3-1 2 0,2-1 12 15,-2 1-1-15,3 1-18 0,-3-2 31 16,3 2-25-16,-2-1-8 0,1-1 34 0,-2 2-20 15,3 0 0-15,-5-1-11 0,4 1 11 16,-2 0 12-16,2-1-29 0,-2 1 35 0,1-3-33 16,1 3 1-16,-2 0 15 0,0-2-21 15,0 2 6-15,0 0 0 0,-1 0-6 0,1 0 31 16,0 0 5-16,0 0-34 0,-2 0-8 0,5 0-2 16,0 0 28-16,0 0 8 0,0 0-32 15,-6 0 27-15,6 0-19 0,-8 0 9 0,8 0 2 16,-9 0 2-16,9 0 0 0,-10 0-4 15,10 0 6-15,-7 0-21 0,7 0 32 0,-15 10-45 16,9-7 39-16,2 0-20 0,-1-3-11 0,-8 7 11 16,3-4 2-16,3 4-3 0,2-5 16 0,0 3-12 15,-1 0 39-15,-1-2-22 0,4 2-13 16,-1 0 11-16,-5 6 3 0,0 1-1 0,0-5-15 16,5 2 14-16,-2-2 4 0,3 1-29 15,2 0 21-15,-2-1-15 0,2-1 4 0,0 2 4 16,1 2 20-16,0 5-40 0,0 5 36 0,10 18-38 15,-5-17 38-15,0-1-18 0,3-2 22 0,-1-2-11 16,0 1 0-16,2 0-13 0,0-2 0 16,-3-2-9-16,4 0-4 0,-3 0 14 0,2-5-18 15,-3 0 16-15,-1-3-6 0,2 0 8 16,-2-2 2-16,1-1 28 0,0-1-23 0,2-1-8 16,-8 0 0-16,12 0 1 0,0 0-1 15,15-14 10-15,-14 6-11 0,5 0 7 0,-7-1 3 16,0-2-27-16,1 0 21 0,-1-3-1 0,3 1 0 15,-5-6-4-15,0 4 13 0,-2-3-18 16,1 2 0-16,-2-3 18 0,1 1-4 16,-3 0-18-16,-3 2 1 0,3 5 2 0,-4 11 1 15,0-17 24-15,0 6-25 0,0-1-10 0,0 2-20 16,0 1 38-16,0 2-23 0,0 7-4 16,0-10 44-16,0 10-10 0,0-10-18 15,0 10 3-15,0-8 5 0,0 8-16 0,0-7 12 16,0 7 34-16,0-7-44 0,0 7-2 0,0 0 10 15,0 0-24-15,0-9 20 0,0 9 7 0,-10-9-10 16,10 7 39-16,0 2-41 0,0 0 29 16,0 0-30-16,0 0 16 0,0-5-11 0,0 5 20 15,0 1-23-15,0 1 8 0,0 0-2 16,0 1 35-16,-3 1-2 0,3 0-43 0,0 2 13 16,0 1 3-16,-1 0-25 0,2 0 38 15,-2 2-17-15,1 1 17 0,0 6 14 0,0 2-29 0,0-3 7 16,0 3 3-16,0 2 29 0,0-2-24 15,0 0-10-15,0 1 8 0,0 1 3 0,0-1-12 16,5 20 13-16,-1-22-28 0,0-1 1 0,2 0 2 16,-1 0 0-16,-1-4 3 0,0-3 33 15,0 0-24-15,-2-4 17 0,6 9-14 0,-2-7 0 16,2-3 0-16,-2 0-3 0,2-2-22 0,-8-2 2 16,6 0-6-16,-6 0-58 0,28-16-15 15,-15 3-33-15,0 3-61 0,-2 0 18 0,1-7-138 16,3 2-112-16,-3 0 23 0,-2-1 42 0,0 0 39 15,-1-4 25-15,0 6 19 0,-1-1 16 16,-2 4 24-16</inkml:trace>
  <inkml:trace contextRef="#ctx0" brushRef="#br0" timeOffset="70645.34">7558 6005 585 0,'-1'0'276'0,"-2"0"-20"0,3 3-26 0,0-2-1 16,-2 0-23-16,-1 2-6 0,-1 2-17 15,3-3-24-15,-3 1-11 0,3 3-2 0,-2-3-32 16,-4 12 10-16,-1-4-5 0,3 4-24 0,-2-4 28 16,0 6-12-16,-2 4 0 0,0-5-11 0,1 4-11 15,-2-1-16-15,1 2-8 0,0 1 14 16,1-1-8-16,-2 0-9 0,2 0 35 0,2 1-49 15,-1 0 15-15,4-1 8 0,-1 3-12 16,1 2-18-16,3-12-3 0,0 7 8 0,0 3-22 16,0 4 36-16,0 2-5 0,16 31-8 0,-11-28-26 15,0-5 34-15,4 3-34 0,1 1 12 0,-1-6-17 16,3 1-6-16,0-2 24 0,1-1-19 16,1 0-14-16,0-2-1 0,5-5-55 15,-2 1 16-15,2-2-7 0,2-3-42 0,-3 0-28 16,-2-9-29-16,-3-4-9 0,-13 0-74 0,15 0 20 15,15-18-257-15,-15 4-1 0,-2 0 53 0,1-3 43 16,-1-2-4-16,-2-2 25 0,-2 1 20 16,0-4 31-16,1 3 32 0</inkml:trace>
  <inkml:trace contextRef="#ctx0" brushRef="#br0" timeOffset="71849.25">7737 6268 363 0,'0'0'280'0,"0"0"-48"16,0 0-23-16,0-16-10 0,0 16-30 0,0 0 15 16,0 0-13-16,0 0 21 0,0 0-39 0,0 0-1 15,0 0 34-15,0 0-49 0,0 0 0 16,20 25 14-16,-17-3-22 0,1 3-8 0,-3 2-33 15,0 1 19-15,3-2-11 0,-4-1 6 16,0-11-28-16,0 5-19 0,0 4 17 0,0 0-7 16,0-2-13-16,0 1 0 0,12 19-21 0,-10-26 12 15,-2-4-45-15,3-1-24 0,-2-2-25 16,-1-2-18-16,1-1-30 0,1-2-54 0,-1 2 14 16,0-3-173-16,-1 1-109 0,0 0 33 15,1-3 25-15,1-2-11 0,-2 0 51 0,1-2 32 16,0 1 12-16,1-2 6 0</inkml:trace>
  <inkml:trace contextRef="#ctx0" brushRef="#br0" timeOffset="72254.23">7952 6437 334 0,'2'0'306'0,"0"2"-22"0,0-1-33 16,2 2-19-16,-3-1-8 0,2 1 14 15,-1 1-14-15,-2-1-48 0,3 0-29 0,-2 1-7 16,-1-3-14-16,3 3 15 0,-2-2-50 16,0 1-16-16,1-2 11 0,0 1-4 0,-2 2-6 15,4-2 7-15,-3-2-22 0,-1 4 17 0,0-4-8 16,0 1-7-16,2-1-6 0,-4 1 17 16,2 1-7-16,0-5 4 0,0 2-7 0,-2-1-5 15,0-1 12-15,2 2-29 0,-1-3 0 16,0 1-4-16,0-1-9 0,-1-1-4 0,2 3-3 15,-1-2 9-15,1 1-7 0,-1 1 4 16,-1 0-3-16,1 0-26 0,1 1-12 0,1-1 2 16,1 2 37-16,0-1-2 0,0 2-2 0,0 2-3 15,1 1-27-15,-1-1 11 0,2 0-3 16,0 1-16-16,-2 1 2 0,1-3-6 0,1 2 1 16,-3 1 1-16,2-2-41 0,-1 1-22 15,1-2-25-15,-2 1-32 0,-1-2-2 0,1 0-64 16,2 1 21-16,-3-4-143 0,1 2-115 0,-1-1 38 15,0 0 26-15,0-3 25 0,2 1 28 16,0-1 56-16,-2-2 14 0</inkml:trace>
  <inkml:trace contextRef="#ctx0" brushRef="#br0" timeOffset="72564.23">8099 6309 649 0,'1'-1'248'0,"0"-1"-17"16,1 1-15-16,-1 0-16 0,0 1 6 16,2 0-22-16,-2 1-20 0,0 0-8 0,2 1 4 15,-2 1 23-15,4 1-28 0,-4 3-27 0,3-3 22 16,4 11-8-16,-3-3-15 0,2 4-14 16,0-2-12-16,-2 1-10 0,0-2-10 0,2 1 5 15,4-2-7-15,-3-1-10 0,-2-1-7 0,-1-1-31 16,2-4-3-16,4 4-3 0,2-3 13 0,-1-1-19 15,-5-3-13-15,2 0-16 0,-2-2-21 16,-7 0-22-16,7 0-6 0,11-13-50 0,-13 6-23 16,4-6-30-16,-1 4 16 0,-2-8-164 15,-2 7-121-15,1 0 19 0,-1 1 49 0,6-5 12 16,-6 3 40-16,-1 1 19 0,-2 2 11 16,-1-4 7-16</inkml:trace>
  <inkml:trace contextRef="#ctx0" brushRef="#br0" timeOffset="72837.19">8340 6271 462 0,'0'-2'273'0,"-1"1"-36"0,1-1-17 0,1-1-9 15,-1 2-10-15,0 1-14 0,2-2-7 16,-1 4-2-16,-1-1-25 0,1 4 25 0,-1-3-31 16,0 5-1-16,0-1-8 0,0 2 3 15,3 12-10-15,-3-9-22 0,0 4-5 0,0 5-29 16,0 3 23-16,0 2-14 0,0-1-7 0,0 2 0 15,0 0 0-15,10 30-12 0,-9-30-4 16,3 1-2-16,-3-3-2 0,4 2-4 16,-1 0-50-16,-4-2-6 0,2 0-11 0,-2-14-29 15,0 6-8-15,0-1-51 0,0 0-20 0,-11 10-18 16,11-18 13-16,-1 1-165 0,1-5-74 0,0-3-19 16,0 0 29-16,0 6 26 0,0-7 16 15,-4-2-42-15,3-1 71 0,1-3 12 0</inkml:trace>
  <inkml:trace contextRef="#ctx0" brushRef="#br0" timeOffset="73203.17">8481 6186 661 0,'3'-2'215'0,"3"0"2"0,-2 2-29 0,1 2 3 16,1 0 0-16,-1 0-2 0,12 10-18 0,-2 1-22 16,-2 2 25-16,-1 1-50 0,0 3 17 0,2 5-3 15,-3-2-21-15,1 2-22 0,0 1-7 16,-3 2 17-16,1-3 22 0,-1 3-48 0,-1-1 17 16,-1 2-2-16,1 0-12 0,-3-3 25 15,0 0-12-15,-1 3-9 0,-1-4-1 0,-3 3-2 0,0-16-43 16,0 9 18-16,0 3 5 0,0 2-13 15,-17 28 3-15,8-25-34 0,-2-2 12 0,-1 2-18 16,-6 3-1-16,2-4-41 0,-4 7-59 16,-2-4-14-16,-4 2-3 0,2-4-19 0,-1-3-36 15,1-1-57-15,0-7 21 0,3-2 16 16,-4-1 17-16,3-6-253 0,2-4 30 0,12-4 28 16,-5 0-6-16,-11-16 54 0,13 3 10 15,1-1 47-15</inkml:trace>
  <inkml:trace contextRef="#ctx0" brushRef="#br0" timeOffset="73779.13">8661 6005 520 0,'0'-2'244'0,"-1"4"-41"0,2-2-11 15,-1-2-27-15,0 1-22 0,0 1-8 0,0-1 1 16,3 1-25-16,-1-1-2 0,0 1-13 0,3-4-30 15,-1 3 9-15,-1 1-12 0,4 0 14 16,-3 0-18-16,1-1 6 0,2 1-22 0,-2 0 2 16,-5 0-5-16,7 0 16 0,-1 0-6 15,1 0 21-15,0 0-27 0,0 0 5 0,0 0-10 16,0 0 12-16,17 11-14 0,-12-8 20 0,-1-1-17 16,-2 1 4-16,-1 2-5 0,-2-3 15 15,1 1-23-15,-4 0 41 0,3 0-28 0,-4 4 41 16,9 4-33-16,-7 0 41 0,-1 1-39 15,-3 1-4-15,0-2 12 0,0-1 2 0,0 5-11 16,-11 24-18-16,3-17-4 0,-1 3 38 16,2-4-8-16,1 0 11 0,-2-2-15 0,3-2-12 15,0-1-9-15,0 1 6 0,2-4 8 16,2 1-4-16,1-6 0 0,0 0-21 0,0-8-6 16,0 0 4-16,0 7-1 0,0-7-3 0,13 17-2 15,2-10-4-15,-4-4 4 0,0-2-25 0,2-1 0 16,-13 0-87-16,17 0-16 0,17-14-51 15,-16 3-40-15,0 1 19 0,1-4-298 0,0 1 50 16,-2-3-5-16,1 1 17 0,-3-3 73 16,-2-2 23-16,3-1 49 0,-2 2-6 0,1-7 11 15</inkml:trace>
  <inkml:trace contextRef="#ctx0" brushRef="#br0" timeOffset="76356.96">15334 4430 376 0,'0'0'147'0,"-17"0"-23"0,17 0-47 0,0 0-8 0,0 0 89 15,0 0-32-15,-13 0 0 0,13 0-35 16,-19 17 3-16,17-13 6 0,-1 0-34 0,-1 0-10 16,-4 7 13-16,6 2-49 0,-2-5 31 0,-2 9-15 15,-1 6 0-15,6-1 15 0,0 5-5 16,-3 4-1-16,4 4-17 0,0-20 2 0,0 13 0 16,0 2 16-16,0 5-9 0,0 1-10 15,0 4-5-15,0 4 5 0,0 0-2 0,0 1-4 16,0-1-14-16,0 0-13 0,0 1 38 0,0-1-13 15,0-2 9-15,0 1 13 0,0-2-12 16,0 0-3-16,0 1 2 0,0 1 2 0,-1 41-2 16,1-43 7-16,-2 0-9 0,1-1-2 15,-3 1-10-15,3 1 19 0,0-4-14 0,-2 2-11 16,-3-1 1-16,3 1 9 0,-1 1-11 0,-1-3 12 16,1 3-17-16,-1-1 12 0,1-2-4 15,-6-1-10-15,3-1 18 0,1-1-25 0,0-1 21 16,0 1-24-16,-1 0 26 0,0-2-7 0,-1 1-3 15,-1-2 1-15,1 0-20 0,-2 0 25 16,2 0-9-16,-2-2-5 0,1 2 8 0,1 0 6 16,0-1-10-16,1 1-2 0,-1-2 5 0,2 1-1 15,-3-3-5-15,3 3-2 0,-2-2-11 16,0 4 30-16,0-2-12 0,-3 4 0 0,2-1-13 16,-5 2 12-16,1-1 3 0,-2 1-5 0,1 2 6 15,-2 2-2-15,-3 0-12 0,-1-1 19 16,3 0-25-16,-3-2 17 0,0 1-5 0,0-1 14 15,-1-1-12-15,2 1 13 0,-2-1-26 16,3-5 9-16,-2 3 10 0,0 0-16 0,0-4-1 16,3 0 16-16,1 4-8 0,-2-4 7 15,-1 5-1-15,1-1 0 0,1 1-12 0,-1-2 9 16,2 4-1-16,-1 1-8 0,5-1 27 0,0 4-16 16,2 0 0-16,-2-2-17 0,2 3 18 0,3 0 5 15,0 0-9-15,2 0 10 0,-2 0-12 0,3 1-4 16,1-2 13-16,0-1 9 0,3-18-6 15,0 7-8-15,0 8-10 0,0-1 18 0,0 3-13 16,0 2 15-16,0 2-14 0,9 45 11 16,-1-42 18-16,-3 0-18 0,0 1 1 0,0 0 14 15,1 2-4-15,1 2-13 0,-1 2 14 16,-1 3-18-16,0-3 6 0,-2 2 16 16,3-2-13-16,-2 2 7 0,-1 1-11 0,-2 1 23 0,-1 0-34 15,0 1 16-15,1 0 13 0,-1-28-8 16,0 13-6-16,0 7-11 0,0 4 8 0,0 3-7 15,-11 58 14-15,10-57-6 0,-3 1 11 16,-1 2-24-16,-1-2 10 0,0-3-2 0,1 3-4 16,-4-1 20-16,4-1 0 0,-2 1-5 0,1 2-3 15,-3 2-18-15,3-1 36 0,-2 2-31 16,-1 0 4-16,-1 2 19 0,1-2 6 0,0 5-5 16,-1 2 7-16,3-3-11 0,0-1 10 15,1 2 4-15,-1-1-13 0,4 1 43 0,-6 0-50 16,6-1 33-16,-3 1-32 0,4-3 29 0,-2 2 5 15,0-3-28-15,3 0 10 0,-2 1-23 16,1-1 30-16,2 0-36 0,-1-3 18 0,1-29-9 16,0 16-21-16,0 10 7 0,0 6 36 15,0 2-36-15,0 3 39 0,0 0-49 0,0-1 8 16,0 0 1-16,0 3 48 0,0-2-59 0,0 2 22 16,16 68-5-16,-13-66 8 0,-1-2-4 0,1-4-14 15,2 6 2-15,-1-2 19 0,1-1-30 16,-1-1 41-16,2-1-13 0,-3 1 2 0,3-1 3 15,-2-1-21-15,0 2 4 0,5 0 19 0,-2-1-27 16,1 2 11-16,-1-1 1 0,0 2-17 16,-1 0 17-16,-3 1 1 0,5 2-11 0,-1-1 44 15,1 2-47-15,-2-1-3 0,0 0 15 16,-1-5 26-16,-1 3-29 0,-4-37 23 0,0 19-35 16,0 8 7-16,0 4-5 0,0 4 15 0,0-1-11 15,0 1 13-15,0-1 2 0,0 1-12 16,0 1-6-16,0-2 17 0,0 1-17 0,0 1 10 15,0-2 18-15,0 2-49 0,0-2 31 16,0 2-12-16,0 0 2 0,0-2 4 0,0 0 11 16,0-1-12-16,0-3 37 0,0 0-26 0,16 62 11 15,-16-66-34-15,3 0 42 0,-1-1-41 16,2-2-9-16,-3 2 15 0,6-1-14 0,-5 0-20 16,2-2 28-16,-1-1 3 0,-2 0-15 0,1-1 24 15,-2 0 0-15,3 3-13 0,-3-6-10 16,3-2 13-16,-2 3-2 0,0-3 1 0,0 3-12 15,-1-2 9-15,3-2 11 0,-3 2-7 0,1-2-9 16,2-1 12-16,0-3-5 0,-1 0 6 16,2-1 17-16,1-2 0 0,-1-1-16 0,0 3 28 15,2-4-38-15,-2-2-4 0,1-1 7 16,0-1 9-16,-1-1 5 0,1-1-5 0,0 0-11 16,-2-1-7-16,1-1 0 0,3 2 22 0,-4-1-3 15,1 3 1-15,-2-1 15 0,-2-3-6 16,4 1-19-16,-1 1-5 0,-1 1 31 0,-2-19-28 15,0 16 5-15,0 7 5 0,0 3 1 16,10 44-10-16,-6-44 12 0,-3 0-3 0,1-1-7 16,-1-2 2-16,-1-2 16 0,0-19 12 0,0 8-17 15,0 3 6-15,0 0-16 0,0 0-12 16,-15 31-11-16,10-34 12 0,-4-4-11 0,-4-1 1 16,5-2-24-16,-3-3-55 0,-2 3-39 0,0-8 14 15,-5-6-135-15,-1-3-131 0,8-2 27 16,-5 0 59-16,-27-15 6 0,12 5 15 0,-3 2 5 15</inkml:trace>
  <inkml:trace contextRef="#ctx0" brushRef="#br0" timeOffset="90528.03">5511 5715 445 0,'0'0'201'0,"0"0"-62"0,0 0 35 15,0 0-38-15,0 14 21 0,-15 13-26 16,5-14-6-16,4-5-1 0,-3 3 1 0,-1-2-29 16,4-2 11-16,-1-1-25 0,2 0-11 0,0 1 10 15,-5 4-2-15,-2-1-13 0,6 0 3 0,-8 2-10 16,2 3-1-16,3-1 9 0,-4 3-26 0,0 1 11 16,-3 1-8-16,2 4-16 0,-1-1 4 15,-2 3-11-15,-1 1 12 0,-2 3-11 0,-1-1-4 16,-1 4-3-16,-4 3 15 0,0 1-11 15,-2 1-11-15,1 4 11 0,-5 0-6 0,-5 8 12 16,2-1 5-16,-1-1-4 0,2 6-11 16,-1-3 0-16,-1-1 9 0,-1 0-2 0,2 1-15 15,3 1 4-15,-1-6-11 0,2-1 20 0,1 0-7 16,2-6-6-16,2 2 12 0,3-3-19 16,-1-2-3-16,3-3 4 0,3-1 1 0,2-1-12 15,0-2 7-15,1-5 2 0,2 2 0 0,-1-1 5 16,4-2-14-16,2-1-31 0,1-3-30 15,2-3 5-15,1-5-16 0,1-1-42 0,1-2 13 16,0-6-141-16,1 0-149 0,1-1 64 16,0 0 33-16,0 0 23 0,-4-18-66 0,2-1 4 15</inkml:trace>
  <inkml:trace contextRef="#ctx0" brushRef="#br0" timeOffset="91355.98">4776 5784 333 0,'0'0'200'16,"-1"-2"23"-16,-1 2-31 0,2 0-48 0,-1 0 4 15,-2-1-9-15,2 1-23 0,0-1 15 16,-2 1-19-16,2-1-7 0,-2 1-18 0,2 0 2 16,-4 0-11-16,4 0-12 0,-2 0-3 0,0 0 7 15,0 1-5-15,-1-1-9 0,0 0 3 16,0 2-12-16,0 0-8 0,0 1-15 0,-2 0-1 16,3-1 13-16,-3 3-1 0,4-3-14 0,-5 3 19 15,-3 7-8-15,5-4-14 0,-1-1-5 16,1 0 2-16,-4 4-11 0,5-1 17 0,1-3-13 15,2 1 7-15,-1 1 9 0,0-1-2 0,2-1-6 16,0-7-7-16,0 7 2 0,0 5-7 16,14 16 10-16,-9-14-7 0,6 1 11 0,0 1 0 15,2-5-13-15,-2 0 10 0,3-3-4 16,-1-5-12-16,6 1 4 0,-6-2 2 0,-4-2-10 16,5 0 22-16,19-11-22 0,-13 2 17 0,-4-2-19 15,2 0 28-15,-4-3-18 0,1-1-1 16,-3-2-10-16,-2-1 21 0,-1-2-16 0,0 5 8 15,-5-3 1-15,2 5-15 0,-6 1 25 16,3 2 16-16,-2 1-6 0,-1 9-17 0,0-9-4 16,0 1-4-16,0 8 10 0,-13-24 8 0,7 16 0 15,-8-2-14-15,5 3 26 0,0 2-31 16,0 2 2-16,0 0 13 0,3 2-9 0,-2-1 10 0,1 2-20 16,1 0-44-16,6 0-53 0,0 0 10 15,-9 0-337-15,3 0 26 0,-3 0 51 16,-10 13 1-16,2-10 25 0,2 4 18 0,-3-3 24 15</inkml:trace>
  <inkml:trace contextRef="#ctx0" brushRef="#br0" timeOffset="116999.29">2595 9317 507 0,'0'0'204'0,"0"0"-1"0,0 0-48 16,0 0 12-16,0 0-26 0,0 0-20 15,10-17 6-15,-11 13-18 0,1 0 8 0,-3 0-18 16,1-2-7-16,2 3-8 0,-3-2 11 0,1 2-21 16,0-4 3-16,0 3-32 0,-1-2 18 15,1-1-10-15,-1 3-12 0,0-3 12 16,1 2-6-16,-7-8-12 0,3 5-3 0,2 1-3 16,-1 0-8-16,1 0 16 0,-1 0 6 0,1 3-15 15,-1 0 8-15,2-1-4 0,-1 3-10 0,1-4-5 16,-1 3 5-16,0 1-4 0,-1-1 14 15,0-1-17-15,0 1 3 0,1 0-12 0,0 3 22 16,-3-1-18-16,0-1-8 0,7 2 20 16,0 0-6-16,-13 0-28 0,-9 14 14 0,13-8 17 15,-6 2-6-15,0 2-12 0,-1 1-4 16,2 0-2-16,0 0 21 0,3 2-19 0,-3-2-1 16,1 1 12-16,3 2-19 0,1-3 5 0,0 3 3 15,0-4 10-15,4-2 14 0,1-1-26 16,-4 6 17-16,4-2-12 0,1-2-2 15,0 1 16-15,0-2-17 0,2 1 8 0,1-1-9 16,0 1 1-16,0 0-5 0,0 6 18 0,0 1-6 16,15 16-8-16,-8-14 1 0,-1-2-7 0,2 0 6 15,1-1 18-15,1-2-12 0,2-2 5 0,2-1 1 16,-2-5 1-16,4 0 2 0,0-3-24 16,-8-2 26-16,5 0-2 0,5 0-21 15,19-15 5-15,-19 5 16 0,3 0-18 0,0-2 0 16,-3-2-1-16,2 0 12 0,-1 0 7 0,-3-3-7 15,2 0-4-15,-4 0-16 0,0-1 15 0,0 1-7 16,-1 0 13-16,1 2-19 0,-5-5 19 0,-2 6-13 16,3 1 22-16,-3 0 2 0,-3 1-4 15,0 4-18-15,-3-1 1 0,3 1-8 16,-3 1 26-16,0 0-18 0,2 1-2 0,-3 1 6 16,0-2-7-16,0 3 29 0,1-1-19 0,0 0-4 15,-1 0 6-15,0 2-12 0,2-2 16 0,-2 5-14 16,0 0 10-16,0 0-4 0,0 0 4 15,0-8-10-15,0 8 3 0,0 0 15 0,0-8-2 16,0 8-29-16,0 0 9 0,0-6 21 16,0 6-15-16,0 0 1 0,0 0-4 0,-10-10-2 15,7 10 20-15,2 2-28 0,-1-1 12 0,0 0-4 16,0 4 2-16,-1-1 9 0,-1 0-5 0,-1 10 11 16,-4 1 0-16,1-1-25 0,2 1 8 15,-3 0 13-15,0 1 9 0,0 4-3 16,2-4-12-16,0 2-6 0,0-1-5 0,1 2 18 15,1-2-2-15,1 4-19 0,1-1 18 0,1-2-7 16,1-2-4-16,1-16 13 0,0 11 6 0,0 6-4 16,0-3 7-16,0-1-10 0,11 9 10 15,-7-17-23-15,5 8 0 0,2-2 10 16,-2-4 11-16,2-6-20 0,-11-1 6 0,15 0-3 16,4 0 22-16,21-15-20 0,-15 8-17 0,-2-2-20 15,-1 0-30-15,1-4-53 0,1 4-2 16,0 0 10-16,-3-3-100 0,0 0-183 0,-2 4 10 15,0-3 31-15,-1 0 47 0,-2 0 27 0,-3 1 23 16</inkml:trace>
  <inkml:trace contextRef="#ctx0" brushRef="#br0" timeOffset="117712.24">4014 9266 672 0,'-1'0'239'0,"-1"0"-52"0,0 0-2 0,-2-2-25 16,0 2 18-16,0 0-33 0,2 0 4 0,-3-2-17 16,-3 2-15-16,2 0 2 0,-1 0-15 15,7 0-13-15,-15 0-17 0,1 0 26 0,-5 0-22 16,1 0-7-16,-4 0-7 0,-1 0 4 15,-23 12-17-15,22-8 5 0,-2 2-3 0,1-2 0 16,0 1-9-16,0 0-2 0,-1 0-25 0,4-1 5 16,4-1-3-16,1 1-2 0,2 0-8 15,3-2 30-15,12-2-55 0,-8 0-24 0,0 0-43 16,8 0-51-16,-10 0 12 0,10 0-131 0,-6 0-117 16,6 0-12-16,-8-3 36 0,8 0-16 15,3 0 79-15,-2 2-23 0,3-1 27 0</inkml:trace>
  <inkml:trace contextRef="#ctx0" brushRef="#br0" timeOffset="118151.23">3960 9523 283 0,'0'1'277'0,"4"-1"-24"0,-4 0-15 0,3 0-21 16,-3 0-24-16,0 0 8 0,1 0-41 0,-2 0-11 16,1 1-9-16,-2-2-21 0,1 1 28 0,1 0-34 15,-3 0 1-15,2 0-16 0,0 0-1 16,-4 1-17-16,2-1 17 0,0 0-15 0,-1 2-21 15,-3-2 29-15,2 0-33 0,-1 0 15 16,-2 0 3-16,-3 0-15 0,-1 0 7 0,-2 0-1 16,4 0-10-16,-7 0 4 0,-1 0 8 0,2 0-6 15,0 0-7-15,0 0 0 0,-1 0-26 16,2 0 13-16,-1 0-4 0,4 0-4 0,0 0-5 16,2 0-1-16,1 0-3 0,1 0-4 15,8 0-29-15,-10 0 23 0,4 0-28 0,6 0-25 16,-8 0-32-16,8 0-45 0,-9 0-48 0,9 0 19 15,-9 0-226-15,0 0 31 0,9 0 27 16,-6 0 25-16,6 0 23 0,-8 0-55 0,8 0 7 16,-15-14 25-16,12 11-60 0,2-2 11 15</inkml:trace>
  <inkml:trace contextRef="#ctx0" brushRef="#br0" timeOffset="119225.14">4860 9372 719 0,'0'0'245'0,"0"0"-18"0,0 0-7 15,14 0-5-15,-14 13-39 0,0-13-7 0,0 0-6 16,0 0-32-16,0 0-26 0,0 0 7 0,0 0-5 16,0 0 0-16,0 0 9 0,0 0-13 15,0 0 8-15,0 0-2 0,-9 23-17 16,3-23-15-16,-3 0 5 0,1 0 3 0,-1 0-22 15,-6 0 5-15,0 0 18 0,-3 0-28 0,-1 0 7 16,1 0-49-16,-4 0 13 0,3 0 10 0,-3 0-21 16,4 0-1-16,-1 0 14 0,1 0 15 0,-10-8-43 15,19 7 2-15,3-1 10 0,1 0-10 16,-1 0-6-16,1 1-76 0,0-1-50 16,4-2-39-16,0 2 17 0,-2-1-207 0,3-3-87 15,1 2 39-15,2-3 11 0,-3-3 26 0,11-16 26 16,-2 11 42-16,-1-1 14 0</inkml:trace>
  <inkml:trace contextRef="#ctx0" brushRef="#br0" timeOffset="119611.14">5139 8983 734 0,'3'0'243'0,"-1"-4"-40"0,1 6 0 0,-2-4-36 16,0 4-14-16,-1 0 13 0,0 1-13 0,0 0-24 15,0 2-16-15,0 2-6 0,-1 13-6 16,1-11-9-16,0 7-9 0,0 5 5 0,-12 23 0 15,10-19-5-15,-6 6-7 0,3-5-21 16,0 1 20-16,0 3-16 0,-2 0-21 0,1-2-14 16,-1 2 30-16,0-1-14 0,2-1-3 15,1-4-18-15,0 1 10 0,-5-4-27 0,3 0 9 16,2-4 1-16,3-3-14 0,1-14 12 0,0 8-1 16,0-1-40-16,0-7-51 0,0 7-25 15,0-7 9-15,0 0-139 0,6 10-113 0,-2-14-48 16,-1 0 26-16,3 2 24 0,3-10 28 0,0 1 21 15,4 1 7-15</inkml:trace>
  <inkml:trace contextRef="#ctx0" brushRef="#br0" timeOffset="120048.08">5388 9412 520 0,'4'0'204'0,"-1"0"2"0,-1 1-21 0,1-1 3 16,0 2-10-16,0 0-11 0,0-1-8 16,-1-1-8-16,0 1-12 0,-2-1-23 0,2 2 0 15,-1 0-21-15,1-1-8 0,-2 1 7 0,1-2-24 16,-1 2 21-16,-1 1-14 0,-1-2-11 0,1 2-13 16,1-2-12-16,-2 2 23 0,0-1-25 15,1 0 9-15,-2-1 3 0,-1 3-8 0,2-4 26 16,-2 0-18-16,3 0 2 0,-2 0-13 15,0 0-18-15,-1 0 18 0,1-4 14 0,1 3-6 16,2-1-21-16,-3-2-11 0,3 3 2 0,-3-1 9 16,3-1-3-16,0 0-21 0,0 0 19 15,2 1-6-15,0 2-25 0,0-2 4 16,0 2-14-16,-1 0 8 0,3 0 40 0,-2 0-33 16,1 2 0-16,0-1 2 0,-2 0-5 0,3 0 16 15,-1 1 14-15,0 0-40 0,-1-1 23 0,-1-1-12 16,2 1-15-16,-2 1 54 0,0-1-28 15,0 0 13-15,1-1-43 0,-1 0 4 0,-1 0-69 16,-1-1-34-16,1 0-43 0,-2-1 14 16,1 1-202-16,-1 0-43 0,2-1 14 0,0 0 7 15,-2-1 38-15,2 1 29 0,0 0 15 0,2 0 8 16</inkml:trace>
  <inkml:trace contextRef="#ctx0" brushRef="#br0" timeOffset="120603.04">5984 9078 618 0,'3'-6'253'0,"-2"1"-14"0,0-1 5 15,-1 2-10-15,3-2-58 0,-3 0-5 0,-3 1-6 16,2-2 18-16,0 3-23 0,-1 0-29 0,2 4 33 16,-5-7-45-16,1 3 2 0,1 0-13 15,-1 1-24-15,-1 0 8 0,-2 2-31 0,0-1-6 16,0 2 30-16,7 0-35 0,-11 0 11 0,-16 13-9 16,10-5-21-16,0 5-4 0,0-1 13 15,-2-1-24-15,6 1 7 0,-1 4 1 0,0-2 23 16,1 1-29-16,3 3-12 0,-2-1 14 15,3 2-18-15,-2 2 31 0,6 2-33 0,-1-1 2 16,-1 3 6-16,4-1 5 0,-1 0-8 16,1 0 20-16,3-2-42 0,0-10 19 0,0 6 16 15,0 2-13-15,0 2-18 0,16 24 35 16,-9-26-17-16,5 1 7 0,0-5-1 0,1-4 2 16,1-6-12-16,0 1 37 0,2-2-37 0,-3-5 9 15,-13 0 29-15,17 0-9 0,19-14 1 0,-20 3-30 16,2 4 15-16,-6-4-24 0,3 0 37 15,-5-2-24-15,0 2 0 0,-2-5 0 0,-3 5-15 16,-1 1 23-16,-1 1-30 0,-3 0 17 16,0 9 0-16,0-8 0 0,-13-13-17 0,-1 9-13 15,0 2-21-15,-4 5-26 0,-4-1 1 16,2 4-10-16,9 2-11 0,-5 0-17 0,-3 0-50 16,1 0 15-16,-18 13-219 0,19-4 31 0,-1-3 25 15,2 1-52-15,0-2 14 0,4-3 50 16,3 6 2-16,2-6 15 0,0 1-8 0</inkml:trace>
  <inkml:trace contextRef="#ctx0" brushRef="#br0" timeOffset="121151.01">6912 9136 339 0,'0'-5'304'16,"-1"1"-54"-16,1 0-26 0,-1 2-12 15,1-3-21-15,0 4-17 0,-1-2-27 0,1 2 6 16,-3 1-31-16,3 0-2 0,-3 3-26 0,1 1 9 16,-5 12-26-16,-3 1 0 0,0 3 10 15,0-1 8-15,-4 6-34 0,1 0-2 0,-1-1-5 16,-2 0 10-16,-3 1-5 0,1 0-12 16,-1 3-18-16,-1-2 1 0,-1 1 8 0,1 0-16 15,4-3-7-15,-3-2-5 0,4-1 3 0,-2-2-9 16,4-1-1-16,5-3 5 0,-4-2 5 15,4-6-46-15,2 0-34 0,1-3-49 0,2 1 12 16,1-3-205-16,2-2-112 0,0 0 48 0,0 0 28 16,-4-16 19-16,5 7 50 0,3-10-10 0</inkml:trace>
  <inkml:trace contextRef="#ctx0" brushRef="#br0" timeOffset="121470.99">6629 9267 620 0,'-2'-5'304'16,"1"4"-35"-16,0 0-37 0,-1-3-7 15,0 1-32-15,2 1-43 0,-2 2 10 0,4-1-29 16,2 1 12-16,-3 1-23 0,3 2-33 0,0 3 1 16,8 5 6-16,0 2 1 0,3 3-8 15,1 1-19-15,-1 1 12 0,-1 3-2 0,1-4-6 16,2 3-23-16,-2 1 12 0,2 0-5 0,1-1 3 15,-2 0-17-15,1 1 9 0,-2 1-8 16,1-2-14-16,-2 1 13 0,0-5-3 0,-4 1 18 16,0-4-58-16,3-2 13 0,-5 0 2 0,0-3-6 15,-1 0-38-15,-2-4-10 16,0 0-36-16,0-2-47 0,1-1-59 0,-6-1 16 16,0 0-258-16,6 0-11 0,-6 0 59 0,26-20 22 15,-15 7 25-15,-1 1 22 0,1-1 20 16,2-1-19-16</inkml:trace>
  <inkml:trace contextRef="#ctx0" brushRef="#br0" timeOffset="122132.94">7323 9226 497 0,'1'-2'296'15,"1"-2"-59"-15,1 0-9 0,-2 1-22 0,2-2 1 16,0 2 6-16,-2-2-63 0,3 1 12 16,-3-2-28-16,12-4-23 0,-7 4 9 0,0 0-3 15,0-1-14-15,0 4-3 0,-1-2-36 16,0 2 32-16,-2 2-42 0,3-4 6 0,-2 4-20 16,0 0 8-16,2 1 1 0,1-2-3 0,-2 1-10 15,1 1-9-15,-6 0 5 0,7 0 13 0,0 0-7 16,21 12 66-16,-15-5-51 15,-1 3 14-15,-4-4-42 0,-4 2 19 0,3-1-5 16,-6 1-4-16,4 0-2 0,-5 0 26 16,3 0 8-16,-3 0 3 0,0 5-30 0,0 2 29 15,-13 21-22-15,3-12-2 0,-3-3-29 0,0 1 0 16,3-1-3-16,0-2 24 0,-2-1-6 0,2 0-2 16,0-1-4-16,1 1 3 0,-1-4-19 15,2 1 19-15,1-5-21 0,2-2 6 0,1 1-2 16,2-4-1-16,-3 1-2 0,4-2 3 15,-2 0 10-15,3 0-28 0,-1 0 19 0,1-1 9 16,0-1 0-16,0-2-6 0,0 0 20 16,0 8-20-16,0-8 8 0,0 7-6 0,11 6-27 0,-7-11 8 15,1-1-2-15,-1 1 10 0,9 6 10 16,2-1 7-16,-1 0-21 0,3-1-6 0,3-2 16 16,-4 1 10-16,0-2-24 0,2 3-12 15,-1-2 16-15,-7-1 1 0,8 3 4 0,-5-6-3 16,-3 1 2-16,-1 0-16 0,1 2 34 0,-1-2-1 15,0-1-1-15,-3 0-15 0,1 2 6 16,-1-1-14-16,-2-1 24 0,4 2-5 0,-3-1-21 16,0-1 15-16,0 2 9 0,-1-2 3 0,0 0-14 15,-2 2-19-15,3-2 25 0,-1 2-3 16,0-2-19-16,-3 1 2 0,-1-1 9 0,0 0-9 16,0 0-46-16,0 0 6 0,0 0-88 0,0 0-12 15,0 0-43-15,8 0-25 0,-8 0 17 16,0 0-185-16,0 0-86 0,0 0 36 0,8 0-14 15,-8 0 29-15,0 0 70 0,0 0 19 16,0 0 19-16,0 0 20 0,10 8 9 0</inkml:trace>
  <inkml:trace contextRef="#ctx0" brushRef="#br0" timeOffset="123446.86">8161 10088 310 0,'0'0'278'0,"0"1"-83"16,-1-1-5-16,0 2-4 0,-2-2-13 15,1 0-21-15,0-2 3 0,-2 4-10 0,1-2-10 16,-1 1 6-16,-1 1-18 0,1-1-23 0,-1-1 1 16,-2 0 7-16,1 1-20 0,6-1 1 0,-8 0 19 15,-16 6-35-15,6-5 12 0,9-1-27 16,-6 0 33-16,-3 0-18 0,0 0-24 15,0 0 0-15,-23 15 19 0,17-14-38 0,1 1-5 16,2-2 24-16,-3 2-15 0,-5 0-3 16,5 0 20-16,-2-2-9 0,4 0-8 0,-3 2-12 15,-2-1 34-15,3 0-36 0,12-1 2 0,-7 0 14 16,-2 0-3-16,-3 0-25 0,0 0 9 16,0 0-17-16,-2 0 34 0,3 0-28 0,-1 0 27 15,-25 12-18-15,27-8-25 0,-1-3 12 0,11-1 9 16,-4 0 13-16,-3 0-18 0,-2 0 11 0,0 0 11 15,-2 0-32-15,-1 0 31 0,0 0-17 16,-1 0 18-16,1 0-15 0,-1 0 0 0,0 0-22 16,3-7 33-16,-27-2-7 0,27 9-3 15,-3 0-7-15,3-1 1 0,-2 1-15 0,13 0 12 16,-9 0-1-16,-1 0-1 0,0 0 27 0,0 0-31 16,-1 0-12-16,4 0 18 0,-3 0-5 0,0 0 1 15,-20-8 0-15,18 5-10 0,4 2 27 16,-1-4-31-16,-1 4 27 0,-1-3 2 15,1 0-18-15,4 2 9 0,-8 1-11 0,0 0-6 16,9 1 10-16,-4 0-6 0,-6 0 0 0,-3 0 5 16,-31 13 14-16,32-7-18 0,-2-2-5 0,2 1 8 15,1-2 14-15,1 0-24 0,-1 0 13 16,0 0 3-16,0-2 5 0,-1 2 7 0,1 0-3 16,1-2 48-16,0-1 3 0,1 3-9 15,14-3 11-15,-5 0-16 0,-5 0-10 0,0 0-3 16,1 0-25-16,-28-12 20 0,23 9-2 0,-2 1-8 15,0-1 2-15,3 3-7 0,-2-1 1 16,2 1 20-16,0-1 11 0,0 1-4 0,3-1-16 16,-2 1 1-16,-1-2-14 0,0 2 4 0,11 0-18 15,-5 0 21-15,-3 0-1 0,-2 0-15 16,2 0-5-16,0 0 19 0,-21 11 4 0,24-9-1 16,1-1-31-16,5-1 11 0,-5 2 9 0,9-2-10 15,-3 0-10-15,-2 0 32 0,1 0 6 16,2 0-2-16,0 0-1 0,1 0-7 0,0 0 11 15,0 0-5-15,-4 0-11 0,-1 0-5 0,0 0 17 16,-18-14-16-16,15 9 7 0,2 4-8 16,-1-2 1-16,4 1 3 0,12 2 0 0,-11 0 1 15,-1 0-21-15,3 0 18 0,2 0-2 0,-4 0 3 16,2 0-22-16,3 0 19 0,-2 0-11 16,0 0 10-16,1 0-15 0,-1 0 20 0,8 0 1 15,-9 0 2-15,-1 0-12 0,3 0 9 16,0 0-5-16,-2 0 17 0,3 0 2 0,6 0 3 0,-9 0-6 15,1 0-6-15,-1 0-10 0,9 0 12 16,-9 0-6-16,3 0-2 0,6 0-7 0,-8 0-8 16,-1 0 18-16,9 0-4 0,-7 0-19 15,7 0 9-15,-7 0 0 0,7 0 12 0,-8 0-2 16,8 0-8-16,0 0 3 0,-8 0-3 16,8 0 3-16,0 0-1 0,-7 0-12 0,7 0-2 0,0 0 4 15,0 0 12-15,-8 0-3 0,8 0-3 16,0 0-1-16,0 0-6 0,0 0 12 15,0 0-6-15,-6 0-13 0,6 0 15 0,0 0-12 16,0 0-57-16,0 0 7 0,0 0-130 0,0 0-28 16,0 0-61-16,-9 9 25 0,9-6-271 15,4-2 19-15,-2-1 11 0,1 1 37 16,1 1 5-16,1-2 35 0,-1 1 25 0,-1 1 80 16,2-4 11-16,1 1 17 0,-4 1-11 0</inkml:trace>
  <inkml:trace contextRef="#ctx0" brushRef="#br0" timeOffset="125143.81">5817 10598 259 0,'0'0'189'0,"0"0"-24"15,0 0-36-15,0-17-28 0,-19-3 34 0,16 14-44 16,2 2 28-16,-1 0-32 0,1 1 21 16,0-1 17-16,-1 1-21 0,1 0-7 0,0 2-13 15,0-2 19-15,-1 0-22 0,0 2-12 16,2-3 16-16,0 1-4 0,0 1 2 0,-2 0-6 16,2-1-17-16,-1 3-4 0,1-2-7 0,0 2 3 15,0 0-23-15,3 0 6 0,-3 0 0 16,2 4-5-16,0-1-1 0,0 2-2 0,3 11-15 15,1 0 5-15,-1 4 7 0,0 2 33 0,-3 1-8 16,2 3-8-16,-1 5-3 0,-1 1-15 16,-2 2 11-16,3-3-8 0,-1 3-5 0,0-4 33 15,-2-1-30-15,3-5 6 0,-1 1 14 16,0-4-29-16,2-3 2 0,-1-6-4 0,-3-3 17 16,2-1-1-16,-2-1-12 0,1-2 15 0,1 0-20 15,-2-4 1-15,4-1 8 0,-4 0-14 16,0 0-62-16,0 0-56 0,0 0-23 0,12-14 13 15,-9 10-262-15,1 0-17 0,-1-1 55 16,0 0 24-16,-2 1-49 0,1 2 23 0,0-2 62 16,-2-1 1-16</inkml:trace>
  <inkml:trace contextRef="#ctx0" brushRef="#br0" timeOffset="125604.71">6120 10797 247 0,'5'0'259'0,"-1"0"-78"0,-2 0 14 0,1 0-8 15,-1 3-16-15,2-2-8 0,-1 0-7 16,0 3-12-16,1-3-6 0,-1 3-19 0,-2 0-13 16,2 1-7-16,-2 0 3 0,0-1-20 0,-1 0-8 15,3 2 7-15,-3-2-10 0,0 0-1 16,0 0 26-16,0-2-3 0,0 0-20 0,0 2 0 15,0-1-1-15,0-3-17 0,0 0 6 0,0 0 6 16,0 0-16-16,-4-1-1 0,3 1-18 16,-2-3 4-16,2-1-2 0,1 1-10 0,-1-1 7 15,-1 0-6-15,2 0-3 0,-2-2 10 0,2 3 5 16,0-2-30-16,-2 0-7 0,2 2 2 16,0-1 43-16,0 2-21 0,0 2-8 0,0 0-14 15,0 0 12-15,0 0-18 0,11-13 8 0,-9 13-3 16,1 0 9-16,1 2-5 0,0-1-6 15,-1 0-1-15,1 1 19 0,-1 0-28 0,2 0 23 16,-3 1-30-16,1-3 22 0,1 2-4 0,-4 0 23 16,2 0-24-16,0 0 10 0,0-1-16 15,0 1 22-15,-1-2-13 0,-1 1-4 0,0-1-21 16,0 0-5-16,0 0-49 0,-4 0-31 0,3-1-36 16,-2-1-25-16,2 2 15 0,1-1-185 0,-1-1-71 15,-1 0 36-15,2-1 26 0,0-1 25 16,0 2 20-16,2-2 30 0,-1-1-14 0</inkml:trace>
  <inkml:trace contextRef="#ctx0" brushRef="#br0" timeOffset="125930.7">6327 10663 382 0,'3'-2'322'0,"-1"2"-54"0,-2-1-14 0,2-1-26 15,0 0 0-15,-2 2-56 0,0 2-7 0,1-4-14 16,0 1-2-16,0 2-22 0,1 1-35 16,-1-2 38-16,2 3-39 0,-3 1 2 0,1-1 1 15,0 2 4-15,-1 0-2 0,2 2-9 16,-1-1-32-16,4 14 14 0,1-2-18 0,-1 1 8 16,2-1-5-16,-1 2 7 0,1-4-24 0,3 1 1 15,-3-1 12-15,4-5-6 0,-1 0-23 16,1-3 17-16,0-2-17 0,-1-4-5 0,-1-2 2 15,-9 0-28-15,8 0-16 0,3 0-14 16,11-20-15-16,-10 11-24 0,0-4-33 0,-4 1-27 16,4-1-36-16,-1 2 17 0,-4 0-118 15,-3 0-60-15,4 4-69 0,-6-1 30 0,0 1 22 16,-1 1 24-16,-1-1 10 0,0 7 48 0</inkml:trace>
  <inkml:trace contextRef="#ctx0" brushRef="#br0" timeOffset="126210.67">6585 10674 262 0,'0'0'250'0,"0"-8"-28"0,0 8-13 16,0-10-25-16,0 10 16 0,-5-16-29 16,3 12 8-16,0 1-17 0,2 0-32 0,0 3 6 15,-4-1-1-15,2 1-13 0,2-2-6 16,-3 4 2-16,2-1-4 0,1 2-35 0,-3 1 3 16,3 2 23-16,-2-1-38 0,0 2-5 15,-3 11-2-15,1 2 18 0,2 1 13 0,-1 0-42 16,1 4 10-16,-1-1 20 0,1 4-55 15,2-3-2-15,-2 2 5 0,0-1 34 0,2 1-44 16,0-15-2-16,0 9-1 0,0 0 9 0,0-3-7 16,0-1 5-16,0 0-13 0,0-4-10 0,0-2-35 15,0-1-29-15,0-3-26 0,0-7-39 0,0 6-37 16,14 3 16-16,-10-9-218 0,-2-4-37 16,1 1 30-16,-1-1 24 0,2-1 25 0,-1-1-32 15,8-10 11-15,-2-6 41 0</inkml:trace>
  <inkml:trace contextRef="#ctx0" brushRef="#br0" timeOffset="126549.66">6832 10561 502 0,'1'0'236'0,"3"1"-17"15,-2 0-28-15,1 2-7 0,1-1-23 16,0 2 16-16,2-2-26 0,4 13 7 0,-2-8-22 16,3 5 3-16,-2 2-17 0,2 0 27 0,-1 0-11 15,0 2-17-15,-1 1 11 0,1 1-7 16,-2 3-2-16,0 0-23 0,-2 1 6 0,-1 2-11 16,-1 4-10-16,2 2-6 0,-6-16-18 0,0 9 4 15,0 5-6-15,-11 34-3 0,2-31-1 16,0 1-1-16,-4 1-21 0,-1 7-2 0,-4-4 5 15,1 1-19-15,-3 0-10 0,0 0-36 16,-2-8-21-16,3-1-60 0,-5-2-31 0,3-2 14 16,-5-4-292-16,6-5-20 0,-7-1 45 0,2-6 10 15,-7 1 68-15,5-9 23 0,11 0 22 0,-23-13-24 16,11 2 20-16</inkml:trace>
  <inkml:trace contextRef="#ctx0" brushRef="#br0" timeOffset="126978.62">5549 10473 661 0,'-2'-4'237'0,"1"-1"-22"16,-3 4-13-16,0 0-40 0,0 0-15 15,-1-1-8-15,-1 5-18 0,-2-3-13 0,-8 7 7 16,-1-2 2-16,-2 4-33 0,-1-1-8 15,2 2 38-15,0-1-23 0,1 3-10 0,2-1 7 16,-2 1-22-16,1 2-12 0,1 1-5 0,-2 5-3 16,5 0-8-16,0 3-2 0,1 3-5 0,4 4 16 15,2 1-22-15,1 3 8 0,4 3 13 16,0-17-3-16,0 8-25 0,10 40 17 16,-2-31-40-16,2 1-50 0,1-3-53 0,5-2 11 15,0-2-305-15,3-5-22 0,3-4 29 0,0-5 22 16,3-3 27-16,2-4 15 0,3-2 65 15</inkml:trace>
  <inkml:trace contextRef="#ctx0" brushRef="#br0" timeOffset="127905.57">7334 10563 565 0,'-2'-2'254'0,"0"-1"-38"0,2 3-17 0,0 0-6 16,0 0-15-16,0 0-26 0,0 0-1 0,0 0-15 15,0 0-8-15,-6-18-14 0,6 15 10 0,1-4-23 16,0 3-14-16,2 0 9 0,-3-1-26 15,4 3-4-15,0-3 10 0,-3 1-20 0,13-4-5 16,-5 1-5-16,-1 3 23 0,1 4-33 16,-4-4 7-16,1 2-15 0,1 1 22 0,-7 1-22 15,0 0 3-15,7 0 11 0,2 0-16 0,10 12 17 16,-10-5-4-16,-1-2-1 16,4 3 15-16,-7 5 4 0,2 0-3 0,-2 3 19 15,3 2-35-15,-8-6-2 0,1 3-1 0,-1-6-17 16,0 6 17-16,-11 18-4 0,6-13-1 15,-3 1 13-15,3 0-11 0,-2-1-6 0,5 2 3 16,-3-6-5-16,-1-6 17 0,2 1-5 16,1-1-4-16,2-2-2 0,0 0-31 0,-1-1 1 15,1-2 31-15,1-5-4 0,0 0-12 0,0 8 16 16,0-8 21-16,16 14-47 0,0-10 21 16,2 3-4-16,-4-7-9 0,5 1 1 0,2 1-2 15,0-2-1-15,0 0-2 0,-12 0 13 16,5 0-24-16,1 0-1 0,2 0-84 0,-6 0-86 15,2 0-59-15,-3 0 23 0,-2 0-283 0,5-13 21 16,-12 12 31-16,-1-2 31 0,-1 2 27 16,-3 1 24-16,-1-4 62 0,-2 4 8 0,-11-1 20 15</inkml:trace>
  <inkml:trace contextRef="#ctx0" brushRef="#br0" timeOffset="129491.47">2397 13371 532 0,'0'0'216'0,"13"0"-5"0,-13-16-20 16,0 16-29-16,0 0 11 0,0 0-3 0,0 0-7 15,13 0-19-15,-13-12-17 0,16-5-12 0,-14 15 11 16,0-2-11-16,-2 2-24 0,0-1 7 15,1 2 7-15,0-4-32 0,1 4-3 0,-2 0-2 16,-2-2-1-16,2-1-9 0,-1 1-6 0,1 3 0 16,0 0-2-16,0 0-17 0,0-8 7 15,-10-5-13-15,7 8 10 0,-2 1-14 0,-4-9 21 16,0 1-16-16,-1-1-3 0,0 2 2 0,0 1 19 16,3 0 11-16,1 2-45 0,0 3-14 0,0-2 19 15,-3-3 4-15,2 3 19 0,0 0-14 16,1 2 5-16,1 0-37 0,0 2 20 0,1 1-1 15,-1-3 3-15,1 4 1 0,-1 0-1 16,-2 1-28-16,2 0 17 0,-1 0 2 0,6 0-7 16,0 0 6-16,-9 0 7 0,1 0-26 15,1 0 54-15,-10 14-36 0,7-8-2 0,1 1 10 16,-2 3-19-16,3-4 20 0,1-1-20 0,1 2-2 16,1 0 8-16,1-1-2 0,-5 6-3 15,2 1-1-15,2 2-7 0,0-1 42 0,1 3-30 16,-1-1 8-16,0 1-10 0,3-5 13 15,0 1 13-15,2 8-34 0,0-11 8 0,0 5-2 16,0 5 36-16,0-1-31 0,12 21 0 16,-5-22-6-16,-1 2 27 0,1-4-19 0,0 0-16 15,2-1 8-15,-2-1-10 0,4-2 30 0,-1 0-3 16,-3-3 0-16,1-2-8 0,-1-3 23 16,-1 0-32-16,0 1 4 0,-1-3-15 0,-1 0 43 15,3-2-20-15,-3 0-5 0,-4 0-17 0,0 0 9 16,26-13 7-16,-8 4 12 0,-6-5-28 15,-1-3-6-15,1 1 15 0,-3 0 10 0,2-2 14 16,-1 0-12-16,-1 0-9 0,1-2-3 0,-1 2 14 16,1 2-16-16,-5-4 3 0,1 3-10 15,-2-1-3-15,0 0 23 0,-3 3 19 0,-1 6-11 16,0 9-6-16,0-11-30 0,0 2 14 0,0 1-23 16,0 8 24-16,0-10 10 0,0 2-20 15,0 8 3-15,0-11 36 0,-10 1-44 0,7 6 22 16,1-1-28-16,0 1 20 0,1 0-15 15,-1 1 31-15,2 1-16 0,0 2-8 0,0 0 24 16,0 0-14-16,0 0-7 0,0 0-1 0,0-9-1 16,0 9 4-16,0 0 36 0,-4-7-9 15,4 8-35-15,0 1 16 0,0 1-5 0,0 1 1 16,0-1-1-16,0 2 2 0,0 2 2 16,0-1 1-16,1 2-10 0,-1 1 7 0,0 3 6 0,0 0 12 15,0 5 13-15,0 1-13 0,0 2-17 16,0-1 2-16,0 4 1 0,0-4 12 15,0 3-10-15,0-3-4 0,0 1 27 0,0-1-14 16,13 19-9-16,-10-20-10 0,1-2 19 0,0-5 3 16,-1 1 11-16,3 2-23 0,1-7 3 15,3 5-10-15,-1-5 9 0,0-1 32 0,1-2-49 16,-1-3 6-16,-1 0 43 0,-8-1-44 0,15 0-8 16,21-13-32-16,-15 2-67 0,1-2-65 15,0-2 17-15,1 1-277 0,-1-1 55 0,-4 0 9 16,-1-2 19-16,0 1 24 0,-2 0 21 15,-1 2 8-15,-3-3 62 0</inkml:trace>
  <inkml:trace contextRef="#ctx0" brushRef="#br0" timeOffset="129900.43">3560 13350 446 0,'4'-3'324'0,"-4"3"-36"16,4-1-11-16,-3-1 1 0,-1 1-33 0,1 1-39 15,-1-1-21-15,0 1 9 0,0 0-11 0,-1-2-16 16,1 4 3-16,-3-6-16 0,2 4-17 16,-1 0-15-16,-1 0-12 0,-2-3 13 0,-1 3-15 15,0 0 1-15,0 0-36 0,0-2-6 16,-4 2-7-16,-5 0 5 0,-1 0 0 0,-1 0-8 16,-2 0-15-16,1 0-12 0,-1 0-6 0,0 0-2 15,2 0 6-15,3 0-3 0,3 0-70 0,0 0-9 16,2 0-54-16,2 0-54 15,7 0-46-15,-8 0 18 0,8 0-235 0,0 0-14 16,-6 0 32-16,6 0 35 0,0 0 27 0,-9 10 22 16,13-9 14-16,-2 1 11 0,2-1 27 15</inkml:trace>
  <inkml:trace contextRef="#ctx0" brushRef="#br0" timeOffset="130197.42">3703 13560 404 0,'0'3'370'0,"2"-1"-55"0,-4-1 23 0,1 1-82 16,0 0 11-16,-3-1-34 0,3 2-25 0,-3-3-25 15,1 1 42-15,-2 1-24 0,0-2-7 16,0 1 1-16,0 0-20 0,-3-1-36 0,3 0-11 15,5 0 9-15,-9 0-38 0,1 0-9 16,-3 0-1-16,-7 0-6 0,1 0-12 16,-1 0-7-16,2 0-142 0,-3 0-69 0,0 0 12 15,0 0-312-15,-20 11 35 0,24-11 33 0,-6 3-40 16,11-3 49-16,-3 0 37 0,-2 0 6 16,-15-16 24-16,20 4-49 0,0 4 3 0</inkml:trace>
  <inkml:trace contextRef="#ctx0" brushRef="#br0" timeOffset="131189.35">5006 13489 436 0,'0'0'271'0,"0"0"-33"15,0 0 2-15,0 0-18 0,0 0 7 16,0 0-35-16,0 0-11 0,0 0 1 0,0 0 36 16,0 0-28-16,0 0-20 0,0 0-10 0,0 0-8 15,0 0-28-15,0 0 0 0,0 0-13 0,0 0 7 16,0 0-7-16,0 0 2 0,0 0-30 16,0 0 29-16,0 0-5 0,0 0 0 0,-9 14-23 15,5-16-5-15,0 1-31 0,-1 0 17 0,1-3-28 16,-1 2 8-16,-1 1 27 0,1-2-14 15,0 0 3-15,1 2-27 0,-10-5 17 0,2 2-8 16,2 1-7-16,-3 1-5 0,6-1 1 0,-2 1-5 16,1 1-1-16,-9-3-6 0,2 3-7 15,-2-3 7-15,2 2 6 0,5 0-20 0,-2 0 8 16,1 2 2-16,2 0-3 0,1-2-4 0,-1 2-5 16,-10-1 16-16,11 1-3 0,-2 0-8 15,0 0-16-15,2 0 23 0,-2 0-20 0,4 0 1 16,-1 0-3-16,1 0-2 0,6 0 15 15,-10 0 4-15,3 0-16 0,7 0-9 0,-9 0-38 16,9 0 4-16,-7 0-91 0,-5-13-75 0,8 13-51 16,4 0 24-16,0 0-243 0,0 0 39 15,0 0 34-15,0 0 31 0,0 0 28 0,-6 0 26 16,7-1 23-16,2 0-25 0,-1-1 52 0,2 1-46 16,4-2 78-16</inkml:trace>
  <inkml:trace contextRef="#ctx0" brushRef="#br0" timeOffset="131729.32">5234 13068 577 0,'1'-3'281'0,"0"2"-23"16,-1-2-21-16,1 1-36 0,-1 1 0 0,0-2-13 16,0 3-29-16,0-4 5 0,0 4 3 0,0 0-27 15,0 0-11-15,2-1 12 0,-1 1 6 16,-1-2-43-16,0 2-15 0,0 0-9 0,0 0 25 16,0 0-30-16,0-1-21 0,-1 1 6 0,1 0 15 15,-2 0-8-15,2 0-27 0,0 0-1 16,0 0 14-16,2 0 3 0,-1 0-3 0,-1 0-2 15,0-1-5-15,0 1 13 0,-1 1-5 0,2-1-6 16,-1-1-6-16,0 1-2 0,0 1-6 0,0 0-30 16,1 2-1-16,-1-2-1 0,0 5 17 15,2 0-5-15,-1-1-2 0,0 16-19 16,-1-10 16-16,0 6-1 0,0 3 2 0,0 1 18 16,0 5 8-16,4 23-8 0,-3-22 14 0,3-2-26 15,-4 2 3-15,1-2 0 0,1-1 10 16,-2-1 0-16,2 1-16 0,-2-12 0 0,0 4 4 15,0 4-15-15,0 0-1 0,0-1 0 0,0 2 4 16,0-4-14-16,0-2 20 0,0 2 6 0,0 0-14 16,0-3 19-16,0 3-16 0,0-2 1 15,0-1-22-15,0-1 15 0,0-2 0 0,0-2-71 16,0 0-18-16,0-2-37 0,0-7-42 0,0 0-39 16,0 7-31-16,0-7 21 0,0 0-246 15,7 7 43-15,-5-10 12 0,1-2 27 0,-1 0-14 16,1 0 27-16,10-11 62 0,-2 4 28 15</inkml:trace>
  <inkml:trace contextRef="#ctx0" brushRef="#br0" timeOffset="132164.28">5569 13477 879 0,'3'0'267'0,"0"-4"-15"15,0 6-43-15,0-5-18 0,-1 3-22 0,0-1-7 16,0 1-30-16,0 0 17 0,0 1-40 0,1-1 30 16,-2 1-37-16,1 1 22 0,2 0-16 15,-3-1-8-15,0 2-32 0,0-1-3 0,1 0 9 16,-2-1-12-16,1 2-16 0,-1 0 8 16,0 0 24-16,-1 1-3 0,1-3-26 0,0 2-22 15,-4 0 14-15,1-1 16 0,1 1-36 0,-1-1-7 16,0-2 13-16,-1-2-26 0,1 2 3 15,0-1 19-15,1-1-26 0,-1 0 23 0,-1-1-16 16,2-1-3-16,1 0-15 0,-1 1 10 0,0-1 4 16,2 1 17-16,0-1-21 0,1 1-4 15,0 2 16-15,1 1-10 0,-1 0-14 0,1-2 36 16,1 4-4-16,0-2 18 0,-2 2-33 0,1 0-20 16,1 0 37-16,0 1-24 0,-3-1 2 15,4 0 9-15,-2 1-13 0,0 0 22 0,0 1-9 16,-2-1-6-16,0-2 12 0,1 3-26 15,0-1-25-15,-1-1-20 0,0-1-46 0,-1 2-69 16,2-3 16-16,-2 1-251 0,0-1 1 0,-2 0 13 16,0 0 33-16,1 0 23 0,2-1 11 0,-2 1 50 15,2-3-4-15</inkml:trace>
  <inkml:trace contextRef="#ctx0" brushRef="#br0" timeOffset="132822.28">6155 13121 607 0,'2'-5'332'0,"-1"4"-53"0,0-3 1 16,2 0-12-16,-3 2-43 0,0 0 2 15,0 0-26-15,0-2-6 0,0 3-19 0,-3 1-3 0,1-3-39 16,0 3 0-16,0-1-20 0,-2-3-14 16,-2 4-11-16,1 0 11 0,-1 2-10 15,1 0-31-15,-1-1-7 0,-3-1 26 0,-13 11 0 16,8-8 14-16,-1 9-16 0,-2 1-22 0,2 4 7 16,-4-1-14-16,1-1-8 0,2 5-3 15,0-2-4-15,2 6-2 0,1-3-24 0,2 2 36 16,0 0-24-16,3 3 17 0,0 0-13 0,3 1-17 15,5-2-2-15,0 1 0 0,0-14 18 16,0 7-20-16,15 22 21 0,-5-20 2 0,2-3-11 16,2-5 1-16,1 2 1 0,2-5 0 15,2-2-18-15,-1 1 25 0,1-7-5 0,-11-2-6 16,4 0-8-16,4 0-8 0,16-14 1 16,-17 7 3-16,-2-1 12 0,0-4-11 0,-2 0-3 15,-2 0 13-15,-1-1-7 0,-4 1-3 0,-1 1 22 16,0 0-35-16,-3 2 17 0,0 9 6 0,0-11-21 15,-14-18 22-15,5 16-26 0,-6 2-15 16,0 4 2-16,-2 3-35 0,-1 1-23 16,-3 3-5-16,0-2-13 0,10 2-51 0,-5 0-69 15,-2 0 22-15,-1 0-274 0,-1 0 47 0,-19 15 10 16,23-10 36-16,1 0 32 0,4-1-11 16,3 0 58-16,0-1 20 0,1 1-20 0</inkml:trace>
  <inkml:trace contextRef="#ctx0" brushRef="#br0" timeOffset="133924.2">6547 13262 692 0,'3'0'184'0,"-3"0"16"0,0 0-17 16,0 0-17-16,0 0 9 0,20 16-23 0,-18-12-20 15,7 11-1-15,0-1-11 0,-1 2 14 16,-6 1-11-16,0-1-25 0,5 4 21 0,-6 1-33 16,-1-11 10-16,0 7-13 0,0-1-27 15,-12 22-10-15,7-19 5 0,0-1 7 0,2 0-17 16,-1-5-21-16,1-2 31 0,1-4 3 0,-2 0-4 15,3-1 0-15,0-2 4 0,-1-1 15 0,0-3-5 16,-1 0-28-16,2-2 4 0,4-2-20 16,-7-1 12-16,0-11-12 0,3-3 6 0,1 9 2 15,-3-19 25-15,3 19-43 0,0-6 4 16,14-18 4-16,-9 16 2 0,3-1-13 0,-3 1 9 16,1 1 7-16,3 6-25 0,1-3 0 15,1 3 6-15,2 2 8 0,-3 3-7 0,-1 1-24 16,-2 3 16-16,0-2 8 0,2 3 22 15,-9 1-34-15,6 0 10 0,1 0-14 0,-7 0 20 16,26 14-10-16,-15-5 23 0,0 0-19 0,-3 1-2 16,-2-3-4-16,-3 2 0 0,2-3 35 15,-5 1-53-15,5-1 17 0,-3-1-16 0,0-2 4 16,2 1 23-16,-3 0-8 0,1 1 41 0,-2-4-51 16,2 0 41-16,-2 0-33 0,0-1 28 0,0 0-23 15,0 0-3-15,0-10 20 0,0 2-20 16,1 1 6-16,3-11 6 0,-4-1-32 0,5 1 14 15,3 3 22-15,-2-2-24 0,0 2-16 16,0 4 1-16,1 0 9 0,1 2-10 0,-2 2 5 16,-1 2 3-16,2 2 8 0,0 1 23 0,0 2-19 15,-7 0-24-15,0 0 42 0,27 12-26 16,-14-4 6-16,-3 1-11 0,1 2 18 0,-1 1-7 0,-2 4 18 16,4 0-10-16,-6-1 8 0,-1 3-12 15,-1 2 6-15,1-3 6 0,-1-2-6 0,-2 0 12 16,1 4-5-16,-3-19-15 0,0 12 26 15,0-2-10-15,0-1-24 0,0 0 11 0,0-3-47 16,0-6-69-16,-11 16-29 0,11-14 14 0,-3-3-197 16,2 4-103-16,-3-5 47 0,4-2 8 15,0 2 29-15,-1-1 24 0,1-4 20 0,1 0 25 16,1-10-9-16</inkml:trace>
  <inkml:trace contextRef="#ctx0" brushRef="#br0" timeOffset="134204.15">7158 13189 370 0,'6'1'366'0,"-3"-1"-54"0,2 3-42 16,0-2-23-16,0 2-17 0,-1 0 21 0,6 7-33 16,-4 0 1-16,1-2-18 0,-2 6-23 15,2 2-20-15,-3-3-8 0,2 6-41 0,-5 2-11 16,1 4 21-16,-2 0-13 0,0-13-22 0,0 8-8 15,0 1-7-15,0 1-23 0,0 2-6 0,0-1-3 16,0 1-4-16,0-2 20 0,0 2 16 16,0-2-6-16,0-1-67 0,0-3-37 0,0-3-24 15,0-2-43-15,0-3-35 0,0-2-69 16,12 8 18-16,-12-12-153 0,4-1-79 0,1 1 37 0,-4-3 29 16,3 0 23-16,1-2 6 0,0 0 32 15,2-1 23-15</inkml:trace>
  <inkml:trace contextRef="#ctx0" brushRef="#br0" timeOffset="134651.12">7681 13324 924 0,'0'-4'315'0,"0"-1"-13"16,-2 1-66-16,0 0-14 0,-1 0 30 0,1 3-50 15,-3-3-20-15,-1 3-20 0,1 0 23 16,-1 1-19-16,2 0-19 0,-2 1-11 0,-2-1-16 16,-12 11-16-16,11-5-19 0,-4 4-9 0,5-2 3 15,-3 3-9-15,3 0-6 0,-1-3-4 16,4 1-6-16,-3 4-29 0,3-1-2 0,3-2 19 16,-1-1-14-16,3 1 12 0,0-10-16 15,0 10 10-15,0 2-22 0,17 16 23 0,-15-15-4 16,10-1-4-16,-1 1-1 0,2-3-33 15,4-2 2-15,-2-3-1 0,3 0 6 0,-3-2 0 16,3 0 0-16,-1 0 0 0,-3 0 0 16,-3-2 0-16,2-1 0 0,-4 1 4 0,0 1-2 15,-1-2 0-15,-2 2 24 0,-1-1-12 16,0 2 0-16,-1-1-24 0,-1 3 1 0,2 0 0 16,-3 2 3-16,-2 14 5 0,0-13 1 0,-12 24-1 15,0-10 1-15,-3 2-42 0,-2-3-39 16,1 1 5-16,-4-4-34 0,1-1-6 0,-4-3-54 15,3-1 18-15,-6-1-268 0,3-4-26 0,0-5 30 16,1-3 51-16,11 0 9 0,-18-14 23 16,17 4 24-16,-3-7 16 0,2-2-50 0</inkml:trace>
  <inkml:trace contextRef="#ctx0" brushRef="#br0" timeOffset="135253.1">7817 13034 212 0,'2'-1'453'0,"-2"-2"-36"0,1 1-84 0,-2-2-55 16,2 2-19-16,0-1-2 0,-1 1-63 15,-1-1 5-15,2 0-43 0,-1 0 19 0,2-1-45 16,0 0-18-16,-1-1-11 0,2 2-11 16,0-3-10-16,-1 3-8 0,3-1 9 0,-1 0-17 15,1 1 9-15,-1-1-22 0,0 0-1 0,2-1-8 16,7-4-8-16,-4 3-1 0,0 2-4 0,0 3-2 15,-3-2-3-15,-1 2 27 0,2-1-4 16,-2 2-7-16,1 0 3 0,-6 0 18 16,0 0-33-16,5 0 32 0,-5 0-6 0,9 0 7 15,0 14-15-15,-6-8 18 0,-2-1-3 0,3 2 4 16,-3 10-34-16,2-6 19 0,-3 0 5 16,0-3-6-16,0-8-3 0,0 10-2 0,0-2 3 15,0-1 7-15,0-1-5 0,0 2-18 0,0-1 4 16,0 1-8-16,0 0 6 0,0-2-15 15,0 2 4-15,0 0 1 0,0-1 6 0,0 0-19 16,0-1 17-16,0-6 0 0,0 9-9 16,0-1-10-16,6 5-12 0,6-2 0 0,-7-3 21 15,2-4-4-15,0-3-14 0,-1 3 8 16,1-3 1-16,-1-1-17 0,2 0-19 0,-1 0-46 16,5 0 6-16,-1 0-84 0,-2 0-16 0,9-14-56 15,-10 11-35-15,-2 2 28 0,-2-2-254 0,1 1 17 16,-1 1 21-16,0 1 31 0,-2 0-10 15,-2 0 28-15,0 0 47 0,0 3 51 0,0 0-4 16,-6-1 16-16</inkml:trace>
  <inkml:trace contextRef="#ctx0" brushRef="#br0" timeOffset="147633.28">1669 13147 425 0,'0'0'293'15,"-15"0"-39"-15,-8-24-4 0,16 23-4 16,1 1-35-16,-2-1 1 0,3 1-22 0,1 1-32 15,4-1-6-15,0 0-16 0,-6 0-14 0,6 0 4 16,-6 0-30-16,6 0 18 0,0 0-49 16,-8 0 27-16,8 0-47 0,-8 11 6 0,11-6-7 15,5 7 16-15,3 2 5 0,1 1-18 16,2 0-11-16,2 1 11 0,2 0-45 0,-2-2 10 16,1 3 3-16,0-3-2 0,0-3-30 0,-1 2-5 15,0-3-29-15,-2 1-23 0,-2-2-49 16,-3-1-25-16,0-3-11 0,-1 1 15 0,-3-3-239 15,-2 3 20-15,-1-4 25 0,0 5 22 0,-2-3 0 16,0-4 8-16,0 0 23 0</inkml:trace>
  <inkml:trace contextRef="#ctx0" brushRef="#br0" timeOffset="149015.17">1461 13367 571 0,'-10'-3'254'0,"2"-3"-49"16,1 3-17-16,4 3-29 0,-1-2-16 0,3 2-10 16,1-2-7-16,2 2-20 0,1 2 3 15,3-1-21-15,9 5-5 0,2 1-4 0,-2 1-8 16,5 1-18-16,-1 0-5 0,-3 1 4 16,5 2-3-16,-4-2 8 0,0 1-11 0,-3-3-18 15,2 3 11-15,-3-1-16 0,-1 0 15 0,-1-2 0 16,-4-1-16-16,-2 0 10 0,2-1-12 15,-4-1-8-15,0 0 5 0,-2-1 15 0,1 0-5 16,-2 1-10-16,0 1-4 0,0-6 17 0,0 0-22 16,0 7 17-16,-13 11-16 0,4-5-5 15,0-5-10-15,-6 2-18 0,4-5 16 0,1-2 8 16,-8 2-8-16,5-3-3 0,13-2-2 16,-11 0 7-16,-3 0 6 0,-3 0-2 0,-16-15-5 15,19 9-8-15,-4 1 9 0,4-1 10 0,-3 0 12 16,8 0-10-16,0 1 10 0,-1 1-4 15,5 3 19-15,-3-2 23 0,3 1-28 0,-1 0 28 16,1 2-37-16,-1 0 11 0,6 0 24 16,0 0-11-16,-13 0 0 0,-17 13-29 0,19-9 28 15,2 1 2-15,1-1-36 0,0-2 0 0,2 2 24 16,1-3 9-16,1 2-21 0,0-2 3 16,0 1 7-16,2-2 2 0,-1 1-42 0,-1 0 11 15,4-1 24-15,0 0-28 0,0 0 12 16,-1-6 14-16,2 1-19 0,3-1 19 0,-2 3-29 15,1-1-1-15,8-9 28 0,4 4-13 0,-5 0-16 16,3-4 0-16,1 6 5 0,-5 3 18 0,-1-1-10 16,1 1-15-16,-2-1-1 0,-1 4 10 15,0-2 19-15,1 2-27 0,-1 1 3 0,-6 0-2 16,0 0 19-16,7 0-14 0,-7 0 14 16,8 0-6-16,-8 0-10 0,10 0 13 0,2 14 4 15,-5 0 5-15,0-4 12 0,-6 2 1 0,2-1-13 16,-1 8 18-16,-2 2-27 0,0 3 2 0,0-13 2 15,0 6-20-15,-14 27 19 0,6-20-3 16,1-3 9-16,-1-1 24 0,1 0-15 0,1-6 19 16,0 3-11-16,3-6-13 0,-1-3-31 15,0-1 37-15,2-3-31 0,1 0 0 0,-2-1-3 16,3-2 10-16,0-1-8 0,0 0 39 0,0 0-10 16,0 0-38-16,8 3 20 0,-6-6-15 15,2 1 23-15,-1 0 11 0,2-2-4 0,-1 3 1 16,2-2-4-16,10-4-35 0,-4 1 28 15,1 2-29-15,-4 1 18 0,-2 2-11 0,0-2-4 16,-7 3 39-16,0 0-51 0,10 0 1 0,-10 0 4 16,16 14 16-16,-5-3 15 0,-6 0-8 15,1 6-6-15,-3 1 7 0,0-7 8 0,-3 0-24 16,0 2 5-16,0-13-14 0,0 14 5 0,0 3 40 16,-12 12-18-16,7-14 5 0,-2-3-21 15,2-1 20-15,-4 2-13 0,1-5 42 0,-1-3-52 16,3 0 24-16,-2-2 13 0,1 0-7 0,0-1-24 15,-1 0 36-15,0-2 19 0,-11 1-15 16,10-1-31-16,-4 0 18 0,-22-13-7 0,14 8-13 16,0-2 22-16,-8 3 0 0,11-10-10 0,-7 4 24 15,3 1-9-15,2 0 5 0,4-2-3 0,1 2 15 16,4 5-5-16,3-1-1 0,8 5-15 16,0 0-2-16,0 0 0 0,-11-6-4 0,19 5-1 15,-3 2-1-15,2 1-1 0,-1 0-1 16,1-1 3-16,3 2-2 0,-4-1-32 0,8 4 18 15,3 0 0-15,-1 2 1 0,-1-3 4 0,2 5-1 16,0-4 0-16,-2 0 0 0,-3 7 0 0,1-3 0 16,-3-3-20-16,-4 1 3 0,2-4 47 15,5 9-13-15,-7-9-1 0,2 7-19 0,-3-4-5 16,0 8 1-16,1 1-1 0,-4-4 2 16,-2-1 16-16,1 0 0 0,-1-11-10 0,0 10-2 15,0 0 1-15,0-2 0 0,0-1 0 0,0 0-18 16,0 0 3-16,-14 7 27 0,10-10-1 0,-5 9-1 15,1-5-1-15,-2-3-1 0,4 0 0 16,-2-4-24-16,8-1 21 0,-14 0-1 0,-1 0 0 16,-25-17-2-16,13 9-1 0,4 1 18 0,2-4-1 15,1 3-18-15,1-1-2 0,3 2 28 16,0 3-14-16,1 0-5 0,2 4 22 0,0-4-18 16,13 4 1-16,-10 0-12 0,-8 14 14 15,8-6-8-15,1 3-7 0,0 0 0 0,0 2 0 16,0 5 0-16,4-1 0 0,-3 1 13 0,-2-2-21 15,1 3 36-15,3 2-11 0,-2-1 1 16,3 4-16-16,-1 1 6 0,5-1-5 0,-1 4-1 16,2-15 1-16,0 7-12 0,0-1 9 15,14 18 5-15,-5-21 1 0,0-4-1 0,0-3-7 16,1-1-3-16,2-5 2 0,-6-3 14 0,8 0-14 16,17-27 2-16,-16 5-1 0,2 0-6 15,-3 1 3-15,0-4-100 0,0 0-13 0,-4-3-51 16,2 1-62-16,-2-4 23 0,3 3-242 0,-3 5-25 15,0-1 32-15,-2 3 32 0,-2 3 70 16,2 4-2-16,-3 4 46 0,1 0 54 16,3 5-88-16</inkml:trace>
  <inkml:trace contextRef="#ctx0" brushRef="#br0" timeOffset="149246.15">1601 14335 416 0,'8'3'347'0,"-3"0"-37"0,2 0-25 16,-2-2 3-16,-1 3 0 0,2-1-56 0,-3-2-22 15,2 2-44-15,0-1-2 0,1 0-37 0,-1-2 7 16,0 2-24-16,1-1 20 0,-1 2-57 16,1-3-14-16,0 0-60 0,-6 0-38 0,0 0-65 15,7 0 10-15,-7 0-212 0,8 0-92 16,-8 0 20-16,7 0 36 0,-7 0-6 0,6 0 5 15,-6 0 11-15,6 0 0 0</inkml:trace>
  <inkml:trace contextRef="#ctx0" brushRef="#br0" timeOffset="150260.09">2207 14187 252 0,'-2'4'270'0,"0"0"1"0,-1 2-29 0,2-2-9 0,-2 1-17 16,2-1-12-16,-2 2-1 0,2-2-43 15,0 3-3-15,-1-1 22 0,0 0-29 0,2 2-24 16,-2-3-1-16,2 4 3 0,0-3-41 16,0-6-8-16,0 12-7 0,0-1 16 0,11 8-40 15,-7-10 22-15,0-4-25 0,2 1-1 0,-2-4 22 16,1 3-28-16,0-5-15 0,0 0 20 0,1-2-27 15,1 2 8-15,11-13-10 0,-6 5 20 16,-3 2-14-16,-1 0 16 0,6-5-34 0,-6 2 15 16,-2 2 6-16,1 0-35 0,0 5 1 0,-2-2-20 15,-1-1 14-15,-1 4 15 0,-1-2-25 16,2 3 3-16,-4 0-1 0,0 0-1 0,0 0 5 16,0 0 7-16,9 15-5 0,-9-8 24 0,-2 13 1 15,2-11-10-15,0 6 8 0,-9 21 15 16,1-16-29-16,-2 2 11 0,1 2-10 0,2-3 29 15,0 2-19-15,-2-4 20 0,0-1-16 16,1 0 5-16,0-3 15 0,0-1-13 0,1-5 11 16,1 0-15-16,0-4 68 0,1 0-14 15,-2-2-8-15,2 0-19 0,1-3 0 0,-3 0-10 16,7 0-4-16,-11 0 38 0,-20-13-2 0,13 6-2 16,-2-5-3-16,3-1-7 0,-2-1-12 15,2 2 4-15,1 1 7 0,2-2 1 0,1 3-19 0,4 3 8 16,1 3-3-16,1-2-28 0,2 5 3 15,1-2 14-15,1 1-7 0,1 0 9 16,0 1 0-16,0-1 6 0,2 1-12 0,0 1-32 16,1 1 32-16,0-1-33 0,1 2 26 0,1 1-9 15,3-1-7-15,4 7 2 0,0 2-2 16,0 1 8-16,0 5 15 0,1-2-10 0,-2 2-12 16,1 3-4-16,-1-6 29 0,-1 8-15 0,1-2 11 15,-3 1-32-15,1 2 8 0,-1-3 18 16,1-2-14-16,-1 3 10 0,1-4-13 0,-2-3 5 15,0-2 18-15,0-2-24 0,-1-1 3 16,0-2 4-16,2-3 14 0,-2 0 0 0,1-1-12 16,-1-2-16-16,3 0 10 0,-3 0 12 0,2 1-6 15,-6-2-14-15,8 0 1 0,-3 0 1 16,2 0 6-16,0 0 4 0,2 0-4 0,-4 0-1 16,-5 0 2-16,10 0 2 0,-3 0-1 15,0 0 2-15,-7 0-1 0,8 0 0 0,-8 0 20 16,25 20-3-16,-18-7-1 0,-2 7-1 15,-1-1-2-15,0 1-10 0,-1 0 11 0,-3-13-15 16,0 5-4-16,0 0 15 0,0 2-5 0,0 0 13 16,0-2-2-16,-12 10 14 0,4-8 1 0,4-4-5 15,-1-3 13-15,-1-2-12 0,0-3 4 16,3 0-21-16,-3-1 10 0,6-1-6 0,0 0 2 16,-13 0-18-16,-16-18-27 0,15 7 1 0,1 2 3 15,1 0-94-15,-1-4-65 0,0 1-44 16,4 1 21-16,-1 0-229 0,1 3-22 0,1 1 35 15,-1-2 32-15,2 6-14 0,7 3 53 16,-9 0 25-16,-11 17 36 0,9-5-38 0,0 5 92 16</inkml:trace>
  <inkml:trace contextRef="#ctx0" brushRef="#br0" timeOffset="151199.06">2012 15318 403 0,'-1'2'432'0,"-2"-2"-70"0,0 0-43 16,-2-4 5-16,1 1-38 0,-8-7-35 0,0-6 32 16,-1 0-34-16,-1-3-23 0,3-3-17 0,-6 3-13 15,4-6-15-15,1 4-18 0,0-1-13 16,-3-2-38-16,2 2 10 0,1 0-2 0,1 2-34 16,1 5 7-16,2 1-3 0,3 3-10 15,0 4-21-15,1 1 10 0,2 1 0 0,-1 2-15 16,0-3-17-16,2 5-8 0,-1-2 1 0,2 3-7 15,0 0 9-15,0 0-20 0,-4 13 1 0,2-6 10 16,1 11 17-16,-3 1-26 0,2 4-10 16,-2 1 7-16,1 4 25 0,0 3-22 0,0 1 15 15,0 4-22-15,0-1 2 0,-3-2 8 16,3 2-3-16,-4-6-2 0,4 3-17 0,-4 0 10 16,2-3 3-16,-2 2-3 0,-1-1-5 15,-1-2 11-15,-2-4-9 0,2 2-5 0,-2-2 10 16,-2-2 3-16,0-2-3 0,3-4 0 0,-1-2 17 15,0-1-2-15,-3-3-22 0,-2-2 5 0,-1-3 6 16,-1-2-7-16,8-3-3 0,-7 0-5 0,-1 0 6 16,-24-15 0-16,20 2 7 0,-1-1 7 15,3 0-5-15,2-2-10 0,-1-2-2 16,4 0-3-16,-1-4-14 0,6 1 19 0,0 1-2 16,3 1-8-16,5-2 13 0,-1 0-2 0,2 1-19 15,1 15 7-15,0-9-2 0,12-15 16 0,-1 13 2 16,-6 5-13-16,3-1 11 0,-2 4-11 0,4-2-6 15,-1 4 4-15,-3-1-1 0,1 5 1 16,2-1 3-16,-2 3 19 0,0 0-1 0,-7 0-18 16,13 0 6-16,14 12-15 0,-12-5 7 0,-2 2 0 15,-2 2 9-15,2 0 6 0,-1 4-23 16,-2 2 22-16,-1-2 0 0,0 3-8 0,-2 0 4 16,-3 3-12-16,2 0 16 0,-3 1-8 0,3 2 13 15,-3-3-6-15,-3 6-1 0,7-3 2 0,-7-11-5 16,0 6 2-16,0 6-10 0,0 2 2 15,0 0 21-15,0-2-7 0,-16 21-11 0,15-33 13 16,0-1-11-16,0-1 12 0,1-3-13 0,0-2-23 16,-2-1 12-16,2 0 14 0,-1-1-2 15,1-4-7-15,0 0-5 0,0 0 14 16,9 3-10-16,-6-6 16 0,2 0-12 0,7-5 14 16,0-1-25-16,-3 1 20 0,1 2-3 0,-4 0-12 15,6-3 20-15,-2 2-9 0,-3 2 9 0,2 2-12 16,-6 0-11-16,5 1 11 0,-8 2 4 15,0 0-1-15,6 0-26 0,-6 0 24 0,25 19 15 16,-16-9-16-16,-2 5-15 0,1 1 22 16,0 2-14-16,-5 6 2 0,3-3 17 0,-3 3-14 15,1 1 0-15,0 3 0 0,-1 1 19 0,2 4-8 16,-1 0-7-16,-1-2 4 0,1 2 2 16,0 0 2-16,3-3 8 0,-4-2-20 0,6-2 3 15,-2-4-4-15,3 1 11 0,-1-5-2 0,4-4-10 16,0-3 21-16,0-7-8 0,-2-4-17 15,-2 0 12-15,16-15-19 0,-9 2 12 0,-5-5-24 16,1-4 3-16,0 2-26 0,-3-3-10 0,0 0 5 16,-1 0-110-16,-6-7-35 0,-2 7-62 0,4-1 27 15,-4 12-279-15,0-5 19 0,-14-20 50 16,5 17 19-16,-2 2 29 0,-2 3 27 0,-4-2 48 16,0 1-5-16,-3 0 41 0,-3 2 21 15</inkml:trace>
  <inkml:trace contextRef="#ctx0" brushRef="#br0" timeOffset="151462.01">1045 15395 490 0,'-24'-30'416'15,"6"5"-80"-15,-1 6-20 0,2 0-4 0,3 3-41 16,1 6-32-16,5 1 23 0,2 2-60 0,1 3-10 15,5-2-19-15,-4 5-36 0,2-3 22 16,3 9-58-16,-2 5 12 0,3-1-25 0,4 5 24 16,4 5-12-16,-1-3-10 0,6 0-9 15,3-1-109-15,-1-4-79 0,4-4-66 0,4 1 18 16,3 0-299-16,-3-4 4 0,-3 2 51 16,-2-4 26-16,5 6-16 0,-2 0 66 15,2 0 25-15,1 5-51 0,-1-5 2 0</inkml:trace>
  <inkml:trace contextRef="#ctx0" brushRef="#br0" timeOffset="151994.97">3215 14949 489 0,'-3'-1'294'15,"1"0"-29"-15,1 0-35 0,-3 1-30 0,0 0-3 16,0-2-27-16,0 4-18 0,0-2-8 0,1 2-4 15,-1-1-16-15,0 1 9 0,0 0-19 16,1-1 21-16,1 0-10 0,1 1-45 0,-1-2 18 16,2 2-10-16,2 3 8 0,0-1-30 15,6 8 6-15,3-1-15 0,1 2-36 0,-1-2 16 16,5 3-3-16,-1 0-7 0,3-2-19 16,0 2 8-16,0 1-14 0,0-1-38 0,-3 0-80 15,-1-1-47-15,-1-1 15 0,-2 3-184 16,1 0 28-16,-5 4-127 0,0-4 26 0,-4-2 99 15,-3-13-27-15,0 11 47 0,0 4-12 0</inkml:trace>
  <inkml:trace contextRef="#ctx0" brushRef="#br0" timeOffset="153220.89">2962 15342 503 0,'-20'-13'344'0,"-5"2"-5"0,1 0-35 0,1 2-13 15,5 2-40-15,2-1-29 0,5 3-27 0,2 2-21 16,3 2 28-16,1-1-21 0,1 1-21 0,1 1-11 16,2 0-25-16,2 1-7 0,3 1-12 15,0 0-10-15,0 2-10 0,12 6-12 0,4 0-7 16,-5-1-8-16,3 3 5 0,-2-1-16 16,2 0-4-16,3 1-5 0,-4 0-4 15,-1 0 11-15,2-2-10 0,1 4 6 0,-6-3 13 16,2 0-24-16,-1 0 22 0,-2 2-16 0,0-1 2 15,0-1-2-15,-4 2-9 0,-1-1-9 16,-2-1 18-16,2 6-4 0,-6-3-11 0,0-1 9 16,-1-2-21-16,0-2 18 0,0 8-11 15,-11 19 11-15,5-14-4 0,-3-4 10 0,0 3-12 16,-4-4-6-16,0 4-15 0,-1-5 17 0,1 0-24 16,-4-4 20-16,-4 5-1 0,2-4-20 0,1-4 32 15,-1 0-6-15,-1-3 0 0,2 1-6 16,2-4 5-16,7-3-21 0,0 0 19 0,-4 0-7 15,0 0 2-15,-1 0 10 0,3 0-9 16,0 0-2-16,1 0 15 0,-4-14-12 0,3 5-17 16,2 4 9-16,2 0-10 0,2-1 17 0,-1 1-18 15,2-1 28-15,0 0-3 0,1 1-11 16,-1-1 0-16,0-9-18 0,-1 3 22 0,3-1-12 16,0 2 5-16,0-7 0 0,0 4-13 0,1 2 11 15,1 12-4-15,0-10-5 0,0 2 15 16,0-1-20-16,0 2 12 0,16-11-3 0,-9 10 0 15,2 3-6-15,-4 0-24 0,1 2 28 16,1-1-10-16,0 4 13 0,0-1-26 0,-7 1 33 16,10 0-9-16,1 0 11 0,-1 0-7 15,0 0 3-15,-3 0-6 0,1 0-15 0,-8 0 21 16,7 0 8-16,-7 0-9 0,8 0-21 16,3 7 23-16,-7-1-13 0,-2-4 12 0,0 3 7 15,1 1 0-15,-3 0 8 0,2-2-18 0,-2 3-9 16,0 0 10-16,0 3 10 0,0-1 1 15,0 2-23-15,0 0 12 0,0-1 18 0,0 0-14 16,-11 8-14-16,10-11 22 0,0-1-5 0,-3 0 10 16,-2 10-11-16,4-4 15 0,-1 0 2 15,-3 4 7-15,2-8 2 0,0 2-24 0,2-1 22 16,-2-1-6-16,1 0-5 0,1-1-12 0,-3 9-4 16,-3-2 14-16,4-1 13 0,-2 2-29 15,1 1 7-15,0-3 1 0,1 0 0 0,0-2-7 16,3 0 9-16,-2-2-9 0,2-1 5 15,-2-1 10-15,1 0-29 0,2 0 1 16,0-2 5-16,0-5 2 0,0 0 8 0,0 10-1 16,0-3 4-16,0-7-12 0,0 9-6 0,14 4 17 15,-9-8-19-15,-1-1 15 0,1-3 7 0,9 7-19 16,-6-2 18-16,2-5-15 0,-3 1 14 16,1-1-2-16,0-1 3 0,-3 1-13 0,-5-1-4 15,0 0 15-15,9 0-11 0,-9 0-6 16,7 0 12-16,-7 0-20 0,7 0 25 0,-7 0-19 0,9 0 13 15,-9 0-12-15,6 0 11 0,-6 0-18 16,0 0 20-16,8 0-21 0,-8 0 17 0,0 0 13 16,6 0-2-16,-6 0-14 0,0 0 10 0,0 0 0 15,0 0-10-15,7 0 12 0,-7 0-5 16,6-6-3-16,-7 7 13 0,1 0-5 0,-1 2 1 16,-1 0 9-16,0 0-19 0,0 1 9 15,1-1 10-15,0 2-4 0,-2-2-1 0,1 4-12 16,0-1 13-16,0 1 4 0,-2 9-1 0,0 2-11 15,-2 0-2-15,2-1 14 0,3-3-9 0,-3 7 6 16,1-8-5-16,2 7 5 0,0-2-6 16,-1 2 7-16,0-5-21 0,2 0 12 0,0-15-2 15,0 16-1-15,0 2 5 0,0 0 3 0,0 0-3 16,13 15-6-16,-8-14-4 0,4-3 11 16,-2 1-10-16,2 1 10 0,3-2 11 0,-3 1 2 15,0-5-5-15,3 3 1 0,-3 0 8 0,3 0-18 16,1 3 18-16,-4-4-11 0,0 1-2 15,1 0 9-15,-1 3-5 0,0-2 4 0,-1-1 15 16,-2 2-16-16,-1-1 11 0,1 1-13 0,-3 1-6 16,-3 1-35-16,0-10-10 0,0 6-69 15,-10 20-35-15,1-17 12 0,0 0-143 0,-1-2-61 16,-8-1 28-16,4 0-266 0,-2 0 32 0,0-2 45 16,-6-2 20-16,-2-3 63 0,-2-1 32 15,0 0 60-15,-4-4 21 0,3-2 25 0,14-1 14 16,-6 0-107-16</inkml:trace>
  <inkml:trace contextRef="#ctx0" brushRef="#br0" timeOffset="154037.88">2421 15647 620 0,'0'0'350'0,"1"-2"9"15,0 0-45-15,-1 1-41 0,0 0 6 0,0-1-21 16,2 0-22-16,-2 1-39 0,0 1-30 0,0 0-1 16,-2 1-25-16,2 1-4 0,-1 2-8 0,0 1-34 15,0 1-2-15,-4 11 26 0,1 0-14 16,-1 2-5-16,-1-1-5 0,3-5-10 15,-1 6 14-15,1-2 0 0,-4 1 7 0,2 0-21 16,1-6 2-16,2-2-3 0,-1-3-20 0,1 0-9 16,1-4-3-16,-2 0-11 0,2 1-8 15,0 0 7-15,-1-2 1 0,2-1-16 0,0 0 0 16,2-3 2-16,-2-2 4 0,1-1-2 0,6-13-11 16,-7-1-5-16,7-1 14 0,-3-1-4 15,4 0-10-15,-1 2-9 0,-2-2 12 0,1 0-8 16,1 3 4-16,0 4-9 0,-4 1-5 15,1 6 10-15,-2 1-1 0,0 0-9 0,-1 1 7 16,1 4-16-16,-2-3 17 0,2 3-9 0,-2 1-1 16,0 0 0-16,0 8 15 0,-2-2-8 0,2 1-19 15,-5 10 14-15,-1 2 12 0,0 5-16 16,0-4 15-16,1 3-5 0,-4-2 6 16,2-1 11-16,1-1-8 0,0 0-9 0,2-8 4 15,-1-1 7-15,-1 5-8 0,2-8 4 16,0 3-21-16,0-6-8 0,2 2-45 0,0-5 7 0,1 0-144 15,-2-1-77-15,2 0 25 0,1 0-297 16,0 0 38-16,0 0 13 0,-7-15 63 16,5 9 17-16,0 1 18 0,1-2 25 0,-1 0 25 15,0 1 73-15,2 1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2DC7-2223-4428-A4EF-D53E29A8C80D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2ECB-BA44-43F0-AFB1-4D74E8A2E10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5743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FC0F-3CD6-49F5-B911-A8FB51BC5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77C86-B834-46A5-B08D-5974DDF3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12471-69DB-4BA6-AA6C-F1D966EE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C61-AADA-4BC4-B0E2-21FDEAB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D583-93D2-498C-88C5-A17590D3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0807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8FA6-47AA-478D-9BFE-B3B60E43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B91EB-C761-45DF-ABE8-CF207B1B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6D9E-2492-46BD-941C-E8F2883B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60B9F-2338-41A2-96F3-22BC368C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6243-2F4C-4CCA-96A0-EC84A878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6696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5D957-EA76-461F-BF24-CAE112FA9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F16A2-F945-47FF-BACF-56F9403FE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9D5C-A50B-44D3-A2A7-A04DF996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FDC1-6D80-4C33-8345-7E273BE5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A2EA-6EC5-4A26-ADC3-86C409E5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1209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8369-9B9C-4B94-B50E-098D690A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4891-95C1-46F7-90C6-3D9DEBD1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165F-4472-4332-A723-2D283F7A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AF0D-76E6-4C94-ADF2-8B7EC915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57C67-0173-40D4-845C-7998FBC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952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3CFD-90D6-4272-AD2D-CE4E7943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D9E4-423A-470F-98C0-B84488B8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FC5D-5A5D-44E7-9503-B6D30EAD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258E9-D10C-4DF6-A66A-5646B873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E31BC-5CF8-4BDC-B7C5-3779F7AC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51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D92B-812E-4D72-9E5A-8DFD5FB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C4F6-4F1D-431E-8D8E-61451A706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633AC-6ED2-40D0-91D9-3229D0939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1D369-48C1-419D-976A-C4C7B1C0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D779-F0FA-4D23-BE24-3D3BD788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E71F-C463-499D-BEAC-B5015FCC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485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F757-05FB-4901-BBFE-C9D77D81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B5AC5-A4EC-465A-93C2-CCAAC9A6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D3EF4-8BD2-4DD4-B946-E4F8EE4FC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3D13-343E-4DA8-9EEA-13BAC7797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6012E-C41F-4A89-AA6B-42CEA9467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B58D9-B3A7-494F-A7EE-EDB63FD1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584E5-9CEB-41DA-8607-16A341C5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51A3A-01A4-4834-9295-BE4FD98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1110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E197-34EB-4BD2-AC7A-F010D24E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BDFF1-2F0F-4BA1-987F-8A38F921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095DC-1705-4580-9401-B7DAA17E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8FE3B-C213-49A7-AB83-B56E87BF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935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F5573-D532-4D6E-9EE6-958112F4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707CB-265E-42EB-8A14-5929279A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601C-CDF3-4DE7-81D6-329DF7DE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86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D7AC-C75D-4526-935A-5661ABEA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A90A-A8D1-43BB-98CA-1ED9689E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BF73C-D002-4284-B20D-7F26089AB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1379-499D-4944-8336-1994CFC8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F6A34-98C8-4BBB-9141-5708B451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FFEA-E204-4B9E-9FA0-45CA337D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933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F75D-3F99-429D-A3E9-A365D212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8C6C4-0942-48A7-8A16-BBAA3D08C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C69FE-87C5-4B6A-8603-7CF8D99F3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459C0-C89C-4EAC-A8B4-AE20F9DE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9BD18-EE1B-4590-B80F-52F7D16B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41164-E2FA-43A5-8779-23FB9A70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0391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1FDAE-E2B6-43E9-A455-010A63C0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4CA8-495E-4739-BC30-29FAB78E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EF12D-28E1-4A55-BF98-378972CD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7676-8EFE-47A6-BB3E-E439D2BF88C5}" type="datetimeFigureOut">
              <a:rPr lang="en-AE" smtClean="0"/>
              <a:t>09/10/2021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57B3-5768-46E8-BDB8-CBA9B24C7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F1BCE-764A-4900-A83E-AD1F34A8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37F1-E27E-43FD-BD28-88218AF834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624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404E-7A32-4FD4-95B3-E96C5FA5A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u="sng" dirty="0">
                <a:solidFill>
                  <a:srgbClr val="FF0000"/>
                </a:solidFill>
              </a:rPr>
              <a:t>القسم الثامن(السقوط الحر)</a:t>
            </a:r>
            <a:endParaRPr lang="en-AE" u="sng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1F31-27D9-4E7A-AA8F-E3752464F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3600" b="1" u="sng" dirty="0">
                <a:solidFill>
                  <a:srgbClr val="002060"/>
                </a:solidFill>
              </a:rPr>
              <a:t>نواتج التعلم : حساب سرعة وعجلة جسم يسقط سقوطا حرا</a:t>
            </a:r>
            <a:endParaRPr lang="en-AE" sz="3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1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A4F1A9-1FCD-489A-97DA-2782AD66B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6F5"/>
              </a:clrFrom>
              <a:clrTo>
                <a:srgbClr val="F2F6F5">
                  <a:alpha val="0"/>
                </a:srgbClr>
              </a:clrTo>
            </a:clrChange>
          </a:blip>
          <a:srcRect t="34498" r="2466"/>
          <a:stretch/>
        </p:blipFill>
        <p:spPr>
          <a:xfrm>
            <a:off x="3442544" y="2248506"/>
            <a:ext cx="5306912" cy="33762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D47DDA-0197-4C88-8489-628276FDB3A1}"/>
              </a:ext>
            </a:extLst>
          </p:cNvPr>
          <p:cNvSpPr/>
          <p:nvPr/>
        </p:nvSpPr>
        <p:spPr>
          <a:xfrm>
            <a:off x="4916251" y="1729135"/>
            <a:ext cx="2530822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BH" sz="30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قواعد التعلم عن بعد</a:t>
            </a:r>
            <a:endParaRPr lang="en-US" sz="303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Uae Cartoon Images, Stock Photos &amp; Vectors | Shutterstock">
            <a:extLst>
              <a:ext uri="{FF2B5EF4-FFF2-40B4-BE49-F238E27FC236}">
                <a16:creationId xmlns:a16="http://schemas.microsoft.com/office/drawing/2014/main" id="{851AF51B-CCE8-4205-9BC1-15303BD5B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2416091" y="1427738"/>
            <a:ext cx="22671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FB2679-C01A-40DF-8953-1A0C17E1A893}"/>
              </a:ext>
            </a:extLst>
          </p:cNvPr>
          <p:cNvSpPr/>
          <p:nvPr/>
        </p:nvSpPr>
        <p:spPr>
          <a:xfrm>
            <a:off x="2752661" y="3599046"/>
            <a:ext cx="3429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AE" sz="1125" dirty="0"/>
              <a:t>ملتزمون يا وطن</a:t>
            </a:r>
          </a:p>
        </p:txBody>
      </p:sp>
    </p:spTree>
    <p:extLst>
      <p:ext uri="{BB962C8B-B14F-4D97-AF65-F5344CB8AC3E}">
        <p14:creationId xmlns:p14="http://schemas.microsoft.com/office/powerpoint/2010/main" val="403021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03A8-2DBE-4AFE-B366-E8DE8AAE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212724"/>
            <a:ext cx="7264400" cy="4841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A4A0BD-9950-491A-851B-0AFA8BFEA428}"/>
                  </a:ext>
                </a:extLst>
              </p14:cNvPr>
              <p14:cNvContentPartPr/>
              <p14:nvPr/>
            </p14:nvContentPartPr>
            <p14:xfrm>
              <a:off x="20160" y="241200"/>
              <a:ext cx="7135200" cy="6472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A4A0BD-9950-491A-851B-0AFA8BFEA4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" y="231840"/>
                <a:ext cx="7153920" cy="64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75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42CE1-70E3-4A78-8843-8A15F47D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338930"/>
            <a:ext cx="7394574" cy="4956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38A75-6393-4B9D-A149-04D94D15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90500"/>
            <a:ext cx="2844800" cy="651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13D284-6544-4492-9928-DA8EE183BC66}"/>
                  </a:ext>
                </a:extLst>
              </p14:cNvPr>
              <p14:cNvContentPartPr/>
              <p14:nvPr/>
            </p14:nvContentPartPr>
            <p14:xfrm>
              <a:off x="6423480" y="889200"/>
              <a:ext cx="497520" cy="46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13D284-6544-4492-9928-DA8EE183BC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4120" y="879840"/>
                <a:ext cx="5162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5477A1-7E8E-4379-89C8-4E19CFC456D3}"/>
                  </a:ext>
                </a:extLst>
              </p14:cNvPr>
              <p14:cNvContentPartPr/>
              <p14:nvPr/>
            </p14:nvContentPartPr>
            <p14:xfrm>
              <a:off x="127800" y="421560"/>
              <a:ext cx="6023520" cy="4928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5477A1-7E8E-4379-89C8-4E19CFC456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440" y="412200"/>
                <a:ext cx="6042240" cy="49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D3EC3F-DCA5-40CA-B7B1-560F30DE6E7F}"/>
                  </a:ext>
                </a:extLst>
              </p14:cNvPr>
              <p14:cNvContentPartPr/>
              <p14:nvPr/>
            </p14:nvContentPartPr>
            <p14:xfrm>
              <a:off x="173880" y="129960"/>
              <a:ext cx="11305440" cy="6424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D3EC3F-DCA5-40CA-B7B1-560F30DE6E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520" y="120600"/>
                <a:ext cx="11324160" cy="64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13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4E3FE-35A4-4A64-B88A-4333E22A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61950"/>
            <a:ext cx="7035800" cy="4997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083269-1675-44E4-B50A-8F7033CC2669}"/>
                  </a:ext>
                </a:extLst>
              </p14:cNvPr>
              <p14:cNvContentPartPr/>
              <p14:nvPr/>
            </p14:nvContentPartPr>
            <p14:xfrm>
              <a:off x="21960" y="111960"/>
              <a:ext cx="11619000" cy="621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083269-1675-44E4-B50A-8F7033CC26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" y="102600"/>
                <a:ext cx="11637720" cy="62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5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AA34-90FC-43D7-BBEA-EAC94837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369887"/>
            <a:ext cx="6715125" cy="126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55D5F-96AF-4E86-A50C-AFEC086E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9" y="2076450"/>
            <a:ext cx="6438899" cy="3314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A97669-E1B1-4E0F-97CC-99C7F4883443}"/>
                  </a:ext>
                </a:extLst>
              </p14:cNvPr>
              <p14:cNvContentPartPr/>
              <p14:nvPr/>
            </p14:nvContentPartPr>
            <p14:xfrm>
              <a:off x="5581800" y="2118240"/>
              <a:ext cx="20520" cy="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A97669-E1B1-4E0F-97CC-99C7F48834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2440" y="2108880"/>
                <a:ext cx="39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DE0D47-0794-470A-81B2-0616F8400AA4}"/>
                  </a:ext>
                </a:extLst>
              </p14:cNvPr>
              <p14:cNvContentPartPr/>
              <p14:nvPr/>
            </p14:nvContentPartPr>
            <p14:xfrm>
              <a:off x="90000" y="99000"/>
              <a:ext cx="7275960" cy="6620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DE0D47-0794-470A-81B2-0616F8400A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40" y="89640"/>
                <a:ext cx="7294680" cy="66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8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EE813-3350-44EC-8703-AEA4D411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296862"/>
            <a:ext cx="8553450" cy="212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9BB13-7B7A-4B4D-A477-F892F8C7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2779714"/>
            <a:ext cx="6372225" cy="3314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CEFE17-1B2F-4292-90B0-6DB1B14A3FE2}"/>
                  </a:ext>
                </a:extLst>
              </p14:cNvPr>
              <p14:cNvContentPartPr/>
              <p14:nvPr/>
            </p14:nvContentPartPr>
            <p14:xfrm>
              <a:off x="302040" y="645840"/>
              <a:ext cx="10644840" cy="640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CEFE17-1B2F-4292-90B0-6DB1B14A3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680" y="636480"/>
                <a:ext cx="10663560" cy="64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57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F08DB-8B2F-4487-A3A1-863CDD8F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7" y="354012"/>
            <a:ext cx="8239125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29BA3-FFFC-458F-A36A-2850C079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03" y="2349500"/>
            <a:ext cx="5937571" cy="2622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67CE91-A939-485B-A40F-095902F7D261}"/>
                  </a:ext>
                </a:extLst>
              </p14:cNvPr>
              <p14:cNvContentPartPr/>
              <p14:nvPr/>
            </p14:nvContentPartPr>
            <p14:xfrm>
              <a:off x="329400" y="1296000"/>
              <a:ext cx="11703240" cy="565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67CE91-A939-485B-A40F-095902F7D2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40" y="1286640"/>
                <a:ext cx="11721960" cy="56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B68D7-23C8-4287-A34C-3899947F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75" y="219075"/>
            <a:ext cx="8324850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55845-A060-48BC-82EB-DC0773190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99" y="2159000"/>
            <a:ext cx="5451475" cy="381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10765D-D522-4959-AAC6-D4DFFEE84056}"/>
                  </a:ext>
                </a:extLst>
              </p14:cNvPr>
              <p14:cNvContentPartPr/>
              <p14:nvPr/>
            </p14:nvContentPartPr>
            <p14:xfrm>
              <a:off x="84600" y="225360"/>
              <a:ext cx="11676960" cy="654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10765D-D522-4959-AAC6-D4DFFEE840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40" y="216000"/>
                <a:ext cx="11695680" cy="65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2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24</Words>
  <Application>Microsoft Office PowerPoint</Application>
  <PresentationFormat>Widescreen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القسم الثامن(السقوط الحر)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القسم الثامن(السقوط الحر)</dc:title>
  <dc:creator>Suha Mohammad Khalil Abu Alrashta</dc:creator>
  <cp:lastModifiedBy>Suha Mohammad Khalil Abu Alrashta</cp:lastModifiedBy>
  <cp:revision>2</cp:revision>
  <dcterms:created xsi:type="dcterms:W3CDTF">2021-10-09T16:14:28Z</dcterms:created>
  <dcterms:modified xsi:type="dcterms:W3CDTF">2021-10-10T09:43:57Z</dcterms:modified>
</cp:coreProperties>
</file>