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  <p:sldMasterId id="2147483959" r:id="rId2"/>
    <p:sldMasterId id="2147483983" r:id="rId3"/>
    <p:sldMasterId id="2147483995" r:id="rId4"/>
    <p:sldMasterId id="2147484007" r:id="rId5"/>
  </p:sldMasterIdLst>
  <p:notesMasterIdLst>
    <p:notesMasterId r:id="rId38"/>
  </p:notesMasterIdLst>
  <p:sldIdLst>
    <p:sldId id="1864" r:id="rId6"/>
    <p:sldId id="1837" r:id="rId7"/>
    <p:sldId id="1850" r:id="rId8"/>
    <p:sldId id="1675" r:id="rId9"/>
    <p:sldId id="1676" r:id="rId10"/>
    <p:sldId id="1677" r:id="rId11"/>
    <p:sldId id="1846" r:id="rId12"/>
    <p:sldId id="1802" r:id="rId13"/>
    <p:sldId id="1356" r:id="rId14"/>
    <p:sldId id="1811" r:id="rId15"/>
    <p:sldId id="1874" r:id="rId16"/>
    <p:sldId id="726" r:id="rId17"/>
    <p:sldId id="462" r:id="rId18"/>
    <p:sldId id="1640" r:id="rId19"/>
    <p:sldId id="256" r:id="rId20"/>
    <p:sldId id="257" r:id="rId21"/>
    <p:sldId id="1865" r:id="rId22"/>
    <p:sldId id="1726" r:id="rId23"/>
    <p:sldId id="1858" r:id="rId24"/>
    <p:sldId id="1871" r:id="rId25"/>
    <p:sldId id="1872" r:id="rId26"/>
    <p:sldId id="1873" r:id="rId27"/>
    <p:sldId id="1868" r:id="rId28"/>
    <p:sldId id="1824" r:id="rId29"/>
    <p:sldId id="1836" r:id="rId30"/>
    <p:sldId id="1866" r:id="rId31"/>
    <p:sldId id="1813" r:id="rId32"/>
    <p:sldId id="1829" r:id="rId33"/>
    <p:sldId id="1830" r:id="rId34"/>
    <p:sldId id="1867" r:id="rId35"/>
    <p:sldId id="259" r:id="rId36"/>
    <p:sldId id="1870" r:id="rId37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B2AD9D"/>
    <a:srgbClr val="E1F6FD"/>
    <a:srgbClr val="C198E0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1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94f89ac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94f89ac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394f89ac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394f89ac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1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394f89ac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394f89ac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394f89ac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394f89ac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07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776"/>
            <a:ext cx="14630401" cy="8309395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9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8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7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2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736" y="910742"/>
            <a:ext cx="12070080" cy="427939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9600" spc="-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061" y="5346744"/>
            <a:ext cx="12070080" cy="1371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880" cap="all" spc="240" baseline="0">
                <a:solidFill>
                  <a:schemeClr val="tx2"/>
                </a:solidFill>
                <a:latin typeface="+mj-lt"/>
              </a:defRPr>
            </a:lvl1pPr>
            <a:lvl2pPr marL="548618" indent="0" algn="ctr">
              <a:buNone/>
              <a:defRPr sz="2880"/>
            </a:lvl2pPr>
            <a:lvl3pPr marL="1097236" indent="0" algn="ctr">
              <a:buNone/>
              <a:defRPr sz="2880"/>
            </a:lvl3pPr>
            <a:lvl4pPr marL="1645854" indent="0" algn="ctr">
              <a:buNone/>
              <a:defRPr sz="2400"/>
            </a:lvl4pPr>
            <a:lvl5pPr marL="2194472" indent="0" algn="ctr">
              <a:buNone/>
              <a:defRPr sz="2400"/>
            </a:lvl5pPr>
            <a:lvl6pPr marL="2743091" indent="0" algn="ctr">
              <a:buNone/>
              <a:defRPr sz="2400"/>
            </a:lvl6pPr>
            <a:lvl7pPr marL="3291708" indent="0" algn="ctr">
              <a:buNone/>
              <a:defRPr sz="2400"/>
            </a:lvl7pPr>
            <a:lvl8pPr marL="3840326" indent="0" algn="ctr">
              <a:buNone/>
              <a:defRPr sz="2400"/>
            </a:lvl8pPr>
            <a:lvl9pPr marL="4388945" indent="0" algn="ctr">
              <a:buNone/>
              <a:defRPr sz="24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49190" y="5212080"/>
            <a:ext cx="118506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8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35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2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6" y="910742"/>
            <a:ext cx="12070080" cy="427939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9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5343754"/>
            <a:ext cx="12070080" cy="1371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880" cap="all" spc="240" baseline="0">
                <a:solidFill>
                  <a:schemeClr val="tx2"/>
                </a:solidFill>
                <a:latin typeface="+mj-lt"/>
              </a:defRPr>
            </a:lvl1pPr>
            <a:lvl2pPr marL="548618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3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85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47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09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70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32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894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49190" y="5212080"/>
            <a:ext cx="118506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669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735" y="2214881"/>
            <a:ext cx="5925312" cy="482803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1504" y="2214882"/>
            <a:ext cx="5925312" cy="482803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9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2215263"/>
            <a:ext cx="5925312" cy="88353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6736" y="3098801"/>
            <a:ext cx="5925312" cy="405384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61504" y="2215263"/>
            <a:ext cx="5925312" cy="88353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504" y="3098801"/>
            <a:ext cx="5925312" cy="405384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90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42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2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86094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848085" y="0"/>
            <a:ext cx="7681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13231"/>
            <a:ext cx="3840480" cy="2743200"/>
          </a:xfrm>
        </p:spPr>
        <p:txBody>
          <a:bodyPr anchor="b">
            <a:normAutofit/>
          </a:bodyPr>
          <a:lstStyle>
            <a:lvl1pPr>
              <a:defRPr sz="432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0" y="877824"/>
            <a:ext cx="7790688" cy="6309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3511297"/>
            <a:ext cx="3840480" cy="405494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548618" indent="0">
              <a:buNone/>
              <a:defRPr sz="1440"/>
            </a:lvl2pPr>
            <a:lvl3pPr marL="1097236" indent="0">
              <a:buNone/>
              <a:defRPr sz="1200"/>
            </a:lvl3pPr>
            <a:lvl4pPr marL="1645854" indent="0">
              <a:buNone/>
              <a:defRPr sz="1080"/>
            </a:lvl4pPr>
            <a:lvl5pPr marL="2194472" indent="0">
              <a:buNone/>
              <a:defRPr sz="1080"/>
            </a:lvl5pPr>
            <a:lvl6pPr marL="2743091" indent="0">
              <a:buNone/>
              <a:defRPr sz="1080"/>
            </a:lvl6pPr>
            <a:lvl7pPr marL="3291708" indent="0">
              <a:buNone/>
              <a:defRPr sz="1080"/>
            </a:lvl7pPr>
            <a:lvl8pPr marL="3840326" indent="0">
              <a:buNone/>
              <a:defRPr sz="1080"/>
            </a:lvl8pPr>
            <a:lvl9pPr marL="4388945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8614" y="7751744"/>
            <a:ext cx="3142212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60720" y="7751744"/>
            <a:ext cx="5577840" cy="4381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6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3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5943600"/>
            <a:ext cx="1462659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5898091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7" y="6089904"/>
            <a:ext cx="12135917" cy="987552"/>
          </a:xfrm>
        </p:spPr>
        <p:txBody>
          <a:bodyPr lIns="91440" tIns="0" rIns="91440" bIns="0" anchor="b">
            <a:noAutofit/>
          </a:bodyPr>
          <a:lstStyle>
            <a:lvl1pPr>
              <a:defRPr sz="432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0"/>
            <a:ext cx="14630382" cy="5898091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840">
                <a:solidFill>
                  <a:schemeClr val="bg1"/>
                </a:solidFill>
              </a:defRPr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6737" y="7088428"/>
            <a:ext cx="12135917" cy="71323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720"/>
              </a:spcAft>
              <a:buNone/>
              <a:defRPr sz="1800">
                <a:solidFill>
                  <a:srgbClr val="FFFFFF"/>
                </a:solidFill>
              </a:defRPr>
            </a:lvl1pPr>
            <a:lvl2pPr marL="548618" indent="0">
              <a:buNone/>
              <a:defRPr sz="1440"/>
            </a:lvl2pPr>
            <a:lvl3pPr marL="1097236" indent="0">
              <a:buNone/>
              <a:defRPr sz="1200"/>
            </a:lvl3pPr>
            <a:lvl4pPr marL="1645854" indent="0">
              <a:buNone/>
              <a:defRPr sz="1080"/>
            </a:lvl4pPr>
            <a:lvl5pPr marL="2194472" indent="0">
              <a:buNone/>
              <a:defRPr sz="1080"/>
            </a:lvl5pPr>
            <a:lvl6pPr marL="2743091" indent="0">
              <a:buNone/>
              <a:defRPr sz="1080"/>
            </a:lvl6pPr>
            <a:lvl7pPr marL="3291708" indent="0">
              <a:buNone/>
              <a:defRPr sz="1080"/>
            </a:lvl7pPr>
            <a:lvl8pPr marL="3840326" indent="0">
              <a:buNone/>
              <a:defRPr sz="1080"/>
            </a:lvl8pPr>
            <a:lvl9pPr marL="4388945" indent="0">
              <a:buNone/>
              <a:defRPr sz="10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2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2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97736"/>
            <a:ext cx="3154680" cy="690890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97734"/>
            <a:ext cx="9281160" cy="6908906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2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4268420" y="757124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227" y="1318065"/>
            <a:ext cx="12382102" cy="5273986"/>
          </a:xfrm>
        </p:spPr>
        <p:txBody>
          <a:bodyPr anchor="ctr">
            <a:noAutofit/>
          </a:bodyPr>
          <a:lstStyle>
            <a:lvl1pPr algn="ctr">
              <a:defRPr sz="12000" spc="96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054" y="7175036"/>
            <a:ext cx="9654448" cy="8907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 i="0" cap="all" spc="480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4228" y="7650815"/>
            <a:ext cx="2795666" cy="41815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398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662" y="7650815"/>
            <a:ext cx="2795668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668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516" y="1288666"/>
            <a:ext cx="9824485" cy="4877552"/>
          </a:xfrm>
        </p:spPr>
        <p:txBody>
          <a:bodyPr anchor="b">
            <a:normAutofit/>
          </a:bodyPr>
          <a:lstStyle>
            <a:lvl1pPr>
              <a:defRPr sz="10080" spc="96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1516" y="6191738"/>
            <a:ext cx="8420986" cy="11413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 cap="all" spc="480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83856" y="7650815"/>
            <a:ext cx="1792736" cy="41815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34877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0921" y="7650815"/>
            <a:ext cx="1785079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3377566" cy="82296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37488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77355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27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74" y="457201"/>
            <a:ext cx="12207240" cy="179222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760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60637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0637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2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64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10" y="1"/>
            <a:ext cx="14620876" cy="8294370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612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1" y="548640"/>
            <a:ext cx="3710538" cy="1436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cap="all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61" y="1104452"/>
            <a:ext cx="7390102" cy="5982149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3" y="2089603"/>
            <a:ext cx="3710538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8062" y="7650815"/>
            <a:ext cx="1480026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5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9217" y="7650815"/>
            <a:ext cx="1478947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18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0157" y="1"/>
            <a:ext cx="8826702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0" y="548640"/>
            <a:ext cx="3710540" cy="143600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0" y="2089603"/>
            <a:ext cx="3710540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9140" y="7650815"/>
            <a:ext cx="1478947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4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5082" y="7650815"/>
            <a:ext cx="1481328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3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9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79585" y="458863"/>
            <a:ext cx="1790558" cy="672048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458863"/>
            <a:ext cx="10071102" cy="672048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4268420" y="757124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227" y="1318065"/>
            <a:ext cx="12382102" cy="5273986"/>
          </a:xfrm>
        </p:spPr>
        <p:txBody>
          <a:bodyPr anchor="ctr">
            <a:noAutofit/>
          </a:bodyPr>
          <a:lstStyle>
            <a:lvl1pPr algn="ctr">
              <a:defRPr sz="12000" spc="96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054" y="7175036"/>
            <a:ext cx="9654448" cy="89073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 i="0" cap="all" spc="480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4228" y="7650815"/>
            <a:ext cx="2795666" cy="41815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398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662" y="7650815"/>
            <a:ext cx="2795668" cy="41495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9198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22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516" y="1288666"/>
            <a:ext cx="9824485" cy="4877552"/>
          </a:xfrm>
        </p:spPr>
        <p:txBody>
          <a:bodyPr anchor="b">
            <a:normAutofit/>
          </a:bodyPr>
          <a:lstStyle>
            <a:lvl1pPr>
              <a:defRPr sz="10080" spc="96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1516" y="6191738"/>
            <a:ext cx="8420986" cy="11413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 cap="all" spc="480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83856" y="7650815"/>
            <a:ext cx="1792736" cy="41815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34877" y="7650815"/>
            <a:ext cx="4937760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0921" y="7650815"/>
            <a:ext cx="1785079" cy="4149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3377566" cy="82296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9092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77355" y="2743200"/>
            <a:ext cx="5760720" cy="43434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77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74" y="457201"/>
            <a:ext cx="12207240" cy="179222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760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60637" y="2639560"/>
            <a:ext cx="5760720" cy="75903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0637" y="3490922"/>
            <a:ext cx="5760720" cy="359567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45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10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0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1" y="548640"/>
            <a:ext cx="3710538" cy="1436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cap="all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61" y="1104452"/>
            <a:ext cx="7390102" cy="5982149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3" y="2089603"/>
            <a:ext cx="3710538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8062" y="7650815"/>
            <a:ext cx="1480026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5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9217" y="7650815"/>
            <a:ext cx="1478947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791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0157" y="1"/>
            <a:ext cx="8826702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5460" y="548640"/>
            <a:ext cx="3710540" cy="143600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280" b="1" i="0" spc="36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5460" y="2089603"/>
            <a:ext cx="3710540" cy="4996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9140" y="7650815"/>
            <a:ext cx="1478947" cy="418154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4" cy="41495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25082" y="7650815"/>
            <a:ext cx="1481328" cy="414955"/>
          </a:xfrm>
        </p:spPr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30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9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79585" y="458863"/>
            <a:ext cx="1790558" cy="672048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458863"/>
            <a:ext cx="10071102" cy="672048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4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8733" y="1191320"/>
            <a:ext cx="13632960" cy="32841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98720" y="4534600"/>
            <a:ext cx="13632960" cy="1268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3461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98720" y="3441360"/>
            <a:ext cx="13632960" cy="1346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6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1353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4864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63040" lvl="1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2pPr>
            <a:lvl3pPr marL="2194560" lvl="2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3pPr>
            <a:lvl4pPr marL="2926080" lvl="3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4pPr>
            <a:lvl5pPr marL="3657600" lvl="4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5pPr>
            <a:lvl6pPr marL="4389120" lvl="5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6pPr>
            <a:lvl7pPr marL="5120640" lvl="6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7pPr>
            <a:lvl8pPr marL="5852160" lvl="7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8pPr>
            <a:lvl9pPr marL="6583680" lvl="8" indent="-508000">
              <a:spcBef>
                <a:spcPts val="2560"/>
              </a:spcBef>
              <a:spcAft>
                <a:spcPts val="2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6889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6399840" cy="5466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08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240"/>
            </a:lvl1pPr>
            <a:lvl2pPr marL="1463040" lvl="1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2pPr>
            <a:lvl3pPr marL="2194560" lvl="2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3pPr>
            <a:lvl4pPr marL="2926080" lvl="3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4pPr>
            <a:lvl5pPr marL="3657600" lvl="4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5pPr>
            <a:lvl6pPr marL="4389120" lvl="5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6pPr>
            <a:lvl7pPr marL="5120640" lvl="6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7pPr>
            <a:lvl8pPr marL="5852160" lvl="7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8pPr>
            <a:lvl9pPr marL="6583680" lvl="8" indent="-487680">
              <a:spcBef>
                <a:spcPts val="2560"/>
              </a:spcBef>
              <a:spcAft>
                <a:spcPts val="2560"/>
              </a:spcAft>
              <a:buSzPts val="1200"/>
              <a:buChar char="■"/>
              <a:defRPr sz="192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731840" y="1843960"/>
            <a:ext cx="6399840" cy="5466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08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240"/>
            </a:lvl1pPr>
            <a:lvl2pPr marL="1463040" lvl="1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2pPr>
            <a:lvl3pPr marL="2194560" lvl="2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3pPr>
            <a:lvl4pPr marL="2926080" lvl="3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4pPr>
            <a:lvl5pPr marL="3657600" lvl="4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5pPr>
            <a:lvl6pPr marL="4389120" lvl="5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6pPr>
            <a:lvl7pPr marL="5120640" lvl="6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7pPr>
            <a:lvl8pPr marL="5852160" lvl="7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8pPr>
            <a:lvl9pPr marL="6583680" lvl="8" indent="-487680">
              <a:spcBef>
                <a:spcPts val="2560"/>
              </a:spcBef>
              <a:spcAft>
                <a:spcPts val="2560"/>
              </a:spcAft>
              <a:buSzPts val="1200"/>
              <a:buChar char="■"/>
              <a:defRPr sz="192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5973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711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941" y="680314"/>
            <a:ext cx="10678186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6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8720" y="888960"/>
            <a:ext cx="4492800" cy="1209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84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98720" y="2223360"/>
            <a:ext cx="4492800" cy="5087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48768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20"/>
            </a:lvl1pPr>
            <a:lvl2pPr marL="1463040" lvl="1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2pPr>
            <a:lvl3pPr marL="2194560" lvl="2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3pPr>
            <a:lvl4pPr marL="2926080" lvl="3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4pPr>
            <a:lvl5pPr marL="3657600" lvl="4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5pPr>
            <a:lvl6pPr marL="4389120" lvl="5" indent="-487680">
              <a:spcBef>
                <a:spcPts val="2560"/>
              </a:spcBef>
              <a:spcAft>
                <a:spcPts val="0"/>
              </a:spcAft>
              <a:buSzPts val="1200"/>
              <a:buChar char="■"/>
              <a:defRPr sz="1920"/>
            </a:lvl6pPr>
            <a:lvl7pPr marL="5120640" lvl="6" indent="-487680">
              <a:spcBef>
                <a:spcPts val="2560"/>
              </a:spcBef>
              <a:spcAft>
                <a:spcPts val="0"/>
              </a:spcAft>
              <a:buSzPts val="1200"/>
              <a:buChar char="●"/>
              <a:defRPr sz="1920"/>
            </a:lvl7pPr>
            <a:lvl8pPr marL="5852160" lvl="7" indent="-487680">
              <a:spcBef>
                <a:spcPts val="2560"/>
              </a:spcBef>
              <a:spcAft>
                <a:spcPts val="0"/>
              </a:spcAft>
              <a:buSzPts val="1200"/>
              <a:buChar char="○"/>
              <a:defRPr sz="1920"/>
            </a:lvl8pPr>
            <a:lvl9pPr marL="6583680" lvl="8" indent="-487680">
              <a:spcBef>
                <a:spcPts val="2560"/>
              </a:spcBef>
              <a:spcAft>
                <a:spcPts val="2560"/>
              </a:spcAft>
              <a:buSzPts val="1200"/>
              <a:buChar char="■"/>
              <a:defRPr sz="192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264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784400" y="720240"/>
            <a:ext cx="10188480" cy="65452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68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289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315200" y="-200"/>
            <a:ext cx="731520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24800" y="1973080"/>
            <a:ext cx="6472320" cy="23716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72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24800" y="4484920"/>
            <a:ext cx="6472320" cy="1976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6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7903200" y="1158520"/>
            <a:ext cx="6139200" cy="59121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731520" lvl="0" indent="-54864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63040" lvl="1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2pPr>
            <a:lvl3pPr marL="2194560" lvl="2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3pPr>
            <a:lvl4pPr marL="2926080" lvl="3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4pPr>
            <a:lvl5pPr marL="3657600" lvl="4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5pPr>
            <a:lvl6pPr marL="4389120" lvl="5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6pPr>
            <a:lvl7pPr marL="5120640" lvl="6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7pPr>
            <a:lvl8pPr marL="5852160" lvl="7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8pPr>
            <a:lvl9pPr marL="6583680" lvl="8" indent="-508000">
              <a:spcBef>
                <a:spcPts val="2560"/>
              </a:spcBef>
              <a:spcAft>
                <a:spcPts val="2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132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98720" y="6768920"/>
            <a:ext cx="9598080" cy="9681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731520" lvl="0" indent="-3657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2571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98720" y="1769800"/>
            <a:ext cx="13632960" cy="31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98720" y="5043560"/>
            <a:ext cx="13632960" cy="2081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4864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63040" lvl="1" indent="-508000" algn="ctr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2pPr>
            <a:lvl3pPr marL="2194560" lvl="2" indent="-508000" algn="ctr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3pPr>
            <a:lvl4pPr marL="2926080" lvl="3" indent="-508000" algn="ctr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4pPr>
            <a:lvl5pPr marL="3657600" lvl="4" indent="-508000" algn="ctr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5pPr>
            <a:lvl6pPr marL="4389120" lvl="5" indent="-508000" algn="ctr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6pPr>
            <a:lvl7pPr marL="5120640" lvl="6" indent="-508000" algn="ctr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7pPr>
            <a:lvl8pPr marL="5852160" lvl="7" indent="-508000" algn="ctr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8pPr>
            <a:lvl9pPr marL="6583680" lvl="8" indent="-508000" algn="ctr">
              <a:spcBef>
                <a:spcPts val="2560"/>
              </a:spcBef>
              <a:spcAft>
                <a:spcPts val="2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8838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879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2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3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10093653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10093653" y="0"/>
            <a:ext cx="4536748" cy="82296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8048" y="682014"/>
            <a:ext cx="10677078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5716"/>
            <a:ext cx="4536094" cy="8223884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4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80960"/>
            <a:ext cx="1463040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7601179"/>
            <a:ext cx="14630401" cy="79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2214881"/>
            <a:ext cx="12070080" cy="48280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38" y="7751744"/>
            <a:ext cx="29667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rgbClr val="FFFFFF"/>
                </a:solidFill>
              </a:defRPr>
            </a:lvl1pPr>
          </a:lstStyle>
          <a:p>
            <a:fld id="{D48EBC37-F519-204E-8436-1E0F93D0FF41}" type="datetimeFigureOut">
              <a:rPr lang="en-AE" smtClean="0"/>
              <a:t>11/07/2020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3423" y="7751744"/>
            <a:ext cx="578736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cap="all" baseline="0">
                <a:solidFill>
                  <a:srgbClr val="FFFFFF"/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550" y="7751744"/>
            <a:ext cx="157443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rgbClr val="FFFFFF"/>
                </a:solidFill>
              </a:defRPr>
            </a:lvl1pPr>
          </a:lstStyle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1432238" y="2085414"/>
            <a:ext cx="1196035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8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1097236" rtl="0" eaLnBrk="1" latinLnBrk="0" hangingPunct="1">
        <a:lnSpc>
          <a:spcPct val="85000"/>
        </a:lnSpc>
        <a:spcBef>
          <a:spcPct val="0"/>
        </a:spcBef>
        <a:buNone/>
        <a:defRPr sz="5760" kern="1200" spc="-6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9723" indent="-109723" algn="l" defTabSz="1097236" rtl="0" eaLnBrk="1" latinLnBrk="0" hangingPunct="1">
        <a:lnSpc>
          <a:spcPct val="90000"/>
        </a:lnSpc>
        <a:spcBef>
          <a:spcPts val="1440"/>
        </a:spcBef>
        <a:spcAft>
          <a:spcPts val="24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0840" indent="-219448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0287" indent="-219448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99734" indent="-219448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19181" indent="-219448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19947" indent="-274309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559938" indent="-274309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99928" indent="-274309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39918" indent="-274309" algn="l" defTabSz="1097236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2014" y="458862"/>
            <a:ext cx="12213986" cy="179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743202"/>
            <a:ext cx="12213986" cy="431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2014" y="7650815"/>
            <a:ext cx="2795666" cy="41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50815"/>
            <a:ext cx="4937760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2" y="7650815"/>
            <a:ext cx="3383279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062990" cy="8229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4290243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50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1097280" rtl="1" eaLnBrk="1" latinLnBrk="0" hangingPunct="1">
        <a:lnSpc>
          <a:spcPct val="90000"/>
        </a:lnSpc>
        <a:spcBef>
          <a:spcPct val="0"/>
        </a:spcBef>
        <a:buNone/>
        <a:defRPr sz="6120" kern="1200" cap="all" spc="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229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21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716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9202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6888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2014" y="458862"/>
            <a:ext cx="12213986" cy="179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014" y="2743202"/>
            <a:ext cx="12213986" cy="431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2014" y="7650815"/>
            <a:ext cx="2795666" cy="41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50815"/>
            <a:ext cx="4937760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2" y="7650815"/>
            <a:ext cx="3383279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062990" cy="8229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4290243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1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1097280" rtl="1" eaLnBrk="1" latinLnBrk="0" hangingPunct="1">
        <a:lnSpc>
          <a:spcPct val="90000"/>
        </a:lnSpc>
        <a:spcBef>
          <a:spcPct val="0"/>
        </a:spcBef>
        <a:buNone/>
        <a:defRPr sz="6120" kern="1200" cap="all" spc="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229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216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716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9202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46888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</a:defRPr>
            </a:lvl1pPr>
            <a:lvl2pPr lvl="1" algn="r">
              <a:buNone/>
              <a:defRPr sz="1600">
                <a:solidFill>
                  <a:schemeClr val="dk2"/>
                </a:solidFill>
              </a:defRPr>
            </a:lvl2pPr>
            <a:lvl3pPr lvl="2" algn="r">
              <a:buNone/>
              <a:defRPr sz="1600">
                <a:solidFill>
                  <a:schemeClr val="dk2"/>
                </a:solidFill>
              </a:defRPr>
            </a:lvl3pPr>
            <a:lvl4pPr lvl="3" algn="r">
              <a:buNone/>
              <a:defRPr sz="1600">
                <a:solidFill>
                  <a:schemeClr val="dk2"/>
                </a:solidFill>
              </a:defRPr>
            </a:lvl4pPr>
            <a:lvl5pPr lvl="4" algn="r">
              <a:buNone/>
              <a:defRPr sz="1600">
                <a:solidFill>
                  <a:schemeClr val="dk2"/>
                </a:solidFill>
              </a:defRPr>
            </a:lvl5pPr>
            <a:lvl6pPr lvl="5" algn="r">
              <a:buNone/>
              <a:defRPr sz="1600">
                <a:solidFill>
                  <a:schemeClr val="dk2"/>
                </a:solidFill>
              </a:defRPr>
            </a:lvl6pPr>
            <a:lvl7pPr lvl="6" algn="r">
              <a:buNone/>
              <a:defRPr sz="1600">
                <a:solidFill>
                  <a:schemeClr val="dk2"/>
                </a:solidFill>
              </a:defRPr>
            </a:lvl7pPr>
            <a:lvl8pPr lvl="7" algn="r">
              <a:buNone/>
              <a:defRPr sz="1600">
                <a:solidFill>
                  <a:schemeClr val="dk2"/>
                </a:solidFill>
              </a:defRPr>
            </a:lvl8pPr>
            <a:lvl9pPr lvl="8" algn="r">
              <a:buNone/>
              <a:defRPr sz="16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6090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adrasa.org/category/arabic/section/section-%D8%A7%D9%84%D9%85%D8%AD%D8%A7%D8%AF%D8%AB%D8%A9/subsection/%D8%A7%D9%84%D8%AA%D8%B9%D8%A8%D9%8A%D8%B1%20%D8%B9%D9%86%20%D8%A7%D9%84%D9%86%D9%81%D8%B3/lesson/%D8%A2%D8%AF%D8%A7%D8%A8%20%D8%A7%D9%84%D8%A7%D8%B3%D8%AA%D9%85%D8%A7%D8%B9%20%D9%88%D8%A7%D9%84%D8%AA%D8%AD%D8%AF%D8%AB" TargetMode="Externa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F6F4BD13-F943-441B-9806-58644B5AB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68419" y="757123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4A45CF26-8531-4C77-B7E6-D1CC95A3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156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951376" y="4368819"/>
            <a:ext cx="7644531" cy="20746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all" spc="800" normalizeH="0" baseline="0" noProof="0" dirty="0">
                <a:ln>
                  <a:noFill/>
                </a:ln>
                <a:solidFill>
                  <a:srgbClr val="E1F6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الحصة الأولى </a:t>
            </a:r>
          </a:p>
        </p:txBody>
      </p:sp>
      <p:sp>
        <p:nvSpPr>
          <p:cNvPr id="27" name="Freeform: Shape 15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0843" y="1543267"/>
            <a:ext cx="5379548" cy="6686333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7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0745" y="0"/>
            <a:ext cx="6412923" cy="3860782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19">
            <a:extLst>
              <a:ext uri="{FF2B5EF4-FFF2-40B4-BE49-F238E27FC236}">
                <a16:creationId xmlns:a16="http://schemas.microsoft.com/office/drawing/2014/main" id="{8AA67516-D5EE-411A-A4E4-A25599272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5617" y="0"/>
            <a:ext cx="6023179" cy="366618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26" y="190083"/>
            <a:ext cx="3632894" cy="2511999"/>
          </a:xfrm>
          <a:prstGeom prst="rect">
            <a:avLst/>
          </a:prstGeom>
        </p:spPr>
      </p:pic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B6922953-020C-4A91-B326-3EC0C073B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7758" y="1719921"/>
            <a:ext cx="5202644" cy="6509679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28D3827E-FE22-4C76-811A-59B98BB2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58" y="2588864"/>
            <a:ext cx="4593753" cy="4817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909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9530446" y="511530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sng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cs typeface="Aldhabi" panose="01000000000000000000" pitchFamily="2" charset="-78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1251284" y="2037347"/>
            <a:ext cx="12848275" cy="5181600"/>
          </a:xfrm>
          <a:prstGeom prst="roundRect">
            <a:avLst>
              <a:gd name="adj" fmla="val 6782"/>
            </a:avLst>
          </a:prstGeom>
          <a:solidFill>
            <a:srgbClr val="E1F6FD"/>
          </a:solidFill>
          <a:ln w="57150">
            <a:solidFill>
              <a:schemeClr val="tx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AE" sz="5400" b="1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نق</a:t>
            </a: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دم عرضا شفويا</a:t>
            </a:r>
            <a:r>
              <a:rPr kumimoji="0" lang="ar-AE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AE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إقناعيا</a:t>
            </a:r>
            <a:r>
              <a:rPr kumimoji="0" lang="ar-AE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منظما عن ظاهرة </a:t>
            </a:r>
          </a:p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أو مشكلة ، نعرض فيه الأسباب والنتائج ، ونقترح حلا أو أكثر ، ونستخدم إستراتيجيات الكلام المتضمنة : ضبط التنغيم ، ووضوح الصوت ، وتوقيت الكلام ، والاتصال البصري ، ونعبر عن وجهة نظرنا في المادة المعروضة . </a:t>
            </a:r>
            <a:endParaRPr kumimoji="0" lang="ar-AE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342061" y="130839"/>
            <a:ext cx="8563249" cy="253838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ماذا نعرف عن العمل التطوعي ؟</a:t>
            </a:r>
            <a:endParaRPr kumimoji="0" lang="ar-AE" sz="8000" b="1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1480507" y="130839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القبلي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750098" y="3699042"/>
            <a:ext cx="12611100" cy="2088584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mentimeter</a:t>
            </a:r>
            <a:endParaRPr kumimoji="0" lang="ar-AE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8277727" y="6432261"/>
            <a:ext cx="2862826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552" y="5517058"/>
            <a:ext cx="2734388" cy="2005218"/>
          </a:xfrm>
          <a:prstGeom prst="rect">
            <a:avLst/>
          </a:prstGeom>
        </p:spPr>
      </p:pic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750DA099-A21D-4D01-A758-1D86BFC3C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70" y="77319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1">
            <a:extLst>
              <a:ext uri="{FF2B5EF4-FFF2-40B4-BE49-F238E27FC236}">
                <a16:creationId xmlns:a16="http://schemas.microsoft.com/office/drawing/2014/main" id="{C316D1EA-0D49-4E80-A7B4-1B86A30C98F9}"/>
              </a:ext>
            </a:extLst>
          </p:cNvPr>
          <p:cNvSpPr/>
          <p:nvPr/>
        </p:nvSpPr>
        <p:spPr>
          <a:xfrm>
            <a:off x="2558752" y="2879435"/>
            <a:ext cx="6129866" cy="60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360" b="1" dirty="0">
                <a:ln w="10160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فِعْل الخير دون انتظار مقابل</a:t>
            </a:r>
          </a:p>
        </p:txBody>
      </p:sp>
    </p:spTree>
    <p:extLst>
      <p:ext uri="{BB962C8B-B14F-4D97-AF65-F5344CB8AC3E}">
        <p14:creationId xmlns:p14="http://schemas.microsoft.com/office/powerpoint/2010/main" val="867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57A911-561D-408F-BD4A-AF3FECC6A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4" t="19166" r="26236" b="12171"/>
          <a:stretch/>
        </p:blipFill>
        <p:spPr>
          <a:xfrm>
            <a:off x="1475873" y="1001776"/>
            <a:ext cx="12517085" cy="6906982"/>
          </a:xfrm>
          <a:prstGeom prst="rect">
            <a:avLst/>
          </a:prstGeom>
          <a:ln w="57150"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F7687-6F6A-4B7A-BF4F-CE5DC7DB6036}"/>
              </a:ext>
            </a:extLst>
          </p:cNvPr>
          <p:cNvSpPr txBox="1"/>
          <p:nvPr/>
        </p:nvSpPr>
        <p:spPr>
          <a:xfrm>
            <a:off x="9987590" y="2787"/>
            <a:ext cx="4411580" cy="719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tabLst>
                <a:tab pos="2522538" algn="l"/>
              </a:tabLst>
            </a:pPr>
            <a:r>
              <a:rPr lang="ar-AE" sz="4073" b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العرض : 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F2E05A0-67CE-465A-8162-8DF149B5A166}"/>
              </a:ext>
            </a:extLst>
          </p:cNvPr>
          <p:cNvSpPr/>
          <p:nvPr/>
        </p:nvSpPr>
        <p:spPr>
          <a:xfrm>
            <a:off x="11012903" y="72462"/>
            <a:ext cx="2655202" cy="706974"/>
          </a:xfrm>
          <a:prstGeom prst="roundRect">
            <a:avLst/>
          </a:prstGeom>
          <a:solidFill>
            <a:srgbClr val="0070C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3F0A0BC-72B6-41A4-A8EE-1BDDD5244F22}"/>
              </a:ext>
            </a:extLst>
          </p:cNvPr>
          <p:cNvSpPr/>
          <p:nvPr/>
        </p:nvSpPr>
        <p:spPr>
          <a:xfrm>
            <a:off x="5229725" y="1119838"/>
            <a:ext cx="8534633" cy="4332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BD8D539-B7F0-42AD-AFDA-E86041BD1AFE}"/>
              </a:ext>
            </a:extLst>
          </p:cNvPr>
          <p:cNvSpPr/>
          <p:nvPr/>
        </p:nvSpPr>
        <p:spPr>
          <a:xfrm>
            <a:off x="7924799" y="3355892"/>
            <a:ext cx="5743306" cy="47104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1BA512B-098B-4767-B6F2-E37D5F116F34}"/>
              </a:ext>
            </a:extLst>
          </p:cNvPr>
          <p:cNvSpPr/>
          <p:nvPr/>
        </p:nvSpPr>
        <p:spPr>
          <a:xfrm>
            <a:off x="1670441" y="3971178"/>
            <a:ext cx="12127947" cy="1059061"/>
          </a:xfrm>
          <a:prstGeom prst="roundRect">
            <a:avLst/>
          </a:prstGeom>
          <a:solidFill>
            <a:srgbClr val="92D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BDAC216-A3FA-4A67-AD15-6641E8D7D602}"/>
              </a:ext>
            </a:extLst>
          </p:cNvPr>
          <p:cNvSpPr/>
          <p:nvPr/>
        </p:nvSpPr>
        <p:spPr>
          <a:xfrm>
            <a:off x="1540042" y="5098300"/>
            <a:ext cx="12288368" cy="281045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E7BFEC3-8C92-4AF2-8CB1-5F97D591BAE8}"/>
              </a:ext>
            </a:extLst>
          </p:cNvPr>
          <p:cNvSpPr/>
          <p:nvPr/>
        </p:nvSpPr>
        <p:spPr>
          <a:xfrm>
            <a:off x="4267200" y="1717740"/>
            <a:ext cx="9264313" cy="434847"/>
          </a:xfrm>
          <a:prstGeom prst="roundRect">
            <a:avLst/>
          </a:prstGeom>
          <a:solidFill>
            <a:srgbClr val="FF0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5A1555A-A6C7-405E-90A4-3A1C3C13FC9A}"/>
              </a:ext>
            </a:extLst>
          </p:cNvPr>
          <p:cNvSpPr/>
          <p:nvPr/>
        </p:nvSpPr>
        <p:spPr>
          <a:xfrm>
            <a:off x="1862051" y="1717740"/>
            <a:ext cx="2228686" cy="434847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D6912CF-0F13-4278-A0F9-85E46CD0269B}"/>
              </a:ext>
            </a:extLst>
          </p:cNvPr>
          <p:cNvSpPr/>
          <p:nvPr/>
        </p:nvSpPr>
        <p:spPr>
          <a:xfrm>
            <a:off x="8903368" y="2223416"/>
            <a:ext cx="4310749" cy="434847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FD5005B-80C7-47F5-9424-F9D8D3C5D494}"/>
              </a:ext>
            </a:extLst>
          </p:cNvPr>
          <p:cNvSpPr/>
          <p:nvPr/>
        </p:nvSpPr>
        <p:spPr>
          <a:xfrm>
            <a:off x="4844716" y="2251924"/>
            <a:ext cx="3901675" cy="434847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B7E390B-A381-4BA1-AE83-BC2E9878B35B}"/>
              </a:ext>
            </a:extLst>
          </p:cNvPr>
          <p:cNvSpPr/>
          <p:nvPr/>
        </p:nvSpPr>
        <p:spPr>
          <a:xfrm>
            <a:off x="1862051" y="2263240"/>
            <a:ext cx="2709949" cy="434847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6238B66-D778-4691-835A-B21630216CC3}"/>
              </a:ext>
            </a:extLst>
          </p:cNvPr>
          <p:cNvSpPr/>
          <p:nvPr/>
        </p:nvSpPr>
        <p:spPr>
          <a:xfrm>
            <a:off x="9087852" y="2762885"/>
            <a:ext cx="4310749" cy="434847"/>
          </a:xfrm>
          <a:prstGeom prst="roundRect">
            <a:avLst/>
          </a:prstGeom>
          <a:solidFill>
            <a:srgbClr val="FFFF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مستدير الزوايا 4">
            <a:extLst>
              <a:ext uri="{FF2B5EF4-FFF2-40B4-BE49-F238E27FC236}">
                <a16:creationId xmlns:a16="http://schemas.microsoft.com/office/drawing/2014/main" id="{E4BEC9EC-8817-4CCE-84B9-F7F285D7146A}"/>
              </a:ext>
            </a:extLst>
          </p:cNvPr>
          <p:cNvSpPr/>
          <p:nvPr/>
        </p:nvSpPr>
        <p:spPr>
          <a:xfrm>
            <a:off x="1984785" y="383638"/>
            <a:ext cx="6481881" cy="4950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2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الخطوات الواجب اتباعها قبل العرض التقديمي؟</a:t>
            </a:r>
          </a:p>
        </p:txBody>
      </p:sp>
    </p:spTree>
    <p:extLst>
      <p:ext uri="{BB962C8B-B14F-4D97-AF65-F5344CB8AC3E}">
        <p14:creationId xmlns:p14="http://schemas.microsoft.com/office/powerpoint/2010/main" val="36335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2" grpId="0" animBg="1"/>
      <p:bldP spid="13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9F1FA5-CF7B-41A4-8652-E4303C710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3" t="24891" r="21149" b="9197"/>
          <a:stretch/>
        </p:blipFill>
        <p:spPr>
          <a:xfrm>
            <a:off x="1058779" y="1058779"/>
            <a:ext cx="13266822" cy="6625389"/>
          </a:xfrm>
          <a:prstGeom prst="rect">
            <a:avLst/>
          </a:prstGeom>
          <a:ln w="57150">
            <a:solidFill>
              <a:schemeClr val="tx2">
                <a:lumMod val="1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1519527" y="146161"/>
            <a:ext cx="31108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قبل العرض :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C8EA086-BD7A-40A2-B561-096131EA31C2}"/>
              </a:ext>
            </a:extLst>
          </p:cNvPr>
          <p:cNvSpPr/>
          <p:nvPr/>
        </p:nvSpPr>
        <p:spPr>
          <a:xfrm>
            <a:off x="11694694" y="218350"/>
            <a:ext cx="2630907" cy="70697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7451"/>
            </a:scheme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1FF6686-9D03-40CB-866C-38DA25A2EDD6}"/>
              </a:ext>
            </a:extLst>
          </p:cNvPr>
          <p:cNvSpPr/>
          <p:nvPr/>
        </p:nvSpPr>
        <p:spPr>
          <a:xfrm>
            <a:off x="1058779" y="1130057"/>
            <a:ext cx="13042464" cy="1982111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234E219-DADC-478A-8FD9-49D7E81A8A01}"/>
              </a:ext>
            </a:extLst>
          </p:cNvPr>
          <p:cNvSpPr/>
          <p:nvPr/>
        </p:nvSpPr>
        <p:spPr>
          <a:xfrm>
            <a:off x="1556084" y="3245623"/>
            <a:ext cx="12545159" cy="1342419"/>
          </a:xfrm>
          <a:prstGeom prst="roundRect">
            <a:avLst/>
          </a:prstGeom>
          <a:solidFill>
            <a:srgbClr val="92D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BC80E57-C5EA-4D8F-A78A-FB44BEBD6024}"/>
              </a:ext>
            </a:extLst>
          </p:cNvPr>
          <p:cNvSpPr/>
          <p:nvPr/>
        </p:nvSpPr>
        <p:spPr>
          <a:xfrm>
            <a:off x="1058779" y="4721497"/>
            <a:ext cx="13042464" cy="185576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DF97918-19C2-4A8E-886A-8818AA3909C4}"/>
              </a:ext>
            </a:extLst>
          </p:cNvPr>
          <p:cNvSpPr/>
          <p:nvPr/>
        </p:nvSpPr>
        <p:spPr>
          <a:xfrm>
            <a:off x="9015663" y="6710717"/>
            <a:ext cx="5085580" cy="706974"/>
          </a:xfrm>
          <a:prstGeom prst="roundRect">
            <a:avLst/>
          </a:prstGeom>
          <a:solidFill>
            <a:srgbClr val="92D05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42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68D188C-2EC4-47A0-A2FD-D1E2AAC87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555" y="2842538"/>
            <a:ext cx="6823296" cy="53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B8ED2FDF-3946-4FAA-A426-D3B40C73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851" y="3199403"/>
            <a:ext cx="6215502" cy="36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071527D-AED3-4530-9FF3-6D8ECF7A391E}"/>
              </a:ext>
            </a:extLst>
          </p:cNvPr>
          <p:cNvSpPr txBox="1"/>
          <p:nvPr/>
        </p:nvSpPr>
        <p:spPr>
          <a:xfrm>
            <a:off x="1034885" y="435609"/>
            <a:ext cx="7586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الختامي </a:t>
            </a:r>
            <a:endParaRPr kumimoji="0" lang="en-US" sz="1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A31BD628-4514-486C-A7F3-6D1F4C206F05}"/>
              </a:ext>
            </a:extLst>
          </p:cNvPr>
          <p:cNvSpPr txBox="1"/>
          <p:nvPr/>
        </p:nvSpPr>
        <p:spPr>
          <a:xfrm>
            <a:off x="8849303" y="1712881"/>
            <a:ext cx="4803812" cy="1362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0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00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0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7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B4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5280" y="231840"/>
            <a:ext cx="14199840" cy="776592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endParaRPr sz="6080" kern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7920" y="1481137"/>
            <a:ext cx="5193594" cy="519356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990000" y="4406800"/>
            <a:ext cx="33777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3840" b="1" kern="0" dirty="0">
                <a:solidFill>
                  <a:srgbClr val="741B47"/>
                </a:solidFill>
                <a:latin typeface="Maiden Orange"/>
                <a:ea typeface="Maiden Orange"/>
                <a:cs typeface="Maiden Orange"/>
                <a:sym typeface="Maiden Orange"/>
              </a:rPr>
              <a:t>المصادر العلمية الموثوقة </a:t>
            </a:r>
            <a:endParaRPr sz="3840" b="1" kern="0" dirty="0">
              <a:solidFill>
                <a:srgbClr val="741B47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01680" y="834400"/>
            <a:ext cx="766608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نبحث عن المعلومات في :</a:t>
            </a:r>
            <a:endParaRPr sz="608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01680" y="4406800"/>
            <a:ext cx="39681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SA" sz="384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لنكتشف معاً</a:t>
            </a:r>
            <a:r>
              <a:rPr lang="en" sz="384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 -------&gt;</a:t>
            </a:r>
            <a:endParaRPr sz="384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05 -0.075 L -0.06805 -0.075 C -0.06927 -0.07099 -0.06979 -0.06636 -0.07135 -0.06235 C -0.07222 -0.05988 -0.07413 -0.05895 -0.07535 -0.05679 C -0.07621 -0.05525 -0.07674 -0.05278 -0.0776 -0.05123 C -0.07917 -0.04877 -0.0809 -0.04753 -0.08246 -0.04568 C -0.08351 -0.04383 -0.08455 -0.04167 -0.08559 -0.03981 C -0.08767 -0.03673 -0.09028 -0.03395 -0.09201 -0.02994 C -0.09549 -0.02191 -0.09392 -0.02284 -0.09757 -0.01728 C -0.1 -0.01358 -0.10104 -0.01327 -0.10312 -0.00895 C -0.10451 -0.00525 -0.10677 0.00154 -0.10868 0.00525 C -0.11146 0.0108 -0.1184 0.02346 -0.12292 0.02932 C -0.125 0.03179 -0.12726 0.03364 -0.12917 0.03642 C -0.1309 0.03858 -0.13246 0.04105 -0.13403 0.04321 C -0.13507 0.04475 -0.13611 0.04599 -0.13715 0.04753 C -0.13871 0.05 -0.14028 0.05247 -0.14201 0.05463 C -0.14948 0.06482 -0.14705 0.06296 -0.15226 0.06605 C -0.15278 0.06728 -0.1533 0.06883 -0.15382 0.07006 C -0.15434 0.0713 -0.15503 0.07191 -0.15538 0.07284 C -0.1559 0.07469 -0.15573 0.07685 -0.15625 0.0787 C -0.15677 0.08025 -0.15781 0.08117 -0.15851 0.08272 C -0.1592 0.08426 -0.15955 0.0858 -0.16024 0.08704 C -0.1618 0.09012 -0.16649 0.09475 -0.16805 0.09691 C -0.16979 0.09938 -0.17118 0.10278 -0.17292 0.10556 C -0.18385 0.12222 -0.17483 0.10494 -0.18715 0.12654 C -0.19236 0.1358 -0.1974 0.14506 -0.20226 0.15494 C -0.2059 0.16235 -0.20937 0.17037 -0.21337 0.17747 C -0.21406 0.1787 -0.21493 0.17994 -0.2158 0.18148 C -0.21632 0.18303 -0.21667 0.18457 -0.21736 0.1858 C -0.21805 0.18704 -0.21892 0.18765 -0.21962 0.18858 C -0.22031 0.18951 -0.22066 0.19043 -0.22135 0.19136 C -0.22101 0.19568 -0.22101 0.2 -0.22049 0.20432 C -0.22014 0.20617 -0.21927 0.20803 -0.21892 0.20988 C -0.21858 0.21111 -0.2184 0.21265 -0.21805 0.2142 C -0.2184 0.21574 -0.21979 0.22901 -0.22205 0.23241 C -0.22517 0.23704 -0.22882 0.23827 -0.23246 0.24074 C -0.23403 0.24198 -0.23559 0.24383 -0.23715 0.24506 C -0.23889 0.24661 -0.2408 0.24815 -0.24271 0.24938 C -0.24635 0.25185 -0.2441 0.24938 -0.24826 0.2537 C -0.24913 0.25432 -0.24983 0.25556 -0.25069 0.25648 C -0.25451 0.25957 -0.25503 0.25864 -0.25851 0.26049 C -0.26024 0.26142 -0.26337 0.26358 -0.26337 0.26358 C -0.26389 0.26543 -0.26458 0.26698 -0.26493 0.26914 C -0.26528 0.2713 -0.2651 0.27407 -0.26562 0.27623 C -0.26649 0.2784 -0.26788 0.27994 -0.26892 0.28179 C -0.27257 0.30154 -0.26753 0.27901 -0.27448 0.29722 C -0.275 0.29877 -0.27535 0.30062 -0.27604 0.30154 C -0.27674 0.30247 -0.2776 0.30216 -0.27847 0.30309 C -0.27917 0.3037 -0.27986 0.30494 -0.28073 0.30586 C -0.28542 0.30957 -0.28542 0.30803 -0.29028 0.30988 C -0.29236 0.3108 -0.29462 0.31173 -0.2967 0.31296 C -0.29809 0.31358 -0.2993 0.31451 -0.30069 0.31574 C -0.30781 0.32284 -0.30035 0.3179 -0.30625 0.3213 C -0.30972 0.32778 -0.30521 0.32006 -0.31094 0.32685 C -0.31163 0.32778 -0.3118 0.32901 -0.3125 0.32963 C -0.31406 0.33117 -0.31719 0.33272 -0.31719 0.33272 L -0.31719 0.33272 " pathEditMode="relative" ptsTypes="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215280" y="231840"/>
            <a:ext cx="14199840" cy="776592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endParaRPr sz="6080" kern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01680" y="834400"/>
            <a:ext cx="766608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العرض </a:t>
            </a:r>
            <a:r>
              <a:rPr lang="ar-AE" sz="6080" kern="0" dirty="0" err="1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الإقناعي</a:t>
            </a: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 يقوم على :</a:t>
            </a:r>
            <a:endParaRPr sz="608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01680" y="4406800"/>
            <a:ext cx="39681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SA" sz="240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لنكتشف معاً</a:t>
            </a:r>
            <a:r>
              <a:rPr lang="en" sz="240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 </a:t>
            </a:r>
            <a:r>
              <a:rPr lang="en" sz="384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-------&gt;</a:t>
            </a:r>
            <a:endParaRPr sz="384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9877" y="1810020"/>
            <a:ext cx="5193594" cy="519356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990000" y="4406800"/>
            <a:ext cx="33777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4800" b="1" kern="0" dirty="0">
                <a:solidFill>
                  <a:srgbClr val="351C75"/>
                </a:solidFill>
                <a:latin typeface="Maiden Orange"/>
                <a:ea typeface="Maiden Orange"/>
                <a:cs typeface="Maiden Orange"/>
                <a:sym typeface="Maiden Orange"/>
              </a:rPr>
              <a:t>الحجة والبرهان والإثباتات والشواهد</a:t>
            </a:r>
            <a:endParaRPr sz="4800" b="1" kern="0" dirty="0">
              <a:solidFill>
                <a:srgbClr val="351C75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13364 L -0.02829 -0.13364 C -0.02899 -0.12777 -0.02847 -0.12129 -0.03003 -0.11574 C -0.03142 -0.11142 -0.03489 -0.11049 -0.0368 -0.10679 C -0.03784 -0.10493 -0.03889 -0.10247 -0.0401 -0.10092 C -0.04079 -0.1 -0.04184 -0.1 -0.0427 -0.09938 C -0.04323 -0.09784 -0.04375 -0.09629 -0.04427 -0.09506 C -0.04635 -0.09074 -0.04687 -0.09043 -0.04948 -0.08734 C -0.05086 -0.07963 -0.0493 -0.08611 -0.05277 -0.07839 C -0.05798 -0.06759 -0.04982 -0.08117 -0.05781 -0.06944 C -0.06284 -0.06203 -0.05573 -0.0716 -0.06111 -0.06203 C -0.06215 -0.06018 -0.06354 -0.05926 -0.06458 -0.05771 C -0.06805 -0.05216 -0.06579 -0.05401 -0.06961 -0.05 C -0.07066 -0.04907 -0.07187 -0.04814 -0.07291 -0.04722 C -0.07378 -0.04629 -0.07448 -0.04506 -0.07552 -0.04413 C -0.07673 -0.0429 -0.07829 -0.04259 -0.07968 -0.04105 C -0.0809 -0.03981 -0.08177 -0.03796 -0.08298 -0.03672 C -0.08698 -0.03271 -0.08437 -0.03827 -0.08802 -0.03209 C -0.09323 -0.02376 -0.10312 -0.00493 -0.10573 0.00371 C -0.10711 0.00803 -0.10816 0.01328 -0.10989 0.01729 C -0.11093 0.01945 -0.11284 0.02007 -0.11406 0.02161 C -0.11579 0.02377 -0.11927 0.02994 -0.1217 0.0321 C -0.12309 0.03334 -0.12448 0.03426 -0.12586 0.03519 C -0.12673 0.0355 -0.1276 0.03581 -0.12847 0.03642 C -0.12934 0.03735 -0.13003 0.03889 -0.1309 0.03951 C -0.13264 0.04074 -0.13454 0.04074 -0.13593 0.0426 C -0.1368 0.04352 -0.13767 0.04476 -0.13854 0.04568 C -0.13993 0.04661 -0.14132 0.04753 -0.1427 0.04846 C -0.14531 0.05031 -0.14774 0.05247 -0.15034 0.05463 C -0.15416 0.05803 -0.15816 0.06142 -0.16198 0.06482 C -0.16371 0.06636 -0.16527 0.06821 -0.16701 0.06945 C -0.17204 0.07315 -0.16979 0.07161 -0.17378 0.07408 C -0.1743 0.0747 -0.17864 0.08056 -0.17968 0.08149 C -0.18125 0.08272 -0.18472 0.08426 -0.18472 0.08426 C -0.18802 0.08858 -0.18784 0.0892 -0.19149 0.09198 C -0.19427 0.09414 -0.19409 0.09291 -0.19739 0.09476 C -0.19878 0.09568 -0.2 0.09723 -0.20156 0.09784 C -0.20486 0.09939 -0.21163 0.10093 -0.21163 0.10093 C -0.2177 0.10031 -0.22395 0.1 -0.23003 0.09939 C -0.23159 0.09908 -0.23298 0.09877 -0.23437 0.09784 C -0.23611 0.0963 -0.23941 0.09198 -0.23941 0.09198 C -0.23993 0.09044 -0.24062 0.08889 -0.24097 0.08735 C -0.24149 0.08611 -0.24097 0.08334 -0.24184 0.08303 C -0.24288 0.08241 -0.24357 0.08519 -0.24444 0.08581 C -0.24583 0.08704 -0.24722 0.08766 -0.24861 0.08889 C -0.24948 0.08982 -0.25017 0.09105 -0.25121 0.09198 C -0.25295 0.09321 -0.2552 0.09352 -0.25694 0.09476 C -0.25989 0.09692 -0.26232 0.10124 -0.26545 0.10247 C -0.26701 0.10278 -0.27048 0.10371 -0.27222 0.10525 C -0.27309 0.10618 -0.27378 0.10741 -0.27465 0.10834 C -0.27552 0.10895 -0.27639 0.10895 -0.27725 0.10988 C -0.28368 0.11574 -0.27586 0.1105 -0.28229 0.1142 C -0.28784 0.12439 -0.28645 0.11914 -0.28819 0.12778 C -0.28784 0.12963 -0.28784 0.13179 -0.28732 0.13365 C -0.28663 0.1355 -0.28559 0.13673 -0.28472 0.13828 C -0.28402 0.13951 -0.28368 0.14105 -0.28316 0.1426 C -0.28819 0.17007 -0.28107 0.13118 -0.28645 0.16204 C -0.28663 0.16328 -0.28906 0.17809 -0.29062 0.18149 C -0.29132 0.18303 -0.29236 0.18365 -0.29323 0.18457 C -0.3 0.20865 -0.28906 0.16945 -0.29652 0.19784 C -0.29791 0.20309 -0.2993 0.20803 -0.30069 0.21297 C -0.30104 0.21698 -0.30104 0.22099 -0.30156 0.225 C -0.30208 0.2284 -0.30347 0.23179 -0.30416 0.23519 C -0.30486 0.2392 -0.3052 0.24321 -0.30573 0.24723 C -0.30607 0.25186 -0.30625 0.25618 -0.30659 0.26081 C -0.30677 0.26328 -0.30729 0.26574 -0.30746 0.26821 C -0.30781 0.27253 -0.30798 0.27716 -0.30833 0.28179 C -0.3092 0.29445 -0.30868 0.28673 -0.30989 0.29507 C -0.31024 0.29723 -0.31007 0.29939 -0.31076 0.30124 C -0.31302 0.30679 -0.31406 0.30463 -0.31666 0.3071 C -0.31753 0.30803 -0.31823 0.30957 -0.31927 0.31019 C -0.32048 0.31081 -0.32204 0.31111 -0.32343 0.31142 C -0.32934 0.31358 -0.32916 0.31328 -0.33611 0.31451 C -0.3368 0.31513 -0.33767 0.31574 -0.33854 0.31605 C -0.34652 0.31945 -0.34583 0.31698 -0.35781 0.31451 C -0.35902 0.3142 -0.36007 0.31358 -0.36128 0.31297 C -0.36302 0.31204 -0.36632 0.31019 -0.36632 0.31019 C -0.36736 0.30865 -0.3684 0.30679 -0.36961 0.30556 C -0.37934 0.29692 -0.36649 0.31204 -0.37639 0.30124 C -0.38211 0.29476 -0.37725 0.29815 -0.38229 0.29507 C -0.38472 0.29198 -0.3875 0.28951 -0.38975 0.28611 C -0.39479 0.27932 -0.39236 0.28118 -0.39652 0.27871 C -0.39774 0.27655 -0.39878 0.27439 -0.4 0.27284 C -0.40069 0.27161 -0.40156 0.27068 -0.40243 0.26976 C -0.40364 0.26821 -0.40468 0.26698 -0.40573 0.26513 C -0.40677 0.26389 -0.40729 0.26204 -0.40833 0.26081 C -0.40937 0.25957 -0.41059 0.25895 -0.41163 0.25772 C -0.41423 0.25463 -0.41666 0.25031 -0.41927 0.24723 C -0.42014 0.2463 -0.421 0.24537 -0.4217 0.24445 C -0.42239 0.24352 -0.42274 0.24229 -0.42343 0.24136 C -0.43142 0.23056 -0.42586 0.24013 -0.43107 0.23087 C -0.43125 0.22932 -0.43177 0.22809 -0.43177 0.22624 C -0.43177 0.22223 -0.43159 0.21821 -0.43107 0.21451 C -0.43003 0.20649 -0.42639 0.19877 -0.42343 0.19352 C -0.4217 0.19044 -0.41944 0.18828 -0.4184 0.18457 C -0.41632 0.17686 -0.4177 0.17994 -0.41423 0.17562 C -0.41371 0.17346 -0.41336 0.1713 -0.4125 0.16945 C -0.41163 0.1676 -0.41024 0.16667 -0.4092 0.16513 C -0.40833 0.16358 -0.40746 0.16204 -0.40659 0.1605 C -0.40347 0.15556 -0.40329 0.1571 -0.40069 0.15155 C -0.40017 0.15031 -0.39982 0.14846 -0.39913 0.14723 C -0.39722 0.14352 -0.39514 0.14013 -0.39323 0.13673 C -0.39236 0.13519 -0.39166 0.13334 -0.39062 0.1321 C -0.38906 0.13025 -0.38246 0.12192 -0.38055 0.11883 C -0.37934 0.11667 -0.37864 0.11328 -0.37725 0.11142 C -0.37621 0.10988 -0.375 0.10957 -0.37378 0.10834 C -0.37204 0.10649 -0.37048 0.10432 -0.36875 0.10247 C -0.35868 0.0892 -0.37083 0.10247 -0.35954 0.09321 C -0.35816 0.09229 -0.35677 0.09044 -0.35538 0.08889 C -0.35451 0.08797 -0.35382 0.08673 -0.35277 0.08581 C -0.35173 0.08519 -0.35052 0.08488 -0.34948 0.08426 C -0.34097 0.07994 -0.34791 0.0821 -0.33767 0.07994 C -0.33385 0.08056 -0.32986 0.08025 -0.32586 0.08149 C -0.325 0.08179 -0.3243 0.08365 -0.32343 0.08426 C -0.32239 0.0855 -0.321 0.08611 -0.32014 0.08735 C -0.31875 0.0892 -0.31788 0.09167 -0.31666 0.09321 C -0.31597 0.09445 -0.3151 0.09537 -0.31423 0.0963 C -0.31354 0.09846 -0.31336 0.10062 -0.3125 0.10247 C -0.30868 0.1105 -0.30972 0.09753 -0.30659 0.1142 C -0.30607 0.11729 -0.30555 0.12037 -0.30486 0.12315 C -0.30399 0.12716 -0.30312 0.13118 -0.30243 0.13519 C -0.30208 0.13704 -0.30191 0.1392 -0.30156 0.14105 C -0.30104 0.14414 -0.30017 0.14692 -0.29982 0.15 C -0.29965 0.15278 -0.29948 0.15525 -0.29913 0.15772 C -0.29566 0.17716 -0.29878 0.15309 -0.29652 0.17253 C -0.29618 0.1784 -0.29618 0.18457 -0.29566 0.19044 C -0.29548 0.19198 -0.29514 0.19352 -0.29479 0.19507 C -0.29444 0.19692 -0.29444 0.19908 -0.29392 0.20093 C -0.29357 0.2034 -0.2927 0.20587 -0.29236 0.20834 C -0.28732 0.24136 -0.29253 0.21358 -0.28975 0.22778 C -0.28958 0.23149 -0.28871 0.23488 -0.28889 0.23828 C -0.28941 0.24507 -0.28958 0.25186 -0.29149 0.25772 C -0.29218 0.25988 -0.29427 0.25895 -0.29566 0.25926 C -0.30295 0.26019 -0.31024 0.26019 -0.31753 0.26081 L -0.32517 0.26235 C -0.32708 0.26266 -0.32899 0.26328 -0.3309 0.26358 C -0.33437 0.26451 -0.33767 0.26482 -0.34114 0.26513 C -0.35052 0.26482 -0.36007 0.26451 -0.36961 0.26358 C -0.37048 0.26358 -0.37135 0.26266 -0.37222 0.26235 C -0.37448 0.26111 -0.37673 0.2605 -0.37882 0.25926 L -0.38402 0.25618 C -0.38871 0.24352 -0.38298 0.25957 -0.38645 0.24723 C -0.38889 0.23858 -0.38767 0.24723 -0.38975 0.23673 C -0.39097 0.23118 -0.39097 0.2247 -0.39149 0.21883 C -0.39201 0.21482 -0.3927 0.21081 -0.39323 0.20679 C -0.39357 0.20432 -0.39375 0.20186 -0.39409 0.19939 C -0.39253 0.15 -0.39097 0.15525 -0.39409 0.11729 C -0.39461 0.10926 -0.39635 0.1142 -0.39826 0.10371 L -0.39913 0.09939 C -0.39843 0.09537 -0.39878 0.09074 -0.39739 0.08735 C -0.39409 0.07932 -0.39045 0.07161 -0.38559 0.06636 C -0.36632 0.04599 -0.37066 0.04846 -0.35711 0.03797 C -0.33993 0.025 -0.36336 0.04291 -0.34948 0.03365 C -0.34826 0.03272 -0.34722 0.03149 -0.34618 0.03056 C -0.34392 0.03087 -0.33698 0.03056 -0.3335 0.03365 C -0.3309 0.03581 -0.3302 0.03828 -0.3276 0.04105 C -0.32691 0.04198 -0.32586 0.04198 -0.32517 0.0426 C -0.3184 0.04753 -0.32534 0.04476 -0.3151 0.04692 C -0.31423 0.04753 -0.31336 0.04815 -0.3125 0.04846 C -0.31024 0.0497 -0.30798 0.05031 -0.30573 0.05155 C -0.30486 0.05216 -0.30399 0.05216 -0.30329 0.05309 C -0.30156 0.05463 -0.29826 0.05895 -0.29826 0.05895 C -0.29757 0.0605 -0.29722 0.06235 -0.29652 0.06358 C -0.29583 0.06482 -0.29461 0.06513 -0.29392 0.06636 C -0.28784 0.07902 -0.29236 0.07099 -0.28975 0.07994 C -0.28941 0.08149 -0.28854 0.08272 -0.28819 0.08426 C -0.2875 0.08642 -0.28698 0.08858 -0.28645 0.09044 C -0.28593 0.09198 -0.28524 0.09321 -0.28472 0.09476 C -0.28385 0.09784 -0.28333 0.10402 -0.28316 0.10679 C -0.28333 0.11574 -0.2835 0.1247 -0.28385 0.13365 C -0.28402 0.13704 -0.28507 0.14074 -0.28559 0.14414 C -0.28593 0.1463 -0.28611 0.14815 -0.28645 0.15 C -0.2868 0.15278 -0.28698 0.15525 -0.28732 0.15772 C -0.2875 0.15957 -0.28784 0.16173 -0.28819 0.16358 C -0.28836 0.16605 -0.28854 0.16852 -0.28889 0.17099 C -0.28923 0.17253 -0.28958 0.17408 -0.28975 0.17562 C -0.2901 0.17747 -0.29027 0.17963 -0.29062 0.18149 C -0.29114 0.18457 -0.29079 0.18889 -0.29236 0.19044 C -0.29809 0.19723 -0.296 0.19383 -0.29913 0.19939 L -0.29982 0.20402 L -0.29982 0.20402 L -0.29982 0.20402 " pathEditMode="relative" ptsTypes="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F6F4BD13-F943-441B-9806-58644B5AB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68419" y="757123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4A45CF26-8531-4C77-B7E6-D1CC95A3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156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951376" y="4368819"/>
            <a:ext cx="7644531" cy="20746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all" spc="800" normalizeH="0" baseline="0" noProof="0" dirty="0" err="1">
                <a:ln>
                  <a:noFill/>
                </a:ln>
                <a:solidFill>
                  <a:srgbClr val="E1F6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الحص</a:t>
            </a:r>
            <a:r>
              <a:rPr kumimoji="0" lang="ar-AE" sz="20000" b="1" i="0" u="none" strike="noStrike" kern="1200" cap="all" spc="800" normalizeH="0" baseline="0" noProof="0" dirty="0">
                <a:ln>
                  <a:noFill/>
                </a:ln>
                <a:solidFill>
                  <a:srgbClr val="E1F6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ة الثانية</a:t>
            </a:r>
            <a:r>
              <a:rPr kumimoji="0" lang="en-US" sz="20000" b="1" i="0" u="none" strike="noStrike" kern="1200" cap="all" spc="800" normalizeH="0" baseline="0" noProof="0" dirty="0">
                <a:ln>
                  <a:noFill/>
                </a:ln>
                <a:solidFill>
                  <a:srgbClr val="E1F6FD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27" name="Freeform: Shape 15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0843" y="1543267"/>
            <a:ext cx="5379548" cy="6686333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7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0745" y="0"/>
            <a:ext cx="6412923" cy="3860782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19">
            <a:extLst>
              <a:ext uri="{FF2B5EF4-FFF2-40B4-BE49-F238E27FC236}">
                <a16:creationId xmlns:a16="http://schemas.microsoft.com/office/drawing/2014/main" id="{8AA67516-D5EE-411A-A4E4-A25599272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5617" y="0"/>
            <a:ext cx="6023179" cy="366618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26" y="190083"/>
            <a:ext cx="3632894" cy="2511999"/>
          </a:xfrm>
          <a:prstGeom prst="rect">
            <a:avLst/>
          </a:prstGeom>
        </p:spPr>
      </p:pic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B6922953-020C-4A91-B326-3EC0C073B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7758" y="1719921"/>
            <a:ext cx="5202644" cy="6509679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28D3827E-FE22-4C76-811A-59B98BB2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58" y="2588864"/>
            <a:ext cx="4593753" cy="4817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042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DF46DCBA-EA0F-4BD3-8687-52A91BA18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DF46DCBA-EA0F-4BD3-8687-52A91BA18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567640" y="904892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جمعة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حمدة محمد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فاطمة عبدالله  - موزة عبيد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منى حسين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468143" y="913703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عبدالغفار - خديجة أيوب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شيخة إبراهيم - مريم سند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موزة سعيد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590031" y="3637068"/>
            <a:ext cx="5655731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أسماء عبدالله - ريم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مريم علي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نورة خالد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468143" y="3644590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الغلا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إبراهيم - سارة إسماعيل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سلامة سعيد - فاطمة أحمد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نوف مروان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4660231" y="13545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DB84B86C-72D7-487E-91DF-40563D621E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90" y="4921862"/>
            <a:ext cx="5296619" cy="30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573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8068036" y="1233163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أسماء سلطان - حليمة محمد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-  حصة حميد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968541" y="13049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آسية سلطان – مريم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غاية حمد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موزة سيف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910873" y="3604194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الغالية إبراهيم -  سلامة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أحمد - ميثاء خالد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نوف علي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788985" y="3611715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عبدالله - شيخة علي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فيصل - نجوى مبارك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وديمة أحمد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716" y="27123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1F7BC53C-BB9F-4DBF-A847-C5200A5889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07" y="4862587"/>
            <a:ext cx="5296619" cy="30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3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707165" y="108474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محمد - روضة حسن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سالم - فاطمة عمر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مروان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+mn-cs"/>
              </a:rPr>
              <a:t> 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محمد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607671" y="115648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إيمان عبدالعزيز - ريم راشد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شوق محمد - مارية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محمد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+mn-cs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يوسف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6" y="3360298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حمدة عبدالله - سارة 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خولة إبراهيم -  هند أحمد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علي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42622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خالد - سارة صالح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عبدالله - مريم إبراهيم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62263" y="323683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2917DD50-1EE9-419B-BBF0-509EA9336D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4" y="4559552"/>
            <a:ext cx="5296619" cy="35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4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407431" y="516020"/>
            <a:ext cx="9609057" cy="253838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نكتب أكبر عدد من الكلمات</a:t>
            </a:r>
            <a:r>
              <a:rPr kumimoji="0" lang="ar-AE" sz="8000" b="1" i="0" u="none" strike="noStrike" kern="1200" cap="none" spc="0" normalizeH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التي تدل على النجاح </a:t>
            </a:r>
            <a:endParaRPr kumimoji="0" lang="ar-AE" sz="8000" b="1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1480507" y="130839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القبلي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750098" y="3699042"/>
            <a:ext cx="12611100" cy="2088584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1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mentimeter</a:t>
            </a:r>
            <a:endParaRPr kumimoji="0" lang="ar-AE" sz="7201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8277727" y="6432261"/>
            <a:ext cx="2862826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552" y="5517058"/>
            <a:ext cx="2734388" cy="2005218"/>
          </a:xfrm>
          <a:prstGeom prst="rect">
            <a:avLst/>
          </a:prstGeom>
        </p:spPr>
      </p:pic>
      <p:pic>
        <p:nvPicPr>
          <p:cNvPr id="8" name="Picture 6" descr="Image">
            <a:extLst>
              <a:ext uri="{FF2B5EF4-FFF2-40B4-BE49-F238E27FC236}">
                <a16:creationId xmlns:a16="http://schemas.microsoft.com/office/drawing/2014/main" id="{750DA099-A21D-4D01-A758-1D86BFC3C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70" y="77319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749142" y="5204590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9991521" y="409730"/>
            <a:ext cx="2400785" cy="1314206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lvl="0" algn="ctr" defTabSz="457159">
              <a:defRPr/>
            </a:pPr>
            <a:r>
              <a:rPr lang="ar-AE" sz="4000" b="1" u="sng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</a:rPr>
              <a:t>عرض إقناعي </a:t>
            </a:r>
            <a:endParaRPr lang="en-US" sz="4000" b="1" u="sng" dirty="0">
              <a:ln w="0"/>
              <a:solidFill>
                <a:schemeClr val="accent4">
                  <a:lumMod val="1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الثانية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8301559" y="7040770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/>
                <a:ea typeface="+mn-ea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B777CDF-7302-4AAD-9E5A-C140806A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5" y="139008"/>
            <a:ext cx="5056976" cy="172528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A20862D-183E-47A4-879E-EDEF8AA5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t="34832" r="32237" b="6866"/>
          <a:stretch/>
        </p:blipFill>
        <p:spPr>
          <a:xfrm>
            <a:off x="4413738" y="2004647"/>
            <a:ext cx="9619393" cy="48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1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9386068" y="689811"/>
            <a:ext cx="4809744" cy="834383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sng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cs typeface="Aldhabi" panose="01000000000000000000" pitchFamily="2" charset="-78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1582615" y="1916723"/>
            <a:ext cx="12613197" cy="5623066"/>
          </a:xfrm>
          <a:prstGeom prst="roundRect">
            <a:avLst>
              <a:gd name="adj" fmla="val 6782"/>
            </a:avLst>
          </a:prstGeom>
          <a:solidFill>
            <a:srgbClr val="E1F6FD"/>
          </a:solidFill>
          <a:ln w="57150">
            <a:solidFill>
              <a:schemeClr val="tx2">
                <a:lumMod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تقدم عرضا شفويا </a:t>
            </a:r>
            <a:r>
              <a:rPr kumimoji="0" lang="ar-AE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إقناعيا</a:t>
            </a: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منظما عن ظاهرة </a:t>
            </a:r>
          </a:p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أو مشكلة ، تعرضي فيه الأسباب والنتائج ، مقترحة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حلا أو أكثر ، مستخدمة إستراتيجيات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75440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الكلام المتضمنة : ضبط التنغيم ، ووضوح الصوت ، وتوقيت الكلام ، والاتصال البصري ، معبرة عن وجهة نظرها في المادة المعروضة . </a:t>
            </a:r>
          </a:p>
        </p:txBody>
      </p:sp>
    </p:spTree>
    <p:extLst>
      <p:ext uri="{BB962C8B-B14F-4D97-AF65-F5344CB8AC3E}">
        <p14:creationId xmlns:p14="http://schemas.microsoft.com/office/powerpoint/2010/main" val="38841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6962275" y="6714444"/>
            <a:ext cx="3242550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1076120" y="446431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1017" y="5902030"/>
            <a:ext cx="2701636" cy="1981200"/>
          </a:xfrm>
          <a:prstGeom prst="rect">
            <a:avLst/>
          </a:prstGeom>
        </p:spPr>
      </p:pic>
      <p:pic>
        <p:nvPicPr>
          <p:cNvPr id="6" name="Picture 6" descr="Image">
            <a:extLst>
              <a:ext uri="{FF2B5EF4-FFF2-40B4-BE49-F238E27FC236}">
                <a16:creationId xmlns:a16="http://schemas.microsoft.com/office/drawing/2014/main" id="{D441F74D-3CD6-4653-B1FA-E1C5CE3372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619" y="0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A54CFBC7-7C08-479A-895D-D367ADFA83DD}"/>
              </a:ext>
            </a:extLst>
          </p:cNvPr>
          <p:cNvSpPr/>
          <p:nvPr/>
        </p:nvSpPr>
        <p:spPr>
          <a:xfrm>
            <a:off x="1118744" y="1385063"/>
            <a:ext cx="10005502" cy="3750449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white">
                    <a:lumMod val="1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ماذا استفدتن من الفيديو السابق ؟</a:t>
            </a:r>
            <a:endParaRPr kumimoji="0" lang="ar-AE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mentimeter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999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8518358" y="210330"/>
            <a:ext cx="64315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أثناء العرض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4B3D5E9-849B-41C7-9E13-F61E945D8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4" t="18969" r="12766" b="9978"/>
          <a:stretch/>
        </p:blipFill>
        <p:spPr>
          <a:xfrm>
            <a:off x="1203158" y="1136956"/>
            <a:ext cx="12945979" cy="673971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10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86E41B4-487A-452E-B6BB-A19524D0FAB7}"/>
              </a:ext>
            </a:extLst>
          </p:cNvPr>
          <p:cNvSpPr/>
          <p:nvPr/>
        </p:nvSpPr>
        <p:spPr>
          <a:xfrm>
            <a:off x="10090484" y="211242"/>
            <a:ext cx="3866380" cy="70697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8E8E196-53C1-43EE-9179-0C4470EEA6A9}"/>
              </a:ext>
            </a:extLst>
          </p:cNvPr>
          <p:cNvSpPr/>
          <p:nvPr/>
        </p:nvSpPr>
        <p:spPr>
          <a:xfrm>
            <a:off x="2919663" y="1513315"/>
            <a:ext cx="6721875" cy="60424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AA89827-269C-4AA7-996B-A4E93B1165AA}"/>
              </a:ext>
            </a:extLst>
          </p:cNvPr>
          <p:cNvSpPr/>
          <p:nvPr/>
        </p:nvSpPr>
        <p:spPr>
          <a:xfrm>
            <a:off x="3128211" y="2189748"/>
            <a:ext cx="6176442" cy="457199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15E9203-66C7-4949-934C-4C2A69213978}"/>
              </a:ext>
            </a:extLst>
          </p:cNvPr>
          <p:cNvSpPr/>
          <p:nvPr/>
        </p:nvSpPr>
        <p:spPr>
          <a:xfrm>
            <a:off x="1588168" y="2782772"/>
            <a:ext cx="7499917" cy="60424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954879B-0A08-4765-BE06-073871BAB5FD}"/>
              </a:ext>
            </a:extLst>
          </p:cNvPr>
          <p:cNvSpPr/>
          <p:nvPr/>
        </p:nvSpPr>
        <p:spPr>
          <a:xfrm>
            <a:off x="1335563" y="3426588"/>
            <a:ext cx="6797784" cy="1771053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9905A1B-42E0-4DDD-A0E0-23A546CFEE59}"/>
              </a:ext>
            </a:extLst>
          </p:cNvPr>
          <p:cNvSpPr/>
          <p:nvPr/>
        </p:nvSpPr>
        <p:spPr>
          <a:xfrm>
            <a:off x="2406316" y="5197641"/>
            <a:ext cx="7764379" cy="115503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4">
            <a:extLst>
              <a:ext uri="{FF2B5EF4-FFF2-40B4-BE49-F238E27FC236}">
                <a16:creationId xmlns:a16="http://schemas.microsoft.com/office/drawing/2014/main" id="{1D4F8AA1-46B9-4CF3-BDFD-AA5FC7987D5E}"/>
              </a:ext>
            </a:extLst>
          </p:cNvPr>
          <p:cNvSpPr/>
          <p:nvPr/>
        </p:nvSpPr>
        <p:spPr>
          <a:xfrm>
            <a:off x="1984786" y="383638"/>
            <a:ext cx="5736814" cy="4950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2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الخطوات الواجب اتباعها أثناء العرض التقديمي؟</a:t>
            </a:r>
          </a:p>
        </p:txBody>
      </p:sp>
    </p:spTree>
    <p:extLst>
      <p:ext uri="{BB962C8B-B14F-4D97-AF65-F5344CB8AC3E}">
        <p14:creationId xmlns:p14="http://schemas.microsoft.com/office/powerpoint/2010/main" val="26819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1454063" y="12729"/>
            <a:ext cx="28381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بعد العرض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3B2C82-0036-4C17-8B07-8E27A6E0A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4" t="24890" r="43095" b="28399"/>
          <a:stretch/>
        </p:blipFill>
        <p:spPr>
          <a:xfrm>
            <a:off x="657727" y="918216"/>
            <a:ext cx="13491409" cy="6944712"/>
          </a:xfrm>
          <a:prstGeom prst="rect">
            <a:avLst/>
          </a:prstGeom>
          <a:ln w="57150">
            <a:solidFill>
              <a:schemeClr val="accent3">
                <a:lumMod val="10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37C2DE-CDF5-4D9E-A5D1-EFE4D42AB8EF}"/>
              </a:ext>
            </a:extLst>
          </p:cNvPr>
          <p:cNvSpPr/>
          <p:nvPr/>
        </p:nvSpPr>
        <p:spPr>
          <a:xfrm>
            <a:off x="12352420" y="1994576"/>
            <a:ext cx="1475873" cy="941129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6FEDA70-FA65-488A-B35D-68BAA5205060}"/>
              </a:ext>
            </a:extLst>
          </p:cNvPr>
          <p:cNvSpPr/>
          <p:nvPr/>
        </p:nvSpPr>
        <p:spPr>
          <a:xfrm>
            <a:off x="12352419" y="3173671"/>
            <a:ext cx="1475873" cy="941129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08D38FE-0A8C-4D83-9900-8BF446491E6E}"/>
              </a:ext>
            </a:extLst>
          </p:cNvPr>
          <p:cNvSpPr/>
          <p:nvPr/>
        </p:nvSpPr>
        <p:spPr>
          <a:xfrm>
            <a:off x="12352418" y="5764459"/>
            <a:ext cx="1475873" cy="941129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AED533F-3687-4E06-8DBB-ACCAD0635043}"/>
              </a:ext>
            </a:extLst>
          </p:cNvPr>
          <p:cNvSpPr/>
          <p:nvPr/>
        </p:nvSpPr>
        <p:spPr>
          <a:xfrm>
            <a:off x="2502569" y="2935705"/>
            <a:ext cx="3039978" cy="1395663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1771813-9824-4A63-A349-E40FB2F24C37}"/>
              </a:ext>
            </a:extLst>
          </p:cNvPr>
          <p:cNvSpPr/>
          <p:nvPr/>
        </p:nvSpPr>
        <p:spPr>
          <a:xfrm>
            <a:off x="2502569" y="4528969"/>
            <a:ext cx="3039978" cy="3074989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787D09D-9C94-456C-BE68-060BC1477209}"/>
              </a:ext>
            </a:extLst>
          </p:cNvPr>
          <p:cNvSpPr/>
          <p:nvPr/>
        </p:nvSpPr>
        <p:spPr>
          <a:xfrm>
            <a:off x="2502569" y="1973439"/>
            <a:ext cx="3039978" cy="76466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EC7575D-3265-4D02-8755-1D5790438724}"/>
              </a:ext>
            </a:extLst>
          </p:cNvPr>
          <p:cNvSpPr/>
          <p:nvPr/>
        </p:nvSpPr>
        <p:spPr>
          <a:xfrm>
            <a:off x="6400800" y="958581"/>
            <a:ext cx="7748336" cy="764665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7FDD127-540D-4F4E-A1A9-373E201E9762}"/>
              </a:ext>
            </a:extLst>
          </p:cNvPr>
          <p:cNvSpPr/>
          <p:nvPr/>
        </p:nvSpPr>
        <p:spPr>
          <a:xfrm>
            <a:off x="11454062" y="79528"/>
            <a:ext cx="2695073" cy="707886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2ED3840D-F7E3-447E-A67E-672A0CE3CF82}"/>
              </a:ext>
            </a:extLst>
          </p:cNvPr>
          <p:cNvSpPr/>
          <p:nvPr/>
        </p:nvSpPr>
        <p:spPr>
          <a:xfrm>
            <a:off x="1984786" y="282040"/>
            <a:ext cx="5736814" cy="4950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28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كيف نُقيِّم العرض التقديمي؟</a:t>
            </a:r>
          </a:p>
        </p:txBody>
      </p:sp>
    </p:spTree>
    <p:extLst>
      <p:ext uri="{BB962C8B-B14F-4D97-AF65-F5344CB8AC3E}">
        <p14:creationId xmlns:p14="http://schemas.microsoft.com/office/powerpoint/2010/main" val="22565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17E5F-3D0C-4F4C-9EEA-60095B7F8771}"/>
              </a:ext>
            </a:extLst>
          </p:cNvPr>
          <p:cNvSpPr txBox="1"/>
          <p:nvPr/>
        </p:nvSpPr>
        <p:spPr>
          <a:xfrm>
            <a:off x="11421979" y="0"/>
            <a:ext cx="2919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بعد العرض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AAA08F5-8574-431D-90AF-22E0FDD81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6" t="20724" r="43589" b="19846"/>
          <a:stretch/>
        </p:blipFill>
        <p:spPr>
          <a:xfrm>
            <a:off x="689811" y="866274"/>
            <a:ext cx="13539537" cy="6940602"/>
          </a:xfrm>
          <a:prstGeom prst="rect">
            <a:avLst/>
          </a:prstGeom>
          <a:ln w="57150">
            <a:solidFill>
              <a:schemeClr val="accent3">
                <a:lumMod val="10000"/>
              </a:schemeClr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699E2B7-ADAD-4EA9-B978-E11C7299CF81}"/>
              </a:ext>
            </a:extLst>
          </p:cNvPr>
          <p:cNvSpPr/>
          <p:nvPr/>
        </p:nvSpPr>
        <p:spPr>
          <a:xfrm>
            <a:off x="11454062" y="79528"/>
            <a:ext cx="2695073" cy="707886"/>
          </a:xfrm>
          <a:prstGeom prst="roundRect">
            <a:avLst/>
          </a:prstGeom>
          <a:solidFill>
            <a:srgbClr val="00B0F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F821460-0D4D-4A72-AD8A-7B3F26B14C11}"/>
              </a:ext>
            </a:extLst>
          </p:cNvPr>
          <p:cNvSpPr/>
          <p:nvPr/>
        </p:nvSpPr>
        <p:spPr>
          <a:xfrm>
            <a:off x="2598821" y="978569"/>
            <a:ext cx="3039978" cy="118711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681D9BD-E82D-4377-A435-7B3DCE544D60}"/>
              </a:ext>
            </a:extLst>
          </p:cNvPr>
          <p:cNvSpPr/>
          <p:nvPr/>
        </p:nvSpPr>
        <p:spPr>
          <a:xfrm>
            <a:off x="2598821" y="2502568"/>
            <a:ext cx="3039978" cy="1612232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CEA8D32-9034-440D-A0A5-394280C4E354}"/>
              </a:ext>
            </a:extLst>
          </p:cNvPr>
          <p:cNvSpPr/>
          <p:nvPr/>
        </p:nvSpPr>
        <p:spPr>
          <a:xfrm>
            <a:off x="2598821" y="4336575"/>
            <a:ext cx="3039978" cy="95450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52B2FEC-083C-47D4-82C2-71B417AAAD22}"/>
              </a:ext>
            </a:extLst>
          </p:cNvPr>
          <p:cNvSpPr/>
          <p:nvPr/>
        </p:nvSpPr>
        <p:spPr>
          <a:xfrm>
            <a:off x="2598821" y="5512855"/>
            <a:ext cx="3039978" cy="8077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D15E4F0-AEC3-40E1-982F-BCD4D929A507}"/>
              </a:ext>
            </a:extLst>
          </p:cNvPr>
          <p:cNvSpPr/>
          <p:nvPr/>
        </p:nvSpPr>
        <p:spPr>
          <a:xfrm>
            <a:off x="2598821" y="6842943"/>
            <a:ext cx="3039978" cy="8077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E3D071A-3EBA-42CD-B1DA-149D26FD3246}"/>
              </a:ext>
            </a:extLst>
          </p:cNvPr>
          <p:cNvSpPr/>
          <p:nvPr/>
        </p:nvSpPr>
        <p:spPr>
          <a:xfrm>
            <a:off x="12480757" y="1064408"/>
            <a:ext cx="1459831" cy="118711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3EFC83B-B977-47A0-A155-7B90C7D8C44E}"/>
              </a:ext>
            </a:extLst>
          </p:cNvPr>
          <p:cNvSpPr/>
          <p:nvPr/>
        </p:nvSpPr>
        <p:spPr>
          <a:xfrm>
            <a:off x="12480757" y="2715126"/>
            <a:ext cx="1459831" cy="118711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CBBA47B-0F12-4525-8CCB-A153A1A03885}"/>
              </a:ext>
            </a:extLst>
          </p:cNvPr>
          <p:cNvSpPr/>
          <p:nvPr/>
        </p:nvSpPr>
        <p:spPr>
          <a:xfrm>
            <a:off x="12552945" y="4501815"/>
            <a:ext cx="1459831" cy="95450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00834AD-6060-4268-B2DD-C5FC2BD661A8}"/>
              </a:ext>
            </a:extLst>
          </p:cNvPr>
          <p:cNvSpPr/>
          <p:nvPr/>
        </p:nvSpPr>
        <p:spPr>
          <a:xfrm>
            <a:off x="12488777" y="5575618"/>
            <a:ext cx="1459831" cy="118711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A0F4ED7-62D6-472A-811D-A50A0EFEE725}"/>
              </a:ext>
            </a:extLst>
          </p:cNvPr>
          <p:cNvSpPr/>
          <p:nvPr/>
        </p:nvSpPr>
        <p:spPr>
          <a:xfrm>
            <a:off x="12552945" y="6951015"/>
            <a:ext cx="1459831" cy="80773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 cap="flat" cmpd="sng" algn="ctr">
            <a:solidFill>
              <a:srgbClr val="FF860D"/>
            </a:solidFill>
            <a:prstDash val="solid"/>
          </a:ln>
          <a:effectLst/>
        </p:spPr>
        <p:txBody>
          <a:bodyPr rtlCol="1" anchor="ctr"/>
          <a:lstStyle/>
          <a:p>
            <a:pPr defTabSz="914400" rtl="1">
              <a:defRPr/>
            </a:pPr>
            <a:r>
              <a:rPr lang="ar-AE" sz="3600" b="1" kern="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kern="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2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30400" cy="8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2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68D188C-2EC4-47A0-A2FD-D1E2AAC87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555" y="2842538"/>
            <a:ext cx="6823296" cy="53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B8ED2FDF-3946-4FAA-A426-D3B40C73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851" y="3199403"/>
            <a:ext cx="6215502" cy="36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071527D-AED3-4530-9FF3-6D8ECF7A391E}"/>
              </a:ext>
            </a:extLst>
          </p:cNvPr>
          <p:cNvSpPr txBox="1"/>
          <p:nvPr/>
        </p:nvSpPr>
        <p:spPr>
          <a:xfrm>
            <a:off x="1034885" y="435609"/>
            <a:ext cx="7586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التقويم الختامي </a:t>
            </a:r>
            <a:endParaRPr kumimoji="0" lang="en-US" sz="1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A31BD628-4514-486C-A7F3-6D1F4C206F05}"/>
              </a:ext>
            </a:extLst>
          </p:cNvPr>
          <p:cNvSpPr txBox="1"/>
          <p:nvPr/>
        </p:nvSpPr>
        <p:spPr>
          <a:xfrm>
            <a:off x="8849303" y="1712881"/>
            <a:ext cx="4803812" cy="1362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بطاقة</a:t>
            </a:r>
            <a:r>
              <a:rPr kumimoji="0" lang="en-US" sz="10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en-US" sz="100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الخروج</a:t>
            </a:r>
            <a:r>
              <a:rPr kumimoji="0" lang="en-US" sz="10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3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215280" y="231840"/>
            <a:ext cx="14199840" cy="776592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endParaRPr sz="6080" kern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701680" y="834400"/>
            <a:ext cx="766608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مجال التقييم يكون في عدم شرح الأفكار والمعلومات </a:t>
            </a:r>
          </a:p>
          <a:p>
            <a:pPr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( صح أم خطأ ) </a:t>
            </a:r>
            <a:endParaRPr sz="608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701680" y="4406800"/>
            <a:ext cx="39681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SA" sz="240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لنكتشف معاً</a:t>
            </a:r>
            <a:r>
              <a:rPr lang="en" sz="240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 </a:t>
            </a:r>
            <a:r>
              <a:rPr lang="en" sz="384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-------&gt;</a:t>
            </a:r>
            <a:endParaRPr sz="3840" kern="0" dirty="0">
              <a:solidFill>
                <a:srgbClr val="FFFFFF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7928" y="1716700"/>
            <a:ext cx="5193594" cy="519356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990000" y="4406800"/>
            <a:ext cx="33777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algn="ctr" defTabSz="1463040">
              <a:buClr>
                <a:srgbClr val="000000"/>
              </a:buClr>
            </a:pPr>
            <a:r>
              <a:rPr lang="ar-AE" sz="4800" b="1" kern="0" dirty="0">
                <a:solidFill>
                  <a:srgbClr val="134F5C"/>
                </a:solidFill>
                <a:latin typeface="Maiden Orange"/>
                <a:ea typeface="Maiden Orange"/>
                <a:cs typeface="Maiden Orange"/>
                <a:sym typeface="Maiden Orange"/>
              </a:rPr>
              <a:t>خطأ</a:t>
            </a:r>
            <a:endParaRPr sz="4800" b="1" kern="0" dirty="0">
              <a:solidFill>
                <a:srgbClr val="134F5C"/>
              </a:solidFill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 -0.04722 L -0.0276 -0.04722 C -0.02951 -0.04321 -0.03108 -0.03827 -0.03316 -0.03456 C -0.03594 -0.03024 -0.03906 -0.02716 -0.04201 -0.02345 C -0.0441 -0.02037 -0.0467 -0.01635 -0.04913 -0.01358 C -0.04983 -0.01265 -0.05069 -0.01172 -0.05156 -0.0108 C -0.05712 -0.00216 -0.05208 -0.0074 -0.05781 -0.00216 C -0.05833 -0.00092 -0.05868 0.00093 -0.05937 0.00216 C -0.06128 0.00525 -0.0625 0.00525 -0.06493 0.00618 C -0.06545 0.00772 -0.0658 0.00957 -0.06649 0.0105 C -0.06719 0.01142 -0.06823 0.01112 -0.06892 0.01204 C -0.07448 0.01667 -0.06788 0.01328 -0.07448 0.01605 C -0.08299 0.02624 -0.07014 0.0105 -0.07934 0.02315 C -0.08073 0.02531 -0.08246 0.02686 -0.08403 0.02871 C -0.0849 0.02994 -0.08576 0.03056 -0.08646 0.03179 C -0.08698 0.03272 -0.0875 0.03365 -0.08802 0.03457 C -0.08871 0.0355 -0.08958 0.03612 -0.09045 0.03735 C -0.09305 0.04105 -0.09427 0.04537 -0.0967 0.05 C -0.09983 0.05587 -0.10365 0.0605 -0.10625 0.06698 C -0.1099 0.07593 -0.11302 0.08581 -0.11736 0.09383 C -0.12656 0.10988 -0.11701 0.09198 -0.12378 0.10803 C -0.1243 0.10957 -0.12535 0.1105 -0.12604 0.11204 C -0.1276 0.11574 -0.12865 0.12068 -0.1309 0.12346 C -0.13246 0.12562 -0.13385 0.12809 -0.13559 0.12902 C -0.14132 0.13241 -0.13715 0.13025 -0.14826 0.13179 C -0.15139 0.13334 -0.15243 0.13334 -0.15538 0.13612 C -0.15677 0.13735 -0.15816 0.13889 -0.15937 0.14044 C -0.1618 0.14321 -0.16389 0.14723 -0.16649 0.14877 C -0.16927 0.15031 -0.16944 0.15031 -0.17205 0.15309 C -0.17292 0.15402 -0.17361 0.15494 -0.17448 0.15587 C -0.17552 0.1571 -0.17656 0.15772 -0.1776 0.15865 C -0.1783 0.15926 -0.18281 0.1642 -0.18403 0.16574 C -0.18455 0.16667 -0.1849 0.16791 -0.18559 0.16852 C -0.18715 0.17007 -0.19045 0.1713 -0.19045 0.1713 C -0.19115 0.17253 -0.19184 0.17346 -0.19271 0.17439 C -0.1941 0.17531 -0.19705 0.17655 -0.19826 0.17716 C -0.20625 0.18118 -0.19392 0.17562 -0.20382 0.17994 C -0.20694 0.1855 -0.20365 0.18056 -0.20781 0.18426 C -0.21337 0.18889 -0.20677 0.1855 -0.21337 0.18828 C -0.21597 0.19537 -0.21424 0.19167 -0.21979 0.19815 L -0.21979 0.19815 C -0.21979 0.19846 -0.22326 0.20679 -0.22448 0.20803 C -0.22552 0.20926 -0.22656 0.20988 -0.2276 0.21112 C -0.22847 0.21389 -0.22917 0.21667 -0.23003 0.21945 C -0.23142 0.22346 -0.2349 0.23087 -0.2349 0.23087 C -0.23507 0.23272 -0.23524 0.23457 -0.23559 0.23642 C -0.23628 0.23951 -0.2375 0.24105 -0.23871 0.24352 C -0.24028 0.25093 -0.23837 0.24537 -0.24201 0.24908 C -0.24253 0.2497 -0.24288 0.25124 -0.24358 0.25186 C -0.24496 0.25309 -0.2467 0.25371 -0.24826 0.25463 C -0.25278 0.25741 -0.24983 0.25587 -0.25712 0.25741 C -0.26319 0.26112 -0.25642 0.25772 -0.26979 0.2605 C -0.27083 0.2605 -0.27187 0.26142 -0.27292 0.26173 C -0.2743 0.26235 -0.27552 0.26266 -0.27691 0.26328 C -0.27847 0.26389 -0.2816 0.26605 -0.2816 0.26605 C -0.28611 0.2713 -0.28194 0.26729 -0.28871 0.27037 C -0.29045 0.27099 -0.29184 0.27223 -0.29358 0.27315 C -0.29462 0.27346 -0.29566 0.27408 -0.2967 0.27439 C -0.29826 0.27531 -0.30139 0.27747 -0.30139 0.27747 L -0.30139 0.27747 " pathEditMode="relative" ptsTypes="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215280" y="231840"/>
            <a:ext cx="14199840" cy="7765920"/>
          </a:xfrm>
          <a:prstGeom prst="rect">
            <a:avLst/>
          </a:prstGeom>
          <a:solidFill>
            <a:srgbClr val="BF90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marR="0" lvl="0" indent="0" algn="ctr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08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701680" y="834400"/>
            <a:ext cx="766608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lvl="0"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مجال التقييم يكون في الاستجابة لأسئلة الزملاء </a:t>
            </a:r>
          </a:p>
          <a:p>
            <a:pPr lvl="0" algn="ctr" defTabSz="1463040">
              <a:buClr>
                <a:srgbClr val="000000"/>
              </a:buClr>
            </a:pPr>
            <a:r>
              <a:rPr lang="ar-AE" sz="608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( صح أم خطأ )</a:t>
            </a:r>
          </a:p>
        </p:txBody>
      </p:sp>
      <p:sp>
        <p:nvSpPr>
          <p:cNvPr id="83" name="Google Shape;83;p16"/>
          <p:cNvSpPr txBox="1"/>
          <p:nvPr/>
        </p:nvSpPr>
        <p:spPr>
          <a:xfrm>
            <a:off x="701680" y="4406800"/>
            <a:ext cx="39681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lvl="0" algn="ctr" defTabSz="1463040">
              <a:buClr>
                <a:srgbClr val="000000"/>
              </a:buClr>
              <a:defRPr/>
            </a:pPr>
            <a:r>
              <a:rPr lang="ar-SA" sz="2400" kern="0" dirty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لنكتشف معاً</a:t>
            </a:r>
            <a:r>
              <a:rPr lang="en" sz="2400" kern="0">
                <a:solidFill>
                  <a:srgbClr val="FFFFFF"/>
                </a:solidFill>
                <a:latin typeface="Maiden Orange"/>
                <a:ea typeface="Maiden Orange"/>
                <a:cs typeface="Maiden Orange"/>
                <a:sym typeface="Maiden Orange"/>
              </a:rPr>
              <a:t> </a:t>
            </a:r>
            <a:r>
              <a:rPr kumimoji="0" lang="en" sz="384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iden Orange"/>
                <a:ea typeface="Maiden Orange"/>
                <a:cs typeface="Maiden Orange"/>
                <a:sym typeface="Maiden Orange"/>
              </a:rPr>
              <a:t>-------&gt;</a:t>
            </a:r>
            <a:endParaRPr kumimoji="0" sz="38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5126" y="1810020"/>
            <a:ext cx="5193594" cy="519356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990000" y="4406800"/>
            <a:ext cx="3377760" cy="300336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marR="0" lvl="0" indent="0" algn="ctr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Maiden Orange"/>
                <a:ea typeface="Maiden Orange"/>
                <a:cs typeface="Maiden Orange"/>
                <a:sym typeface="Maiden Orange"/>
              </a:rPr>
              <a:t>صح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  <p:extLst>
      <p:ext uri="{BB962C8B-B14F-4D97-AF65-F5344CB8AC3E}">
        <p14:creationId xmlns:p14="http://schemas.microsoft.com/office/powerpoint/2010/main" val="28296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 -0.04722 L -0.0276 -0.04722 C -0.02951 -0.04321 -0.03108 -0.03827 -0.03316 -0.03456 C -0.03594 -0.03024 -0.03906 -0.02716 -0.04201 -0.02345 C -0.0441 -0.02037 -0.0467 -0.01635 -0.04913 -0.01358 C -0.04983 -0.01265 -0.05069 -0.01172 -0.05156 -0.0108 C -0.05712 -0.00216 -0.05208 -0.0074 -0.05781 -0.00216 C -0.05833 -0.00092 -0.05868 0.00093 -0.05937 0.00216 C -0.06128 0.00525 -0.0625 0.00525 -0.06493 0.00618 C -0.06545 0.00772 -0.0658 0.00957 -0.06649 0.0105 C -0.06719 0.01142 -0.06823 0.01112 -0.06892 0.01204 C -0.07448 0.01667 -0.06788 0.01328 -0.07448 0.01605 C -0.08299 0.02624 -0.07014 0.0105 -0.07934 0.02315 C -0.08073 0.02531 -0.08246 0.02686 -0.08403 0.02871 C -0.0849 0.02994 -0.08576 0.03056 -0.08646 0.03179 C -0.08698 0.03272 -0.0875 0.03365 -0.08802 0.03457 C -0.08871 0.0355 -0.08958 0.03612 -0.09045 0.03735 C -0.09305 0.04105 -0.09427 0.04537 -0.0967 0.05 C -0.09983 0.05587 -0.10365 0.0605 -0.10625 0.06698 C -0.1099 0.07593 -0.11302 0.08581 -0.11736 0.09383 C -0.12656 0.10988 -0.11701 0.09198 -0.12378 0.10803 C -0.1243 0.10957 -0.12535 0.1105 -0.12604 0.11204 C -0.1276 0.11574 -0.12865 0.12068 -0.1309 0.12346 C -0.13246 0.12562 -0.13385 0.12809 -0.13559 0.12902 C -0.14132 0.13241 -0.13715 0.13025 -0.14826 0.13179 C -0.15139 0.13334 -0.15243 0.13334 -0.15538 0.13612 C -0.15677 0.13735 -0.15816 0.13889 -0.15937 0.14044 C -0.1618 0.14321 -0.16389 0.14723 -0.16649 0.14877 C -0.16927 0.15031 -0.16944 0.15031 -0.17205 0.15309 C -0.17292 0.15402 -0.17361 0.15494 -0.17448 0.15587 C -0.17552 0.1571 -0.17656 0.15772 -0.1776 0.15865 C -0.1783 0.15926 -0.18281 0.1642 -0.18403 0.16574 C -0.18455 0.16667 -0.1849 0.16791 -0.18559 0.16852 C -0.18715 0.17007 -0.19045 0.1713 -0.19045 0.1713 C -0.19115 0.17253 -0.19184 0.17346 -0.19271 0.17439 C -0.1941 0.17531 -0.19705 0.17655 -0.19826 0.17716 C -0.20625 0.18118 -0.19392 0.17562 -0.20382 0.17994 C -0.20694 0.1855 -0.20365 0.18056 -0.20781 0.18426 C -0.21337 0.18889 -0.20677 0.1855 -0.21337 0.18828 C -0.21597 0.19537 -0.21424 0.19167 -0.21979 0.19815 L -0.21979 0.19815 C -0.21979 0.19846 -0.22326 0.20679 -0.22448 0.20803 C -0.22552 0.20926 -0.22656 0.20988 -0.2276 0.21112 C -0.22847 0.21389 -0.22917 0.21667 -0.23003 0.21945 C -0.23142 0.22346 -0.2349 0.23087 -0.2349 0.23087 C -0.23507 0.23272 -0.23524 0.23457 -0.23559 0.23642 C -0.23628 0.23951 -0.2375 0.24105 -0.23871 0.24352 C -0.24028 0.25093 -0.23837 0.24537 -0.24201 0.24908 C -0.24253 0.2497 -0.24288 0.25124 -0.24358 0.25186 C -0.24496 0.25309 -0.2467 0.25371 -0.24826 0.25463 C -0.25278 0.25741 -0.24983 0.25587 -0.25712 0.25741 C -0.26319 0.26112 -0.25642 0.25772 -0.26979 0.2605 C -0.27083 0.2605 -0.27187 0.26142 -0.27292 0.26173 C -0.2743 0.26235 -0.27552 0.26266 -0.27691 0.26328 C -0.27847 0.26389 -0.2816 0.26605 -0.2816 0.26605 C -0.28611 0.2713 -0.28194 0.26729 -0.28871 0.27037 C -0.29045 0.27099 -0.29184 0.27223 -0.29358 0.27315 C -0.29462 0.27346 -0.29566 0.27408 -0.2967 0.27439 C -0.29826 0.27531 -0.30139 0.27747 -0.30139 0.27747 L -0.30139 0.27747 " pathEditMode="relative" ptsTypes="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567640" y="904892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جمعة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حمدة محمد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فاطمة عبدالله  - موزة عبيد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منى حسين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468143" y="913703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عبدالغفار - خديجة أيوب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شيخة إبراهيم - مريم سند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موزة سعيد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590031" y="3637068"/>
            <a:ext cx="5655731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أسماء عبدالله - ريم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غلا علي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مريم علي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نورة خالد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468143" y="3644590"/>
            <a:ext cx="5655732" cy="255454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الغلا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إبراهيم - سارة إسماعيل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سلامة سعيد - فاطمة أحمد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نوف مروان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4660231" y="13545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DB84B86C-72D7-487E-91DF-40563D621E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90" y="4921862"/>
            <a:ext cx="5296619" cy="30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1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8068036" y="1233163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أسماء سلطان - حليمة محمد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علي -  حصة حميد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968541" y="130491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آسية سلطان – مريم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غاية حمد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 موزة سيف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10000"/>
                </a:prst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910873" y="3604194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الغالية إبراهيم -  سلامة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أحمد - ميثاء خالد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نوف علي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788985" y="3611715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عبدالله - شيخة علي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فاطمة فيصل - نجوى مبارك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وديمة أحمد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58716" y="27123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1F7BC53C-BB9F-4DBF-A847-C5200A5889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07" y="4862587"/>
            <a:ext cx="5296619" cy="30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3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3A42F-559C-4066-BBE8-6EFB987530F5}"/>
              </a:ext>
            </a:extLst>
          </p:cNvPr>
          <p:cNvSpPr txBox="1"/>
          <p:nvPr/>
        </p:nvSpPr>
        <p:spPr>
          <a:xfrm>
            <a:off x="7707165" y="1084740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 الأولى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آمنة محمد - روضة حسن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شهد سالم - فاطمة عمر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ميثة مروان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+mn-cs"/>
              </a:rPr>
              <a:t>  -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مهرة محمد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F146D-ADEB-4BE3-A281-D5FA689E80B0}"/>
              </a:ext>
            </a:extLst>
          </p:cNvPr>
          <p:cNvSpPr txBox="1"/>
          <p:nvPr/>
        </p:nvSpPr>
        <p:spPr>
          <a:xfrm>
            <a:off x="1607671" y="1156487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الثانية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إيمان عبدالعزيز - ريم راشد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شوق محمد - مارية عبدالله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ميرة محمد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+mn-cs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يوسف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3A6AD-F336-4E58-9D41-96BF1916FA7A}"/>
              </a:ext>
            </a:extLst>
          </p:cNvPr>
          <p:cNvSpPr txBox="1"/>
          <p:nvPr/>
        </p:nvSpPr>
        <p:spPr>
          <a:xfrm>
            <a:off x="7707166" y="3360298"/>
            <a:ext cx="5655731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الثالثة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حمدة عبدالله - سارة حمد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خولة إبراهيم -  هند أحمد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خلود علي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CCD97-1058-4BFF-94E6-E34A8838E811}"/>
              </a:ext>
            </a:extLst>
          </p:cNvPr>
          <p:cNvSpPr txBox="1"/>
          <p:nvPr/>
        </p:nvSpPr>
        <p:spPr>
          <a:xfrm>
            <a:off x="1585280" y="3426221"/>
            <a:ext cx="5655732" cy="206210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المجموعة الرابعة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خالد - سارة صالح </a:t>
            </a: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عائشة عبدالله - مريم إبراهيم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سارة يوسف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81E0E-8230-4482-B29E-39E623DB8D42}"/>
              </a:ext>
            </a:extLst>
          </p:cNvPr>
          <p:cNvSpPr txBox="1"/>
          <p:nvPr/>
        </p:nvSpPr>
        <p:spPr>
          <a:xfrm>
            <a:off x="5162263" y="323683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الثامن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نخبة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Image">
            <a:extLst>
              <a:ext uri="{FF2B5EF4-FFF2-40B4-BE49-F238E27FC236}">
                <a16:creationId xmlns:a16="http://schemas.microsoft.com/office/drawing/2014/main" id="{2917DD50-1EE9-419B-BBF0-509EA9336D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4" y="4559552"/>
            <a:ext cx="5296619" cy="35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9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5EC459A-D289-4B56-939C-457285BCB9EC}"/>
              </a:ext>
            </a:extLst>
          </p:cNvPr>
          <p:cNvSpPr txBox="1"/>
          <p:nvPr/>
        </p:nvSpPr>
        <p:spPr>
          <a:xfrm>
            <a:off x="3906389" y="330146"/>
            <a:ext cx="101261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هيا لنذهب إلى منصة مدرسة ونشاهد هذا الفيديو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6A87E50-FCC6-4867-A506-6D8C91C5C8E8}"/>
              </a:ext>
            </a:extLst>
          </p:cNvPr>
          <p:cNvSpPr/>
          <p:nvPr/>
        </p:nvSpPr>
        <p:spPr>
          <a:xfrm>
            <a:off x="2053389" y="1041288"/>
            <a:ext cx="11742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drasa.org/category/arabic/section/section-%D8%A7%D9%84%D9%85%D8%AD%D8%A7%D8%AF%D8%AB%D8%A9/subsection/%D8%A7%D9%84%D8%AA%D8%B9%D8%A8%D9%8A%D8%B1%20%D8%B9%D9%86%20%D8%A7%D9%84%D9%86%D9%81%D8%B3/lesson/%D8%A2%D8%AF%D8%A7%D8%A8%20%D8%A7%D9%84%D8%A7%D8%B3%D8%AA%D9%85%D8%A7%D8%B9%20%D9%88%D8%A7%D9%84%D8%AA%D8%AD%D8%AF%D8%AB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BB239-E8E3-4A22-A124-906D49D5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55" y="2336970"/>
            <a:ext cx="12379568" cy="55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6962275" y="6714444"/>
            <a:ext cx="3242550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 ( </a:t>
            </a:r>
            <a:r>
              <a:rPr kumimoji="0" lang="ar-AE" sz="36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لمدة دقيقتين 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1076120" y="446431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التهيئة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الحافزة 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1017" y="5902030"/>
            <a:ext cx="2701636" cy="1981200"/>
          </a:xfrm>
          <a:prstGeom prst="rect">
            <a:avLst/>
          </a:prstGeom>
        </p:spPr>
      </p:pic>
      <p:pic>
        <p:nvPicPr>
          <p:cNvPr id="6" name="Picture 6" descr="Image">
            <a:extLst>
              <a:ext uri="{FF2B5EF4-FFF2-40B4-BE49-F238E27FC236}">
                <a16:creationId xmlns:a16="http://schemas.microsoft.com/office/drawing/2014/main" id="{D441F74D-3CD6-4653-B1FA-E1C5CE3372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619" y="0"/>
            <a:ext cx="2401237" cy="2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A54CFBC7-7C08-479A-895D-D367ADFA83DD}"/>
              </a:ext>
            </a:extLst>
          </p:cNvPr>
          <p:cNvSpPr/>
          <p:nvPr/>
        </p:nvSpPr>
        <p:spPr>
          <a:xfrm>
            <a:off x="1118744" y="1385063"/>
            <a:ext cx="10005502" cy="3750449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prstClr val="white">
                    <a:lumMod val="1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ماذا استفدنا من الفيديو السابق ؟</a:t>
            </a:r>
            <a:endParaRPr kumimoji="0" lang="ar-AE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lvl="0"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mentimeter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10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1741430" y="5493079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عائشة الظاهري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A6987D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2021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A6987D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9672850" y="409730"/>
            <a:ext cx="2596353" cy="1314206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u="sng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عرض إقناعي </a:t>
            </a:r>
            <a:endParaRPr kumimoji="0" lang="en-US" sz="4000" b="1" i="0" u="sng" strike="noStrike" kern="1200" cap="none" spc="0" normalizeH="0" baseline="0" noProof="0" dirty="0">
              <a:ln w="0"/>
              <a:solidFill>
                <a:schemeClr val="accent4">
                  <a:lumMod val="1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</a:endParaRPr>
          </a:p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الحصة الأولى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8301559" y="7040770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/>
                <a:ea typeface="+mn-ea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B777CDF-7302-4AAD-9E5A-C140806A8E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409730"/>
            <a:ext cx="5056976" cy="172528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F441287-A43D-42CA-A64C-195B3FE1E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t="34832" r="32237" b="6866"/>
          <a:stretch/>
        </p:blipFill>
        <p:spPr>
          <a:xfrm>
            <a:off x="4413738" y="2004647"/>
            <a:ext cx="9619393" cy="48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0617"/>
      </p:ext>
    </p:extLst>
  </p:cSld>
  <p:clrMapOvr>
    <a:masterClrMapping/>
  </p:clrMapOvr>
</p:sld>
</file>

<file path=ppt/theme/theme1.xml><?xml version="1.0" encoding="utf-8"?>
<a:theme xmlns:a="http://schemas.openxmlformats.org/drawingml/2006/main" name="1_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الشارة">
  <a:themeElements>
    <a:clrScheme name="مخصص 12">
      <a:dk1>
        <a:srgbClr val="FFFFFF"/>
      </a:dk1>
      <a:lt1>
        <a:sysClr val="window" lastClr="FFFFFF"/>
      </a:lt1>
      <a:dk2>
        <a:srgbClr val="E1F6FD"/>
      </a:dk2>
      <a:lt2>
        <a:srgbClr val="FFFFFF"/>
      </a:lt2>
      <a:accent1>
        <a:srgbClr val="FFFFFF"/>
      </a:accent1>
      <a:accent2>
        <a:srgbClr val="D7AED3"/>
      </a:accent2>
      <a:accent3>
        <a:srgbClr val="FEDCE6"/>
      </a:accent3>
      <a:accent4>
        <a:srgbClr val="FCDDFA"/>
      </a:accent4>
      <a:accent5>
        <a:srgbClr val="55C6BA"/>
      </a:accent5>
      <a:accent6>
        <a:srgbClr val="84A3FD"/>
      </a:accent6>
      <a:hlink>
        <a:srgbClr val="6ED4F6"/>
      </a:hlink>
      <a:folHlink>
        <a:srgbClr val="DDF3F1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4.xml><?xml version="1.0" encoding="utf-8"?>
<a:theme xmlns:a="http://schemas.openxmlformats.org/drawingml/2006/main" name="2_الشارة">
  <a:themeElements>
    <a:clrScheme name="مخصص 11">
      <a:dk1>
        <a:srgbClr val="FFFFFF"/>
      </a:dk1>
      <a:lt1>
        <a:sysClr val="window" lastClr="FFFFFF"/>
      </a:lt1>
      <a:dk2>
        <a:srgbClr val="E1F6FD"/>
      </a:dk2>
      <a:lt2>
        <a:srgbClr val="FFFFFF"/>
      </a:lt2>
      <a:accent1>
        <a:srgbClr val="FFFFFF"/>
      </a:accent1>
      <a:accent2>
        <a:srgbClr val="D7AED3"/>
      </a:accent2>
      <a:accent3>
        <a:srgbClr val="FEDCE6"/>
      </a:accent3>
      <a:accent4>
        <a:srgbClr val="FCDDFA"/>
      </a:accent4>
      <a:accent5>
        <a:srgbClr val="55C6BA"/>
      </a:accent5>
      <a:accent6>
        <a:srgbClr val="84A3FD"/>
      </a:accent6>
      <a:hlink>
        <a:srgbClr val="6ED4F6"/>
      </a:hlink>
      <a:folHlink>
        <a:srgbClr val="DDF3F1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905</Words>
  <Application>Microsoft Office PowerPoint</Application>
  <PresentationFormat>مخصص</PresentationFormat>
  <Paragraphs>218</Paragraphs>
  <Slides>32</Slides>
  <Notes>6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32</vt:i4>
      </vt:variant>
    </vt:vector>
  </HeadingPairs>
  <TitlesOfParts>
    <vt:vector size="48" baseType="lpstr">
      <vt:lpstr>Aldhabi</vt:lpstr>
      <vt:lpstr>Arial</vt:lpstr>
      <vt:lpstr>Calibri</vt:lpstr>
      <vt:lpstr>Calibri Light</vt:lpstr>
      <vt:lpstr>Century Schoolbook</vt:lpstr>
      <vt:lpstr>Corbel</vt:lpstr>
      <vt:lpstr>Gill Sans MT</vt:lpstr>
      <vt:lpstr>Impact</vt:lpstr>
      <vt:lpstr>Maiden Orange</vt:lpstr>
      <vt:lpstr>Sakkal Majalla</vt:lpstr>
      <vt:lpstr>Tw Cen MT</vt:lpstr>
      <vt:lpstr>1_Feathered</vt:lpstr>
      <vt:lpstr>أثر رجعي</vt:lpstr>
      <vt:lpstr>1_الشارة</vt:lpstr>
      <vt:lpstr>2_الشارة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عائشة الظاهري</dc:creator>
  <cp:lastModifiedBy>عائشة الظاهري</cp:lastModifiedBy>
  <cp:revision>21</cp:revision>
  <dcterms:created xsi:type="dcterms:W3CDTF">2020-11-04T16:05:30Z</dcterms:created>
  <dcterms:modified xsi:type="dcterms:W3CDTF">2020-11-07T09:18:03Z</dcterms:modified>
</cp:coreProperties>
</file>