
<file path=[Content_Types].xml><?xml version="1.0" encoding="utf-8"?>
<Types xmlns="http://schemas.openxmlformats.org/package/2006/content-types">
  <Default Extension="bin" ContentType="application/vnd.ms-office.activeX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av" ContentType="audio/x-wav"/>
  <Default Extension="wdp" ContentType="image/vnd.ms-photo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activeX/activeX1.xml" ContentType="application/vnd.ms-office.activeX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8" r:id="rId2"/>
    <p:sldId id="1798" r:id="rId3"/>
    <p:sldId id="1097" r:id="rId4"/>
    <p:sldId id="1819" r:id="rId5"/>
    <p:sldId id="260" r:id="rId6"/>
    <p:sldId id="1797" r:id="rId7"/>
    <p:sldId id="265" r:id="rId8"/>
    <p:sldId id="705" r:id="rId9"/>
    <p:sldId id="1815" r:id="rId10"/>
    <p:sldId id="1820" r:id="rId11"/>
    <p:sldId id="1821" r:id="rId12"/>
    <p:sldId id="1812" r:id="rId13"/>
    <p:sldId id="1822" r:id="rId14"/>
    <p:sldId id="1823" r:id="rId15"/>
    <p:sldId id="1801" r:id="rId16"/>
    <p:sldId id="1814" r:id="rId17"/>
    <p:sldId id="1818" r:id="rId18"/>
    <p:sldId id="546" r:id="rId19"/>
    <p:sldId id="547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activeX1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5973956798011921E-2"/>
          <c:y val="1.9567701407324132E-3"/>
          <c:w val="0.99"/>
          <c:h val="0.98750000000000004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المنطقة ١</c:v>
                </c:pt>
              </c:strCache>
            </c:strRef>
          </c:tx>
          <c:spPr>
            <a:solidFill>
              <a:schemeClr val="accent1"/>
            </a:solidFill>
            <a:ln w="12700" cap="flat">
              <a:noFill/>
              <a:miter lim="400000"/>
            </a:ln>
            <a:effectLst/>
          </c:spP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7FFF-469F-BC52-0454953AD82D}"/>
              </c:ext>
            </c:extLst>
          </c:dPt>
          <c:dPt>
            <c:idx val="1"/>
            <c:bubble3D val="0"/>
            <c:spPr>
              <a:solidFill>
                <a:srgbClr val="E925BF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2-7FFF-469F-BC52-0454953AD82D}"/>
              </c:ext>
            </c:extLst>
          </c:dPt>
          <c:dPt>
            <c:idx val="2"/>
            <c:bubble3D val="0"/>
            <c:spPr>
              <a:solidFill>
                <a:srgbClr val="F7BA01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4-7FFF-469F-BC52-0454953AD82D}"/>
              </c:ext>
            </c:extLst>
          </c:dPt>
          <c:dPt>
            <c:idx val="3"/>
            <c:bubble3D val="0"/>
            <c:spPr>
              <a:solidFill>
                <a:srgbClr val="FF2600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6-7FFF-469F-BC52-0454953AD82D}"/>
              </c:ext>
            </c:extLst>
          </c:dPt>
          <c:dPt>
            <c:idx val="4"/>
            <c:bubble3D val="0"/>
            <c:spPr>
              <a:solidFill>
                <a:srgbClr val="F781E6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8-7FFF-469F-BC52-0454953AD82D}"/>
              </c:ext>
            </c:extLst>
          </c:dPt>
          <c:dPt>
            <c:idx val="5"/>
            <c:bubble3D val="0"/>
            <c:spPr>
              <a:solidFill>
                <a:srgbClr val="FFC000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A-7FFF-469F-BC52-0454953AD82D}"/>
              </c:ext>
            </c:extLst>
          </c:dPt>
          <c:dPt>
            <c:idx val="6"/>
            <c:bubble3D val="0"/>
            <c:spPr>
              <a:solidFill>
                <a:srgbClr val="43D62A"/>
              </a:solidFill>
              <a:ln w="12700" cap="flat">
                <a:solidFill>
                  <a:srgbClr val="43D62A"/>
                </a:solidFill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C-7FFF-469F-BC52-0454953AD82D}"/>
              </c:ext>
            </c:extLst>
          </c:dPt>
          <c:dPt>
            <c:idx val="7"/>
            <c:bubble3D val="0"/>
            <c:spPr>
              <a:solidFill>
                <a:srgbClr val="FF0000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E-7FFF-469F-BC52-0454953AD82D}"/>
              </c:ext>
            </c:extLst>
          </c:dPt>
          <c:dPt>
            <c:idx val="8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10-7FFF-469F-BC52-0454953AD82D}"/>
              </c:ext>
            </c:extLst>
          </c:dPt>
          <c:dPt>
            <c:idx val="9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12-7FFF-469F-BC52-0454953AD82D}"/>
              </c:ext>
            </c:extLst>
          </c:dPt>
          <c:dPt>
            <c:idx val="10"/>
            <c:bubble3D val="0"/>
            <c:spPr>
              <a:solidFill>
                <a:srgbClr val="4AFA32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14-7FFF-469F-BC52-0454953AD82D}"/>
              </c:ext>
            </c:extLst>
          </c:dPt>
          <c:dPt>
            <c:idx val="11"/>
            <c:bubble3D val="0"/>
            <c:spPr>
              <a:solidFill>
                <a:srgbClr val="FFFF00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16-7FFF-469F-BC52-0454953AD82D}"/>
              </c:ext>
            </c:extLst>
          </c:dPt>
          <c:dPt>
            <c:idx val="12"/>
            <c:bubble3D val="0"/>
            <c:spPr>
              <a:solidFill>
                <a:srgbClr val="00B0F0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18-7FFF-469F-BC52-0454953AD82D}"/>
              </c:ext>
            </c:extLst>
          </c:dPt>
          <c:dPt>
            <c:idx val="13"/>
            <c:bubble3D val="0"/>
            <c:spPr>
              <a:solidFill>
                <a:srgbClr val="E75DD3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1A-7FFF-469F-BC52-0454953AD82D}"/>
              </c:ext>
            </c:extLst>
          </c:dPt>
          <c:dPt>
            <c:idx val="14"/>
            <c:bubble3D val="0"/>
            <c:spPr>
              <a:solidFill>
                <a:srgbClr val="FACC43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1C-7FFF-469F-BC52-0454953AD82D}"/>
              </c:ext>
            </c:extLst>
          </c:dPt>
          <c:dPt>
            <c:idx val="15"/>
            <c:bubble3D val="0"/>
            <c:spPr>
              <a:solidFill>
                <a:srgbClr val="FFFF00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1E-7FFF-469F-BC52-0454953AD82D}"/>
              </c:ext>
            </c:extLst>
          </c:dPt>
          <c:dPt>
            <c:idx val="16"/>
            <c:bubble3D val="0"/>
            <c:spPr>
              <a:solidFill>
                <a:srgbClr val="F781E6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20-7FFF-469F-BC52-0454953AD82D}"/>
              </c:ext>
            </c:extLst>
          </c:dPt>
          <c:dPt>
            <c:idx val="17"/>
            <c:bubble3D val="0"/>
            <c:spPr>
              <a:solidFill>
                <a:srgbClr val="F8801C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22-7FFF-469F-BC52-0454953AD82D}"/>
              </c:ext>
            </c:extLst>
          </c:dPt>
          <c:dPt>
            <c:idx val="18"/>
            <c:bubble3D val="0"/>
            <c:spPr>
              <a:solidFill>
                <a:srgbClr val="43D62A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24-7FFF-469F-BC52-0454953AD82D}"/>
              </c:ext>
            </c:extLst>
          </c:dPt>
          <c:dPt>
            <c:idx val="19"/>
            <c:bubble3D val="0"/>
            <c:spPr>
              <a:solidFill>
                <a:schemeClr val="accent5">
                  <a:lumMod val="75000"/>
                </a:schemeClr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26-7FFF-469F-BC52-0454953AD82D}"/>
              </c:ext>
            </c:extLst>
          </c:dPt>
          <c:dPt>
            <c:idx val="2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28-7FFF-469F-BC52-0454953AD82D}"/>
              </c:ext>
            </c:extLst>
          </c:dPt>
          <c:dPt>
            <c:idx val="21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2A-7FFF-469F-BC52-0454953AD82D}"/>
              </c:ext>
            </c:extLst>
          </c:dPt>
          <c:dPt>
            <c:idx val="22"/>
            <c:bubble3D val="0"/>
            <c:spPr>
              <a:solidFill>
                <a:srgbClr val="4AFA32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2C-7FFF-469F-BC52-0454953AD82D}"/>
              </c:ext>
            </c:extLst>
          </c:dPt>
          <c:dPt>
            <c:idx val="23"/>
            <c:bubble3D val="0"/>
            <c:spPr>
              <a:solidFill>
                <a:srgbClr val="FFFF00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2E-7FFF-469F-BC52-0454953AD82D}"/>
              </c:ext>
            </c:extLst>
          </c:dPt>
          <c:cat>
            <c:strRef>
              <c:f>Sheet1!$B$1:$Y$1</c:f>
              <c:strCache>
                <c:ptCount val="24"/>
                <c:pt idx="0">
                  <c:v>ريم ع</c:v>
                </c:pt>
                <c:pt idx="1">
                  <c:v>جمانة</c:v>
                </c:pt>
                <c:pt idx="2">
                  <c:v>جنى</c:v>
                </c:pt>
                <c:pt idx="3">
                  <c:v>بسمة</c:v>
                </c:pt>
                <c:pt idx="4">
                  <c:v>أسيل </c:v>
                </c:pt>
                <c:pt idx="5">
                  <c:v>أمل </c:v>
                </c:pt>
                <c:pt idx="6">
                  <c:v>لين </c:v>
                </c:pt>
                <c:pt idx="7">
                  <c:v>ريم خ</c:v>
                </c:pt>
                <c:pt idx="8">
                  <c:v>سلمى</c:v>
                </c:pt>
                <c:pt idx="9">
                  <c:v>مريم</c:v>
                </c:pt>
                <c:pt idx="10">
                  <c:v>ندى</c:v>
                </c:pt>
                <c:pt idx="11">
                  <c:v>غلا</c:v>
                </c:pt>
                <c:pt idx="12">
                  <c:v>روز</c:v>
                </c:pt>
                <c:pt idx="13">
                  <c:v>سنا</c:v>
                </c:pt>
                <c:pt idx="14">
                  <c:v>رهف</c:v>
                </c:pt>
                <c:pt idx="15">
                  <c:v>حلا</c:v>
                </c:pt>
                <c:pt idx="16">
                  <c:v>ميلاف</c:v>
                </c:pt>
                <c:pt idx="17">
                  <c:v>مي</c:v>
                </c:pt>
                <c:pt idx="18">
                  <c:v>ريما</c:v>
                </c:pt>
                <c:pt idx="19">
                  <c:v>لطيفة</c:v>
                </c:pt>
                <c:pt idx="20">
                  <c:v>ليال</c:v>
                </c:pt>
                <c:pt idx="21">
                  <c:v>لمار</c:v>
                </c:pt>
                <c:pt idx="22">
                  <c:v>علياء</c:v>
                </c:pt>
                <c:pt idx="23">
                  <c:v>رند</c:v>
                </c:pt>
              </c:strCache>
            </c:strRef>
          </c:cat>
          <c:val>
            <c:numRef>
              <c:f>Sheet1!$B$2:$Y$2</c:f>
              <c:numCache>
                <c:formatCode>General</c:formatCode>
                <c:ptCount val="24"/>
                <c:pt idx="0">
                  <c:v>35</c:v>
                </c:pt>
                <c:pt idx="1">
                  <c:v>35</c:v>
                </c:pt>
                <c:pt idx="2">
                  <c:v>35</c:v>
                </c:pt>
                <c:pt idx="3">
                  <c:v>35</c:v>
                </c:pt>
                <c:pt idx="4">
                  <c:v>35</c:v>
                </c:pt>
                <c:pt idx="5">
                  <c:v>35</c:v>
                </c:pt>
                <c:pt idx="6">
                  <c:v>35</c:v>
                </c:pt>
                <c:pt idx="7">
                  <c:v>35</c:v>
                </c:pt>
                <c:pt idx="8">
                  <c:v>35</c:v>
                </c:pt>
                <c:pt idx="9">
                  <c:v>35</c:v>
                </c:pt>
                <c:pt idx="10">
                  <c:v>35</c:v>
                </c:pt>
                <c:pt idx="11">
                  <c:v>35</c:v>
                </c:pt>
                <c:pt idx="12">
                  <c:v>35</c:v>
                </c:pt>
                <c:pt idx="13">
                  <c:v>35</c:v>
                </c:pt>
                <c:pt idx="14">
                  <c:v>35</c:v>
                </c:pt>
                <c:pt idx="15">
                  <c:v>35</c:v>
                </c:pt>
                <c:pt idx="16">
                  <c:v>35</c:v>
                </c:pt>
                <c:pt idx="17">
                  <c:v>35</c:v>
                </c:pt>
                <c:pt idx="18">
                  <c:v>35</c:v>
                </c:pt>
                <c:pt idx="19">
                  <c:v>35</c:v>
                </c:pt>
                <c:pt idx="20">
                  <c:v>35</c:v>
                </c:pt>
                <c:pt idx="21">
                  <c:v>35</c:v>
                </c:pt>
                <c:pt idx="22">
                  <c:v>35</c:v>
                </c:pt>
                <c:pt idx="23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F-7FFF-469F-BC52-0454953AD8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5973956798011921E-2"/>
          <c:y val="1.9567701407324132E-3"/>
          <c:w val="0.99"/>
          <c:h val="0.98750000000000004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المنطقة ١</c:v>
                </c:pt>
              </c:strCache>
            </c:strRef>
          </c:tx>
          <c:spPr>
            <a:solidFill>
              <a:schemeClr val="accent1"/>
            </a:solidFill>
            <a:ln w="12700" cap="flat">
              <a:noFill/>
              <a:miter lim="400000"/>
            </a:ln>
            <a:effectLst/>
          </c:spP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F2E6-43C4-B90E-84B30F70B5EA}"/>
              </c:ext>
            </c:extLst>
          </c:dPt>
          <c:dPt>
            <c:idx val="1"/>
            <c:bubble3D val="0"/>
            <c:spPr>
              <a:solidFill>
                <a:srgbClr val="E925BF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2-F2E6-43C4-B90E-84B30F70B5EA}"/>
              </c:ext>
            </c:extLst>
          </c:dPt>
          <c:dPt>
            <c:idx val="2"/>
            <c:bubble3D val="0"/>
            <c:spPr>
              <a:solidFill>
                <a:srgbClr val="F7BA01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4-F2E6-43C4-B90E-84B30F70B5EA}"/>
              </c:ext>
            </c:extLst>
          </c:dPt>
          <c:dPt>
            <c:idx val="3"/>
            <c:bubble3D val="0"/>
            <c:spPr>
              <a:solidFill>
                <a:srgbClr val="FF2600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6-F2E6-43C4-B90E-84B30F70B5EA}"/>
              </c:ext>
            </c:extLst>
          </c:dPt>
          <c:dPt>
            <c:idx val="4"/>
            <c:bubble3D val="0"/>
            <c:spPr>
              <a:solidFill>
                <a:srgbClr val="F781E6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8-F2E6-43C4-B90E-84B30F70B5EA}"/>
              </c:ext>
            </c:extLst>
          </c:dPt>
          <c:dPt>
            <c:idx val="5"/>
            <c:bubble3D val="0"/>
            <c:spPr>
              <a:solidFill>
                <a:srgbClr val="FFC000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A-F2E6-43C4-B90E-84B30F70B5EA}"/>
              </c:ext>
            </c:extLst>
          </c:dPt>
          <c:dPt>
            <c:idx val="6"/>
            <c:bubble3D val="0"/>
            <c:spPr>
              <a:solidFill>
                <a:srgbClr val="43D62A"/>
              </a:solidFill>
              <a:ln w="12700" cap="flat">
                <a:solidFill>
                  <a:srgbClr val="43D62A"/>
                </a:solidFill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C-F2E6-43C4-B90E-84B30F70B5EA}"/>
              </c:ext>
            </c:extLst>
          </c:dPt>
          <c:dPt>
            <c:idx val="7"/>
            <c:bubble3D val="0"/>
            <c:spPr>
              <a:solidFill>
                <a:srgbClr val="FF0000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E-F2E6-43C4-B90E-84B30F70B5EA}"/>
              </c:ext>
            </c:extLst>
          </c:dPt>
          <c:dPt>
            <c:idx val="8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10-F2E6-43C4-B90E-84B30F70B5EA}"/>
              </c:ext>
            </c:extLst>
          </c:dPt>
          <c:dPt>
            <c:idx val="9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12-F2E6-43C4-B90E-84B30F70B5EA}"/>
              </c:ext>
            </c:extLst>
          </c:dPt>
          <c:dPt>
            <c:idx val="10"/>
            <c:bubble3D val="0"/>
            <c:spPr>
              <a:solidFill>
                <a:srgbClr val="4AFA32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14-F2E6-43C4-B90E-84B30F70B5EA}"/>
              </c:ext>
            </c:extLst>
          </c:dPt>
          <c:dPt>
            <c:idx val="11"/>
            <c:bubble3D val="0"/>
            <c:spPr>
              <a:solidFill>
                <a:srgbClr val="FFFF00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16-F2E6-43C4-B90E-84B30F70B5EA}"/>
              </c:ext>
            </c:extLst>
          </c:dPt>
          <c:dPt>
            <c:idx val="12"/>
            <c:bubble3D val="0"/>
            <c:spPr>
              <a:solidFill>
                <a:srgbClr val="00B0F0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18-F2E6-43C4-B90E-84B30F70B5EA}"/>
              </c:ext>
            </c:extLst>
          </c:dPt>
          <c:dPt>
            <c:idx val="13"/>
            <c:bubble3D val="0"/>
            <c:spPr>
              <a:solidFill>
                <a:srgbClr val="E75DD3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1A-F2E6-43C4-B90E-84B30F70B5EA}"/>
              </c:ext>
            </c:extLst>
          </c:dPt>
          <c:dPt>
            <c:idx val="14"/>
            <c:bubble3D val="0"/>
            <c:spPr>
              <a:solidFill>
                <a:srgbClr val="FACC43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1C-F2E6-43C4-B90E-84B30F70B5EA}"/>
              </c:ext>
            </c:extLst>
          </c:dPt>
          <c:dPt>
            <c:idx val="15"/>
            <c:bubble3D val="0"/>
            <c:spPr>
              <a:solidFill>
                <a:srgbClr val="FFFF00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1E-F2E6-43C4-B90E-84B30F70B5EA}"/>
              </c:ext>
            </c:extLst>
          </c:dPt>
          <c:dPt>
            <c:idx val="16"/>
            <c:bubble3D val="0"/>
            <c:spPr>
              <a:solidFill>
                <a:srgbClr val="F781E6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20-F2E6-43C4-B90E-84B30F70B5EA}"/>
              </c:ext>
            </c:extLst>
          </c:dPt>
          <c:dPt>
            <c:idx val="17"/>
            <c:bubble3D val="0"/>
            <c:spPr>
              <a:solidFill>
                <a:srgbClr val="F8801C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22-F2E6-43C4-B90E-84B30F70B5EA}"/>
              </c:ext>
            </c:extLst>
          </c:dPt>
          <c:dPt>
            <c:idx val="18"/>
            <c:bubble3D val="0"/>
            <c:spPr>
              <a:solidFill>
                <a:srgbClr val="43D62A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24-F2E6-43C4-B90E-84B30F70B5EA}"/>
              </c:ext>
            </c:extLst>
          </c:dPt>
          <c:dPt>
            <c:idx val="19"/>
            <c:bubble3D val="0"/>
            <c:spPr>
              <a:solidFill>
                <a:schemeClr val="accent5">
                  <a:lumMod val="75000"/>
                </a:schemeClr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26-F2E6-43C4-B90E-84B30F70B5EA}"/>
              </c:ext>
            </c:extLst>
          </c:dPt>
          <c:dPt>
            <c:idx val="2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28-F2E6-43C4-B90E-84B30F70B5EA}"/>
              </c:ext>
            </c:extLst>
          </c:dPt>
          <c:dPt>
            <c:idx val="21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2A-F2E6-43C4-B90E-84B30F70B5EA}"/>
              </c:ext>
            </c:extLst>
          </c:dPt>
          <c:dPt>
            <c:idx val="22"/>
            <c:bubble3D val="0"/>
            <c:spPr>
              <a:solidFill>
                <a:srgbClr val="4AFA32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2C-F2E6-43C4-B90E-84B30F70B5EA}"/>
              </c:ext>
            </c:extLst>
          </c:dPt>
          <c:dPt>
            <c:idx val="23"/>
            <c:bubble3D val="0"/>
            <c:spPr>
              <a:solidFill>
                <a:srgbClr val="FFFF00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2E-F2E6-43C4-B90E-84B30F70B5EA}"/>
              </c:ext>
            </c:extLst>
          </c:dPt>
          <c:cat>
            <c:strRef>
              <c:f>Sheet1!$B$1:$Y$1</c:f>
              <c:strCache>
                <c:ptCount val="24"/>
                <c:pt idx="0">
                  <c:v>ريم ع</c:v>
                </c:pt>
                <c:pt idx="1">
                  <c:v>جمانة</c:v>
                </c:pt>
                <c:pt idx="2">
                  <c:v>جنى</c:v>
                </c:pt>
                <c:pt idx="3">
                  <c:v>بسمة</c:v>
                </c:pt>
                <c:pt idx="4">
                  <c:v>أسيل </c:v>
                </c:pt>
                <c:pt idx="5">
                  <c:v>أمل </c:v>
                </c:pt>
                <c:pt idx="6">
                  <c:v>لين </c:v>
                </c:pt>
                <c:pt idx="7">
                  <c:v>ريم خ</c:v>
                </c:pt>
                <c:pt idx="8">
                  <c:v>سلمى</c:v>
                </c:pt>
                <c:pt idx="9">
                  <c:v>مريم</c:v>
                </c:pt>
                <c:pt idx="10">
                  <c:v>ندى</c:v>
                </c:pt>
                <c:pt idx="11">
                  <c:v>غلا</c:v>
                </c:pt>
                <c:pt idx="12">
                  <c:v>روز</c:v>
                </c:pt>
                <c:pt idx="13">
                  <c:v>سنا</c:v>
                </c:pt>
                <c:pt idx="14">
                  <c:v>رهف</c:v>
                </c:pt>
                <c:pt idx="15">
                  <c:v>حلا</c:v>
                </c:pt>
                <c:pt idx="16">
                  <c:v>ميلاف</c:v>
                </c:pt>
                <c:pt idx="17">
                  <c:v>مي</c:v>
                </c:pt>
                <c:pt idx="18">
                  <c:v>ريما</c:v>
                </c:pt>
                <c:pt idx="19">
                  <c:v>لطيفة</c:v>
                </c:pt>
                <c:pt idx="20">
                  <c:v>ليال</c:v>
                </c:pt>
                <c:pt idx="21">
                  <c:v>لمار</c:v>
                </c:pt>
                <c:pt idx="22">
                  <c:v>علياء</c:v>
                </c:pt>
                <c:pt idx="23">
                  <c:v>رند</c:v>
                </c:pt>
              </c:strCache>
            </c:strRef>
          </c:cat>
          <c:val>
            <c:numRef>
              <c:f>Sheet1!$B$2:$Y$2</c:f>
              <c:numCache>
                <c:formatCode>General</c:formatCode>
                <c:ptCount val="24"/>
                <c:pt idx="0">
                  <c:v>35</c:v>
                </c:pt>
                <c:pt idx="1">
                  <c:v>35</c:v>
                </c:pt>
                <c:pt idx="2">
                  <c:v>35</c:v>
                </c:pt>
                <c:pt idx="3">
                  <c:v>35</c:v>
                </c:pt>
                <c:pt idx="4">
                  <c:v>35</c:v>
                </c:pt>
                <c:pt idx="5">
                  <c:v>35</c:v>
                </c:pt>
                <c:pt idx="6">
                  <c:v>35</c:v>
                </c:pt>
                <c:pt idx="7">
                  <c:v>35</c:v>
                </c:pt>
                <c:pt idx="8">
                  <c:v>35</c:v>
                </c:pt>
                <c:pt idx="9">
                  <c:v>35</c:v>
                </c:pt>
                <c:pt idx="10">
                  <c:v>35</c:v>
                </c:pt>
                <c:pt idx="11">
                  <c:v>35</c:v>
                </c:pt>
                <c:pt idx="12">
                  <c:v>35</c:v>
                </c:pt>
                <c:pt idx="13">
                  <c:v>35</c:v>
                </c:pt>
                <c:pt idx="14">
                  <c:v>35</c:v>
                </c:pt>
                <c:pt idx="15">
                  <c:v>35</c:v>
                </c:pt>
                <c:pt idx="16">
                  <c:v>35</c:v>
                </c:pt>
                <c:pt idx="17">
                  <c:v>35</c:v>
                </c:pt>
                <c:pt idx="18">
                  <c:v>35</c:v>
                </c:pt>
                <c:pt idx="19">
                  <c:v>35</c:v>
                </c:pt>
                <c:pt idx="20">
                  <c:v>35</c:v>
                </c:pt>
                <c:pt idx="21">
                  <c:v>35</c:v>
                </c:pt>
                <c:pt idx="22">
                  <c:v>35</c:v>
                </c:pt>
                <c:pt idx="23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F-F2E6-43C4-B90E-84B30F70B5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5973956798011921E-2"/>
          <c:y val="1.9567701407324132E-3"/>
          <c:w val="0.99"/>
          <c:h val="0.98750000000000004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المنطقة ١</c:v>
                </c:pt>
              </c:strCache>
            </c:strRef>
          </c:tx>
          <c:spPr>
            <a:solidFill>
              <a:schemeClr val="accent1"/>
            </a:solidFill>
            <a:ln w="12700" cap="flat">
              <a:noFill/>
              <a:miter lim="400000"/>
            </a:ln>
            <a:effectLst/>
          </c:spP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1223-4BB2-8DAE-B03A953C047C}"/>
              </c:ext>
            </c:extLst>
          </c:dPt>
          <c:dPt>
            <c:idx val="1"/>
            <c:bubble3D val="0"/>
            <c:spPr>
              <a:solidFill>
                <a:srgbClr val="E925BF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2-1223-4BB2-8DAE-B03A953C047C}"/>
              </c:ext>
            </c:extLst>
          </c:dPt>
          <c:dPt>
            <c:idx val="2"/>
            <c:bubble3D val="0"/>
            <c:spPr>
              <a:solidFill>
                <a:srgbClr val="F7BA01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4-1223-4BB2-8DAE-B03A953C047C}"/>
              </c:ext>
            </c:extLst>
          </c:dPt>
          <c:dPt>
            <c:idx val="3"/>
            <c:bubble3D val="0"/>
            <c:spPr>
              <a:solidFill>
                <a:srgbClr val="FF2600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6-1223-4BB2-8DAE-B03A953C047C}"/>
              </c:ext>
            </c:extLst>
          </c:dPt>
          <c:dPt>
            <c:idx val="4"/>
            <c:bubble3D val="0"/>
            <c:spPr>
              <a:solidFill>
                <a:srgbClr val="F781E6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8-1223-4BB2-8DAE-B03A953C047C}"/>
              </c:ext>
            </c:extLst>
          </c:dPt>
          <c:dPt>
            <c:idx val="5"/>
            <c:bubble3D val="0"/>
            <c:spPr>
              <a:solidFill>
                <a:srgbClr val="FFC000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A-1223-4BB2-8DAE-B03A953C047C}"/>
              </c:ext>
            </c:extLst>
          </c:dPt>
          <c:dPt>
            <c:idx val="6"/>
            <c:bubble3D val="0"/>
            <c:spPr>
              <a:solidFill>
                <a:srgbClr val="43D62A"/>
              </a:solidFill>
              <a:ln w="12700" cap="flat">
                <a:solidFill>
                  <a:srgbClr val="43D62A"/>
                </a:solidFill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C-1223-4BB2-8DAE-B03A953C047C}"/>
              </c:ext>
            </c:extLst>
          </c:dPt>
          <c:dPt>
            <c:idx val="7"/>
            <c:bubble3D val="0"/>
            <c:spPr>
              <a:solidFill>
                <a:srgbClr val="FF0000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E-1223-4BB2-8DAE-B03A953C047C}"/>
              </c:ext>
            </c:extLst>
          </c:dPt>
          <c:dPt>
            <c:idx val="8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10-1223-4BB2-8DAE-B03A953C047C}"/>
              </c:ext>
            </c:extLst>
          </c:dPt>
          <c:dPt>
            <c:idx val="9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12-1223-4BB2-8DAE-B03A953C047C}"/>
              </c:ext>
            </c:extLst>
          </c:dPt>
          <c:dPt>
            <c:idx val="10"/>
            <c:bubble3D val="0"/>
            <c:spPr>
              <a:solidFill>
                <a:srgbClr val="4AFA32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14-1223-4BB2-8DAE-B03A953C047C}"/>
              </c:ext>
            </c:extLst>
          </c:dPt>
          <c:dPt>
            <c:idx val="11"/>
            <c:bubble3D val="0"/>
            <c:spPr>
              <a:solidFill>
                <a:srgbClr val="FFFF00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16-1223-4BB2-8DAE-B03A953C047C}"/>
              </c:ext>
            </c:extLst>
          </c:dPt>
          <c:dPt>
            <c:idx val="12"/>
            <c:bubble3D val="0"/>
            <c:spPr>
              <a:solidFill>
                <a:srgbClr val="00B0F0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18-1223-4BB2-8DAE-B03A953C047C}"/>
              </c:ext>
            </c:extLst>
          </c:dPt>
          <c:dPt>
            <c:idx val="13"/>
            <c:bubble3D val="0"/>
            <c:spPr>
              <a:solidFill>
                <a:srgbClr val="E75DD3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1A-1223-4BB2-8DAE-B03A953C047C}"/>
              </c:ext>
            </c:extLst>
          </c:dPt>
          <c:dPt>
            <c:idx val="14"/>
            <c:bubble3D val="0"/>
            <c:spPr>
              <a:solidFill>
                <a:srgbClr val="FACC43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1C-1223-4BB2-8DAE-B03A953C047C}"/>
              </c:ext>
            </c:extLst>
          </c:dPt>
          <c:dPt>
            <c:idx val="15"/>
            <c:bubble3D val="0"/>
            <c:spPr>
              <a:solidFill>
                <a:srgbClr val="FFFF00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1E-1223-4BB2-8DAE-B03A953C047C}"/>
              </c:ext>
            </c:extLst>
          </c:dPt>
          <c:dPt>
            <c:idx val="16"/>
            <c:bubble3D val="0"/>
            <c:spPr>
              <a:solidFill>
                <a:srgbClr val="F781E6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20-1223-4BB2-8DAE-B03A953C047C}"/>
              </c:ext>
            </c:extLst>
          </c:dPt>
          <c:dPt>
            <c:idx val="17"/>
            <c:bubble3D val="0"/>
            <c:spPr>
              <a:solidFill>
                <a:srgbClr val="F8801C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22-1223-4BB2-8DAE-B03A953C047C}"/>
              </c:ext>
            </c:extLst>
          </c:dPt>
          <c:dPt>
            <c:idx val="18"/>
            <c:bubble3D val="0"/>
            <c:spPr>
              <a:solidFill>
                <a:srgbClr val="43D62A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24-1223-4BB2-8DAE-B03A953C047C}"/>
              </c:ext>
            </c:extLst>
          </c:dPt>
          <c:dPt>
            <c:idx val="19"/>
            <c:bubble3D val="0"/>
            <c:spPr>
              <a:solidFill>
                <a:schemeClr val="accent5">
                  <a:lumMod val="75000"/>
                </a:schemeClr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26-1223-4BB2-8DAE-B03A953C047C}"/>
              </c:ext>
            </c:extLst>
          </c:dPt>
          <c:dPt>
            <c:idx val="2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28-1223-4BB2-8DAE-B03A953C047C}"/>
              </c:ext>
            </c:extLst>
          </c:dPt>
          <c:dPt>
            <c:idx val="21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2A-1223-4BB2-8DAE-B03A953C047C}"/>
              </c:ext>
            </c:extLst>
          </c:dPt>
          <c:dPt>
            <c:idx val="22"/>
            <c:bubble3D val="0"/>
            <c:spPr>
              <a:solidFill>
                <a:srgbClr val="4AFA32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2C-1223-4BB2-8DAE-B03A953C047C}"/>
              </c:ext>
            </c:extLst>
          </c:dPt>
          <c:dPt>
            <c:idx val="23"/>
            <c:bubble3D val="0"/>
            <c:spPr>
              <a:solidFill>
                <a:srgbClr val="FFFF00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2E-1223-4BB2-8DAE-B03A953C047C}"/>
              </c:ext>
            </c:extLst>
          </c:dPt>
          <c:cat>
            <c:strRef>
              <c:f>Sheet1!$B$1:$Y$1</c:f>
              <c:strCache>
                <c:ptCount val="24"/>
                <c:pt idx="0">
                  <c:v>ريم ع</c:v>
                </c:pt>
                <c:pt idx="1">
                  <c:v>جمانة</c:v>
                </c:pt>
                <c:pt idx="2">
                  <c:v>جنى</c:v>
                </c:pt>
                <c:pt idx="3">
                  <c:v>بسمة</c:v>
                </c:pt>
                <c:pt idx="4">
                  <c:v>أسيل </c:v>
                </c:pt>
                <c:pt idx="5">
                  <c:v>أمل </c:v>
                </c:pt>
                <c:pt idx="6">
                  <c:v>لين </c:v>
                </c:pt>
                <c:pt idx="7">
                  <c:v>ريم خ</c:v>
                </c:pt>
                <c:pt idx="8">
                  <c:v>سلمى</c:v>
                </c:pt>
                <c:pt idx="9">
                  <c:v>مريم</c:v>
                </c:pt>
                <c:pt idx="10">
                  <c:v>ندى</c:v>
                </c:pt>
                <c:pt idx="11">
                  <c:v>غلا</c:v>
                </c:pt>
                <c:pt idx="12">
                  <c:v>روز</c:v>
                </c:pt>
                <c:pt idx="13">
                  <c:v>سنا</c:v>
                </c:pt>
                <c:pt idx="14">
                  <c:v>رهف</c:v>
                </c:pt>
                <c:pt idx="15">
                  <c:v>حلا</c:v>
                </c:pt>
                <c:pt idx="16">
                  <c:v>ميلاف</c:v>
                </c:pt>
                <c:pt idx="17">
                  <c:v>مي</c:v>
                </c:pt>
                <c:pt idx="18">
                  <c:v>ريما</c:v>
                </c:pt>
                <c:pt idx="19">
                  <c:v>لطيفة</c:v>
                </c:pt>
                <c:pt idx="20">
                  <c:v>ليال</c:v>
                </c:pt>
                <c:pt idx="21">
                  <c:v>لمار</c:v>
                </c:pt>
                <c:pt idx="22">
                  <c:v>علياء</c:v>
                </c:pt>
                <c:pt idx="23">
                  <c:v>رند</c:v>
                </c:pt>
              </c:strCache>
            </c:strRef>
          </c:cat>
          <c:val>
            <c:numRef>
              <c:f>Sheet1!$B$2:$Y$2</c:f>
              <c:numCache>
                <c:formatCode>General</c:formatCode>
                <c:ptCount val="24"/>
                <c:pt idx="0">
                  <c:v>35</c:v>
                </c:pt>
                <c:pt idx="1">
                  <c:v>35</c:v>
                </c:pt>
                <c:pt idx="2">
                  <c:v>35</c:v>
                </c:pt>
                <c:pt idx="3">
                  <c:v>35</c:v>
                </c:pt>
                <c:pt idx="4">
                  <c:v>35</c:v>
                </c:pt>
                <c:pt idx="5">
                  <c:v>35</c:v>
                </c:pt>
                <c:pt idx="6">
                  <c:v>35</c:v>
                </c:pt>
                <c:pt idx="7">
                  <c:v>35</c:v>
                </c:pt>
                <c:pt idx="8">
                  <c:v>35</c:v>
                </c:pt>
                <c:pt idx="9">
                  <c:v>35</c:v>
                </c:pt>
                <c:pt idx="10">
                  <c:v>35</c:v>
                </c:pt>
                <c:pt idx="11">
                  <c:v>35</c:v>
                </c:pt>
                <c:pt idx="12">
                  <c:v>35</c:v>
                </c:pt>
                <c:pt idx="13">
                  <c:v>35</c:v>
                </c:pt>
                <c:pt idx="14">
                  <c:v>35</c:v>
                </c:pt>
                <c:pt idx="15">
                  <c:v>35</c:v>
                </c:pt>
                <c:pt idx="16">
                  <c:v>35</c:v>
                </c:pt>
                <c:pt idx="17">
                  <c:v>35</c:v>
                </c:pt>
                <c:pt idx="18">
                  <c:v>35</c:v>
                </c:pt>
                <c:pt idx="19">
                  <c:v>35</c:v>
                </c:pt>
                <c:pt idx="20">
                  <c:v>35</c:v>
                </c:pt>
                <c:pt idx="21">
                  <c:v>35</c:v>
                </c:pt>
                <c:pt idx="22">
                  <c:v>35</c:v>
                </c:pt>
                <c:pt idx="23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F-1223-4BB2-8DAE-B03A953C04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5973956798011921E-2"/>
          <c:y val="1.9567701407324132E-3"/>
          <c:w val="0.99"/>
          <c:h val="0.98750000000000004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المنطقة ١</c:v>
                </c:pt>
              </c:strCache>
            </c:strRef>
          </c:tx>
          <c:spPr>
            <a:solidFill>
              <a:schemeClr val="accent1"/>
            </a:solidFill>
            <a:ln w="12700" cap="flat">
              <a:noFill/>
              <a:miter lim="400000"/>
            </a:ln>
            <a:effectLst/>
          </c:spP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6D25-4801-A3EB-AB5111370895}"/>
              </c:ext>
            </c:extLst>
          </c:dPt>
          <c:dPt>
            <c:idx val="1"/>
            <c:bubble3D val="0"/>
            <c:spPr>
              <a:solidFill>
                <a:srgbClr val="E925BF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2-6D25-4801-A3EB-AB5111370895}"/>
              </c:ext>
            </c:extLst>
          </c:dPt>
          <c:dPt>
            <c:idx val="2"/>
            <c:bubble3D val="0"/>
            <c:spPr>
              <a:solidFill>
                <a:srgbClr val="F7BA01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4-6D25-4801-A3EB-AB5111370895}"/>
              </c:ext>
            </c:extLst>
          </c:dPt>
          <c:dPt>
            <c:idx val="3"/>
            <c:bubble3D val="0"/>
            <c:spPr>
              <a:solidFill>
                <a:srgbClr val="FF2600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6-6D25-4801-A3EB-AB5111370895}"/>
              </c:ext>
            </c:extLst>
          </c:dPt>
          <c:dPt>
            <c:idx val="4"/>
            <c:bubble3D val="0"/>
            <c:spPr>
              <a:solidFill>
                <a:srgbClr val="F781E6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8-6D25-4801-A3EB-AB5111370895}"/>
              </c:ext>
            </c:extLst>
          </c:dPt>
          <c:dPt>
            <c:idx val="5"/>
            <c:bubble3D val="0"/>
            <c:spPr>
              <a:solidFill>
                <a:srgbClr val="FFC000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A-6D25-4801-A3EB-AB5111370895}"/>
              </c:ext>
            </c:extLst>
          </c:dPt>
          <c:dPt>
            <c:idx val="6"/>
            <c:bubble3D val="0"/>
            <c:spPr>
              <a:solidFill>
                <a:srgbClr val="43D62A"/>
              </a:solidFill>
              <a:ln w="12700" cap="flat">
                <a:solidFill>
                  <a:srgbClr val="43D62A"/>
                </a:solidFill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C-6D25-4801-A3EB-AB5111370895}"/>
              </c:ext>
            </c:extLst>
          </c:dPt>
          <c:dPt>
            <c:idx val="7"/>
            <c:bubble3D val="0"/>
            <c:spPr>
              <a:solidFill>
                <a:srgbClr val="FF0000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E-6D25-4801-A3EB-AB5111370895}"/>
              </c:ext>
            </c:extLst>
          </c:dPt>
          <c:dPt>
            <c:idx val="8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10-6D25-4801-A3EB-AB5111370895}"/>
              </c:ext>
            </c:extLst>
          </c:dPt>
          <c:dPt>
            <c:idx val="9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12-6D25-4801-A3EB-AB5111370895}"/>
              </c:ext>
            </c:extLst>
          </c:dPt>
          <c:dPt>
            <c:idx val="10"/>
            <c:bubble3D val="0"/>
            <c:spPr>
              <a:solidFill>
                <a:srgbClr val="4AFA32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14-6D25-4801-A3EB-AB5111370895}"/>
              </c:ext>
            </c:extLst>
          </c:dPt>
          <c:dPt>
            <c:idx val="11"/>
            <c:bubble3D val="0"/>
            <c:spPr>
              <a:solidFill>
                <a:srgbClr val="FFFF00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16-6D25-4801-A3EB-AB5111370895}"/>
              </c:ext>
            </c:extLst>
          </c:dPt>
          <c:dPt>
            <c:idx val="12"/>
            <c:bubble3D val="0"/>
            <c:spPr>
              <a:solidFill>
                <a:srgbClr val="00B0F0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18-6D25-4801-A3EB-AB5111370895}"/>
              </c:ext>
            </c:extLst>
          </c:dPt>
          <c:dPt>
            <c:idx val="13"/>
            <c:bubble3D val="0"/>
            <c:spPr>
              <a:solidFill>
                <a:srgbClr val="E75DD3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1A-6D25-4801-A3EB-AB5111370895}"/>
              </c:ext>
            </c:extLst>
          </c:dPt>
          <c:dPt>
            <c:idx val="14"/>
            <c:bubble3D val="0"/>
            <c:spPr>
              <a:solidFill>
                <a:srgbClr val="FACC43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1C-6D25-4801-A3EB-AB5111370895}"/>
              </c:ext>
            </c:extLst>
          </c:dPt>
          <c:dPt>
            <c:idx val="15"/>
            <c:bubble3D val="0"/>
            <c:spPr>
              <a:solidFill>
                <a:srgbClr val="FFFF00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1E-6D25-4801-A3EB-AB5111370895}"/>
              </c:ext>
            </c:extLst>
          </c:dPt>
          <c:dPt>
            <c:idx val="16"/>
            <c:bubble3D val="0"/>
            <c:spPr>
              <a:solidFill>
                <a:srgbClr val="F781E6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20-6D25-4801-A3EB-AB5111370895}"/>
              </c:ext>
            </c:extLst>
          </c:dPt>
          <c:dPt>
            <c:idx val="17"/>
            <c:bubble3D val="0"/>
            <c:spPr>
              <a:solidFill>
                <a:srgbClr val="F8801C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22-6D25-4801-A3EB-AB5111370895}"/>
              </c:ext>
            </c:extLst>
          </c:dPt>
          <c:dPt>
            <c:idx val="18"/>
            <c:bubble3D val="0"/>
            <c:spPr>
              <a:solidFill>
                <a:srgbClr val="43D62A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24-6D25-4801-A3EB-AB5111370895}"/>
              </c:ext>
            </c:extLst>
          </c:dPt>
          <c:dPt>
            <c:idx val="19"/>
            <c:bubble3D val="0"/>
            <c:spPr>
              <a:solidFill>
                <a:schemeClr val="accent5">
                  <a:lumMod val="75000"/>
                </a:schemeClr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26-6D25-4801-A3EB-AB5111370895}"/>
              </c:ext>
            </c:extLst>
          </c:dPt>
          <c:dPt>
            <c:idx val="2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28-6D25-4801-A3EB-AB5111370895}"/>
              </c:ext>
            </c:extLst>
          </c:dPt>
          <c:dPt>
            <c:idx val="21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2A-6D25-4801-A3EB-AB5111370895}"/>
              </c:ext>
            </c:extLst>
          </c:dPt>
          <c:dPt>
            <c:idx val="22"/>
            <c:bubble3D val="0"/>
            <c:spPr>
              <a:solidFill>
                <a:srgbClr val="4AFA32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2C-6D25-4801-A3EB-AB5111370895}"/>
              </c:ext>
            </c:extLst>
          </c:dPt>
          <c:dPt>
            <c:idx val="23"/>
            <c:bubble3D val="0"/>
            <c:spPr>
              <a:solidFill>
                <a:srgbClr val="FFFF00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2E-6D25-4801-A3EB-AB5111370895}"/>
              </c:ext>
            </c:extLst>
          </c:dPt>
          <c:cat>
            <c:strRef>
              <c:f>Sheet1!$B$1:$Y$1</c:f>
              <c:strCache>
                <c:ptCount val="24"/>
                <c:pt idx="0">
                  <c:v>ريم ع</c:v>
                </c:pt>
                <c:pt idx="1">
                  <c:v>جمانة</c:v>
                </c:pt>
                <c:pt idx="2">
                  <c:v>جنى</c:v>
                </c:pt>
                <c:pt idx="3">
                  <c:v>بسمة</c:v>
                </c:pt>
                <c:pt idx="4">
                  <c:v>أسيل </c:v>
                </c:pt>
                <c:pt idx="5">
                  <c:v>أمل </c:v>
                </c:pt>
                <c:pt idx="6">
                  <c:v>لين </c:v>
                </c:pt>
                <c:pt idx="7">
                  <c:v>ريم خ</c:v>
                </c:pt>
                <c:pt idx="8">
                  <c:v>سلمى</c:v>
                </c:pt>
                <c:pt idx="9">
                  <c:v>مريم</c:v>
                </c:pt>
                <c:pt idx="10">
                  <c:v>ندى</c:v>
                </c:pt>
                <c:pt idx="11">
                  <c:v>غلا</c:v>
                </c:pt>
                <c:pt idx="12">
                  <c:v>روز</c:v>
                </c:pt>
                <c:pt idx="13">
                  <c:v>سنا</c:v>
                </c:pt>
                <c:pt idx="14">
                  <c:v>رهف</c:v>
                </c:pt>
                <c:pt idx="15">
                  <c:v>حلا</c:v>
                </c:pt>
                <c:pt idx="16">
                  <c:v>ميلاف</c:v>
                </c:pt>
                <c:pt idx="17">
                  <c:v>مي</c:v>
                </c:pt>
                <c:pt idx="18">
                  <c:v>ريما</c:v>
                </c:pt>
                <c:pt idx="19">
                  <c:v>لطيفة</c:v>
                </c:pt>
                <c:pt idx="20">
                  <c:v>ليال</c:v>
                </c:pt>
                <c:pt idx="21">
                  <c:v>لمار</c:v>
                </c:pt>
                <c:pt idx="22">
                  <c:v>علياء</c:v>
                </c:pt>
                <c:pt idx="23">
                  <c:v>رند</c:v>
                </c:pt>
              </c:strCache>
            </c:strRef>
          </c:cat>
          <c:val>
            <c:numRef>
              <c:f>Sheet1!$B$2:$Y$2</c:f>
              <c:numCache>
                <c:formatCode>General</c:formatCode>
                <c:ptCount val="24"/>
                <c:pt idx="0">
                  <c:v>35</c:v>
                </c:pt>
                <c:pt idx="1">
                  <c:v>35</c:v>
                </c:pt>
                <c:pt idx="2">
                  <c:v>35</c:v>
                </c:pt>
                <c:pt idx="3">
                  <c:v>35</c:v>
                </c:pt>
                <c:pt idx="4">
                  <c:v>35</c:v>
                </c:pt>
                <c:pt idx="5">
                  <c:v>35</c:v>
                </c:pt>
                <c:pt idx="6">
                  <c:v>35</c:v>
                </c:pt>
                <c:pt idx="7">
                  <c:v>35</c:v>
                </c:pt>
                <c:pt idx="8">
                  <c:v>35</c:v>
                </c:pt>
                <c:pt idx="9">
                  <c:v>35</c:v>
                </c:pt>
                <c:pt idx="10">
                  <c:v>35</c:v>
                </c:pt>
                <c:pt idx="11">
                  <c:v>35</c:v>
                </c:pt>
                <c:pt idx="12">
                  <c:v>35</c:v>
                </c:pt>
                <c:pt idx="13">
                  <c:v>35</c:v>
                </c:pt>
                <c:pt idx="14">
                  <c:v>35</c:v>
                </c:pt>
                <c:pt idx="15">
                  <c:v>35</c:v>
                </c:pt>
                <c:pt idx="16">
                  <c:v>35</c:v>
                </c:pt>
                <c:pt idx="17">
                  <c:v>35</c:v>
                </c:pt>
                <c:pt idx="18">
                  <c:v>35</c:v>
                </c:pt>
                <c:pt idx="19">
                  <c:v>35</c:v>
                </c:pt>
                <c:pt idx="20">
                  <c:v>35</c:v>
                </c:pt>
                <c:pt idx="21">
                  <c:v>35</c:v>
                </c:pt>
                <c:pt idx="22">
                  <c:v>35</c:v>
                </c:pt>
                <c:pt idx="23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F-6D25-4801-A3EB-AB51113708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5973956798011921E-2"/>
          <c:y val="1.9567701407324132E-3"/>
          <c:w val="0.99"/>
          <c:h val="0.98750000000000004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المنطقة ١</c:v>
                </c:pt>
              </c:strCache>
            </c:strRef>
          </c:tx>
          <c:spPr>
            <a:solidFill>
              <a:schemeClr val="accent1"/>
            </a:solidFill>
            <a:ln w="12700" cap="flat">
              <a:noFill/>
              <a:miter lim="400000"/>
            </a:ln>
            <a:effectLst/>
          </c:spP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1223-4BB2-8DAE-B03A953C047C}"/>
              </c:ext>
            </c:extLst>
          </c:dPt>
          <c:dPt>
            <c:idx val="1"/>
            <c:bubble3D val="0"/>
            <c:spPr>
              <a:solidFill>
                <a:srgbClr val="E925BF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2-1223-4BB2-8DAE-B03A953C047C}"/>
              </c:ext>
            </c:extLst>
          </c:dPt>
          <c:dPt>
            <c:idx val="2"/>
            <c:bubble3D val="0"/>
            <c:spPr>
              <a:solidFill>
                <a:srgbClr val="F7BA01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4-1223-4BB2-8DAE-B03A953C047C}"/>
              </c:ext>
            </c:extLst>
          </c:dPt>
          <c:dPt>
            <c:idx val="3"/>
            <c:bubble3D val="0"/>
            <c:spPr>
              <a:solidFill>
                <a:srgbClr val="FF2600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6-1223-4BB2-8DAE-B03A953C047C}"/>
              </c:ext>
            </c:extLst>
          </c:dPt>
          <c:dPt>
            <c:idx val="4"/>
            <c:bubble3D val="0"/>
            <c:spPr>
              <a:solidFill>
                <a:srgbClr val="F781E6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8-1223-4BB2-8DAE-B03A953C047C}"/>
              </c:ext>
            </c:extLst>
          </c:dPt>
          <c:dPt>
            <c:idx val="5"/>
            <c:bubble3D val="0"/>
            <c:spPr>
              <a:solidFill>
                <a:srgbClr val="FFC000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A-1223-4BB2-8DAE-B03A953C047C}"/>
              </c:ext>
            </c:extLst>
          </c:dPt>
          <c:dPt>
            <c:idx val="6"/>
            <c:bubble3D val="0"/>
            <c:spPr>
              <a:solidFill>
                <a:srgbClr val="43D62A"/>
              </a:solidFill>
              <a:ln w="12700" cap="flat">
                <a:solidFill>
                  <a:srgbClr val="43D62A"/>
                </a:solidFill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C-1223-4BB2-8DAE-B03A953C047C}"/>
              </c:ext>
            </c:extLst>
          </c:dPt>
          <c:dPt>
            <c:idx val="7"/>
            <c:bubble3D val="0"/>
            <c:spPr>
              <a:solidFill>
                <a:srgbClr val="FF0000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E-1223-4BB2-8DAE-B03A953C047C}"/>
              </c:ext>
            </c:extLst>
          </c:dPt>
          <c:dPt>
            <c:idx val="8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10-1223-4BB2-8DAE-B03A953C047C}"/>
              </c:ext>
            </c:extLst>
          </c:dPt>
          <c:dPt>
            <c:idx val="9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12-1223-4BB2-8DAE-B03A953C047C}"/>
              </c:ext>
            </c:extLst>
          </c:dPt>
          <c:dPt>
            <c:idx val="10"/>
            <c:bubble3D val="0"/>
            <c:spPr>
              <a:solidFill>
                <a:srgbClr val="4AFA32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14-1223-4BB2-8DAE-B03A953C047C}"/>
              </c:ext>
            </c:extLst>
          </c:dPt>
          <c:dPt>
            <c:idx val="11"/>
            <c:bubble3D val="0"/>
            <c:spPr>
              <a:solidFill>
                <a:srgbClr val="FFFF00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16-1223-4BB2-8DAE-B03A953C047C}"/>
              </c:ext>
            </c:extLst>
          </c:dPt>
          <c:dPt>
            <c:idx val="12"/>
            <c:bubble3D val="0"/>
            <c:spPr>
              <a:solidFill>
                <a:srgbClr val="00B0F0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18-1223-4BB2-8DAE-B03A953C047C}"/>
              </c:ext>
            </c:extLst>
          </c:dPt>
          <c:dPt>
            <c:idx val="13"/>
            <c:bubble3D val="0"/>
            <c:spPr>
              <a:solidFill>
                <a:srgbClr val="E75DD3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1A-1223-4BB2-8DAE-B03A953C047C}"/>
              </c:ext>
            </c:extLst>
          </c:dPt>
          <c:dPt>
            <c:idx val="14"/>
            <c:bubble3D val="0"/>
            <c:spPr>
              <a:solidFill>
                <a:srgbClr val="FACC43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1C-1223-4BB2-8DAE-B03A953C047C}"/>
              </c:ext>
            </c:extLst>
          </c:dPt>
          <c:dPt>
            <c:idx val="15"/>
            <c:bubble3D val="0"/>
            <c:spPr>
              <a:solidFill>
                <a:srgbClr val="FFFF00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1E-1223-4BB2-8DAE-B03A953C047C}"/>
              </c:ext>
            </c:extLst>
          </c:dPt>
          <c:dPt>
            <c:idx val="16"/>
            <c:bubble3D val="0"/>
            <c:spPr>
              <a:solidFill>
                <a:srgbClr val="F781E6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20-1223-4BB2-8DAE-B03A953C047C}"/>
              </c:ext>
            </c:extLst>
          </c:dPt>
          <c:dPt>
            <c:idx val="17"/>
            <c:bubble3D val="0"/>
            <c:spPr>
              <a:solidFill>
                <a:srgbClr val="F8801C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22-1223-4BB2-8DAE-B03A953C047C}"/>
              </c:ext>
            </c:extLst>
          </c:dPt>
          <c:dPt>
            <c:idx val="18"/>
            <c:bubble3D val="0"/>
            <c:spPr>
              <a:solidFill>
                <a:srgbClr val="43D62A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24-1223-4BB2-8DAE-B03A953C047C}"/>
              </c:ext>
            </c:extLst>
          </c:dPt>
          <c:dPt>
            <c:idx val="19"/>
            <c:bubble3D val="0"/>
            <c:spPr>
              <a:solidFill>
                <a:schemeClr val="accent5">
                  <a:lumMod val="75000"/>
                </a:schemeClr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26-1223-4BB2-8DAE-B03A953C047C}"/>
              </c:ext>
            </c:extLst>
          </c:dPt>
          <c:dPt>
            <c:idx val="2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28-1223-4BB2-8DAE-B03A953C047C}"/>
              </c:ext>
            </c:extLst>
          </c:dPt>
          <c:dPt>
            <c:idx val="21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2A-1223-4BB2-8DAE-B03A953C047C}"/>
              </c:ext>
            </c:extLst>
          </c:dPt>
          <c:dPt>
            <c:idx val="22"/>
            <c:bubble3D val="0"/>
            <c:spPr>
              <a:solidFill>
                <a:srgbClr val="4AFA32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2C-1223-4BB2-8DAE-B03A953C047C}"/>
              </c:ext>
            </c:extLst>
          </c:dPt>
          <c:dPt>
            <c:idx val="23"/>
            <c:bubble3D val="0"/>
            <c:spPr>
              <a:solidFill>
                <a:srgbClr val="FFFF00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2E-1223-4BB2-8DAE-B03A953C047C}"/>
              </c:ext>
            </c:extLst>
          </c:dPt>
          <c:cat>
            <c:strRef>
              <c:f>Sheet1!$B$1:$Y$1</c:f>
              <c:strCache>
                <c:ptCount val="24"/>
                <c:pt idx="0">
                  <c:v>ريم ع</c:v>
                </c:pt>
                <c:pt idx="1">
                  <c:v>جمانة</c:v>
                </c:pt>
                <c:pt idx="2">
                  <c:v>جنى</c:v>
                </c:pt>
                <c:pt idx="3">
                  <c:v>بسمة</c:v>
                </c:pt>
                <c:pt idx="4">
                  <c:v>أسيل </c:v>
                </c:pt>
                <c:pt idx="5">
                  <c:v>أمل </c:v>
                </c:pt>
                <c:pt idx="6">
                  <c:v>لين </c:v>
                </c:pt>
                <c:pt idx="7">
                  <c:v>ريم خ</c:v>
                </c:pt>
                <c:pt idx="8">
                  <c:v>سلمى</c:v>
                </c:pt>
                <c:pt idx="9">
                  <c:v>مريم</c:v>
                </c:pt>
                <c:pt idx="10">
                  <c:v>ندى</c:v>
                </c:pt>
                <c:pt idx="11">
                  <c:v>غلا</c:v>
                </c:pt>
                <c:pt idx="12">
                  <c:v>روز</c:v>
                </c:pt>
                <c:pt idx="13">
                  <c:v>سنا</c:v>
                </c:pt>
                <c:pt idx="14">
                  <c:v>رهف</c:v>
                </c:pt>
                <c:pt idx="15">
                  <c:v>حلا</c:v>
                </c:pt>
                <c:pt idx="16">
                  <c:v>ميلاف</c:v>
                </c:pt>
                <c:pt idx="17">
                  <c:v>مي</c:v>
                </c:pt>
                <c:pt idx="18">
                  <c:v>ريما</c:v>
                </c:pt>
                <c:pt idx="19">
                  <c:v>لطيفة</c:v>
                </c:pt>
                <c:pt idx="20">
                  <c:v>ليال</c:v>
                </c:pt>
                <c:pt idx="21">
                  <c:v>لمار</c:v>
                </c:pt>
                <c:pt idx="22">
                  <c:v>علياء</c:v>
                </c:pt>
                <c:pt idx="23">
                  <c:v>رند</c:v>
                </c:pt>
              </c:strCache>
            </c:strRef>
          </c:cat>
          <c:val>
            <c:numRef>
              <c:f>Sheet1!$B$2:$Y$2</c:f>
              <c:numCache>
                <c:formatCode>General</c:formatCode>
                <c:ptCount val="24"/>
                <c:pt idx="0">
                  <c:v>35</c:v>
                </c:pt>
                <c:pt idx="1">
                  <c:v>35</c:v>
                </c:pt>
                <c:pt idx="2">
                  <c:v>35</c:v>
                </c:pt>
                <c:pt idx="3">
                  <c:v>35</c:v>
                </c:pt>
                <c:pt idx="4">
                  <c:v>35</c:v>
                </c:pt>
                <c:pt idx="5">
                  <c:v>35</c:v>
                </c:pt>
                <c:pt idx="6">
                  <c:v>35</c:v>
                </c:pt>
                <c:pt idx="7">
                  <c:v>35</c:v>
                </c:pt>
                <c:pt idx="8">
                  <c:v>35</c:v>
                </c:pt>
                <c:pt idx="9">
                  <c:v>35</c:v>
                </c:pt>
                <c:pt idx="10">
                  <c:v>35</c:v>
                </c:pt>
                <c:pt idx="11">
                  <c:v>35</c:v>
                </c:pt>
                <c:pt idx="12">
                  <c:v>35</c:v>
                </c:pt>
                <c:pt idx="13">
                  <c:v>35</c:v>
                </c:pt>
                <c:pt idx="14">
                  <c:v>35</c:v>
                </c:pt>
                <c:pt idx="15">
                  <c:v>35</c:v>
                </c:pt>
                <c:pt idx="16">
                  <c:v>35</c:v>
                </c:pt>
                <c:pt idx="17">
                  <c:v>35</c:v>
                </c:pt>
                <c:pt idx="18">
                  <c:v>35</c:v>
                </c:pt>
                <c:pt idx="19">
                  <c:v>35</c:v>
                </c:pt>
                <c:pt idx="20">
                  <c:v>35</c:v>
                </c:pt>
                <c:pt idx="21">
                  <c:v>35</c:v>
                </c:pt>
                <c:pt idx="22">
                  <c:v>35</c:v>
                </c:pt>
                <c:pt idx="23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F-1223-4BB2-8DAE-B03A953C04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5973956798011921E-2"/>
          <c:y val="1.9567701407324132E-3"/>
          <c:w val="0.99"/>
          <c:h val="0.98750000000000004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المنطقة ١</c:v>
                </c:pt>
              </c:strCache>
            </c:strRef>
          </c:tx>
          <c:spPr>
            <a:solidFill>
              <a:schemeClr val="accent1"/>
            </a:solidFill>
            <a:ln w="12700" cap="flat">
              <a:noFill/>
              <a:miter lim="400000"/>
            </a:ln>
            <a:effectLst/>
          </c:spP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1223-4BB2-8DAE-B03A953C047C}"/>
              </c:ext>
            </c:extLst>
          </c:dPt>
          <c:dPt>
            <c:idx val="1"/>
            <c:bubble3D val="0"/>
            <c:spPr>
              <a:solidFill>
                <a:srgbClr val="E925BF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2-1223-4BB2-8DAE-B03A953C047C}"/>
              </c:ext>
            </c:extLst>
          </c:dPt>
          <c:dPt>
            <c:idx val="2"/>
            <c:bubble3D val="0"/>
            <c:spPr>
              <a:solidFill>
                <a:srgbClr val="F7BA01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4-1223-4BB2-8DAE-B03A953C047C}"/>
              </c:ext>
            </c:extLst>
          </c:dPt>
          <c:dPt>
            <c:idx val="3"/>
            <c:bubble3D val="0"/>
            <c:spPr>
              <a:solidFill>
                <a:srgbClr val="FF2600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6-1223-4BB2-8DAE-B03A953C047C}"/>
              </c:ext>
            </c:extLst>
          </c:dPt>
          <c:dPt>
            <c:idx val="4"/>
            <c:bubble3D val="0"/>
            <c:spPr>
              <a:solidFill>
                <a:srgbClr val="F781E6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8-1223-4BB2-8DAE-B03A953C047C}"/>
              </c:ext>
            </c:extLst>
          </c:dPt>
          <c:dPt>
            <c:idx val="5"/>
            <c:bubble3D val="0"/>
            <c:spPr>
              <a:solidFill>
                <a:srgbClr val="FFC000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A-1223-4BB2-8DAE-B03A953C047C}"/>
              </c:ext>
            </c:extLst>
          </c:dPt>
          <c:dPt>
            <c:idx val="6"/>
            <c:bubble3D val="0"/>
            <c:spPr>
              <a:solidFill>
                <a:srgbClr val="43D62A"/>
              </a:solidFill>
              <a:ln w="12700" cap="flat">
                <a:solidFill>
                  <a:srgbClr val="43D62A"/>
                </a:solidFill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C-1223-4BB2-8DAE-B03A953C047C}"/>
              </c:ext>
            </c:extLst>
          </c:dPt>
          <c:dPt>
            <c:idx val="7"/>
            <c:bubble3D val="0"/>
            <c:spPr>
              <a:solidFill>
                <a:srgbClr val="FF0000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E-1223-4BB2-8DAE-B03A953C047C}"/>
              </c:ext>
            </c:extLst>
          </c:dPt>
          <c:dPt>
            <c:idx val="8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10-1223-4BB2-8DAE-B03A953C047C}"/>
              </c:ext>
            </c:extLst>
          </c:dPt>
          <c:dPt>
            <c:idx val="9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12-1223-4BB2-8DAE-B03A953C047C}"/>
              </c:ext>
            </c:extLst>
          </c:dPt>
          <c:dPt>
            <c:idx val="10"/>
            <c:bubble3D val="0"/>
            <c:spPr>
              <a:solidFill>
                <a:srgbClr val="4AFA32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14-1223-4BB2-8DAE-B03A953C047C}"/>
              </c:ext>
            </c:extLst>
          </c:dPt>
          <c:dPt>
            <c:idx val="11"/>
            <c:bubble3D val="0"/>
            <c:spPr>
              <a:solidFill>
                <a:srgbClr val="FFFF00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16-1223-4BB2-8DAE-B03A953C047C}"/>
              </c:ext>
            </c:extLst>
          </c:dPt>
          <c:dPt>
            <c:idx val="12"/>
            <c:bubble3D val="0"/>
            <c:spPr>
              <a:solidFill>
                <a:srgbClr val="00B0F0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18-1223-4BB2-8DAE-B03A953C047C}"/>
              </c:ext>
            </c:extLst>
          </c:dPt>
          <c:dPt>
            <c:idx val="13"/>
            <c:bubble3D val="0"/>
            <c:spPr>
              <a:solidFill>
                <a:srgbClr val="E75DD3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1A-1223-4BB2-8DAE-B03A953C047C}"/>
              </c:ext>
            </c:extLst>
          </c:dPt>
          <c:dPt>
            <c:idx val="14"/>
            <c:bubble3D val="0"/>
            <c:spPr>
              <a:solidFill>
                <a:srgbClr val="FACC43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1C-1223-4BB2-8DAE-B03A953C047C}"/>
              </c:ext>
            </c:extLst>
          </c:dPt>
          <c:dPt>
            <c:idx val="15"/>
            <c:bubble3D val="0"/>
            <c:spPr>
              <a:solidFill>
                <a:srgbClr val="FFFF00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1E-1223-4BB2-8DAE-B03A953C047C}"/>
              </c:ext>
            </c:extLst>
          </c:dPt>
          <c:dPt>
            <c:idx val="16"/>
            <c:bubble3D val="0"/>
            <c:spPr>
              <a:solidFill>
                <a:srgbClr val="F781E6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20-1223-4BB2-8DAE-B03A953C047C}"/>
              </c:ext>
            </c:extLst>
          </c:dPt>
          <c:dPt>
            <c:idx val="17"/>
            <c:bubble3D val="0"/>
            <c:spPr>
              <a:solidFill>
                <a:srgbClr val="F8801C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22-1223-4BB2-8DAE-B03A953C047C}"/>
              </c:ext>
            </c:extLst>
          </c:dPt>
          <c:dPt>
            <c:idx val="18"/>
            <c:bubble3D val="0"/>
            <c:spPr>
              <a:solidFill>
                <a:srgbClr val="43D62A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24-1223-4BB2-8DAE-B03A953C047C}"/>
              </c:ext>
            </c:extLst>
          </c:dPt>
          <c:dPt>
            <c:idx val="19"/>
            <c:bubble3D val="0"/>
            <c:spPr>
              <a:solidFill>
                <a:schemeClr val="accent5">
                  <a:lumMod val="75000"/>
                </a:schemeClr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26-1223-4BB2-8DAE-B03A953C047C}"/>
              </c:ext>
            </c:extLst>
          </c:dPt>
          <c:dPt>
            <c:idx val="2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28-1223-4BB2-8DAE-B03A953C047C}"/>
              </c:ext>
            </c:extLst>
          </c:dPt>
          <c:dPt>
            <c:idx val="21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2A-1223-4BB2-8DAE-B03A953C047C}"/>
              </c:ext>
            </c:extLst>
          </c:dPt>
          <c:dPt>
            <c:idx val="22"/>
            <c:bubble3D val="0"/>
            <c:spPr>
              <a:solidFill>
                <a:srgbClr val="4AFA32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2C-1223-4BB2-8DAE-B03A953C047C}"/>
              </c:ext>
            </c:extLst>
          </c:dPt>
          <c:dPt>
            <c:idx val="23"/>
            <c:bubble3D val="0"/>
            <c:spPr>
              <a:solidFill>
                <a:srgbClr val="FFFF00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2E-1223-4BB2-8DAE-B03A953C047C}"/>
              </c:ext>
            </c:extLst>
          </c:dPt>
          <c:cat>
            <c:strRef>
              <c:f>Sheet1!$B$1:$Y$1</c:f>
              <c:strCache>
                <c:ptCount val="24"/>
                <c:pt idx="0">
                  <c:v>ريم ع</c:v>
                </c:pt>
                <c:pt idx="1">
                  <c:v>جمانة</c:v>
                </c:pt>
                <c:pt idx="2">
                  <c:v>جنى</c:v>
                </c:pt>
                <c:pt idx="3">
                  <c:v>بسمة</c:v>
                </c:pt>
                <c:pt idx="4">
                  <c:v>أسيل </c:v>
                </c:pt>
                <c:pt idx="5">
                  <c:v>أمل </c:v>
                </c:pt>
                <c:pt idx="6">
                  <c:v>لين </c:v>
                </c:pt>
                <c:pt idx="7">
                  <c:v>ريم خ</c:v>
                </c:pt>
                <c:pt idx="8">
                  <c:v>سلمى</c:v>
                </c:pt>
                <c:pt idx="9">
                  <c:v>مريم</c:v>
                </c:pt>
                <c:pt idx="10">
                  <c:v>ندى</c:v>
                </c:pt>
                <c:pt idx="11">
                  <c:v>غلا</c:v>
                </c:pt>
                <c:pt idx="12">
                  <c:v>روز</c:v>
                </c:pt>
                <c:pt idx="13">
                  <c:v>سنا</c:v>
                </c:pt>
                <c:pt idx="14">
                  <c:v>رهف</c:v>
                </c:pt>
                <c:pt idx="15">
                  <c:v>حلا</c:v>
                </c:pt>
                <c:pt idx="16">
                  <c:v>ميلاف</c:v>
                </c:pt>
                <c:pt idx="17">
                  <c:v>مي</c:v>
                </c:pt>
                <c:pt idx="18">
                  <c:v>ريما</c:v>
                </c:pt>
                <c:pt idx="19">
                  <c:v>لطيفة</c:v>
                </c:pt>
                <c:pt idx="20">
                  <c:v>ليال</c:v>
                </c:pt>
                <c:pt idx="21">
                  <c:v>لمار</c:v>
                </c:pt>
                <c:pt idx="22">
                  <c:v>علياء</c:v>
                </c:pt>
                <c:pt idx="23">
                  <c:v>رند</c:v>
                </c:pt>
              </c:strCache>
            </c:strRef>
          </c:cat>
          <c:val>
            <c:numRef>
              <c:f>Sheet1!$B$2:$Y$2</c:f>
              <c:numCache>
                <c:formatCode>General</c:formatCode>
                <c:ptCount val="24"/>
                <c:pt idx="0">
                  <c:v>35</c:v>
                </c:pt>
                <c:pt idx="1">
                  <c:v>35</c:v>
                </c:pt>
                <c:pt idx="2">
                  <c:v>35</c:v>
                </c:pt>
                <c:pt idx="3">
                  <c:v>35</c:v>
                </c:pt>
                <c:pt idx="4">
                  <c:v>35</c:v>
                </c:pt>
                <c:pt idx="5">
                  <c:v>35</c:v>
                </c:pt>
                <c:pt idx="6">
                  <c:v>35</c:v>
                </c:pt>
                <c:pt idx="7">
                  <c:v>35</c:v>
                </c:pt>
                <c:pt idx="8">
                  <c:v>35</c:v>
                </c:pt>
                <c:pt idx="9">
                  <c:v>35</c:v>
                </c:pt>
                <c:pt idx="10">
                  <c:v>35</c:v>
                </c:pt>
                <c:pt idx="11">
                  <c:v>35</c:v>
                </c:pt>
                <c:pt idx="12">
                  <c:v>35</c:v>
                </c:pt>
                <c:pt idx="13">
                  <c:v>35</c:v>
                </c:pt>
                <c:pt idx="14">
                  <c:v>35</c:v>
                </c:pt>
                <c:pt idx="15">
                  <c:v>35</c:v>
                </c:pt>
                <c:pt idx="16">
                  <c:v>35</c:v>
                </c:pt>
                <c:pt idx="17">
                  <c:v>35</c:v>
                </c:pt>
                <c:pt idx="18">
                  <c:v>35</c:v>
                </c:pt>
                <c:pt idx="19">
                  <c:v>35</c:v>
                </c:pt>
                <c:pt idx="20">
                  <c:v>35</c:v>
                </c:pt>
                <c:pt idx="21">
                  <c:v>35</c:v>
                </c:pt>
                <c:pt idx="22">
                  <c:v>35</c:v>
                </c:pt>
                <c:pt idx="23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F-1223-4BB2-8DAE-B03A953C04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5973956798011921E-2"/>
          <c:y val="1.9567701407324132E-3"/>
          <c:w val="0.99"/>
          <c:h val="0.98750000000000004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المنطقة ١</c:v>
                </c:pt>
              </c:strCache>
            </c:strRef>
          </c:tx>
          <c:spPr>
            <a:solidFill>
              <a:schemeClr val="accent1"/>
            </a:solidFill>
            <a:ln w="12700" cap="flat">
              <a:noFill/>
              <a:miter lim="400000"/>
            </a:ln>
            <a:effectLst/>
          </c:spP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F102-4971-96BA-01C704D9CDC7}"/>
              </c:ext>
            </c:extLst>
          </c:dPt>
          <c:dPt>
            <c:idx val="1"/>
            <c:bubble3D val="0"/>
            <c:spPr>
              <a:solidFill>
                <a:srgbClr val="E925BF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2-F102-4971-96BA-01C704D9CDC7}"/>
              </c:ext>
            </c:extLst>
          </c:dPt>
          <c:dPt>
            <c:idx val="2"/>
            <c:bubble3D val="0"/>
            <c:spPr>
              <a:solidFill>
                <a:srgbClr val="F7BA01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4-F102-4971-96BA-01C704D9CDC7}"/>
              </c:ext>
            </c:extLst>
          </c:dPt>
          <c:dPt>
            <c:idx val="3"/>
            <c:bubble3D val="0"/>
            <c:spPr>
              <a:solidFill>
                <a:srgbClr val="FF2600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6-F102-4971-96BA-01C704D9CDC7}"/>
              </c:ext>
            </c:extLst>
          </c:dPt>
          <c:dPt>
            <c:idx val="4"/>
            <c:bubble3D val="0"/>
            <c:spPr>
              <a:solidFill>
                <a:srgbClr val="F781E6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8-F102-4971-96BA-01C704D9CDC7}"/>
              </c:ext>
            </c:extLst>
          </c:dPt>
          <c:dPt>
            <c:idx val="5"/>
            <c:bubble3D val="0"/>
            <c:spPr>
              <a:solidFill>
                <a:srgbClr val="FFC000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A-F102-4971-96BA-01C704D9CDC7}"/>
              </c:ext>
            </c:extLst>
          </c:dPt>
          <c:dPt>
            <c:idx val="6"/>
            <c:bubble3D val="0"/>
            <c:spPr>
              <a:solidFill>
                <a:srgbClr val="43D62A"/>
              </a:solidFill>
              <a:ln w="12700" cap="flat">
                <a:solidFill>
                  <a:srgbClr val="43D62A"/>
                </a:solidFill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C-F102-4971-96BA-01C704D9CDC7}"/>
              </c:ext>
            </c:extLst>
          </c:dPt>
          <c:dPt>
            <c:idx val="7"/>
            <c:bubble3D val="0"/>
            <c:spPr>
              <a:solidFill>
                <a:srgbClr val="FF0000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E-F102-4971-96BA-01C704D9CDC7}"/>
              </c:ext>
            </c:extLst>
          </c:dPt>
          <c:dPt>
            <c:idx val="8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10-F102-4971-96BA-01C704D9CDC7}"/>
              </c:ext>
            </c:extLst>
          </c:dPt>
          <c:dPt>
            <c:idx val="9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12-F102-4971-96BA-01C704D9CDC7}"/>
              </c:ext>
            </c:extLst>
          </c:dPt>
          <c:dPt>
            <c:idx val="10"/>
            <c:bubble3D val="0"/>
            <c:spPr>
              <a:solidFill>
                <a:srgbClr val="4AFA32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14-F102-4971-96BA-01C704D9CDC7}"/>
              </c:ext>
            </c:extLst>
          </c:dPt>
          <c:dPt>
            <c:idx val="11"/>
            <c:bubble3D val="0"/>
            <c:spPr>
              <a:solidFill>
                <a:srgbClr val="FFFF00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16-F102-4971-96BA-01C704D9CDC7}"/>
              </c:ext>
            </c:extLst>
          </c:dPt>
          <c:dPt>
            <c:idx val="12"/>
            <c:bubble3D val="0"/>
            <c:spPr>
              <a:solidFill>
                <a:srgbClr val="00B0F0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18-F102-4971-96BA-01C704D9CDC7}"/>
              </c:ext>
            </c:extLst>
          </c:dPt>
          <c:dPt>
            <c:idx val="13"/>
            <c:bubble3D val="0"/>
            <c:spPr>
              <a:solidFill>
                <a:srgbClr val="E75DD3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1A-F102-4971-96BA-01C704D9CDC7}"/>
              </c:ext>
            </c:extLst>
          </c:dPt>
          <c:dPt>
            <c:idx val="14"/>
            <c:bubble3D val="0"/>
            <c:spPr>
              <a:solidFill>
                <a:srgbClr val="FACC43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1C-F102-4971-96BA-01C704D9CDC7}"/>
              </c:ext>
            </c:extLst>
          </c:dPt>
          <c:dPt>
            <c:idx val="15"/>
            <c:bubble3D val="0"/>
            <c:spPr>
              <a:solidFill>
                <a:srgbClr val="FFFF00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1E-F102-4971-96BA-01C704D9CDC7}"/>
              </c:ext>
            </c:extLst>
          </c:dPt>
          <c:dPt>
            <c:idx val="16"/>
            <c:bubble3D val="0"/>
            <c:spPr>
              <a:solidFill>
                <a:srgbClr val="F781E6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20-F102-4971-96BA-01C704D9CDC7}"/>
              </c:ext>
            </c:extLst>
          </c:dPt>
          <c:dPt>
            <c:idx val="17"/>
            <c:bubble3D val="0"/>
            <c:spPr>
              <a:solidFill>
                <a:srgbClr val="F8801C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22-F102-4971-96BA-01C704D9CDC7}"/>
              </c:ext>
            </c:extLst>
          </c:dPt>
          <c:dPt>
            <c:idx val="18"/>
            <c:bubble3D val="0"/>
            <c:spPr>
              <a:solidFill>
                <a:srgbClr val="43D62A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24-F102-4971-96BA-01C704D9CDC7}"/>
              </c:ext>
            </c:extLst>
          </c:dPt>
          <c:dPt>
            <c:idx val="19"/>
            <c:bubble3D val="0"/>
            <c:spPr>
              <a:solidFill>
                <a:schemeClr val="accent5">
                  <a:lumMod val="75000"/>
                </a:schemeClr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26-F102-4971-96BA-01C704D9CDC7}"/>
              </c:ext>
            </c:extLst>
          </c:dPt>
          <c:dPt>
            <c:idx val="2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28-F102-4971-96BA-01C704D9CDC7}"/>
              </c:ext>
            </c:extLst>
          </c:dPt>
          <c:dPt>
            <c:idx val="21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2A-F102-4971-96BA-01C704D9CDC7}"/>
              </c:ext>
            </c:extLst>
          </c:dPt>
          <c:dPt>
            <c:idx val="22"/>
            <c:bubble3D val="0"/>
            <c:spPr>
              <a:solidFill>
                <a:srgbClr val="4AFA32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2C-F102-4971-96BA-01C704D9CDC7}"/>
              </c:ext>
            </c:extLst>
          </c:dPt>
          <c:dPt>
            <c:idx val="23"/>
            <c:bubble3D val="0"/>
            <c:spPr>
              <a:solidFill>
                <a:srgbClr val="FFFF00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2E-F102-4971-96BA-01C704D9CDC7}"/>
              </c:ext>
            </c:extLst>
          </c:dPt>
          <c:cat>
            <c:strRef>
              <c:f>Sheet1!$B$1:$Y$1</c:f>
              <c:strCache>
                <c:ptCount val="24"/>
                <c:pt idx="0">
                  <c:v>ريم ع</c:v>
                </c:pt>
                <c:pt idx="1">
                  <c:v>جمانة</c:v>
                </c:pt>
                <c:pt idx="2">
                  <c:v>جنى</c:v>
                </c:pt>
                <c:pt idx="3">
                  <c:v>بسمة</c:v>
                </c:pt>
                <c:pt idx="4">
                  <c:v>أسيل </c:v>
                </c:pt>
                <c:pt idx="5">
                  <c:v>أمل </c:v>
                </c:pt>
                <c:pt idx="6">
                  <c:v>لين </c:v>
                </c:pt>
                <c:pt idx="7">
                  <c:v>ريم خ</c:v>
                </c:pt>
                <c:pt idx="8">
                  <c:v>سلمى</c:v>
                </c:pt>
                <c:pt idx="9">
                  <c:v>مريم</c:v>
                </c:pt>
                <c:pt idx="10">
                  <c:v>ندى</c:v>
                </c:pt>
                <c:pt idx="11">
                  <c:v>غلا</c:v>
                </c:pt>
                <c:pt idx="12">
                  <c:v>روز</c:v>
                </c:pt>
                <c:pt idx="13">
                  <c:v>سنا</c:v>
                </c:pt>
                <c:pt idx="14">
                  <c:v>رهف</c:v>
                </c:pt>
                <c:pt idx="15">
                  <c:v>حلا</c:v>
                </c:pt>
                <c:pt idx="16">
                  <c:v>ميلاف</c:v>
                </c:pt>
                <c:pt idx="17">
                  <c:v>مي</c:v>
                </c:pt>
                <c:pt idx="18">
                  <c:v>ريما</c:v>
                </c:pt>
                <c:pt idx="19">
                  <c:v>لطيفة</c:v>
                </c:pt>
                <c:pt idx="20">
                  <c:v>ليال</c:v>
                </c:pt>
                <c:pt idx="21">
                  <c:v>لمار</c:v>
                </c:pt>
                <c:pt idx="22">
                  <c:v>علياء</c:v>
                </c:pt>
                <c:pt idx="23">
                  <c:v>رند</c:v>
                </c:pt>
              </c:strCache>
            </c:strRef>
          </c:cat>
          <c:val>
            <c:numRef>
              <c:f>Sheet1!$B$2:$Y$2</c:f>
              <c:numCache>
                <c:formatCode>General</c:formatCode>
                <c:ptCount val="24"/>
                <c:pt idx="0">
                  <c:v>35</c:v>
                </c:pt>
                <c:pt idx="1">
                  <c:v>35</c:v>
                </c:pt>
                <c:pt idx="2">
                  <c:v>35</c:v>
                </c:pt>
                <c:pt idx="3">
                  <c:v>35</c:v>
                </c:pt>
                <c:pt idx="4">
                  <c:v>35</c:v>
                </c:pt>
                <c:pt idx="5">
                  <c:v>35</c:v>
                </c:pt>
                <c:pt idx="6">
                  <c:v>35</c:v>
                </c:pt>
                <c:pt idx="7">
                  <c:v>35</c:v>
                </c:pt>
                <c:pt idx="8">
                  <c:v>35</c:v>
                </c:pt>
                <c:pt idx="9">
                  <c:v>35</c:v>
                </c:pt>
                <c:pt idx="10">
                  <c:v>35</c:v>
                </c:pt>
                <c:pt idx="11">
                  <c:v>35</c:v>
                </c:pt>
                <c:pt idx="12">
                  <c:v>35</c:v>
                </c:pt>
                <c:pt idx="13">
                  <c:v>35</c:v>
                </c:pt>
                <c:pt idx="14">
                  <c:v>35</c:v>
                </c:pt>
                <c:pt idx="15">
                  <c:v>35</c:v>
                </c:pt>
                <c:pt idx="16">
                  <c:v>35</c:v>
                </c:pt>
                <c:pt idx="17">
                  <c:v>35</c:v>
                </c:pt>
                <c:pt idx="18">
                  <c:v>35</c:v>
                </c:pt>
                <c:pt idx="19">
                  <c:v>35</c:v>
                </c:pt>
                <c:pt idx="20">
                  <c:v>35</c:v>
                </c:pt>
                <c:pt idx="21">
                  <c:v>35</c:v>
                </c:pt>
                <c:pt idx="22">
                  <c:v>35</c:v>
                </c:pt>
                <c:pt idx="23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F-F102-4971-96BA-01C704D9CD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995BFD-0A68-43F1-BA14-9C27DA21EF1E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9ED042-FB4D-45D2-82AF-F241B470BF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7263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9ED042-FB4D-45D2-82AF-F241B470BF7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7362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705B8E-40C8-424C-8DE4-8560B22FF77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4600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9ED042-FB4D-45D2-82AF-F241B470BF7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9234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52D324-3F25-46F3-94B9-139ACBAAE4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80ADF3-83B4-4220-B5A8-656374402C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3E468E-17AA-4671-BA80-B9CD4260A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3F68F-D083-44A0-B580-9C44B2A50D93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A005CF-91B7-4C25-BF63-E661870B2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AA3B7D-0374-4E6E-9754-27CCD82B6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D65E8-4032-4A72-A836-8DBFD1BFC9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4969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F254C9-324B-4CB3-AB2A-47A959891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C7AA66-F1E6-4B8B-856E-2C1E3981EC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5AE1AC-C606-4D8B-AE8C-A679604871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3F68F-D083-44A0-B580-9C44B2A50D93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16F7EF-2993-4CBE-B1D4-905C1CDE52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C8E6D2-D957-418F-82D5-36DFBDD4F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D65E8-4032-4A72-A836-8DBFD1BFC9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9698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05706-C77D-4BFD-BF11-DEFEB834AF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A7F4D5-29BC-45F7-9081-93053510F7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7A3E2E-2331-46DA-A7C7-FB50ECF50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3F68F-D083-44A0-B580-9C44B2A50D93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BAE0A7-0FFB-43DD-A0C1-2EC70D06D0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8F115A-03F5-4CA9-9852-66AD80B64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D65E8-4032-4A72-A836-8DBFD1BFC9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1319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0A1F4-8A23-4312-9FD1-1AD810AE2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D49C3F-FCC6-4B65-90EF-A5566D9E07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87A586-F282-4D49-9912-0177FEF54F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11D7A9-7943-4F82-B9F9-BE8342470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3F68F-D083-44A0-B580-9C44B2A50D93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454A0B-E323-4D88-88BC-DF75A28ECF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CDA3C2-5467-4137-9B7C-329EE20E98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D65E8-4032-4A72-A836-8DBFD1BFC9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3770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4E8D2-62FA-4DE3-A4D6-53A6AD3FF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88352F-2BD4-4C3F-A0F2-EECA40CA38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C8CB08-F56A-40A3-9CE4-E6D6D89012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DABD2C-2BEE-464F-A4B5-BFCFCE0ABF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34D328-5ADB-4AD7-8A7E-586C08D719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39BAC31-3F4E-4841-9015-114B37891A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3F68F-D083-44A0-B580-9C44B2A50D93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40EFCF1-4BE2-4A43-AB54-190A3023F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704A797-4B0D-4883-895E-F77EAA4C9E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D65E8-4032-4A72-A836-8DBFD1BFC9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7608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ED830-7A17-46DE-8471-4BB74BC9FA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F45AC2-C13F-4022-83DA-D8E864B3F0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3F68F-D083-44A0-B580-9C44B2A50D93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84EB16-5B21-453E-A400-8048E2168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6C12FA-C3B5-4E52-9C94-05467D84E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D65E8-4032-4A72-A836-8DBFD1BFC9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2660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DDA4D2-3CE7-46A2-8A7B-49758DC6D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3F68F-D083-44A0-B580-9C44B2A50D93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DC105A7-9C1D-45A0-99FA-C7BF6C5A6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CCBDA8-2F69-4846-AB72-13ED9F7E3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D65E8-4032-4A72-A836-8DBFD1BFC9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514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BF88AE-DA04-40C9-A298-CEE02C61FA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5B86FF-5117-47E4-8BF9-D467D60CD7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6A45FE-50D5-4B72-9D03-4B16AEFB9C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F6D7E0-69E3-4C0C-B151-DCD15B51F4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3F68F-D083-44A0-B580-9C44B2A50D93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415B26-8F5A-4072-A820-3FB6D1506C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573036-D247-45A4-9F15-F6CA2A8D79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D65E8-4032-4A72-A836-8DBFD1BFC9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4015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4B531F-B1F0-468E-8709-8359D8238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DC3C53F-9688-46C5-90E4-DB498F93AA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EDADFB-202A-4D62-B85B-39F42B84AF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5BB647-8623-45C8-B3AE-CF0461F77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3F68F-D083-44A0-B580-9C44B2A50D93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42B258-7725-4505-B193-CCCE3C2131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2E2BB8-6230-4308-814B-5FA9665AE6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D65E8-4032-4A72-A836-8DBFD1BFC9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18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F5602C-A6A7-442E-959E-176BC63C2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AF06E7-5FD1-4F44-93A9-FAE13E48F9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9D7F42-FFC3-4124-95A4-CCE636BCEA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3F68F-D083-44A0-B580-9C44B2A50D93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3A62B9-6281-47E6-BCE4-538F4C7012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82CC6A-C502-42D0-ABC1-BF6ABB9F13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D65E8-4032-4A72-A836-8DBFD1BFC9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022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BE6A089-160D-4B31-AA4E-9A40E325E2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F34AB7-3EFD-456A-BFE8-4A271C45D9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4645B5-906B-42F2-BA88-D021FA8D1C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3F68F-D083-44A0-B580-9C44B2A50D93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CADA9D-B9B4-42BD-973B-7EED30DE46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D7D1AA-B3AE-4817-969C-3865564FD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D65E8-4032-4A72-A836-8DBFD1BFC9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586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8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7CD545E-4900-474C-A9FD-65E81F07B5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F318A4-E1B5-41B9-903C-FCC867E172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72F8BD-BD7B-4909-8792-E6EE6DD50A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03F68F-D083-44A0-B580-9C44B2A50D93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B447B3-059F-4E36-BD35-0AD0D5AD29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B64D7C-D5E0-41ED-9964-5A49DAAF9D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BD65E8-4032-4A72-A836-8DBFD1BFC9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583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7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2" Type="http://schemas.openxmlformats.org/officeDocument/2006/relationships/control" Target="../activeX/activeX1.xml"/><Relationship Id="rId1" Type="http://schemas.openxmlformats.org/officeDocument/2006/relationships/vmlDrawing" Target="../drawings/vmlDrawing1.v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10" Type="http://schemas.openxmlformats.org/officeDocument/2006/relationships/audio" Target="../media/audio1.wav"/><Relationship Id="rId4" Type="http://schemas.openxmlformats.org/officeDocument/2006/relationships/audio" Target="../media/audio1.wav"/><Relationship Id="rId9" Type="http://schemas.openxmlformats.org/officeDocument/2006/relationships/image" Target="../media/image5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8.gif"/><Relationship Id="rId7" Type="http://schemas.openxmlformats.org/officeDocument/2006/relationships/image" Target="../media/image3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gif"/><Relationship Id="rId5" Type="http://schemas.microsoft.com/office/2007/relationships/hdphoto" Target="../media/hdphoto4.wdp"/><Relationship Id="rId10" Type="http://schemas.openxmlformats.org/officeDocument/2006/relationships/audio" Target="../media/audio1.wav"/><Relationship Id="rId4" Type="http://schemas.openxmlformats.org/officeDocument/2006/relationships/image" Target="../media/image9.png"/><Relationship Id="rId9" Type="http://schemas.microsoft.com/office/2007/relationships/hdphoto" Target="../media/hdphoto5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microsoft.com/office/2007/relationships/hdphoto" Target="../media/hdphoto9.wdp"/><Relationship Id="rId18" Type="http://schemas.microsoft.com/office/2007/relationships/hdphoto" Target="../media/hdphoto11.wdp"/><Relationship Id="rId3" Type="http://schemas.openxmlformats.org/officeDocument/2006/relationships/audio" Target="../media/audio1.wav"/><Relationship Id="rId7" Type="http://schemas.microsoft.com/office/2007/relationships/hdphoto" Target="../media/hdphoto6.wdp"/><Relationship Id="rId12" Type="http://schemas.openxmlformats.org/officeDocument/2006/relationships/image" Target="../media/image14.pn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microsoft.com/office/2007/relationships/hdphoto" Target="../media/hdphoto10.wd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microsoft.com/office/2007/relationships/hdphoto" Target="../media/hdphoto8.wdp"/><Relationship Id="rId5" Type="http://schemas.openxmlformats.org/officeDocument/2006/relationships/image" Target="../media/image3.gif"/><Relationship Id="rId15" Type="http://schemas.openxmlformats.org/officeDocument/2006/relationships/image" Target="../media/image16.png"/><Relationship Id="rId10" Type="http://schemas.openxmlformats.org/officeDocument/2006/relationships/image" Target="../media/image13.png"/><Relationship Id="rId19" Type="http://schemas.openxmlformats.org/officeDocument/2006/relationships/audio" Target="../media/audio1.wav"/><Relationship Id="rId4" Type="http://schemas.openxmlformats.org/officeDocument/2006/relationships/image" Target="../media/image2.gif"/><Relationship Id="rId9" Type="http://schemas.microsoft.com/office/2007/relationships/hdphoto" Target="../media/hdphoto7.wdp"/><Relationship Id="rId14" Type="http://schemas.openxmlformats.org/officeDocument/2006/relationships/image" Target="../media/image15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audio" Target="../media/audio1.wav"/><Relationship Id="rId7" Type="http://schemas.microsoft.com/office/2007/relationships/hdphoto" Target="../media/hdphoto12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7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microsoft.com/office/2007/relationships/hdphoto" Target="../media/hdphoto13.wdp"/><Relationship Id="rId5" Type="http://schemas.openxmlformats.org/officeDocument/2006/relationships/image" Target="../media/image19.png"/><Relationship Id="rId4" Type="http://schemas.openxmlformats.org/officeDocument/2006/relationships/image" Target="../media/image3.gi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gi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.gif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.xml"/><Relationship Id="rId9" Type="http://schemas.openxmlformats.org/officeDocument/2006/relationships/audio" Target="../media/audio1.wav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1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.gif"/><Relationship Id="rId5" Type="http://schemas.openxmlformats.org/officeDocument/2006/relationships/image" Target="../media/image2.gif"/><Relationship Id="rId4" Type="http://schemas.openxmlformats.org/officeDocument/2006/relationships/audio" Target="../media/audio1.wav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7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chart" Target="../charts/chart1.xml"/><Relationship Id="rId4" Type="http://schemas.openxmlformats.org/officeDocument/2006/relationships/image" Target="../media/image3.gi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chart" Target="../charts/chart2.xml"/><Relationship Id="rId3" Type="http://schemas.openxmlformats.org/officeDocument/2006/relationships/slideLayout" Target="../slideLayouts/slideLayout7.xml"/><Relationship Id="rId7" Type="http://schemas.microsoft.com/office/2007/relationships/hdphoto" Target="../media/hdphoto14.wdp"/><Relationship Id="rId12" Type="http://schemas.openxmlformats.org/officeDocument/2006/relationships/image" Target="../media/image3.gif"/><Relationship Id="rId17" Type="http://schemas.openxmlformats.org/officeDocument/2006/relationships/audio" Target="../media/audio1.wav"/><Relationship Id="rId2" Type="http://schemas.openxmlformats.org/officeDocument/2006/relationships/video" Target="../media/media3.mp4"/><Relationship Id="rId16" Type="http://schemas.microsoft.com/office/2007/relationships/hdphoto" Target="../media/hdphoto15.wdp"/><Relationship Id="rId1" Type="http://schemas.microsoft.com/office/2007/relationships/media" Target="../media/media3.mp4"/><Relationship Id="rId6" Type="http://schemas.openxmlformats.org/officeDocument/2006/relationships/image" Target="../media/image23.png"/><Relationship Id="rId11" Type="http://schemas.openxmlformats.org/officeDocument/2006/relationships/image" Target="../media/image2.gif"/><Relationship Id="rId5" Type="http://schemas.openxmlformats.org/officeDocument/2006/relationships/audio" Target="../media/audio2.wav"/><Relationship Id="rId15" Type="http://schemas.openxmlformats.org/officeDocument/2006/relationships/image" Target="../media/image28.png"/><Relationship Id="rId10" Type="http://schemas.openxmlformats.org/officeDocument/2006/relationships/image" Target="../media/image26.png"/><Relationship Id="rId4" Type="http://schemas.openxmlformats.org/officeDocument/2006/relationships/audio" Target="../media/audio1.wav"/><Relationship Id="rId9" Type="http://schemas.openxmlformats.org/officeDocument/2006/relationships/image" Target="../media/image25.png"/><Relationship Id="rId1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3.xml"/><Relationship Id="rId13" Type="http://schemas.openxmlformats.org/officeDocument/2006/relationships/image" Target="../media/image2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gif"/><Relationship Id="rId12" Type="http://schemas.microsoft.com/office/2007/relationships/hdphoto" Target="../media/hdphoto16.wdp"/><Relationship Id="rId2" Type="http://schemas.openxmlformats.org/officeDocument/2006/relationships/video" Target="../media/media3.mp4"/><Relationship Id="rId16" Type="http://schemas.microsoft.com/office/2007/relationships/hdphoto" Target="../media/hdphoto15.wdp"/><Relationship Id="rId1" Type="http://schemas.microsoft.com/office/2007/relationships/media" Target="../media/media3.mp4"/><Relationship Id="rId6" Type="http://schemas.openxmlformats.org/officeDocument/2006/relationships/image" Target="../media/image2.gif"/><Relationship Id="rId11" Type="http://schemas.openxmlformats.org/officeDocument/2006/relationships/image" Target="../media/image30.png"/><Relationship Id="rId5" Type="http://schemas.openxmlformats.org/officeDocument/2006/relationships/audio" Target="../media/audio2.wav"/><Relationship Id="rId15" Type="http://schemas.openxmlformats.org/officeDocument/2006/relationships/image" Target="../media/image28.png"/><Relationship Id="rId10" Type="http://schemas.openxmlformats.org/officeDocument/2006/relationships/image" Target="../media/image29.png"/><Relationship Id="rId19" Type="http://schemas.openxmlformats.org/officeDocument/2006/relationships/audio" Target="../media/audio1.wav"/><Relationship Id="rId4" Type="http://schemas.openxmlformats.org/officeDocument/2006/relationships/audio" Target="../media/audio1.wav"/><Relationship Id="rId9" Type="http://schemas.openxmlformats.org/officeDocument/2006/relationships/image" Target="../media/image27.png"/><Relationship Id="rId1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4.xml"/><Relationship Id="rId13" Type="http://schemas.openxmlformats.org/officeDocument/2006/relationships/image" Target="../media/image2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gif"/><Relationship Id="rId12" Type="http://schemas.openxmlformats.org/officeDocument/2006/relationships/image" Target="../media/image26.png"/><Relationship Id="rId17" Type="http://schemas.openxmlformats.org/officeDocument/2006/relationships/audio" Target="../media/audio1.wav"/><Relationship Id="rId2" Type="http://schemas.openxmlformats.org/officeDocument/2006/relationships/video" Target="../media/media3.mp4"/><Relationship Id="rId16" Type="http://schemas.microsoft.com/office/2007/relationships/hdphoto" Target="../media/hdphoto16.wdp"/><Relationship Id="rId1" Type="http://schemas.microsoft.com/office/2007/relationships/media" Target="../media/media3.mp4"/><Relationship Id="rId6" Type="http://schemas.openxmlformats.org/officeDocument/2006/relationships/image" Target="../media/image2.gif"/><Relationship Id="rId11" Type="http://schemas.openxmlformats.org/officeDocument/2006/relationships/image" Target="../media/image25.png"/><Relationship Id="rId5" Type="http://schemas.openxmlformats.org/officeDocument/2006/relationships/audio" Target="../media/audio2.wav"/><Relationship Id="rId15" Type="http://schemas.openxmlformats.org/officeDocument/2006/relationships/image" Target="../media/image30.png"/><Relationship Id="rId10" Type="http://schemas.openxmlformats.org/officeDocument/2006/relationships/image" Target="../media/image24.png"/><Relationship Id="rId4" Type="http://schemas.openxmlformats.org/officeDocument/2006/relationships/audio" Target="../media/audio1.wav"/><Relationship Id="rId9" Type="http://schemas.openxmlformats.org/officeDocument/2006/relationships/image" Target="../media/image27.png"/><Relationship Id="rId14" Type="http://schemas.microsoft.com/office/2007/relationships/hdphoto" Target="../media/hdphoto15.wdp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chart" Target="../charts/chart5.xml"/><Relationship Id="rId13" Type="http://schemas.openxmlformats.org/officeDocument/2006/relationships/image" Target="../media/image2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gif"/><Relationship Id="rId12" Type="http://schemas.openxmlformats.org/officeDocument/2006/relationships/image" Target="../media/image31.png"/><Relationship Id="rId17" Type="http://schemas.openxmlformats.org/officeDocument/2006/relationships/audio" Target="../media/audio1.wav"/><Relationship Id="rId2" Type="http://schemas.openxmlformats.org/officeDocument/2006/relationships/video" Target="../media/media3.mp4"/><Relationship Id="rId16" Type="http://schemas.microsoft.com/office/2007/relationships/hdphoto" Target="../media/hdphoto16.wdp"/><Relationship Id="rId1" Type="http://schemas.microsoft.com/office/2007/relationships/media" Target="../media/media3.mp4"/><Relationship Id="rId6" Type="http://schemas.openxmlformats.org/officeDocument/2006/relationships/image" Target="../media/image2.gif"/><Relationship Id="rId11" Type="http://schemas.openxmlformats.org/officeDocument/2006/relationships/image" Target="../media/image25.png"/><Relationship Id="rId5" Type="http://schemas.openxmlformats.org/officeDocument/2006/relationships/audio" Target="../media/audio2.wav"/><Relationship Id="rId15" Type="http://schemas.openxmlformats.org/officeDocument/2006/relationships/image" Target="../media/image30.png"/><Relationship Id="rId10" Type="http://schemas.openxmlformats.org/officeDocument/2006/relationships/image" Target="../media/image29.png"/><Relationship Id="rId4" Type="http://schemas.openxmlformats.org/officeDocument/2006/relationships/audio" Target="../media/audio1.wav"/><Relationship Id="rId9" Type="http://schemas.openxmlformats.org/officeDocument/2006/relationships/image" Target="../media/image27.png"/><Relationship Id="rId14" Type="http://schemas.microsoft.com/office/2007/relationships/hdphoto" Target="../media/hdphoto15.wdp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chart" Target="../charts/chart6.xml"/><Relationship Id="rId13" Type="http://schemas.openxmlformats.org/officeDocument/2006/relationships/image" Target="../media/image2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gif"/><Relationship Id="rId12" Type="http://schemas.openxmlformats.org/officeDocument/2006/relationships/image" Target="../media/image31.png"/><Relationship Id="rId2" Type="http://schemas.openxmlformats.org/officeDocument/2006/relationships/video" Target="../media/media3.mp4"/><Relationship Id="rId16" Type="http://schemas.microsoft.com/office/2007/relationships/hdphoto" Target="../media/hdphoto16.wdp"/><Relationship Id="rId1" Type="http://schemas.microsoft.com/office/2007/relationships/media" Target="../media/media3.mp4"/><Relationship Id="rId6" Type="http://schemas.openxmlformats.org/officeDocument/2006/relationships/image" Target="../media/image2.gif"/><Relationship Id="rId11" Type="http://schemas.openxmlformats.org/officeDocument/2006/relationships/image" Target="../media/image25.png"/><Relationship Id="rId5" Type="http://schemas.openxmlformats.org/officeDocument/2006/relationships/audio" Target="../media/audio2.wav"/><Relationship Id="rId15" Type="http://schemas.openxmlformats.org/officeDocument/2006/relationships/image" Target="../media/image30.png"/><Relationship Id="rId10" Type="http://schemas.openxmlformats.org/officeDocument/2006/relationships/image" Target="../media/image29.png"/><Relationship Id="rId19" Type="http://schemas.openxmlformats.org/officeDocument/2006/relationships/audio" Target="../media/audio1.wav"/><Relationship Id="rId4" Type="http://schemas.openxmlformats.org/officeDocument/2006/relationships/audio" Target="../media/audio1.wav"/><Relationship Id="rId9" Type="http://schemas.openxmlformats.org/officeDocument/2006/relationships/image" Target="../media/image27.png"/><Relationship Id="rId14" Type="http://schemas.microsoft.com/office/2007/relationships/hdphoto" Target="../media/hdphoto15.wdp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7.xml"/><Relationship Id="rId7" Type="http://schemas.openxmlformats.org/officeDocument/2006/relationships/chart" Target="../charts/chart7.xml"/><Relationship Id="rId12" Type="http://schemas.microsoft.com/office/2007/relationships/hdphoto" Target="../media/hdphoto16.wdp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.gif"/><Relationship Id="rId11" Type="http://schemas.openxmlformats.org/officeDocument/2006/relationships/image" Target="../media/image30.png"/><Relationship Id="rId5" Type="http://schemas.openxmlformats.org/officeDocument/2006/relationships/image" Target="../media/image2.gif"/><Relationship Id="rId10" Type="http://schemas.openxmlformats.org/officeDocument/2006/relationships/hyperlink" Target="https://seraj-uae.com/game/574" TargetMode="External"/><Relationship Id="rId4" Type="http://schemas.openxmlformats.org/officeDocument/2006/relationships/audio" Target="../media/audio1.wav"/><Relationship Id="rId9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7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microsoft.com/office/2007/relationships/hdphoto" Target="../media/hdphoto17.wdp"/><Relationship Id="rId5" Type="http://schemas.openxmlformats.org/officeDocument/2006/relationships/image" Target="../media/image33.png"/><Relationship Id="rId4" Type="http://schemas.openxmlformats.org/officeDocument/2006/relationships/image" Target="../media/image3.gi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audio" Target="../media/audio3.wav"/><Relationship Id="rId7" Type="http://schemas.microsoft.com/office/2007/relationships/hdphoto" Target="../media/hdphoto18.wdp"/><Relationship Id="rId12" Type="http://schemas.openxmlformats.org/officeDocument/2006/relationships/audio" Target="../media/audio3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11" Type="http://schemas.openxmlformats.org/officeDocument/2006/relationships/audio" Target="../media/audio1.wav"/><Relationship Id="rId5" Type="http://schemas.openxmlformats.org/officeDocument/2006/relationships/image" Target="../media/image2.gif"/><Relationship Id="rId10" Type="http://schemas.openxmlformats.org/officeDocument/2006/relationships/image" Target="../media/image37.jpg"/><Relationship Id="rId4" Type="http://schemas.openxmlformats.org/officeDocument/2006/relationships/image" Target="../media/image34.png"/><Relationship Id="rId9" Type="http://schemas.microsoft.com/office/2007/relationships/hdphoto" Target="../media/hdphoto19.wdp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8.gif"/><Relationship Id="rId7" Type="http://schemas.openxmlformats.org/officeDocument/2006/relationships/image" Target="../media/image4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.gif"/><Relationship Id="rId10" Type="http://schemas.openxmlformats.org/officeDocument/2006/relationships/audio" Target="../media/audio1.wav"/><Relationship Id="rId4" Type="http://schemas.openxmlformats.org/officeDocument/2006/relationships/image" Target="../media/image2.gif"/><Relationship Id="rId9" Type="http://schemas.openxmlformats.org/officeDocument/2006/relationships/image" Target="../media/image4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.wav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642B0A95-090F-455B-A669-EE78D5D25B4C}"/>
              </a:ext>
            </a:extLst>
          </p:cNvPr>
          <p:cNvSpPr/>
          <p:nvPr/>
        </p:nvSpPr>
        <p:spPr>
          <a:xfrm>
            <a:off x="978568" y="336884"/>
            <a:ext cx="10876548" cy="6004971"/>
          </a:xfrm>
          <a:custGeom>
            <a:avLst/>
            <a:gdLst>
              <a:gd name="connsiteX0" fmla="*/ 0 w 10876548"/>
              <a:gd name="connsiteY0" fmla="*/ 0 h 6004971"/>
              <a:gd name="connsiteX1" fmla="*/ 10876548 w 10876548"/>
              <a:gd name="connsiteY1" fmla="*/ 0 h 6004971"/>
              <a:gd name="connsiteX2" fmla="*/ 10876548 w 10876548"/>
              <a:gd name="connsiteY2" fmla="*/ 6004971 h 6004971"/>
              <a:gd name="connsiteX3" fmla="*/ 0 w 10876548"/>
              <a:gd name="connsiteY3" fmla="*/ 6004971 h 6004971"/>
              <a:gd name="connsiteX4" fmla="*/ 0 w 10876548"/>
              <a:gd name="connsiteY4" fmla="*/ 0 h 6004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76548" h="6004971" fill="none" extrusionOk="0">
                <a:moveTo>
                  <a:pt x="0" y="0"/>
                </a:moveTo>
                <a:cubicBezTo>
                  <a:pt x="4310963" y="97046"/>
                  <a:pt x="7055785" y="-68204"/>
                  <a:pt x="10876548" y="0"/>
                </a:cubicBezTo>
                <a:cubicBezTo>
                  <a:pt x="10847944" y="1603968"/>
                  <a:pt x="10900177" y="4643770"/>
                  <a:pt x="10876548" y="6004971"/>
                </a:cubicBezTo>
                <a:cubicBezTo>
                  <a:pt x="8981381" y="5917289"/>
                  <a:pt x="3102740" y="5970719"/>
                  <a:pt x="0" y="6004971"/>
                </a:cubicBezTo>
                <a:cubicBezTo>
                  <a:pt x="-20681" y="4078821"/>
                  <a:pt x="-64474" y="1789767"/>
                  <a:pt x="0" y="0"/>
                </a:cubicBezTo>
                <a:close/>
              </a:path>
              <a:path w="10876548" h="6004971" stroke="0" extrusionOk="0">
                <a:moveTo>
                  <a:pt x="0" y="0"/>
                </a:moveTo>
                <a:cubicBezTo>
                  <a:pt x="5410065" y="92998"/>
                  <a:pt x="9463248" y="150390"/>
                  <a:pt x="10876548" y="0"/>
                </a:cubicBezTo>
                <a:cubicBezTo>
                  <a:pt x="10868243" y="2258307"/>
                  <a:pt x="10818451" y="4616498"/>
                  <a:pt x="10876548" y="6004971"/>
                </a:cubicBezTo>
                <a:cubicBezTo>
                  <a:pt x="5882293" y="5920241"/>
                  <a:pt x="5043416" y="5930312"/>
                  <a:pt x="0" y="6004971"/>
                </a:cubicBezTo>
                <a:cubicBezTo>
                  <a:pt x="-159031" y="4315290"/>
                  <a:pt x="-53883" y="1571573"/>
                  <a:pt x="0" y="0"/>
                </a:cubicBezTo>
                <a:close/>
              </a:path>
            </a:pathLst>
          </a:custGeom>
          <a:solidFill>
            <a:schemeClr val="bg1">
              <a:alpha val="54000"/>
            </a:schemeClr>
          </a:solidFill>
          <a:ln w="5715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4042453521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19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649DD7A-EBC3-4059-86BC-EA7C5BA843E0}"/>
              </a:ext>
            </a:extLst>
          </p:cNvPr>
          <p:cNvSpPr txBox="1"/>
          <p:nvPr/>
        </p:nvSpPr>
        <p:spPr>
          <a:xfrm>
            <a:off x="3765305" y="1666084"/>
            <a:ext cx="4473365" cy="3708708"/>
          </a:xfrm>
          <a:custGeom>
            <a:avLst/>
            <a:gdLst>
              <a:gd name="connsiteX0" fmla="*/ 0 w 4473365"/>
              <a:gd name="connsiteY0" fmla="*/ 0 h 3708708"/>
              <a:gd name="connsiteX1" fmla="*/ 4473365 w 4473365"/>
              <a:gd name="connsiteY1" fmla="*/ 0 h 3708708"/>
              <a:gd name="connsiteX2" fmla="*/ 4473365 w 4473365"/>
              <a:gd name="connsiteY2" fmla="*/ 3708708 h 3708708"/>
              <a:gd name="connsiteX3" fmla="*/ 0 w 4473365"/>
              <a:gd name="connsiteY3" fmla="*/ 3708708 h 3708708"/>
              <a:gd name="connsiteX4" fmla="*/ 0 w 4473365"/>
              <a:gd name="connsiteY4" fmla="*/ 0 h 3708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73365" h="3708708" extrusionOk="0">
                <a:moveTo>
                  <a:pt x="0" y="0"/>
                </a:moveTo>
                <a:cubicBezTo>
                  <a:pt x="1628626" y="-5264"/>
                  <a:pt x="3882980" y="84467"/>
                  <a:pt x="4473365" y="0"/>
                </a:cubicBezTo>
                <a:cubicBezTo>
                  <a:pt x="4345192" y="853353"/>
                  <a:pt x="4602515" y="2799679"/>
                  <a:pt x="4473365" y="3708708"/>
                </a:cubicBezTo>
                <a:cubicBezTo>
                  <a:pt x="2820372" y="3815028"/>
                  <a:pt x="1542048" y="3701059"/>
                  <a:pt x="0" y="3708708"/>
                </a:cubicBezTo>
                <a:cubicBezTo>
                  <a:pt x="160128" y="2091573"/>
                  <a:pt x="25049" y="997029"/>
                  <a:pt x="0" y="0"/>
                </a:cubicBezTo>
                <a:close/>
              </a:path>
            </a:pathLst>
          </a:custGeom>
          <a:noFill/>
          <a:ln w="762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2650216993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BH" sz="4000" dirty="0">
                <a:solidFill>
                  <a:srgbClr val="FF0000"/>
                </a:solidFill>
                <a:cs typeface="(AH) Manal Black" pitchFamily="2" charset="-78"/>
              </a:rPr>
              <a:t>أ</a:t>
            </a:r>
            <a:r>
              <a:rPr lang="ar-BH" sz="4000" dirty="0">
                <a:cs typeface="(AH) Manal Black" pitchFamily="2" charset="-78"/>
              </a:rPr>
              <a:t>هْلًا و</a:t>
            </a:r>
            <a:r>
              <a:rPr lang="ar-BH" sz="4000" dirty="0">
                <a:solidFill>
                  <a:srgbClr val="FF0000"/>
                </a:solidFill>
                <a:cs typeface="(AH) Manal Black" pitchFamily="2" charset="-78"/>
              </a:rPr>
              <a:t>َ</a:t>
            </a:r>
            <a:r>
              <a:rPr lang="ar-BH" sz="4000" dirty="0">
                <a:cs typeface="(AH) Manal Black" pitchFamily="2" charset="-78"/>
              </a:rPr>
              <a:t>سْهْلًا بِكُم </a:t>
            </a:r>
          </a:p>
          <a:p>
            <a:pPr algn="ctr" rtl="1">
              <a:lnSpc>
                <a:spcPct val="150000"/>
              </a:lnSpc>
            </a:pPr>
            <a:r>
              <a:rPr lang="ar-BH" sz="4000" dirty="0">
                <a:cs typeface="(AH) Manal Black" pitchFamily="2" charset="-78"/>
              </a:rPr>
              <a:t>أَصْدِقائي الْعَباقِرة</a:t>
            </a:r>
          </a:p>
          <a:p>
            <a:pPr algn="ctr" rtl="1">
              <a:lnSpc>
                <a:spcPct val="150000"/>
              </a:lnSpc>
            </a:pPr>
            <a:r>
              <a:rPr lang="ar-BH" sz="4000" dirty="0">
                <a:cs typeface="(AH) Manal Black" pitchFamily="2" charset="-78"/>
              </a:rPr>
              <a:t>أَتمنى لَكُم الْمُتْعة والاسْتِفادة مِن دَرْسِنا لليَوْم.</a:t>
            </a:r>
            <a:endParaRPr lang="en-US" sz="4000" dirty="0">
              <a:cs typeface="(AH) Manal Black" pitchFamily="2" charset="-78"/>
            </a:endParaRPr>
          </a:p>
        </p:txBody>
      </p:sp>
      <p:pic>
        <p:nvPicPr>
          <p:cNvPr id="7" name="Picture 6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0A24C203-82A8-466C-AD47-A77903D3D3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019" y="1320048"/>
            <a:ext cx="680756" cy="37623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Picture 7" descr="A picture containing person&#10;&#10;Description automatically generated">
            <a:extLst>
              <a:ext uri="{FF2B5EF4-FFF2-40B4-BE49-F238E27FC236}">
                <a16:creationId xmlns:a16="http://schemas.microsoft.com/office/drawing/2014/main" id="{C358E44E-B15B-4AFA-A098-4DD79A3745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699" y="850720"/>
            <a:ext cx="688436" cy="4693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aphicFrame>
        <p:nvGraphicFramePr>
          <p:cNvPr id="11" name="Table 38">
            <a:extLst>
              <a:ext uri="{FF2B5EF4-FFF2-40B4-BE49-F238E27FC236}">
                <a16:creationId xmlns:a16="http://schemas.microsoft.com/office/drawing/2014/main" id="{2F2DC175-E5C1-4B81-9C09-AEAA9848A9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3694491"/>
              </p:ext>
            </p:extLst>
          </p:nvPr>
        </p:nvGraphicFramePr>
        <p:xfrm>
          <a:off x="-32699" y="853030"/>
          <a:ext cx="688436" cy="60049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88436">
                  <a:extLst>
                    <a:ext uri="{9D8B030D-6E8A-4147-A177-3AD203B41FA5}">
                      <a16:colId xmlns:a16="http://schemas.microsoft.com/office/drawing/2014/main" val="1521574240"/>
                    </a:ext>
                  </a:extLst>
                </a:gridCol>
              </a:tblGrid>
              <a:tr h="426814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خريطة الْحِصَّة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8841784"/>
                  </a:ext>
                </a:extLst>
              </a:tr>
              <a:tr h="417829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التَّرحيب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2836865"/>
                  </a:ext>
                </a:extLst>
              </a:tr>
              <a:tr h="555254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التاريخ+ القوانين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50000"/>
                        <a:alpha val="6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0114362"/>
                  </a:ext>
                </a:extLst>
              </a:tr>
              <a:tr h="555254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السَّطر الْإملائي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6757964"/>
                  </a:ext>
                </a:extLst>
              </a:tr>
              <a:tr h="555254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الْعِنوان +الْأهداف</a:t>
                      </a: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6069750"/>
                  </a:ext>
                </a:extLst>
              </a:tr>
              <a:tr h="555254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التَّهيئة الْحافِزة</a:t>
                      </a: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118580"/>
                  </a:ext>
                </a:extLst>
              </a:tr>
              <a:tr h="555254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عِرْض الدَّرس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9668503"/>
                  </a:ext>
                </a:extLst>
              </a:tr>
              <a:tr h="370620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الْأَنْشِطة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4036083"/>
                  </a:ext>
                </a:extLst>
              </a:tr>
              <a:tr h="555254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التَّغْذِية الرّاجِعة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7369752"/>
                  </a:ext>
                </a:extLst>
              </a:tr>
              <a:tr h="555254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هَل حققنا الأَهْداف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4540356"/>
                  </a:ext>
                </a:extLst>
              </a:tr>
              <a:tr h="555254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عبر عن شعورك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5808647"/>
                  </a:ext>
                </a:extLst>
              </a:tr>
              <a:tr h="317289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التَّواصل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1350686"/>
                  </a:ext>
                </a:extLst>
              </a:tr>
            </a:tbl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D1847FE9-729B-448F-9EC6-CDCA543CF4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159" b="94643" l="2190" r="96594">
                        <a14:foregroundMark x1="9002" y1="24603" x2="2190" y2="16468"/>
                        <a14:foregroundMark x1="4866" y1="12897" x2="12409" y2="6349"/>
                        <a14:foregroundMark x1="50122" y1="78175" x2="69100" y2="75794"/>
                        <a14:foregroundMark x1="69100" y1="75794" x2="79805" y2="70635"/>
                        <a14:foregroundMark x1="94161" y1="52381" x2="96594" y2="62302"/>
                        <a14:foregroundMark x1="85888" y1="68452" x2="75912" y2="75992"/>
                        <a14:foregroundMark x1="75912" y1="75992" x2="72263" y2="88889"/>
                        <a14:foregroundMark x1="72263" y1="88889" x2="73236" y2="93651"/>
                        <a14:foregroundMark x1="55961" y1="79960" x2="48175" y2="92857"/>
                        <a14:foregroundMark x1="58151" y1="19048" x2="50608" y2="19246"/>
                        <a14:foregroundMark x1="44769" y1="94643" x2="44769" y2="94643"/>
                        <a14:foregroundMark x1="28224" y1="5159" x2="28224" y2="5159"/>
                        <a14:foregroundMark x1="28224" y1="5159" x2="28224" y2="515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46445" y="1334116"/>
            <a:ext cx="4182061" cy="520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238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  <p:sndAc>
          <p:stSnd>
            <p:snd r:embed="rId2" name="click.wav"/>
          </p:stSnd>
        </p:sndAc>
      </p:transition>
    </mc:Choice>
    <mc:Fallback xmlns="">
      <p:transition spd="slow">
        <p:fade/>
        <p:sndAc>
          <p:stSnd>
            <p:snd r:embed="rId7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4.58333E-6 4.81481E-6 L 4.58333E-6 -0.07223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1.45833E-6 1.48148E-6 L -1.45833E-6 -0.07222 " pathEditMode="relative" rAng="0" ptsTypes="AA">
                                      <p:cBhvr>
                                        <p:cTn id="1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1.45833E-6 -2.96296E-6 L -1.45833E-6 -0.07222 " pathEditMode="relative" rAng="0" ptsTypes="AA">
                                      <p:cBhvr>
                                        <p:cTn id="2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2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165FAB2F-5661-46BE-A72B-6344FAC61417}"/>
              </a:ext>
            </a:extLst>
          </p:cNvPr>
          <p:cNvSpPr/>
          <p:nvPr/>
        </p:nvSpPr>
        <p:spPr>
          <a:xfrm>
            <a:off x="487681" y="416080"/>
            <a:ext cx="11209020" cy="6025840"/>
          </a:xfrm>
          <a:custGeom>
            <a:avLst/>
            <a:gdLst>
              <a:gd name="connsiteX0" fmla="*/ 0 w 11209020"/>
              <a:gd name="connsiteY0" fmla="*/ 0 h 6025840"/>
              <a:gd name="connsiteX1" fmla="*/ 11209020 w 11209020"/>
              <a:gd name="connsiteY1" fmla="*/ 0 h 6025840"/>
              <a:gd name="connsiteX2" fmla="*/ 11209020 w 11209020"/>
              <a:gd name="connsiteY2" fmla="*/ 6025840 h 6025840"/>
              <a:gd name="connsiteX3" fmla="*/ 0 w 11209020"/>
              <a:gd name="connsiteY3" fmla="*/ 6025840 h 6025840"/>
              <a:gd name="connsiteX4" fmla="*/ 0 w 11209020"/>
              <a:gd name="connsiteY4" fmla="*/ 0 h 6025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09020" h="6025840" fill="none" extrusionOk="0">
                <a:moveTo>
                  <a:pt x="0" y="0"/>
                </a:moveTo>
                <a:cubicBezTo>
                  <a:pt x="5383470" y="-33775"/>
                  <a:pt x="7526435" y="138873"/>
                  <a:pt x="11209020" y="0"/>
                </a:cubicBezTo>
                <a:cubicBezTo>
                  <a:pt x="11135249" y="2993106"/>
                  <a:pt x="11053137" y="5075056"/>
                  <a:pt x="11209020" y="6025840"/>
                </a:cubicBezTo>
                <a:cubicBezTo>
                  <a:pt x="6907595" y="5888510"/>
                  <a:pt x="4636471" y="5887984"/>
                  <a:pt x="0" y="6025840"/>
                </a:cubicBezTo>
                <a:cubicBezTo>
                  <a:pt x="152408" y="3158052"/>
                  <a:pt x="73868" y="1999305"/>
                  <a:pt x="0" y="0"/>
                </a:cubicBezTo>
                <a:close/>
              </a:path>
              <a:path w="11209020" h="6025840" stroke="0" extrusionOk="0">
                <a:moveTo>
                  <a:pt x="0" y="0"/>
                </a:moveTo>
                <a:cubicBezTo>
                  <a:pt x="1562793" y="-101487"/>
                  <a:pt x="8791284" y="-162162"/>
                  <a:pt x="11209020" y="0"/>
                </a:cubicBezTo>
                <a:cubicBezTo>
                  <a:pt x="11269733" y="910703"/>
                  <a:pt x="11147948" y="4665121"/>
                  <a:pt x="11209020" y="6025840"/>
                </a:cubicBezTo>
                <a:cubicBezTo>
                  <a:pt x="9757251" y="6075905"/>
                  <a:pt x="2515700" y="5867391"/>
                  <a:pt x="0" y="6025840"/>
                </a:cubicBezTo>
                <a:cubicBezTo>
                  <a:pt x="-24452" y="3171451"/>
                  <a:pt x="-67663" y="2500468"/>
                  <a:pt x="0" y="0"/>
                </a:cubicBezTo>
                <a:close/>
              </a:path>
            </a:pathLst>
          </a:custGeom>
          <a:solidFill>
            <a:schemeClr val="bg1">
              <a:alpha val="48000"/>
            </a:schemeClr>
          </a:solidFill>
          <a:ln w="5715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981765707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1BA97F3-8A3C-43F5-832E-3C8A02897EB7}"/>
              </a:ext>
            </a:extLst>
          </p:cNvPr>
          <p:cNvSpPr/>
          <p:nvPr/>
        </p:nvSpPr>
        <p:spPr>
          <a:xfrm>
            <a:off x="1016049" y="541098"/>
            <a:ext cx="10912519" cy="5741868"/>
          </a:xfrm>
          <a:custGeom>
            <a:avLst/>
            <a:gdLst>
              <a:gd name="connsiteX0" fmla="*/ 0 w 10912519"/>
              <a:gd name="connsiteY0" fmla="*/ 0 h 5741868"/>
              <a:gd name="connsiteX1" fmla="*/ 10912519 w 10912519"/>
              <a:gd name="connsiteY1" fmla="*/ 0 h 5741868"/>
              <a:gd name="connsiteX2" fmla="*/ 10912519 w 10912519"/>
              <a:gd name="connsiteY2" fmla="*/ 5741868 h 5741868"/>
              <a:gd name="connsiteX3" fmla="*/ 0 w 10912519"/>
              <a:gd name="connsiteY3" fmla="*/ 5741868 h 5741868"/>
              <a:gd name="connsiteX4" fmla="*/ 0 w 10912519"/>
              <a:gd name="connsiteY4" fmla="*/ 0 h 5741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12519" h="5741868" extrusionOk="0">
                <a:moveTo>
                  <a:pt x="0" y="0"/>
                </a:moveTo>
                <a:cubicBezTo>
                  <a:pt x="2283450" y="-101487"/>
                  <a:pt x="7119296" y="-162162"/>
                  <a:pt x="10912519" y="0"/>
                </a:cubicBezTo>
                <a:cubicBezTo>
                  <a:pt x="10973232" y="1828127"/>
                  <a:pt x="10851447" y="4006002"/>
                  <a:pt x="10912519" y="5741868"/>
                </a:cubicBezTo>
                <a:cubicBezTo>
                  <a:pt x="9067550" y="5791933"/>
                  <a:pt x="3965945" y="5583419"/>
                  <a:pt x="0" y="5741868"/>
                </a:cubicBezTo>
                <a:cubicBezTo>
                  <a:pt x="-24452" y="2928709"/>
                  <a:pt x="-67663" y="1231438"/>
                  <a:pt x="0" y="0"/>
                </a:cubicBezTo>
                <a:close/>
              </a:path>
            </a:pathLst>
          </a:custGeom>
          <a:noFill/>
          <a:ln w="57150">
            <a:noFill/>
            <a:extLst>
              <a:ext uri="{C807C97D-BFC1-408E-A445-0C87EB9F89A2}">
                <ask:lineSketchStyleProps xmlns:ask="http://schemas.microsoft.com/office/drawing/2018/sketchyshapes" sd="981765707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lnSpc>
                <a:spcPct val="250000"/>
              </a:lnSpc>
            </a:pPr>
            <a:endParaRPr lang="en-US" sz="3200" dirty="0">
              <a:solidFill>
                <a:prstClr val="black"/>
              </a:solidFill>
              <a:cs typeface="(AH) Manal Black" pitchFamily="2" charset="-78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4E71359-A83C-414C-8F3E-E95DDC25B2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339" b="89522" l="533" r="98224">
                        <a14:foregroundMark x1="12078" y1="77904" x2="4618" y2="61048"/>
                        <a14:foregroundMark x1="84192" y1="41458" x2="98401" y2="42369"/>
                        <a14:foregroundMark x1="60391" y1="9567" x2="60391" y2="9567"/>
                        <a14:foregroundMark x1="533" y1="60364" x2="533" y2="6036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26925" y="-325938"/>
            <a:ext cx="5831650" cy="431881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F1A1F00-164C-4AAD-80FC-DC2F3426D5A3}"/>
              </a:ext>
            </a:extLst>
          </p:cNvPr>
          <p:cNvSpPr/>
          <p:nvPr/>
        </p:nvSpPr>
        <p:spPr>
          <a:xfrm>
            <a:off x="1255819" y="2657639"/>
            <a:ext cx="2667000" cy="30861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1E0C2FB-413D-4BAC-91A3-369FC83C62A4}"/>
              </a:ext>
            </a:extLst>
          </p:cNvPr>
          <p:cNvSpPr txBox="1"/>
          <p:nvPr/>
        </p:nvSpPr>
        <p:spPr>
          <a:xfrm rot="20189130">
            <a:off x="7322625" y="1935726"/>
            <a:ext cx="1104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BH" sz="2800" b="1" dirty="0">
                <a:solidFill>
                  <a:schemeClr val="bg1"/>
                </a:solidFill>
                <a:cs typeface="(AH) Manal Black" pitchFamily="2" charset="-78"/>
              </a:rPr>
              <a:t>تَذْكَرة</a:t>
            </a:r>
            <a:endParaRPr lang="en-US" sz="2800" b="1" dirty="0">
              <a:solidFill>
                <a:schemeClr val="bg1"/>
              </a:solidFill>
              <a:cs typeface="(AH) Manal Black" pitchFamily="2" charset="-78"/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D6F062E0-8B36-496C-BABC-C4AB9762A383}"/>
              </a:ext>
            </a:extLst>
          </p:cNvPr>
          <p:cNvSpPr txBox="1">
            <a:spLocks/>
          </p:cNvSpPr>
          <p:nvPr/>
        </p:nvSpPr>
        <p:spPr>
          <a:xfrm>
            <a:off x="1403890" y="2722110"/>
            <a:ext cx="2370858" cy="61503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1">
              <a:lnSpc>
                <a:spcPct val="100000"/>
              </a:lnSpc>
              <a:buNone/>
            </a:pPr>
            <a:r>
              <a:rPr lang="ar-BH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 Qalam Kolkatta Quranic font" panose="02000506000000020003" pitchFamily="2" charset="-78"/>
                <a:cs typeface="(AH) Manal Black" pitchFamily="2" charset="-78"/>
              </a:rPr>
              <a:t>* المعلم الصَّغير: 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 Qalam Kolkatta Quranic font" panose="02000506000000020003" pitchFamily="2" charset="-78"/>
              <a:cs typeface="(AH) Manal Black" pitchFamily="2" charset="-78"/>
            </a:endParaRPr>
          </a:p>
        </p:txBody>
      </p:sp>
      <p:pic>
        <p:nvPicPr>
          <p:cNvPr id="16" name="Picture 15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33C85643-E023-4BC2-B2C6-446EBC39918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600" b="98000" l="3552" r="98087">
                        <a14:foregroundMark x1="5464" y1="48000" x2="5464" y2="48000"/>
                        <a14:foregroundMark x1="16940" y1="78600" x2="21038" y2="94600"/>
                        <a14:foregroundMark x1="27322" y1="93000" x2="34153" y2="83800"/>
                        <a14:foregroundMark x1="34153" y1="83800" x2="53552" y2="73000"/>
                        <a14:foregroundMark x1="52186" y1="78600" x2="55738" y2="98000"/>
                        <a14:foregroundMark x1="91530" y1="98000" x2="91530" y2="98000"/>
                        <a14:foregroundMark x1="95082" y1="85400" x2="95082" y2="85400"/>
                        <a14:foregroundMark x1="67486" y1="69600" x2="73224" y2="85000"/>
                        <a14:foregroundMark x1="69672" y1="84600" x2="58197" y2="78600"/>
                        <a14:foregroundMark x1="59290" y1="70200" x2="62842" y2="88400"/>
                        <a14:foregroundMark x1="63388" y1="87800" x2="58743" y2="80600"/>
                        <a14:foregroundMark x1="58197" y1="75200" x2="62022" y2="66200"/>
                        <a14:foregroundMark x1="62022" y1="66200" x2="71311" y2="68400"/>
                        <a14:foregroundMark x1="71858" y1="69600" x2="58470" y2="68200"/>
                        <a14:foregroundMark x1="58470" y1="68200" x2="57650" y2="67200"/>
                        <a14:foregroundMark x1="3825" y1="64200" x2="3825" y2="64200"/>
                        <a14:foregroundMark x1="3825" y1="46000" x2="3825" y2="46000"/>
                        <a14:foregroundMark x1="32787" y1="29800" x2="41257" y2="20000"/>
                        <a14:foregroundMark x1="41257" y1="20000" x2="65027" y2="7200"/>
                        <a14:foregroundMark x1="65027" y1="7200" x2="71858" y2="5000"/>
                        <a14:foregroundMark x1="96721" y1="40400" x2="96721" y2="40400"/>
                        <a14:foregroundMark x1="19399" y1="77400" x2="17486" y2="81600"/>
                        <a14:foregroundMark x1="16393" y1="80600" x2="16393" y2="80600"/>
                        <a14:foregroundMark x1="66120" y1="1600" x2="66120" y2="1600"/>
                        <a14:foregroundMark x1="55738" y1="87400" x2="55738" y2="87400"/>
                        <a14:foregroundMark x1="56284" y1="89600" x2="56284" y2="89600"/>
                        <a14:foregroundMark x1="59836" y1="85800" x2="59836" y2="85800"/>
                        <a14:foregroundMark x1="98087" y1="24800" x2="98087" y2="24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861" y="2739819"/>
            <a:ext cx="2651760" cy="3622624"/>
          </a:xfrm>
          <a:prstGeom prst="rect">
            <a:avLst/>
          </a:prstGeom>
        </p:spPr>
      </p:pic>
    </p:spTree>
    <p:controls>
      <mc:AlternateContent xmlns:mc="http://schemas.openxmlformats.org/markup-compatibility/2006">
        <mc:Choice xmlns:v="urn:schemas-microsoft-com:vml" Requires="v">
          <p:control spid="1094" name="TextBox1" r:id="rId2" imgW="2448000" imgH="1371600"/>
        </mc:Choice>
        <mc:Fallback>
          <p:control name="TextBox1" r:id="rId2" imgW="2448000" imgH="1371600">
            <p:pic>
              <p:nvPicPr>
                <p:cNvPr id="12" name="TextBox1">
                  <a:extLst>
                    <a:ext uri="{FF2B5EF4-FFF2-40B4-BE49-F238E27FC236}">
                      <a16:creationId xmlns:a16="http://schemas.microsoft.com/office/drawing/2014/main" id="{1C03C167-276A-41E7-B832-970C7F6FB62B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364861" y="3428737"/>
                  <a:ext cx="2448916" cy="1374523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3670658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  <p:sndAc>
          <p:stSnd>
            <p:snd r:embed="rId4" name="click.wav"/>
          </p:stSnd>
        </p:sndAc>
      </p:transition>
    </mc:Choice>
    <mc:Fallback xmlns="">
      <p:transition spd="slow">
        <p:fade/>
        <p:sndAc>
          <p:stSnd>
            <p:snd r:embed="rId10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2B5BAB16-677F-46FE-A55F-8E022AE6CAC5}"/>
              </a:ext>
            </a:extLst>
          </p:cNvPr>
          <p:cNvSpPr/>
          <p:nvPr/>
        </p:nvSpPr>
        <p:spPr>
          <a:xfrm>
            <a:off x="978568" y="336884"/>
            <a:ext cx="10876548" cy="6004971"/>
          </a:xfrm>
          <a:custGeom>
            <a:avLst/>
            <a:gdLst>
              <a:gd name="connsiteX0" fmla="*/ 0 w 10876548"/>
              <a:gd name="connsiteY0" fmla="*/ 0 h 6004971"/>
              <a:gd name="connsiteX1" fmla="*/ 10876548 w 10876548"/>
              <a:gd name="connsiteY1" fmla="*/ 0 h 6004971"/>
              <a:gd name="connsiteX2" fmla="*/ 10876548 w 10876548"/>
              <a:gd name="connsiteY2" fmla="*/ 6004971 h 6004971"/>
              <a:gd name="connsiteX3" fmla="*/ 0 w 10876548"/>
              <a:gd name="connsiteY3" fmla="*/ 6004971 h 6004971"/>
              <a:gd name="connsiteX4" fmla="*/ 0 w 10876548"/>
              <a:gd name="connsiteY4" fmla="*/ 0 h 6004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76548" h="6004971" fill="none" extrusionOk="0">
                <a:moveTo>
                  <a:pt x="0" y="0"/>
                </a:moveTo>
                <a:cubicBezTo>
                  <a:pt x="4310963" y="97046"/>
                  <a:pt x="7055785" y="-68204"/>
                  <a:pt x="10876548" y="0"/>
                </a:cubicBezTo>
                <a:cubicBezTo>
                  <a:pt x="10847944" y="1603968"/>
                  <a:pt x="10900177" y="4643770"/>
                  <a:pt x="10876548" y="6004971"/>
                </a:cubicBezTo>
                <a:cubicBezTo>
                  <a:pt x="8981381" y="5917289"/>
                  <a:pt x="3102740" y="5970719"/>
                  <a:pt x="0" y="6004971"/>
                </a:cubicBezTo>
                <a:cubicBezTo>
                  <a:pt x="-20681" y="4078821"/>
                  <a:pt x="-64474" y="1789767"/>
                  <a:pt x="0" y="0"/>
                </a:cubicBezTo>
                <a:close/>
              </a:path>
              <a:path w="10876548" h="6004971" stroke="0" extrusionOk="0">
                <a:moveTo>
                  <a:pt x="0" y="0"/>
                </a:moveTo>
                <a:cubicBezTo>
                  <a:pt x="5410065" y="92998"/>
                  <a:pt x="9463248" y="150390"/>
                  <a:pt x="10876548" y="0"/>
                </a:cubicBezTo>
                <a:cubicBezTo>
                  <a:pt x="10868243" y="2258307"/>
                  <a:pt x="10818451" y="4616498"/>
                  <a:pt x="10876548" y="6004971"/>
                </a:cubicBezTo>
                <a:cubicBezTo>
                  <a:pt x="5882293" y="5920241"/>
                  <a:pt x="5043416" y="5930312"/>
                  <a:pt x="0" y="6004971"/>
                </a:cubicBezTo>
                <a:cubicBezTo>
                  <a:pt x="-159031" y="4315290"/>
                  <a:pt x="-53883" y="1571573"/>
                  <a:pt x="0" y="0"/>
                </a:cubicBezTo>
                <a:close/>
              </a:path>
            </a:pathLst>
          </a:custGeom>
          <a:solidFill>
            <a:schemeClr val="bg1">
              <a:alpha val="54000"/>
            </a:schemeClr>
          </a:solidFill>
          <a:ln w="5715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4042453521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19" dirty="0"/>
          </a:p>
        </p:txBody>
      </p:sp>
      <p:pic>
        <p:nvPicPr>
          <p:cNvPr id="11" name="Picture 10" descr="A picture containing object, clock&#10;&#10;Description automatically generated">
            <a:extLst>
              <a:ext uri="{FF2B5EF4-FFF2-40B4-BE49-F238E27FC236}">
                <a16:creationId xmlns:a16="http://schemas.microsoft.com/office/drawing/2014/main" id="{B56FAE5A-2BDD-4F06-81F5-99434C22DC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8186" y="472562"/>
            <a:ext cx="2102304" cy="1061357"/>
          </a:xfrm>
          <a:prstGeom prst="rect">
            <a:avLst/>
          </a:prstGeom>
        </p:spPr>
      </p:pic>
      <p:pic>
        <p:nvPicPr>
          <p:cNvPr id="26" name="Picture 25" descr="A picture containing object, clock&#10;&#10;Description automatically generated">
            <a:extLst>
              <a:ext uri="{FF2B5EF4-FFF2-40B4-BE49-F238E27FC236}">
                <a16:creationId xmlns:a16="http://schemas.microsoft.com/office/drawing/2014/main" id="{203C0824-0AE5-4DF6-AB76-0954C3AF39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3130" y="1662762"/>
            <a:ext cx="2102304" cy="1061357"/>
          </a:xfrm>
          <a:prstGeom prst="rect">
            <a:avLst/>
          </a:prstGeom>
        </p:spPr>
      </p:pic>
      <p:pic>
        <p:nvPicPr>
          <p:cNvPr id="27" name="Picture 26" descr="A picture containing object, clock&#10;&#10;Description automatically generated">
            <a:extLst>
              <a:ext uri="{FF2B5EF4-FFF2-40B4-BE49-F238E27FC236}">
                <a16:creationId xmlns:a16="http://schemas.microsoft.com/office/drawing/2014/main" id="{A3B26E34-E08C-45B9-BC6B-66D87F4DFC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8831" y="1066670"/>
            <a:ext cx="2102304" cy="106135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E74658E-D461-44DF-BF2C-20138A8F9105}"/>
              </a:ext>
            </a:extLst>
          </p:cNvPr>
          <p:cNvSpPr txBox="1"/>
          <p:nvPr/>
        </p:nvSpPr>
        <p:spPr>
          <a:xfrm>
            <a:off x="-1088571" y="7094746"/>
            <a:ext cx="956196" cy="29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1286" b="1" dirty="0">
                <a:latin typeface="Aldhabi" panose="01000000000000000000" pitchFamily="2" charset="-78"/>
                <a:cs typeface="Aldhabi" panose="01000000000000000000" pitchFamily="2" charset="-78"/>
              </a:rPr>
              <a:t>المعلمة/ سناء الجعفري.</a:t>
            </a:r>
            <a:endParaRPr lang="en-US" sz="1286" b="1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  <p:sp>
        <p:nvSpPr>
          <p:cNvPr id="20" name="Google Shape;36;p4">
            <a:extLst>
              <a:ext uri="{FF2B5EF4-FFF2-40B4-BE49-F238E27FC236}">
                <a16:creationId xmlns:a16="http://schemas.microsoft.com/office/drawing/2014/main" id="{DF32F2D7-E7BC-49B0-A14F-3BA3AF7A00D2}"/>
              </a:ext>
            </a:extLst>
          </p:cNvPr>
          <p:cNvSpPr/>
          <p:nvPr/>
        </p:nvSpPr>
        <p:spPr>
          <a:xfrm>
            <a:off x="2881016" y="1677552"/>
            <a:ext cx="1814714" cy="2000286"/>
          </a:xfrm>
          <a:prstGeom prst="rect">
            <a:avLst/>
          </a:prstGeom>
          <a:solidFill>
            <a:srgbClr val="898788">
              <a:alpha val="57650"/>
            </a:srgbClr>
          </a:solidFill>
          <a:ln>
            <a:noFill/>
          </a:ln>
        </p:spPr>
        <p:txBody>
          <a:bodyPr spcFirstLastPara="1" wrap="square" lIns="58500" tIns="29244" rIns="58500" bIns="29244" anchor="ctr" anchorCtr="0">
            <a:noAutofit/>
          </a:bodyPr>
          <a:lstStyle/>
          <a:p>
            <a:pPr algn="ctr"/>
            <a:endParaRPr sz="1143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37;p4">
            <a:extLst>
              <a:ext uri="{FF2B5EF4-FFF2-40B4-BE49-F238E27FC236}">
                <a16:creationId xmlns:a16="http://schemas.microsoft.com/office/drawing/2014/main" id="{6B936D67-CEBC-4668-A7D1-3C0335FEB3EA}"/>
              </a:ext>
            </a:extLst>
          </p:cNvPr>
          <p:cNvSpPr/>
          <p:nvPr/>
        </p:nvSpPr>
        <p:spPr>
          <a:xfrm>
            <a:off x="4956358" y="1677552"/>
            <a:ext cx="1814714" cy="2000286"/>
          </a:xfrm>
          <a:prstGeom prst="rect">
            <a:avLst/>
          </a:prstGeom>
          <a:solidFill>
            <a:srgbClr val="898788">
              <a:alpha val="57650"/>
            </a:srgbClr>
          </a:solidFill>
          <a:ln>
            <a:noFill/>
          </a:ln>
        </p:spPr>
        <p:txBody>
          <a:bodyPr spcFirstLastPara="1" wrap="square" lIns="58500" tIns="29244" rIns="58500" bIns="29244" anchor="ctr" anchorCtr="0">
            <a:noAutofit/>
          </a:bodyPr>
          <a:lstStyle/>
          <a:p>
            <a:pPr algn="ctr"/>
            <a:endParaRPr sz="1143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38;p4">
            <a:extLst>
              <a:ext uri="{FF2B5EF4-FFF2-40B4-BE49-F238E27FC236}">
                <a16:creationId xmlns:a16="http://schemas.microsoft.com/office/drawing/2014/main" id="{B2F9F73D-0802-4B80-B7F3-8C34C35507F2}"/>
              </a:ext>
            </a:extLst>
          </p:cNvPr>
          <p:cNvSpPr/>
          <p:nvPr/>
        </p:nvSpPr>
        <p:spPr>
          <a:xfrm>
            <a:off x="2881016" y="4024407"/>
            <a:ext cx="3862429" cy="2000286"/>
          </a:xfrm>
          <a:prstGeom prst="rect">
            <a:avLst/>
          </a:prstGeom>
          <a:solidFill>
            <a:srgbClr val="898788">
              <a:alpha val="57650"/>
            </a:srgbClr>
          </a:solidFill>
          <a:ln>
            <a:noFill/>
          </a:ln>
        </p:spPr>
        <p:txBody>
          <a:bodyPr spcFirstLastPara="1" wrap="square" lIns="58500" tIns="29244" rIns="58500" bIns="29244" anchor="ctr" anchorCtr="0">
            <a:noAutofit/>
          </a:bodyPr>
          <a:lstStyle/>
          <a:p>
            <a:pPr algn="ctr"/>
            <a:endParaRPr sz="1143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" name="Google Shape;39;p4">
            <a:extLst>
              <a:ext uri="{FF2B5EF4-FFF2-40B4-BE49-F238E27FC236}">
                <a16:creationId xmlns:a16="http://schemas.microsoft.com/office/drawing/2014/main" id="{52D61D6F-F239-4534-B8AC-0590A26C576F}"/>
              </a:ext>
            </a:extLst>
          </p:cNvPr>
          <p:cNvSpPr/>
          <p:nvPr/>
        </p:nvSpPr>
        <p:spPr>
          <a:xfrm>
            <a:off x="3009318" y="1561692"/>
            <a:ext cx="1559231" cy="280894"/>
          </a:xfrm>
          <a:custGeom>
            <a:avLst/>
            <a:gdLst/>
            <a:ahLst/>
            <a:cxnLst/>
            <a:rect l="l" t="t" r="r" b="b"/>
            <a:pathLst>
              <a:path w="7659384" h="1673412" extrusionOk="0">
                <a:moveTo>
                  <a:pt x="197437" y="0"/>
                </a:moveTo>
                <a:lnTo>
                  <a:pt x="7604587" y="0"/>
                </a:lnTo>
                <a:lnTo>
                  <a:pt x="7349060" y="196414"/>
                </a:lnTo>
                <a:lnTo>
                  <a:pt x="7659384" y="434947"/>
                </a:lnTo>
                <a:lnTo>
                  <a:pt x="7659384" y="462083"/>
                </a:lnTo>
                <a:lnTo>
                  <a:pt x="7349061" y="700616"/>
                </a:lnTo>
                <a:lnTo>
                  <a:pt x="7658358" y="938359"/>
                </a:lnTo>
                <a:lnTo>
                  <a:pt x="7349060" y="1176104"/>
                </a:lnTo>
                <a:lnTo>
                  <a:pt x="7659384" y="1414637"/>
                </a:lnTo>
                <a:lnTo>
                  <a:pt x="7659384" y="1441774"/>
                </a:lnTo>
                <a:lnTo>
                  <a:pt x="7358029" y="1673412"/>
                </a:lnTo>
                <a:lnTo>
                  <a:pt x="211955" y="1673412"/>
                </a:lnTo>
                <a:lnTo>
                  <a:pt x="327976" y="1584232"/>
                </a:lnTo>
                <a:lnTo>
                  <a:pt x="0" y="1332130"/>
                </a:lnTo>
                <a:lnTo>
                  <a:pt x="327975" y="1080030"/>
                </a:lnTo>
                <a:lnTo>
                  <a:pt x="18678" y="842286"/>
                </a:lnTo>
                <a:lnTo>
                  <a:pt x="327976" y="604542"/>
                </a:lnTo>
                <a:lnTo>
                  <a:pt x="0" y="352440"/>
                </a:lnTo>
                <a:lnTo>
                  <a:pt x="327975" y="100340"/>
                </a:lnTo>
                <a:close/>
              </a:path>
            </a:pathLst>
          </a:custGeom>
          <a:solidFill>
            <a:srgbClr val="FF4A00">
              <a:alpha val="68720"/>
            </a:srgbClr>
          </a:solidFill>
          <a:ln>
            <a:noFill/>
          </a:ln>
        </p:spPr>
        <p:txBody>
          <a:bodyPr spcFirstLastPara="1" wrap="square" lIns="58500" tIns="29244" rIns="58500" bIns="29244" anchor="ctr" anchorCtr="0">
            <a:noAutofit/>
          </a:bodyPr>
          <a:lstStyle/>
          <a:p>
            <a:pPr algn="ctr"/>
            <a:r>
              <a:rPr lang="ar-BH" sz="2286" b="1" dirty="0">
                <a:solidFill>
                  <a:schemeClr val="lt1"/>
                </a:solidFill>
                <a:latin typeface="Coming Soon"/>
                <a:sym typeface="Coming Soon"/>
              </a:rPr>
              <a:t>التَّاريخ</a:t>
            </a:r>
            <a:endParaRPr sz="2286" b="1" dirty="0">
              <a:solidFill>
                <a:schemeClr val="lt1"/>
              </a:solidFill>
              <a:latin typeface="Coming Soon"/>
              <a:sym typeface="Coming Soon"/>
            </a:endParaRPr>
          </a:p>
        </p:txBody>
      </p:sp>
      <p:sp>
        <p:nvSpPr>
          <p:cNvPr id="36" name="Google Shape;40;p4">
            <a:extLst>
              <a:ext uri="{FF2B5EF4-FFF2-40B4-BE49-F238E27FC236}">
                <a16:creationId xmlns:a16="http://schemas.microsoft.com/office/drawing/2014/main" id="{383466E2-87AE-432C-B143-2AB56E58960E}"/>
              </a:ext>
            </a:extLst>
          </p:cNvPr>
          <p:cNvSpPr/>
          <p:nvPr/>
        </p:nvSpPr>
        <p:spPr>
          <a:xfrm>
            <a:off x="5084660" y="1537257"/>
            <a:ext cx="1559231" cy="280894"/>
          </a:xfrm>
          <a:custGeom>
            <a:avLst/>
            <a:gdLst/>
            <a:ahLst/>
            <a:cxnLst/>
            <a:rect l="l" t="t" r="r" b="b"/>
            <a:pathLst>
              <a:path w="7659384" h="1673412" extrusionOk="0">
                <a:moveTo>
                  <a:pt x="197437" y="0"/>
                </a:moveTo>
                <a:lnTo>
                  <a:pt x="7604587" y="0"/>
                </a:lnTo>
                <a:lnTo>
                  <a:pt x="7349060" y="196414"/>
                </a:lnTo>
                <a:lnTo>
                  <a:pt x="7659384" y="434947"/>
                </a:lnTo>
                <a:lnTo>
                  <a:pt x="7659384" y="462083"/>
                </a:lnTo>
                <a:lnTo>
                  <a:pt x="7349061" y="700616"/>
                </a:lnTo>
                <a:lnTo>
                  <a:pt x="7658358" y="938359"/>
                </a:lnTo>
                <a:lnTo>
                  <a:pt x="7349060" y="1176104"/>
                </a:lnTo>
                <a:lnTo>
                  <a:pt x="7659384" y="1414637"/>
                </a:lnTo>
                <a:lnTo>
                  <a:pt x="7659384" y="1441774"/>
                </a:lnTo>
                <a:lnTo>
                  <a:pt x="7358029" y="1673412"/>
                </a:lnTo>
                <a:lnTo>
                  <a:pt x="211955" y="1673412"/>
                </a:lnTo>
                <a:lnTo>
                  <a:pt x="327976" y="1584232"/>
                </a:lnTo>
                <a:lnTo>
                  <a:pt x="0" y="1332130"/>
                </a:lnTo>
                <a:lnTo>
                  <a:pt x="327975" y="1080030"/>
                </a:lnTo>
                <a:lnTo>
                  <a:pt x="18678" y="842286"/>
                </a:lnTo>
                <a:lnTo>
                  <a:pt x="327976" y="604542"/>
                </a:lnTo>
                <a:lnTo>
                  <a:pt x="0" y="352440"/>
                </a:lnTo>
                <a:lnTo>
                  <a:pt x="327975" y="100340"/>
                </a:lnTo>
                <a:close/>
              </a:path>
            </a:pathLst>
          </a:custGeom>
          <a:solidFill>
            <a:srgbClr val="FEAF30">
              <a:alpha val="74860"/>
            </a:srgbClr>
          </a:solidFill>
          <a:ln>
            <a:noFill/>
          </a:ln>
        </p:spPr>
        <p:txBody>
          <a:bodyPr spcFirstLastPara="1" wrap="square" lIns="58500" tIns="29244" rIns="58500" bIns="29244" anchor="ctr" anchorCtr="0">
            <a:noAutofit/>
          </a:bodyPr>
          <a:lstStyle/>
          <a:p>
            <a:pPr algn="ctr"/>
            <a:r>
              <a:rPr lang="ar-BH" sz="2286" b="1" dirty="0">
                <a:solidFill>
                  <a:schemeClr val="lt1"/>
                </a:solidFill>
                <a:latin typeface="Coming Soon"/>
                <a:ea typeface="Coming Soon"/>
                <a:cs typeface="Coming Soon"/>
                <a:sym typeface="Coming Soon"/>
              </a:rPr>
              <a:t>الْيــوم</a:t>
            </a:r>
            <a:endParaRPr sz="2286" b="1" dirty="0">
              <a:solidFill>
                <a:schemeClr val="lt1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sp>
        <p:nvSpPr>
          <p:cNvPr id="37" name="Google Shape;41;p4">
            <a:extLst>
              <a:ext uri="{FF2B5EF4-FFF2-40B4-BE49-F238E27FC236}">
                <a16:creationId xmlns:a16="http://schemas.microsoft.com/office/drawing/2014/main" id="{89FEDA05-9F47-4F38-AE65-DF2B3A769538}"/>
              </a:ext>
            </a:extLst>
          </p:cNvPr>
          <p:cNvSpPr/>
          <p:nvPr/>
        </p:nvSpPr>
        <p:spPr>
          <a:xfrm>
            <a:off x="3009318" y="3884112"/>
            <a:ext cx="3537906" cy="315757"/>
          </a:xfrm>
          <a:custGeom>
            <a:avLst/>
            <a:gdLst/>
            <a:ahLst/>
            <a:cxnLst/>
            <a:rect l="l" t="t" r="r" b="b"/>
            <a:pathLst>
              <a:path w="7659384" h="1673412" extrusionOk="0">
                <a:moveTo>
                  <a:pt x="197437" y="0"/>
                </a:moveTo>
                <a:lnTo>
                  <a:pt x="7604587" y="0"/>
                </a:lnTo>
                <a:lnTo>
                  <a:pt x="7349060" y="196414"/>
                </a:lnTo>
                <a:lnTo>
                  <a:pt x="7659384" y="434947"/>
                </a:lnTo>
                <a:lnTo>
                  <a:pt x="7659384" y="462083"/>
                </a:lnTo>
                <a:lnTo>
                  <a:pt x="7349061" y="700616"/>
                </a:lnTo>
                <a:lnTo>
                  <a:pt x="7658358" y="938359"/>
                </a:lnTo>
                <a:lnTo>
                  <a:pt x="7349060" y="1176104"/>
                </a:lnTo>
                <a:lnTo>
                  <a:pt x="7659384" y="1414637"/>
                </a:lnTo>
                <a:lnTo>
                  <a:pt x="7659384" y="1441774"/>
                </a:lnTo>
                <a:lnTo>
                  <a:pt x="7358029" y="1673412"/>
                </a:lnTo>
                <a:lnTo>
                  <a:pt x="211955" y="1673412"/>
                </a:lnTo>
                <a:lnTo>
                  <a:pt x="327976" y="1584232"/>
                </a:lnTo>
                <a:lnTo>
                  <a:pt x="0" y="1332130"/>
                </a:lnTo>
                <a:lnTo>
                  <a:pt x="327975" y="1080030"/>
                </a:lnTo>
                <a:lnTo>
                  <a:pt x="18678" y="842286"/>
                </a:lnTo>
                <a:lnTo>
                  <a:pt x="327976" y="604542"/>
                </a:lnTo>
                <a:lnTo>
                  <a:pt x="0" y="352440"/>
                </a:lnTo>
                <a:lnTo>
                  <a:pt x="327975" y="100340"/>
                </a:lnTo>
                <a:close/>
              </a:path>
            </a:pathLst>
          </a:custGeom>
          <a:solidFill>
            <a:srgbClr val="FCE571">
              <a:alpha val="77090"/>
            </a:srgbClr>
          </a:solidFill>
          <a:ln>
            <a:noFill/>
          </a:ln>
        </p:spPr>
        <p:txBody>
          <a:bodyPr spcFirstLastPara="1" wrap="square" lIns="58500" tIns="29244" rIns="58500" bIns="29244" anchor="ctr" anchorCtr="0">
            <a:noAutofit/>
          </a:bodyPr>
          <a:lstStyle/>
          <a:p>
            <a:pPr algn="ctr"/>
            <a:r>
              <a:rPr lang="ar-BH" sz="2286" b="1" dirty="0">
                <a:solidFill>
                  <a:schemeClr val="lt1"/>
                </a:solidFill>
                <a:latin typeface="Coming Soon"/>
                <a:ea typeface="Coming Soon"/>
                <a:cs typeface="Coming Soon"/>
                <a:sym typeface="Coming Soon"/>
              </a:rPr>
              <a:t>الْوِحدَة الثَّانية</a:t>
            </a:r>
            <a:endParaRPr sz="2286" b="1" dirty="0">
              <a:solidFill>
                <a:schemeClr val="lt1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graphicFrame>
        <p:nvGraphicFramePr>
          <p:cNvPr id="38" name="Google Shape;42;p4">
            <a:extLst>
              <a:ext uri="{FF2B5EF4-FFF2-40B4-BE49-F238E27FC236}">
                <a16:creationId xmlns:a16="http://schemas.microsoft.com/office/drawing/2014/main" id="{592B43FE-58B6-41E8-AE61-8D1BA1E0D2FC}"/>
              </a:ext>
            </a:extLst>
          </p:cNvPr>
          <p:cNvGraphicFramePr/>
          <p:nvPr/>
        </p:nvGraphicFramePr>
        <p:xfrm>
          <a:off x="7259554" y="1706982"/>
          <a:ext cx="2773498" cy="2794207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962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62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62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62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962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9621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9621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53121">
                <a:tc gridSpan="7">
                  <a:txBody>
                    <a:bodyPr/>
                    <a:lstStyle/>
                    <a:p>
                      <a:pPr marL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BH" sz="34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Simplified Arabic Fixed" panose="02070309020205020404" pitchFamily="49" charset="-78"/>
                          <a:ea typeface="Satisfy"/>
                          <a:cs typeface="Simplified Arabic Fixed" panose="02070309020205020404" pitchFamily="49" charset="-78"/>
                          <a:sym typeface="Satisfy"/>
                        </a:rPr>
                        <a:t>أكْتـوبر</a:t>
                      </a:r>
                      <a:endParaRPr sz="34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Simplified Arabic Fixed" panose="02070309020205020404" pitchFamily="49" charset="-78"/>
                        <a:ea typeface="Satisfy"/>
                        <a:cs typeface="Simplified Arabic Fixed" panose="02070309020205020404" pitchFamily="49" charset="-78"/>
                        <a:sym typeface="Satisfy"/>
                      </a:endParaRPr>
                    </a:p>
                  </a:txBody>
                  <a:tcPr marL="55101" marR="55101" marT="65304" marB="65304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446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20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oming Soon"/>
                          <a:ea typeface="Coming Soon"/>
                          <a:cs typeface="Coming Soon"/>
                          <a:sym typeface="Coming Soon"/>
                        </a:rPr>
                        <a:t>S</a:t>
                      </a:r>
                      <a:endParaRPr sz="20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oming Soon"/>
                        <a:ea typeface="Coming Soon"/>
                        <a:cs typeface="Coming Soon"/>
                        <a:sym typeface="Coming Soon"/>
                      </a:endParaRPr>
                    </a:p>
                  </a:txBody>
                  <a:tcPr marL="55101" marR="55101" marT="65304" marB="65304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2000" b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oming Soon"/>
                          <a:ea typeface="Coming Soon"/>
                          <a:cs typeface="Coming Soon"/>
                          <a:sym typeface="Coming Soon"/>
                        </a:rPr>
                        <a:t>M</a:t>
                      </a:r>
                      <a:endParaRPr sz="2000" b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oming Soon"/>
                        <a:ea typeface="Coming Soon"/>
                        <a:cs typeface="Coming Soon"/>
                        <a:sym typeface="Coming Soon"/>
                      </a:endParaRPr>
                    </a:p>
                  </a:txBody>
                  <a:tcPr marL="55101" marR="55101" marT="65304" marB="65304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2000" b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oming Soon"/>
                          <a:ea typeface="Coming Soon"/>
                          <a:cs typeface="Coming Soon"/>
                          <a:sym typeface="Coming Soon"/>
                        </a:rPr>
                        <a:t>T</a:t>
                      </a:r>
                      <a:endParaRPr sz="2000" b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oming Soon"/>
                        <a:ea typeface="Coming Soon"/>
                        <a:cs typeface="Coming Soon"/>
                        <a:sym typeface="Coming Soon"/>
                      </a:endParaRPr>
                    </a:p>
                  </a:txBody>
                  <a:tcPr marL="55101" marR="55101" marT="65304" marB="65304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2000" b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oming Soon"/>
                          <a:ea typeface="Coming Soon"/>
                          <a:cs typeface="Coming Soon"/>
                          <a:sym typeface="Coming Soon"/>
                        </a:rPr>
                        <a:t>W</a:t>
                      </a:r>
                      <a:endParaRPr sz="2000" b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oming Soon"/>
                        <a:ea typeface="Coming Soon"/>
                        <a:cs typeface="Coming Soon"/>
                        <a:sym typeface="Coming Soon"/>
                      </a:endParaRPr>
                    </a:p>
                  </a:txBody>
                  <a:tcPr marL="55101" marR="55101" marT="65304" marB="65304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2000" b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oming Soon"/>
                          <a:ea typeface="Coming Soon"/>
                          <a:cs typeface="Coming Soon"/>
                          <a:sym typeface="Coming Soon"/>
                        </a:rPr>
                        <a:t>T</a:t>
                      </a:r>
                      <a:endParaRPr sz="2000" b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oming Soon"/>
                        <a:ea typeface="Coming Soon"/>
                        <a:cs typeface="Coming Soon"/>
                        <a:sym typeface="Coming Soon"/>
                      </a:endParaRPr>
                    </a:p>
                  </a:txBody>
                  <a:tcPr marL="55101" marR="55101" marT="65304" marB="65304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2000" b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oming Soon"/>
                          <a:ea typeface="Coming Soon"/>
                          <a:cs typeface="Coming Soon"/>
                          <a:sym typeface="Coming Soon"/>
                        </a:rPr>
                        <a:t>F</a:t>
                      </a:r>
                      <a:endParaRPr sz="2000" b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oming Soon"/>
                        <a:ea typeface="Coming Soon"/>
                        <a:cs typeface="Coming Soon"/>
                        <a:sym typeface="Coming Soon"/>
                      </a:endParaRPr>
                    </a:p>
                  </a:txBody>
                  <a:tcPr marL="55101" marR="55101" marT="65304" marB="65304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20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oming Soon"/>
                          <a:ea typeface="Coming Soon"/>
                          <a:cs typeface="Coming Soon"/>
                          <a:sym typeface="Coming Soon"/>
                        </a:rPr>
                        <a:t>S</a:t>
                      </a:r>
                      <a:endParaRPr sz="20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oming Soon"/>
                        <a:ea typeface="Coming Soon"/>
                        <a:cs typeface="Coming Soon"/>
                        <a:sym typeface="Coming Soon"/>
                      </a:endParaRPr>
                    </a:p>
                  </a:txBody>
                  <a:tcPr marL="55101" marR="55101" marT="65304" marB="65304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6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400"/>
                        <a:buFont typeface="Arial"/>
                        <a:buNone/>
                      </a:pPr>
                      <a:endParaRPr sz="1300" u="none" strike="noStrike" cap="none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L="55101" marR="55101" marT="65304" marB="65304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400"/>
                        <a:buFont typeface="Arial"/>
                        <a:buNone/>
                      </a:pPr>
                      <a:endParaRPr sz="1300" u="none" strike="noStrike" cap="none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L="55101" marR="55101" marT="65304" marB="65304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400"/>
                        <a:buFont typeface="Arial"/>
                        <a:buNone/>
                      </a:pPr>
                      <a:endParaRPr sz="1300" u="none" strike="noStrike" cap="none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L="55101" marR="55101" marT="65304" marB="65304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400"/>
                        <a:buFont typeface="Arial"/>
                        <a:buNone/>
                      </a:pPr>
                      <a:r>
                        <a:rPr lang="es-ES" sz="13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1</a:t>
                      </a:r>
                      <a:endParaRPr sz="1300" u="none" strike="noStrike" cap="non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L="55101" marR="55101" marT="65304" marB="65304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400"/>
                        <a:buFont typeface="Arial"/>
                        <a:buNone/>
                      </a:pPr>
                      <a:r>
                        <a:rPr lang="es-ES" sz="13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2</a:t>
                      </a:r>
                      <a:endParaRPr sz="1300" u="none" strike="noStrike" cap="non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L="55101" marR="55101" marT="65304" marB="65304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400"/>
                        <a:buFont typeface="Arial"/>
                        <a:buNone/>
                      </a:pPr>
                      <a:r>
                        <a:rPr lang="es-ES" sz="13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3</a:t>
                      </a:r>
                      <a:endParaRPr sz="1300" u="none" strike="noStrike" cap="none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L="55101" marR="55101" marT="65304" marB="65304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400"/>
                        <a:buFont typeface="Arial"/>
                        <a:buNone/>
                      </a:pPr>
                      <a:r>
                        <a:rPr lang="es-ES" sz="13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4</a:t>
                      </a:r>
                      <a:endParaRPr sz="1300" u="none" strike="noStrike" cap="non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L="55101" marR="55101" marT="65304" marB="65304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6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400"/>
                        <a:buFont typeface="Arial"/>
                        <a:buNone/>
                      </a:pPr>
                      <a:r>
                        <a:rPr lang="es-ES" sz="13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5</a:t>
                      </a:r>
                      <a:endParaRPr sz="1300" u="none" strike="noStrike" cap="none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L="55101" marR="55101" marT="65304" marB="65304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400"/>
                        <a:buFont typeface="Arial"/>
                        <a:buNone/>
                      </a:pPr>
                      <a:r>
                        <a:rPr lang="es-ES" sz="13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6</a:t>
                      </a:r>
                      <a:endParaRPr sz="1300" u="none" strike="noStrike" cap="none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L="55101" marR="55101" marT="65304" marB="65304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400"/>
                        <a:buFont typeface="Arial"/>
                        <a:buNone/>
                      </a:pPr>
                      <a:r>
                        <a:rPr lang="es-ES" sz="13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7</a:t>
                      </a:r>
                      <a:endParaRPr sz="1300" u="none" strike="noStrike" cap="none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L="55101" marR="55101" marT="65304" marB="65304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400"/>
                        <a:buFont typeface="Arial"/>
                        <a:buNone/>
                      </a:pPr>
                      <a:r>
                        <a:rPr lang="es-ES" sz="13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8</a:t>
                      </a:r>
                      <a:endParaRPr sz="1300" u="none" strike="noStrike" cap="none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L="55101" marR="55101" marT="65304" marB="65304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400"/>
                        <a:buFont typeface="Arial"/>
                        <a:buNone/>
                      </a:pPr>
                      <a:r>
                        <a:rPr lang="es-ES" sz="13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9</a:t>
                      </a:r>
                      <a:endParaRPr sz="1300" u="none" strike="noStrike" cap="none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L="55101" marR="55101" marT="65304" marB="65304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400"/>
                        <a:buFont typeface="Arial"/>
                        <a:buNone/>
                      </a:pPr>
                      <a:r>
                        <a:rPr lang="es-ES" sz="1300" u="none" strike="noStrike" cap="non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1</a:t>
                      </a:r>
                      <a:r>
                        <a:rPr lang="es-ES" sz="13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0</a:t>
                      </a:r>
                      <a:endParaRPr sz="1300" u="none" strike="noStrike" cap="none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L="55101" marR="55101" marT="65304" marB="65304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400"/>
                        <a:buFont typeface="Arial"/>
                        <a:buNone/>
                      </a:pPr>
                      <a:r>
                        <a:rPr lang="es-ES" sz="1300" u="none" strike="noStrike" cap="non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1</a:t>
                      </a:r>
                      <a:r>
                        <a:rPr lang="es-ES" sz="13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1</a:t>
                      </a:r>
                      <a:endParaRPr sz="1300" u="none" strike="noStrike" cap="non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L="55101" marR="55101" marT="65304" marB="65304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6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400"/>
                        <a:buFont typeface="Arial"/>
                        <a:buNone/>
                      </a:pPr>
                      <a:r>
                        <a:rPr lang="es-ES" sz="1300" u="none" strike="noStrike" cap="non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1</a:t>
                      </a:r>
                      <a:r>
                        <a:rPr lang="es-ES" sz="13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2</a:t>
                      </a:r>
                      <a:endParaRPr sz="1300" u="none" strike="noStrike" cap="none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L="55101" marR="55101" marT="65304" marB="65304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400"/>
                        <a:buFont typeface="Arial"/>
                        <a:buNone/>
                      </a:pPr>
                      <a:r>
                        <a:rPr lang="es-ES" sz="1300" u="none" strike="noStrike" cap="non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1</a:t>
                      </a:r>
                      <a:r>
                        <a:rPr lang="es-ES" sz="13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3</a:t>
                      </a:r>
                      <a:endParaRPr sz="1300" u="none" strike="noStrike" cap="none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L="55101" marR="55101" marT="65304" marB="65304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400"/>
                        <a:buFont typeface="Arial"/>
                        <a:buNone/>
                      </a:pPr>
                      <a:r>
                        <a:rPr lang="es-ES" sz="1300" u="none" strike="noStrike" cap="non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1</a:t>
                      </a:r>
                      <a:r>
                        <a:rPr lang="es-ES" sz="13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4</a:t>
                      </a:r>
                      <a:endParaRPr sz="1300" u="none" strike="noStrike" cap="none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L="55101" marR="55101" marT="65304" marB="65304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400"/>
                        <a:buFont typeface="Arial"/>
                        <a:buNone/>
                      </a:pPr>
                      <a:r>
                        <a:rPr lang="es-ES" sz="1300" u="none" strike="noStrike" cap="non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1</a:t>
                      </a:r>
                      <a:r>
                        <a:rPr lang="es-ES" sz="13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5</a:t>
                      </a:r>
                      <a:endParaRPr sz="1300" u="none" strike="noStrike" cap="none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L="55101" marR="55101" marT="65304" marB="65304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400"/>
                        <a:buFont typeface="Arial"/>
                        <a:buNone/>
                      </a:pPr>
                      <a:r>
                        <a:rPr lang="es-ES" sz="1300" u="none" strike="noStrike" cap="non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1</a:t>
                      </a:r>
                      <a:r>
                        <a:rPr lang="es-ES" sz="13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6</a:t>
                      </a:r>
                      <a:endParaRPr sz="1300" u="none" strike="noStrike" cap="none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L="55101" marR="55101" marT="65304" marB="65304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400"/>
                        <a:buFont typeface="Arial"/>
                        <a:buNone/>
                      </a:pPr>
                      <a:r>
                        <a:rPr lang="es-ES" sz="1300" u="none" strike="noStrike" cap="non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1</a:t>
                      </a:r>
                      <a:r>
                        <a:rPr lang="es-ES" sz="13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7</a:t>
                      </a:r>
                      <a:endParaRPr sz="1300" u="none" strike="noStrike" cap="none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L="55101" marR="55101" marT="65304" marB="65304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400"/>
                        <a:buFont typeface="Arial"/>
                        <a:buNone/>
                      </a:pPr>
                      <a:r>
                        <a:rPr lang="es-ES" sz="1300" u="none" strike="noStrike" cap="non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1</a:t>
                      </a:r>
                      <a:r>
                        <a:rPr lang="es-ES" sz="13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8</a:t>
                      </a:r>
                      <a:endParaRPr sz="1300" u="none" strike="noStrike" cap="non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L="55101" marR="55101" marT="65304" marB="65304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6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400"/>
                        <a:buFont typeface="Arial"/>
                        <a:buNone/>
                      </a:pPr>
                      <a:r>
                        <a:rPr lang="es-ES" sz="13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19</a:t>
                      </a:r>
                      <a:endParaRPr sz="1300" u="none" strike="noStrike" cap="none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L="55101" marR="55101" marT="65304" marB="65304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400"/>
                        <a:buFont typeface="Arial"/>
                        <a:buNone/>
                      </a:pPr>
                      <a:r>
                        <a:rPr lang="es-ES" sz="1300" u="none" strike="noStrike" cap="non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2</a:t>
                      </a:r>
                      <a:r>
                        <a:rPr lang="es-ES" sz="13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0</a:t>
                      </a:r>
                      <a:endParaRPr sz="1300" u="none" strike="noStrike" cap="none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L="55101" marR="55101" marT="65304" marB="65304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400"/>
                        <a:buFont typeface="Arial"/>
                        <a:buNone/>
                      </a:pPr>
                      <a:r>
                        <a:rPr lang="es-ES" sz="1300" u="none" strike="noStrike" cap="non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2</a:t>
                      </a:r>
                      <a:r>
                        <a:rPr lang="es-ES" sz="13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1</a:t>
                      </a:r>
                      <a:endParaRPr sz="1300" u="none" strike="noStrike" cap="none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L="55101" marR="55101" marT="65304" marB="65304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400"/>
                        <a:buFont typeface="Arial"/>
                        <a:buNone/>
                      </a:pPr>
                      <a:r>
                        <a:rPr lang="es-ES" sz="1300" u="none" strike="noStrike" cap="non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2</a:t>
                      </a:r>
                      <a:r>
                        <a:rPr lang="es-ES" sz="13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2</a:t>
                      </a:r>
                      <a:endParaRPr sz="1300" u="none" strike="noStrike" cap="none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L="55101" marR="55101" marT="65304" marB="65304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400"/>
                        <a:buFont typeface="Arial"/>
                        <a:buNone/>
                      </a:pPr>
                      <a:r>
                        <a:rPr lang="es-ES" sz="1300" u="none" strike="noStrike" cap="non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2</a:t>
                      </a:r>
                      <a:r>
                        <a:rPr lang="es-ES" sz="13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3</a:t>
                      </a:r>
                      <a:endParaRPr sz="1300" u="none" strike="noStrike" cap="none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L="55101" marR="55101" marT="65304" marB="65304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400"/>
                        <a:buFont typeface="Arial"/>
                        <a:buNone/>
                      </a:pPr>
                      <a:r>
                        <a:rPr lang="es-ES" sz="1300" u="none" strike="noStrike" cap="non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2</a:t>
                      </a:r>
                      <a:r>
                        <a:rPr lang="es-ES" sz="13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4</a:t>
                      </a:r>
                      <a:endParaRPr sz="1300" u="none" strike="noStrike" cap="none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L="55101" marR="55101" marT="65304" marB="65304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400"/>
                        <a:buFont typeface="Arial"/>
                        <a:buNone/>
                      </a:pPr>
                      <a:r>
                        <a:rPr lang="es-ES" sz="1300" u="none" strike="noStrike" cap="non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2</a:t>
                      </a:r>
                      <a:r>
                        <a:rPr lang="es-ES" sz="13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5</a:t>
                      </a:r>
                      <a:endParaRPr sz="1300" u="none" strike="noStrike" cap="non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L="55101" marR="55101" marT="65304" marB="65304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6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400"/>
                        <a:buFont typeface="Arial"/>
                        <a:buNone/>
                      </a:pPr>
                      <a:r>
                        <a:rPr lang="es-ES" sz="1300" u="none" strike="noStrike" cap="non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2</a:t>
                      </a:r>
                      <a:r>
                        <a:rPr lang="es-ES" sz="13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6</a:t>
                      </a:r>
                      <a:endParaRPr sz="1300" u="none" strike="noStrike" cap="none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L="55101" marR="55101" marT="65304" marB="65304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400"/>
                        <a:buFont typeface="Arial"/>
                        <a:buNone/>
                      </a:pPr>
                      <a:r>
                        <a:rPr lang="es-ES" sz="1300" u="none" strike="noStrike" cap="non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2</a:t>
                      </a:r>
                      <a:r>
                        <a:rPr lang="es-ES" sz="13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7</a:t>
                      </a:r>
                      <a:endParaRPr sz="1300" u="none" strike="noStrike" cap="none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L="55101" marR="55101" marT="65304" marB="65304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400"/>
                        <a:buFont typeface="Arial"/>
                        <a:buNone/>
                      </a:pPr>
                      <a:r>
                        <a:rPr lang="es-ES" sz="1300" u="none" strike="noStrike" cap="non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2</a:t>
                      </a:r>
                      <a:r>
                        <a:rPr lang="es-ES" sz="13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8</a:t>
                      </a:r>
                      <a:endParaRPr sz="1300" u="none" strike="noStrike" cap="none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L="55101" marR="55101" marT="65304" marB="65304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400"/>
                        <a:buFont typeface="Arial"/>
                        <a:buNone/>
                      </a:pPr>
                      <a:r>
                        <a:rPr lang="es-ES" sz="13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29</a:t>
                      </a:r>
                      <a:endParaRPr sz="1300" u="none" strike="noStrike" cap="none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L="55101" marR="55101" marT="65304" marB="65304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400"/>
                        <a:buFont typeface="Arial"/>
                        <a:buNone/>
                      </a:pPr>
                      <a:r>
                        <a:rPr lang="es-ES" sz="13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30</a:t>
                      </a:r>
                      <a:endParaRPr sz="1300" u="none" strike="noStrike" cap="none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L="55101" marR="55101" marT="65304" marB="65304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400"/>
                        <a:buFont typeface="Arial"/>
                        <a:buNone/>
                      </a:pPr>
                      <a:r>
                        <a:rPr lang="ar-BH" sz="1300" u="none" strike="noStrike" cap="non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31</a:t>
                      </a:r>
                      <a:endParaRPr sz="1300" u="none" strike="noStrike" cap="non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L="55101" marR="55101" marT="65304" marB="65304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400"/>
                        <a:buFont typeface="Arial"/>
                        <a:buNone/>
                      </a:pPr>
                      <a:endParaRPr sz="1300" u="none" strike="noStrike" cap="non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L="55101" marR="55101" marT="65304" marB="65304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5" name="TextBox 44">
            <a:extLst>
              <a:ext uri="{FF2B5EF4-FFF2-40B4-BE49-F238E27FC236}">
                <a16:creationId xmlns:a16="http://schemas.microsoft.com/office/drawing/2014/main" id="{662DF3D0-F12C-4359-B4DF-F0F593454CF4}"/>
              </a:ext>
            </a:extLst>
          </p:cNvPr>
          <p:cNvSpPr txBox="1"/>
          <p:nvPr/>
        </p:nvSpPr>
        <p:spPr>
          <a:xfrm>
            <a:off x="5280882" y="2393753"/>
            <a:ext cx="1353484" cy="575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BH" sz="3143" dirty="0">
                <a:cs typeface="(AH) Manal Black" pitchFamily="2" charset="-78"/>
              </a:rPr>
              <a:t>الأحد </a:t>
            </a:r>
            <a:endParaRPr lang="en-US" sz="3143" dirty="0">
              <a:cs typeface="(AH) Manal Black" pitchFamily="2" charset="-78"/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37763B8B-CBBB-4BE2-976F-E4C84EE4C081}"/>
              </a:ext>
            </a:extLst>
          </p:cNvPr>
          <p:cNvSpPr/>
          <p:nvPr/>
        </p:nvSpPr>
        <p:spPr>
          <a:xfrm>
            <a:off x="9201946" y="3429000"/>
            <a:ext cx="443953" cy="457947"/>
          </a:xfrm>
          <a:prstGeom prst="ellipse">
            <a:avLst/>
          </a:prstGeom>
          <a:noFill/>
          <a:ln w="38100">
            <a:solidFill>
              <a:srgbClr val="C00000"/>
            </a:solidFill>
            <a:prstDash val="sysDash"/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86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B1B7ED14-4626-41D3-A1C9-2467927E1AF5}"/>
              </a:ext>
            </a:extLst>
          </p:cNvPr>
          <p:cNvSpPr txBox="1"/>
          <p:nvPr/>
        </p:nvSpPr>
        <p:spPr>
          <a:xfrm>
            <a:off x="2967491" y="2282660"/>
            <a:ext cx="1679720" cy="44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2286" b="1" dirty="0"/>
              <a:t>1</a:t>
            </a:r>
            <a:r>
              <a:rPr lang="ar-BH" sz="2286" b="1" dirty="0"/>
              <a:t>7/10/2021</a:t>
            </a:r>
            <a:endParaRPr lang="en-US" sz="3143" b="1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6CB8A8CC-59D7-4473-8BD4-4396F4D39035}"/>
              </a:ext>
            </a:extLst>
          </p:cNvPr>
          <p:cNvSpPr txBox="1"/>
          <p:nvPr/>
        </p:nvSpPr>
        <p:spPr>
          <a:xfrm>
            <a:off x="2709926" y="3028890"/>
            <a:ext cx="21023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BH" sz="2000" b="1" dirty="0"/>
              <a:t>11/ </a:t>
            </a:r>
            <a:r>
              <a:rPr lang="ar-AE" sz="2000" b="1" dirty="0"/>
              <a:t>ربيع </a:t>
            </a:r>
            <a:r>
              <a:rPr lang="ar-AE" sz="1100" b="1" dirty="0"/>
              <a:t>1</a:t>
            </a:r>
            <a:r>
              <a:rPr lang="ar-AE" sz="2000" b="1" dirty="0"/>
              <a:t> </a:t>
            </a:r>
            <a:r>
              <a:rPr lang="ar-BH" sz="2000" b="1" dirty="0"/>
              <a:t>/1443</a:t>
            </a:r>
            <a:endParaRPr lang="en-US" sz="2800" b="1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370A1C85-CC6E-4FB4-AF29-675BB62A702F}"/>
              </a:ext>
            </a:extLst>
          </p:cNvPr>
          <p:cNvSpPr txBox="1"/>
          <p:nvPr/>
        </p:nvSpPr>
        <p:spPr>
          <a:xfrm>
            <a:off x="3315616" y="4762752"/>
            <a:ext cx="2993228" cy="44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BH" sz="2286" b="1" dirty="0"/>
              <a:t>ابْتَسِم.</a:t>
            </a:r>
            <a:endParaRPr lang="en-US" sz="3143" b="1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9EF54AC-4ED6-4B88-9186-EC6E33400339}"/>
              </a:ext>
            </a:extLst>
          </p:cNvPr>
          <p:cNvSpPr txBox="1"/>
          <p:nvPr/>
        </p:nvSpPr>
        <p:spPr>
          <a:xfrm>
            <a:off x="3528607" y="5644408"/>
            <a:ext cx="2592790" cy="444096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 rtl="1"/>
            <a:r>
              <a:rPr lang="ar-BH" sz="2286" dirty="0">
                <a:latin typeface="Aldhabi" panose="01000000000000000000" pitchFamily="2" charset="-78"/>
                <a:cs typeface="Aldhabi" panose="01000000000000000000" pitchFamily="2" charset="-78"/>
              </a:rPr>
              <a:t>كُنْ جَمَيلًا تَرى الْوُجودِ جَميلًا.</a:t>
            </a:r>
            <a:endParaRPr lang="en-US" sz="2286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  <p:pic>
        <p:nvPicPr>
          <p:cNvPr id="6" name="Picture 5" descr="Shape&#10;&#10;Description automatically generated">
            <a:extLst>
              <a:ext uri="{FF2B5EF4-FFF2-40B4-BE49-F238E27FC236}">
                <a16:creationId xmlns:a16="http://schemas.microsoft.com/office/drawing/2014/main" id="{43A9B89A-4BD8-4A01-91B5-5E9CE2D596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17" b="97706" l="3390" r="97458">
                        <a14:foregroundMark x1="3390" y1="41743" x2="3390" y2="41743"/>
                        <a14:foregroundMark x1="48729" y1="7339" x2="48729" y2="7339"/>
                        <a14:foregroundMark x1="97881" y1="40826" x2="97881" y2="40826"/>
                        <a14:foregroundMark x1="78390" y1="98165" x2="78390" y2="98165"/>
                        <a14:foregroundMark x1="21610" y1="98165" x2="21610" y2="98165"/>
                        <a14:foregroundMark x1="50424" y1="917" x2="50424" y2="9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7130" y="4585207"/>
            <a:ext cx="1763486" cy="1628981"/>
          </a:xfrm>
          <a:prstGeom prst="rect">
            <a:avLst/>
          </a:prstGeom>
        </p:spPr>
      </p:pic>
      <p:pic>
        <p:nvPicPr>
          <p:cNvPr id="30" name="Picture 29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A01018A8-1C8E-4C72-AB60-73063B6BAF4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772371"/>
            <a:ext cx="638401" cy="5057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1" name="Picture 30" descr="A picture containing person&#10;&#10;Description automatically generated">
            <a:extLst>
              <a:ext uri="{FF2B5EF4-FFF2-40B4-BE49-F238E27FC236}">
                <a16:creationId xmlns:a16="http://schemas.microsoft.com/office/drawing/2014/main" id="{253F96E4-C508-400B-82B5-49B6B05A8C2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699" y="836025"/>
            <a:ext cx="688436" cy="4693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aphicFrame>
        <p:nvGraphicFramePr>
          <p:cNvPr id="32" name="Table 38">
            <a:extLst>
              <a:ext uri="{FF2B5EF4-FFF2-40B4-BE49-F238E27FC236}">
                <a16:creationId xmlns:a16="http://schemas.microsoft.com/office/drawing/2014/main" id="{D05B0FD6-7402-40B2-AF30-2668A30ED0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6705363"/>
              </p:ext>
            </p:extLst>
          </p:nvPr>
        </p:nvGraphicFramePr>
        <p:xfrm>
          <a:off x="0" y="838335"/>
          <a:ext cx="688436" cy="60049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88436">
                  <a:extLst>
                    <a:ext uri="{9D8B030D-6E8A-4147-A177-3AD203B41FA5}">
                      <a16:colId xmlns:a16="http://schemas.microsoft.com/office/drawing/2014/main" val="1521574240"/>
                    </a:ext>
                  </a:extLst>
                </a:gridCol>
              </a:tblGrid>
              <a:tr h="426814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خريطة الْحِصَّة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8841784"/>
                  </a:ext>
                </a:extLst>
              </a:tr>
              <a:tr h="417829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التَّرحيب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2836865"/>
                  </a:ext>
                </a:extLst>
              </a:tr>
              <a:tr h="555254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التاريخ+ القوانين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0114362"/>
                  </a:ext>
                </a:extLst>
              </a:tr>
              <a:tr h="555254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السَّطر الْإملائي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6757964"/>
                  </a:ext>
                </a:extLst>
              </a:tr>
              <a:tr h="555254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الْعِنوان +الْأهداف</a:t>
                      </a: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6069750"/>
                  </a:ext>
                </a:extLst>
              </a:tr>
              <a:tr h="555254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التَّهيئة الْحافِزة</a:t>
                      </a: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118580"/>
                  </a:ext>
                </a:extLst>
              </a:tr>
              <a:tr h="555254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عِرْض الدَّرس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9668503"/>
                  </a:ext>
                </a:extLst>
              </a:tr>
              <a:tr h="370620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الْأَنْشِطة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4036083"/>
                  </a:ext>
                </a:extLst>
              </a:tr>
              <a:tr h="555254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التَّغْذِية الرّاجِعة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7369752"/>
                  </a:ext>
                </a:extLst>
              </a:tr>
              <a:tr h="555254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هَل حققنا الأَهْداف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4540356"/>
                  </a:ext>
                </a:extLst>
              </a:tr>
              <a:tr h="555254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عبر عن شعورك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5808647"/>
                  </a:ext>
                </a:extLst>
              </a:tr>
              <a:tr h="317289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التَّواصل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1350686"/>
                  </a:ext>
                </a:extLst>
              </a:tr>
            </a:tbl>
          </a:graphicData>
        </a:graphic>
      </p:graphicFrame>
      <p:pic>
        <p:nvPicPr>
          <p:cNvPr id="5" name="Picture 4" descr="A picture containing diagram&#10;&#10;Description automatically generated">
            <a:extLst>
              <a:ext uri="{FF2B5EF4-FFF2-40B4-BE49-F238E27FC236}">
                <a16:creationId xmlns:a16="http://schemas.microsoft.com/office/drawing/2014/main" id="{AB333A72-6EA0-4D71-B130-4AF0A67B990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500" b="96875" l="518" r="98446">
                        <a14:foregroundMark x1="13212" y1="58281" x2="4922" y2="51250"/>
                        <a14:foregroundMark x1="4922" y1="51250" x2="6736" y2="42813"/>
                        <a14:foregroundMark x1="6736" y1="42813" x2="7254" y2="42500"/>
                        <a14:foregroundMark x1="47409" y1="11094" x2="43782" y2="2500"/>
                        <a14:foregroundMark x1="9067" y1="60156" x2="3627" y2="53750"/>
                        <a14:foregroundMark x1="3627" y1="53750" x2="1813" y2="45313"/>
                        <a14:foregroundMark x1="87565" y1="32031" x2="93782" y2="37813"/>
                        <a14:foregroundMark x1="93782" y1="37813" x2="94041" y2="45469"/>
                        <a14:foregroundMark x1="94041" y1="45469" x2="91969" y2="48281"/>
                        <a14:foregroundMark x1="67876" y1="74531" x2="76425" y2="93281"/>
                        <a14:foregroundMark x1="41969" y1="76719" x2="33161" y2="95625"/>
                        <a14:foregroundMark x1="30829" y1="97031" x2="36528" y2="76250"/>
                        <a14:foregroundMark x1="33938" y1="76250" x2="19689" y2="71250"/>
                        <a14:foregroundMark x1="37306" y1="76563" x2="49741" y2="78281"/>
                        <a14:foregroundMark x1="49741" y1="78281" x2="69948" y2="76250"/>
                        <a14:foregroundMark x1="70207" y1="76250" x2="84197" y2="68750"/>
                        <a14:foregroundMark x1="98446" y1="39375" x2="96373" y2="371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917" y="1996741"/>
            <a:ext cx="2926080" cy="4851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430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  <p:sndAc>
          <p:stSnd>
            <p:snd r:embed="rId2" name="click.wav"/>
          </p:stSnd>
        </p:sndAc>
      </p:transition>
    </mc:Choice>
    <mc:Fallback xmlns="">
      <p:transition spd="slow">
        <p:fade/>
        <p:sndAc>
          <p:stSnd>
            <p:snd r:embed="rId10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7" grpId="0"/>
      <p:bldP spid="48" grpId="0"/>
      <p:bldP spid="4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8EAC66E9-1C69-49FE-A05A-9C22D998A778}"/>
              </a:ext>
            </a:extLst>
          </p:cNvPr>
          <p:cNvSpPr/>
          <p:nvPr/>
        </p:nvSpPr>
        <p:spPr>
          <a:xfrm>
            <a:off x="978568" y="336884"/>
            <a:ext cx="10876548" cy="6004971"/>
          </a:xfrm>
          <a:custGeom>
            <a:avLst/>
            <a:gdLst>
              <a:gd name="connsiteX0" fmla="*/ 0 w 10876548"/>
              <a:gd name="connsiteY0" fmla="*/ 0 h 6004971"/>
              <a:gd name="connsiteX1" fmla="*/ 10876548 w 10876548"/>
              <a:gd name="connsiteY1" fmla="*/ 0 h 6004971"/>
              <a:gd name="connsiteX2" fmla="*/ 10876548 w 10876548"/>
              <a:gd name="connsiteY2" fmla="*/ 6004971 h 6004971"/>
              <a:gd name="connsiteX3" fmla="*/ 0 w 10876548"/>
              <a:gd name="connsiteY3" fmla="*/ 6004971 h 6004971"/>
              <a:gd name="connsiteX4" fmla="*/ 0 w 10876548"/>
              <a:gd name="connsiteY4" fmla="*/ 0 h 6004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76548" h="6004971" fill="none" extrusionOk="0">
                <a:moveTo>
                  <a:pt x="0" y="0"/>
                </a:moveTo>
                <a:cubicBezTo>
                  <a:pt x="4310963" y="97046"/>
                  <a:pt x="7055785" y="-68204"/>
                  <a:pt x="10876548" y="0"/>
                </a:cubicBezTo>
                <a:cubicBezTo>
                  <a:pt x="10847944" y="1603968"/>
                  <a:pt x="10900177" y="4643770"/>
                  <a:pt x="10876548" y="6004971"/>
                </a:cubicBezTo>
                <a:cubicBezTo>
                  <a:pt x="8981381" y="5917289"/>
                  <a:pt x="3102740" y="5970719"/>
                  <a:pt x="0" y="6004971"/>
                </a:cubicBezTo>
                <a:cubicBezTo>
                  <a:pt x="-20681" y="4078821"/>
                  <a:pt x="-64474" y="1789767"/>
                  <a:pt x="0" y="0"/>
                </a:cubicBezTo>
                <a:close/>
              </a:path>
              <a:path w="10876548" h="6004971" stroke="0" extrusionOk="0">
                <a:moveTo>
                  <a:pt x="0" y="0"/>
                </a:moveTo>
                <a:cubicBezTo>
                  <a:pt x="5410065" y="92998"/>
                  <a:pt x="9463248" y="150390"/>
                  <a:pt x="10876548" y="0"/>
                </a:cubicBezTo>
                <a:cubicBezTo>
                  <a:pt x="10868243" y="2258307"/>
                  <a:pt x="10818451" y="4616498"/>
                  <a:pt x="10876548" y="6004971"/>
                </a:cubicBezTo>
                <a:cubicBezTo>
                  <a:pt x="5882293" y="5920241"/>
                  <a:pt x="5043416" y="5930312"/>
                  <a:pt x="0" y="6004971"/>
                </a:cubicBezTo>
                <a:cubicBezTo>
                  <a:pt x="-159031" y="4315290"/>
                  <a:pt x="-53883" y="1571573"/>
                  <a:pt x="0" y="0"/>
                </a:cubicBezTo>
                <a:close/>
              </a:path>
            </a:pathLst>
          </a:custGeom>
          <a:solidFill>
            <a:schemeClr val="bg1">
              <a:alpha val="54000"/>
            </a:schemeClr>
          </a:solidFill>
          <a:ln w="5715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4042453521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19" dirty="0"/>
          </a:p>
        </p:txBody>
      </p:sp>
      <p:pic>
        <p:nvPicPr>
          <p:cNvPr id="21" name="Picture 20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BD0FF57A-A2B4-4A0F-A78B-C22E75F3C2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73" y="1787066"/>
            <a:ext cx="638401" cy="5057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3" name="Picture 22" descr="A picture containing person&#10;&#10;Description automatically generated">
            <a:extLst>
              <a:ext uri="{FF2B5EF4-FFF2-40B4-BE49-F238E27FC236}">
                <a16:creationId xmlns:a16="http://schemas.microsoft.com/office/drawing/2014/main" id="{96B0B82A-53C9-46CA-A435-DF21AECA90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425" y="850720"/>
            <a:ext cx="688436" cy="4693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aphicFrame>
        <p:nvGraphicFramePr>
          <p:cNvPr id="24" name="Table 38">
            <a:extLst>
              <a:ext uri="{FF2B5EF4-FFF2-40B4-BE49-F238E27FC236}">
                <a16:creationId xmlns:a16="http://schemas.microsoft.com/office/drawing/2014/main" id="{BA455F11-2DF5-448E-AF19-0184F56875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7864875"/>
              </p:ext>
            </p:extLst>
          </p:nvPr>
        </p:nvGraphicFramePr>
        <p:xfrm>
          <a:off x="22274" y="853030"/>
          <a:ext cx="688436" cy="60049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88436">
                  <a:extLst>
                    <a:ext uri="{9D8B030D-6E8A-4147-A177-3AD203B41FA5}">
                      <a16:colId xmlns:a16="http://schemas.microsoft.com/office/drawing/2014/main" val="1521574240"/>
                    </a:ext>
                  </a:extLst>
                </a:gridCol>
              </a:tblGrid>
              <a:tr h="426814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خريطة الْحِصَّة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8841784"/>
                  </a:ext>
                </a:extLst>
              </a:tr>
              <a:tr h="417829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التَّرحيب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2836865"/>
                  </a:ext>
                </a:extLst>
              </a:tr>
              <a:tr h="555254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التاريخ+ القوانين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0114362"/>
                  </a:ext>
                </a:extLst>
              </a:tr>
              <a:tr h="555254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السَّطر الْإملائي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6757964"/>
                  </a:ext>
                </a:extLst>
              </a:tr>
              <a:tr h="555254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الْعِنوان +الْأهداف</a:t>
                      </a: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6069750"/>
                  </a:ext>
                </a:extLst>
              </a:tr>
              <a:tr h="555254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التَّهيئة الْحافِزة</a:t>
                      </a: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118580"/>
                  </a:ext>
                </a:extLst>
              </a:tr>
              <a:tr h="555254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عِرْض الدَّرس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9668503"/>
                  </a:ext>
                </a:extLst>
              </a:tr>
              <a:tr h="370620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الْأَنْشِطة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4036083"/>
                  </a:ext>
                </a:extLst>
              </a:tr>
              <a:tr h="555254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التَّغْذِية الرّاجِعة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7369752"/>
                  </a:ext>
                </a:extLst>
              </a:tr>
              <a:tr h="555254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هَل حققنا الأَهْداف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4540356"/>
                  </a:ext>
                </a:extLst>
              </a:tr>
              <a:tr h="555254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عبر عن شعورك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5808647"/>
                  </a:ext>
                </a:extLst>
              </a:tr>
              <a:tr h="317289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التَّواصل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1350686"/>
                  </a:ext>
                </a:extLst>
              </a:tr>
            </a:tbl>
          </a:graphicData>
        </a:graphic>
      </p:graphicFrame>
      <p:pic>
        <p:nvPicPr>
          <p:cNvPr id="25" name="Picture 24" descr="Icon&#10;&#10;Description automatically generated">
            <a:extLst>
              <a:ext uri="{FF2B5EF4-FFF2-40B4-BE49-F238E27FC236}">
                <a16:creationId xmlns:a16="http://schemas.microsoft.com/office/drawing/2014/main" id="{9E36C529-5B9A-4EE6-8141-76D6EC76F8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59" b="97868" l="10000" r="90000">
                        <a14:foregroundMark x1="37375" y1="3412" x2="37375" y2="3412"/>
                        <a14:foregroundMark x1="18125" y1="87313" x2="55125" y2="87846"/>
                        <a14:foregroundMark x1="55125" y1="87846" x2="79250" y2="87313"/>
                        <a14:foregroundMark x1="79250" y1="87313" x2="80375" y2="87313"/>
                        <a14:foregroundMark x1="77000" y1="97974" x2="77000" y2="97974"/>
                        <a14:foregroundMark x1="33500" y1="959" x2="33500" y2="95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61824" y="800069"/>
            <a:ext cx="1737360" cy="1776375"/>
          </a:xfrm>
          <a:prstGeom prst="rect">
            <a:avLst/>
          </a:prstGeom>
        </p:spPr>
      </p:pic>
      <p:sp>
        <p:nvSpPr>
          <p:cNvPr id="26" name="مربع نص 22">
            <a:extLst>
              <a:ext uri="{FF2B5EF4-FFF2-40B4-BE49-F238E27FC236}">
                <a16:creationId xmlns:a16="http://schemas.microsoft.com/office/drawing/2014/main" id="{A04A9C05-8F35-49D5-9705-826FC47E9F1F}"/>
              </a:ext>
            </a:extLst>
          </p:cNvPr>
          <p:cNvSpPr txBox="1"/>
          <p:nvPr/>
        </p:nvSpPr>
        <p:spPr>
          <a:xfrm>
            <a:off x="9277647" y="2549173"/>
            <a:ext cx="270571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2400" b="1" dirty="0">
                <a:highlight>
                  <a:srgbClr val="FFFF00"/>
                </a:highlight>
                <a:latin typeface="Segoe UI Semibold" panose="020B0702040204020203" pitchFamily="34" charset="0"/>
                <a:cs typeface="Segoe UI Semibold" panose="020B0702040204020203" pitchFamily="34" charset="0"/>
              </a:rPr>
              <a:t>أسْتَأْذِن قَبْل التَّحدث.</a:t>
            </a:r>
            <a:endParaRPr lang="ar-SA" sz="2400" b="1" dirty="0">
              <a:highlight>
                <a:srgbClr val="FFFF00"/>
              </a:highlight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7" name="مربع نص 22">
            <a:extLst>
              <a:ext uri="{FF2B5EF4-FFF2-40B4-BE49-F238E27FC236}">
                <a16:creationId xmlns:a16="http://schemas.microsoft.com/office/drawing/2014/main" id="{F66A6147-7B47-418D-BF06-E99A150501C5}"/>
              </a:ext>
            </a:extLst>
          </p:cNvPr>
          <p:cNvSpPr txBox="1"/>
          <p:nvPr/>
        </p:nvSpPr>
        <p:spPr>
          <a:xfrm>
            <a:off x="5859333" y="4920161"/>
            <a:ext cx="270571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2400" b="1" dirty="0">
                <a:highlight>
                  <a:srgbClr val="FFFF00"/>
                </a:highlight>
                <a:latin typeface="Segoe UI Semibold" panose="020B0702040204020203" pitchFamily="34" charset="0"/>
                <a:cs typeface="Segoe UI Semibold" panose="020B0702040204020203" pitchFamily="34" charset="0"/>
              </a:rPr>
              <a:t>أصْغي جَيِّدًا للدَّرس.</a:t>
            </a:r>
            <a:endParaRPr lang="ar-SA" sz="2400" b="1" dirty="0">
              <a:highlight>
                <a:srgbClr val="FFFF00"/>
              </a:highlight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8" name="مربع نص 22">
            <a:extLst>
              <a:ext uri="{FF2B5EF4-FFF2-40B4-BE49-F238E27FC236}">
                <a16:creationId xmlns:a16="http://schemas.microsoft.com/office/drawing/2014/main" id="{0A57B368-E360-44D3-8196-5D937D734E0D}"/>
              </a:ext>
            </a:extLst>
          </p:cNvPr>
          <p:cNvSpPr txBox="1"/>
          <p:nvPr/>
        </p:nvSpPr>
        <p:spPr>
          <a:xfrm>
            <a:off x="1821810" y="5984972"/>
            <a:ext cx="351622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2400" b="1" dirty="0">
                <a:highlight>
                  <a:srgbClr val="FFFF00"/>
                </a:highlight>
                <a:latin typeface="Segoe UI Semibold" panose="020B0702040204020203" pitchFamily="34" charset="0"/>
                <a:cs typeface="Segoe UI Semibold" panose="020B0702040204020203" pitchFamily="34" charset="0"/>
              </a:rPr>
              <a:t>أُحافِظ عَلى نَظافة الصَّف.</a:t>
            </a:r>
            <a:endParaRPr lang="ar-SA" sz="2400" b="1" dirty="0">
              <a:highlight>
                <a:srgbClr val="FFFF00"/>
              </a:highlight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9" name="مربع نص 22">
            <a:extLst>
              <a:ext uri="{FF2B5EF4-FFF2-40B4-BE49-F238E27FC236}">
                <a16:creationId xmlns:a16="http://schemas.microsoft.com/office/drawing/2014/main" id="{4781B49B-7BF4-44DE-B5BE-531695541015}"/>
              </a:ext>
            </a:extLst>
          </p:cNvPr>
          <p:cNvSpPr txBox="1"/>
          <p:nvPr/>
        </p:nvSpPr>
        <p:spPr>
          <a:xfrm>
            <a:off x="5531383" y="2931914"/>
            <a:ext cx="270571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2400" b="1" dirty="0">
                <a:highlight>
                  <a:srgbClr val="FFFF00"/>
                </a:highlight>
                <a:latin typeface="Segoe UI Semibold" panose="020B0702040204020203" pitchFamily="34" charset="0"/>
                <a:cs typeface="Segoe UI Semibold" panose="020B0702040204020203" pitchFamily="34" charset="0"/>
              </a:rPr>
              <a:t>أَلْتَزم بِلِبْس الْكَمامة.</a:t>
            </a:r>
            <a:endParaRPr lang="ar-SA" sz="2400" b="1" dirty="0">
              <a:highlight>
                <a:srgbClr val="FFFF00"/>
              </a:highlight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30" name="مربع نص 22">
            <a:extLst>
              <a:ext uri="{FF2B5EF4-FFF2-40B4-BE49-F238E27FC236}">
                <a16:creationId xmlns:a16="http://schemas.microsoft.com/office/drawing/2014/main" id="{88A81DDF-2676-4AB0-8B0D-4803068A8ACA}"/>
              </a:ext>
            </a:extLst>
          </p:cNvPr>
          <p:cNvSpPr txBox="1"/>
          <p:nvPr/>
        </p:nvSpPr>
        <p:spPr>
          <a:xfrm>
            <a:off x="1207795" y="2417672"/>
            <a:ext cx="2705714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2400" b="1" dirty="0">
                <a:highlight>
                  <a:srgbClr val="FFFF00"/>
                </a:highlight>
                <a:latin typeface="Segoe UI Semibold" panose="020B0702040204020203" pitchFamily="34" charset="0"/>
                <a:cs typeface="Segoe UI Semibold" panose="020B0702040204020203" pitchFamily="34" charset="0"/>
              </a:rPr>
              <a:t>أَحْرِص على الْجلوس في مَكاني.</a:t>
            </a:r>
            <a:endParaRPr lang="ar-SA" sz="2400" b="1" dirty="0">
              <a:highlight>
                <a:srgbClr val="FFFF00"/>
              </a:highlight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31" name="مربع نص 22">
            <a:extLst>
              <a:ext uri="{FF2B5EF4-FFF2-40B4-BE49-F238E27FC236}">
                <a16:creationId xmlns:a16="http://schemas.microsoft.com/office/drawing/2014/main" id="{97A99633-EC81-4F67-96AB-85B53A31719F}"/>
              </a:ext>
            </a:extLst>
          </p:cNvPr>
          <p:cNvSpPr txBox="1"/>
          <p:nvPr/>
        </p:nvSpPr>
        <p:spPr>
          <a:xfrm>
            <a:off x="8928121" y="5530570"/>
            <a:ext cx="309547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BH" sz="2400" b="1" dirty="0">
                <a:highlight>
                  <a:srgbClr val="FFFF00"/>
                </a:highlight>
                <a:latin typeface="Segoe UI Semibold" panose="020B0702040204020203" pitchFamily="34" charset="0"/>
                <a:cs typeface="Segoe UI Semibold" panose="020B0702040204020203" pitchFamily="34" charset="0"/>
              </a:rPr>
              <a:t>لا أُشارِك أَدَواتي الْمدرسية مَعَ زُمَلائي.</a:t>
            </a:r>
            <a:endParaRPr lang="ar-SA" sz="2400" b="1" dirty="0">
              <a:highlight>
                <a:srgbClr val="FFFF00"/>
              </a:highlight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32" name="Picture 31" descr="A picture containing diagram&#10;&#10;Description automatically generated">
            <a:extLst>
              <a:ext uri="{FF2B5EF4-FFF2-40B4-BE49-F238E27FC236}">
                <a16:creationId xmlns:a16="http://schemas.microsoft.com/office/drawing/2014/main" id="{E0F7DB8B-F310-4FD9-9DD1-4BAD0AA62C0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965" b="92908" l="3901" r="96809">
                        <a14:foregroundMark x1="3901" y1="52837" x2="3901" y2="52837"/>
                        <a14:foregroundMark x1="3901" y1="52837" x2="6028" y2="56383"/>
                        <a14:foregroundMark x1="8333" y1="63121" x2="8333" y2="63121"/>
                        <a14:foregroundMark x1="8333" y1="60816" x2="12234" y2="70213"/>
                        <a14:foregroundMark x1="32801" y1="89539" x2="50000" y2="93262"/>
                        <a14:foregroundMark x1="50000" y1="93262" x2="67553" y2="88652"/>
                        <a14:foregroundMark x1="90248" y1="65957" x2="91844" y2="55142"/>
                        <a14:foregroundMark x1="96809" y1="54433" x2="96809" y2="54433"/>
                        <a14:foregroundMark x1="73050" y1="8156" x2="73050" y2="8156"/>
                        <a14:foregroundMark x1="65957" y1="5319" x2="65957" y2="5319"/>
                        <a14:foregroundMark x1="46277" y1="8333" x2="50887" y2="5674"/>
                        <a14:foregroundMark x1="68262" y1="6560" x2="73759" y2="4965"/>
                        <a14:foregroundMark x1="82801" y1="7979" x2="78191" y2="1365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96616" y="1694379"/>
            <a:ext cx="1371600" cy="1371600"/>
          </a:xfrm>
          <a:prstGeom prst="rect">
            <a:avLst/>
          </a:prstGeom>
        </p:spPr>
      </p:pic>
      <p:pic>
        <p:nvPicPr>
          <p:cNvPr id="33" name="Picture 32" descr="Diagram&#10;&#10;Description automatically generated">
            <a:extLst>
              <a:ext uri="{FF2B5EF4-FFF2-40B4-BE49-F238E27FC236}">
                <a16:creationId xmlns:a16="http://schemas.microsoft.com/office/drawing/2014/main" id="{17E84684-0E86-4764-9D1B-4A30EF172D2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5833" l="8611" r="90000">
                        <a14:foregroundMark x1="9167" y1="95833" x2="8611" y2="78611"/>
                        <a14:foregroundMark x1="43333" y1="87222" x2="43333" y2="87222"/>
                        <a14:foregroundMark x1="28333" y1="32222" x2="28333" y2="32222"/>
                        <a14:foregroundMark x1="88333" y1="82778" x2="71667" y2="79722"/>
                        <a14:foregroundMark x1="61111" y1="75278" x2="59444" y2="70833"/>
                        <a14:foregroundMark x1="39444" y1="75556" x2="39444" y2="72500"/>
                        <a14:foregroundMark x1="39722" y1="87500" x2="60833" y2="87500"/>
                        <a14:foregroundMark x1="49444" y1="83889" x2="47500" y2="83611"/>
                        <a14:foregroundMark x1="51389" y1="83611" x2="51389" y2="83611"/>
                        <a14:foregroundMark x1="45556" y1="83056" x2="45556" y2="83056"/>
                        <a14:foregroundMark x1="45556" y1="83056" x2="45556" y2="81389"/>
                        <a14:foregroundMark x1="40000" y1="79722" x2="40000" y2="79722"/>
                        <a14:foregroundMark x1="60556" y1="77500" x2="60556" y2="775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80755" y="317172"/>
            <a:ext cx="2194560" cy="2194560"/>
          </a:xfrm>
          <a:prstGeom prst="rect">
            <a:avLst/>
          </a:prstGeom>
        </p:spPr>
      </p:pic>
      <p:pic>
        <p:nvPicPr>
          <p:cNvPr id="34" name="Picture 33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3C6280CB-A0B6-48A6-ADE9-8775CE203E19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917" b="89807" l="9609" r="89858">
                        <a14:foregroundMark x1="9609" y1="80716" x2="9609" y2="80716"/>
                        <a14:foregroundMark x1="34342" y1="70523" x2="44484" y2="73554"/>
                        <a14:foregroundMark x1="70641" y1="53719" x2="71174" y2="46832"/>
                        <a14:foregroundMark x1="89146" y1="59504" x2="89146" y2="59504"/>
                        <a14:foregroundMark x1="89502" y1="54821" x2="89502" y2="54821"/>
                        <a14:foregroundMark x1="89324" y1="51515" x2="89324" y2="51515"/>
                        <a14:foregroundMark x1="87189" y1="48760" x2="87189" y2="48760"/>
                        <a14:foregroundMark x1="83096" y1="50138" x2="83096" y2="50138"/>
                        <a14:foregroundMark x1="36299" y1="58953" x2="32562" y2="54270"/>
                        <a14:foregroundMark x1="17616" y1="47107" x2="17616" y2="47107"/>
                        <a14:foregroundMark x1="22598" y1="48209" x2="22598" y2="48209"/>
                        <a14:foregroundMark x1="22598" y1="49311" x2="22598" y2="49311"/>
                        <a14:foregroundMark x1="16192" y1="52066" x2="16192" y2="52066"/>
                      </a14:backgroundRemoval>
                    </a14:imgEffect>
                  </a14:imgLayer>
                </a14:imgProps>
              </a:ext>
            </a:extLst>
          </a:blip>
          <a:srcRect l="6666" t="18983" r="6666" b="11961"/>
          <a:stretch/>
        </p:blipFill>
        <p:spPr>
          <a:xfrm>
            <a:off x="6498239" y="3609113"/>
            <a:ext cx="1737360" cy="1398884"/>
          </a:xfrm>
          <a:prstGeom prst="rect">
            <a:avLst/>
          </a:prstGeom>
        </p:spPr>
      </p:pic>
      <p:pic>
        <p:nvPicPr>
          <p:cNvPr id="35" name="Picture 34" descr="A group of kids in a classroom&#10;&#10;Description automatically generated with low confidence">
            <a:extLst>
              <a:ext uri="{FF2B5EF4-FFF2-40B4-BE49-F238E27FC236}">
                <a16:creationId xmlns:a16="http://schemas.microsoft.com/office/drawing/2014/main" id="{8F7E6ACA-AF3C-4847-ABC9-5F85C5C653B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620703" y="3745154"/>
            <a:ext cx="1828800" cy="2282753"/>
          </a:xfrm>
          <a:prstGeom prst="rect">
            <a:avLst/>
          </a:prstGeom>
        </p:spPr>
      </p:pic>
      <p:pic>
        <p:nvPicPr>
          <p:cNvPr id="36" name="Picture 35" descr="A picture containing toy&#10;&#10;Description automatically generated">
            <a:extLst>
              <a:ext uri="{FF2B5EF4-FFF2-40B4-BE49-F238E27FC236}">
                <a16:creationId xmlns:a16="http://schemas.microsoft.com/office/drawing/2014/main" id="{EE26A0E3-1A48-4608-BF1E-C29C31E29F70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10000" r="90000">
                        <a14:foregroundMark x1="27660" y1="81407" x2="27660" y2="81407"/>
                        <a14:foregroundMark x1="26950" y1="46231" x2="26950" y2="46231"/>
                        <a14:foregroundMark x1="32801" y1="46734" x2="32801" y2="46734"/>
                        <a14:foregroundMark x1="44681" y1="47739" x2="44681" y2="47739"/>
                        <a14:foregroundMark x1="80674" y1="41206" x2="80674" y2="41206"/>
                        <a14:foregroundMark x1="84043" y1="37940" x2="84043" y2="37940"/>
                        <a14:foregroundMark x1="78723" y1="37186" x2="78723" y2="37186"/>
                        <a14:foregroundMark x1="78014" y1="37186" x2="78014" y2="37186"/>
                        <a14:foregroundMark x1="71986" y1="39950" x2="71986" y2="39950"/>
                        <a14:foregroundMark x1="87766" y1="42211" x2="87766" y2="42211"/>
                        <a14:foregroundMark x1="78369" y1="30905" x2="78369" y2="30905"/>
                        <a14:foregroundMark x1="85993" y1="33417" x2="85993" y2="33417"/>
                        <a14:foregroundMark x1="79610" y1="51508" x2="79610" y2="51508"/>
                        <a14:foregroundMark x1="29255" y1="64824" x2="29255" y2="64824"/>
                        <a14:foregroundMark x1="40426" y1="46482" x2="40426" y2="46482"/>
                        <a14:foregroundMark x1="77128" y1="74623" x2="77128" y2="74623"/>
                        <a14:foregroundMark x1="72872" y1="80905" x2="72872" y2="80905"/>
                        <a14:foregroundMark x1="31028" y1="38693" x2="31028" y2="38693"/>
                        <a14:foregroundMark x1="25000" y1="39950" x2="25000" y2="39950"/>
                        <a14:foregroundMark x1="76064" y1="65075" x2="80496" y2="41960"/>
                        <a14:foregroundMark x1="72695" y1="74874" x2="72695" y2="74874"/>
                        <a14:foregroundMark x1="34043" y1="48995" x2="36879" y2="67085"/>
                      </a14:backgroundRemoval>
                    </a14:imgEffect>
                  </a14:imgLayer>
                </a14:imgProps>
              </a:ext>
            </a:extLst>
          </a:blip>
          <a:srcRect l="12866" t="27576" r="9018" b="11660"/>
          <a:stretch/>
        </p:blipFill>
        <p:spPr>
          <a:xfrm>
            <a:off x="9136737" y="4259624"/>
            <a:ext cx="2651760" cy="145561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11D5CA3-EE68-4A23-9E8F-6BD4F391263C}"/>
              </a:ext>
            </a:extLst>
          </p:cNvPr>
          <p:cNvPicPr>
            <a:picLocks noChangeAspect="1"/>
          </p:cNvPicPr>
          <p:nvPr/>
        </p:nvPicPr>
        <p:blipFill rotWithShape="1"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10000" b="90000" l="10000" r="90000">
                        <a14:foregroundMark x1="70339" y1="14732" x2="70339" y2="14732"/>
                        <a14:foregroundMark x1="70339" y1="14732" x2="70339" y2="147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725" t="11394" b="42094"/>
          <a:stretch/>
        </p:blipFill>
        <p:spPr>
          <a:xfrm>
            <a:off x="4709927" y="0"/>
            <a:ext cx="4806083" cy="177854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61E4D20-20ED-4958-AD7A-49F8BF78A85B}"/>
              </a:ext>
            </a:extLst>
          </p:cNvPr>
          <p:cNvSpPr txBox="1"/>
          <p:nvPr/>
        </p:nvSpPr>
        <p:spPr>
          <a:xfrm>
            <a:off x="5109676" y="527554"/>
            <a:ext cx="2871973" cy="646331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 rtl="1"/>
            <a:r>
              <a:rPr lang="ar-BH" sz="3600" dirty="0">
                <a:solidFill>
                  <a:srgbClr val="C00000"/>
                </a:solidFill>
                <a:cs typeface="(AH) Manal Black" pitchFamily="2" charset="-78"/>
              </a:rPr>
              <a:t>قَوانين الْحِصَّة</a:t>
            </a:r>
            <a:endParaRPr lang="en-US" sz="3600" dirty="0">
              <a:solidFill>
                <a:srgbClr val="C00000"/>
              </a:solidFill>
              <a:cs typeface="(AH) Manal Black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16423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  <p:sndAc>
          <p:stSnd>
            <p:snd r:embed="rId3" name="click.wav"/>
          </p:stSnd>
        </p:sndAc>
      </p:transition>
    </mc:Choice>
    <mc:Fallback xmlns="">
      <p:transition spd="slow">
        <p:fade/>
        <p:sndAc>
          <p:stSnd>
            <p:snd r:embed="rId19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22BD472C-AA48-4BA1-A885-C0BCC81111D2}"/>
              </a:ext>
            </a:extLst>
          </p:cNvPr>
          <p:cNvSpPr/>
          <p:nvPr/>
        </p:nvSpPr>
        <p:spPr>
          <a:xfrm>
            <a:off x="978568" y="336884"/>
            <a:ext cx="10876548" cy="6004971"/>
          </a:xfrm>
          <a:custGeom>
            <a:avLst/>
            <a:gdLst>
              <a:gd name="connsiteX0" fmla="*/ 0 w 10876548"/>
              <a:gd name="connsiteY0" fmla="*/ 0 h 6004971"/>
              <a:gd name="connsiteX1" fmla="*/ 10876548 w 10876548"/>
              <a:gd name="connsiteY1" fmla="*/ 0 h 6004971"/>
              <a:gd name="connsiteX2" fmla="*/ 10876548 w 10876548"/>
              <a:gd name="connsiteY2" fmla="*/ 6004971 h 6004971"/>
              <a:gd name="connsiteX3" fmla="*/ 0 w 10876548"/>
              <a:gd name="connsiteY3" fmla="*/ 6004971 h 6004971"/>
              <a:gd name="connsiteX4" fmla="*/ 0 w 10876548"/>
              <a:gd name="connsiteY4" fmla="*/ 0 h 6004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76548" h="6004971" fill="none" extrusionOk="0">
                <a:moveTo>
                  <a:pt x="0" y="0"/>
                </a:moveTo>
                <a:cubicBezTo>
                  <a:pt x="4310963" y="97046"/>
                  <a:pt x="7055785" y="-68204"/>
                  <a:pt x="10876548" y="0"/>
                </a:cubicBezTo>
                <a:cubicBezTo>
                  <a:pt x="10847944" y="1603968"/>
                  <a:pt x="10900177" y="4643770"/>
                  <a:pt x="10876548" y="6004971"/>
                </a:cubicBezTo>
                <a:cubicBezTo>
                  <a:pt x="8981381" y="5917289"/>
                  <a:pt x="3102740" y="5970719"/>
                  <a:pt x="0" y="6004971"/>
                </a:cubicBezTo>
                <a:cubicBezTo>
                  <a:pt x="-20681" y="4078821"/>
                  <a:pt x="-64474" y="1789767"/>
                  <a:pt x="0" y="0"/>
                </a:cubicBezTo>
                <a:close/>
              </a:path>
              <a:path w="10876548" h="6004971" stroke="0" extrusionOk="0">
                <a:moveTo>
                  <a:pt x="0" y="0"/>
                </a:moveTo>
                <a:cubicBezTo>
                  <a:pt x="5410065" y="92998"/>
                  <a:pt x="9463248" y="150390"/>
                  <a:pt x="10876548" y="0"/>
                </a:cubicBezTo>
                <a:cubicBezTo>
                  <a:pt x="10868243" y="2258307"/>
                  <a:pt x="10818451" y="4616498"/>
                  <a:pt x="10876548" y="6004971"/>
                </a:cubicBezTo>
                <a:cubicBezTo>
                  <a:pt x="5882293" y="5920241"/>
                  <a:pt x="5043416" y="5930312"/>
                  <a:pt x="0" y="6004971"/>
                </a:cubicBezTo>
                <a:cubicBezTo>
                  <a:pt x="-159031" y="4315290"/>
                  <a:pt x="-53883" y="1571573"/>
                  <a:pt x="0" y="0"/>
                </a:cubicBezTo>
                <a:close/>
              </a:path>
            </a:pathLst>
          </a:custGeom>
          <a:solidFill>
            <a:schemeClr val="bg1">
              <a:alpha val="54000"/>
            </a:schemeClr>
          </a:solidFill>
          <a:ln w="5715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4042453521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19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AC58316-B689-42E0-B0FC-17E70E68BD9F}"/>
              </a:ext>
            </a:extLst>
          </p:cNvPr>
          <p:cNvSpPr/>
          <p:nvPr/>
        </p:nvSpPr>
        <p:spPr>
          <a:xfrm>
            <a:off x="3013949" y="964017"/>
            <a:ext cx="6164101" cy="4929966"/>
          </a:xfrm>
          <a:custGeom>
            <a:avLst/>
            <a:gdLst>
              <a:gd name="connsiteX0" fmla="*/ 0 w 6164101"/>
              <a:gd name="connsiteY0" fmla="*/ 0 h 4929966"/>
              <a:gd name="connsiteX1" fmla="*/ 6164101 w 6164101"/>
              <a:gd name="connsiteY1" fmla="*/ 0 h 4929966"/>
              <a:gd name="connsiteX2" fmla="*/ 6164101 w 6164101"/>
              <a:gd name="connsiteY2" fmla="*/ 4929966 h 4929966"/>
              <a:gd name="connsiteX3" fmla="*/ 0 w 6164101"/>
              <a:gd name="connsiteY3" fmla="*/ 4929966 h 4929966"/>
              <a:gd name="connsiteX4" fmla="*/ 0 w 6164101"/>
              <a:gd name="connsiteY4" fmla="*/ 0 h 4929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64101" h="4929966" fill="none" extrusionOk="0">
                <a:moveTo>
                  <a:pt x="0" y="0"/>
                </a:moveTo>
                <a:cubicBezTo>
                  <a:pt x="932366" y="-33775"/>
                  <a:pt x="4610211" y="138873"/>
                  <a:pt x="6164101" y="0"/>
                </a:cubicBezTo>
                <a:cubicBezTo>
                  <a:pt x="6090330" y="2458057"/>
                  <a:pt x="6008218" y="3530245"/>
                  <a:pt x="6164101" y="4929966"/>
                </a:cubicBezTo>
                <a:cubicBezTo>
                  <a:pt x="4261987" y="4792636"/>
                  <a:pt x="2445937" y="4792110"/>
                  <a:pt x="0" y="4929966"/>
                </a:cubicBezTo>
                <a:cubicBezTo>
                  <a:pt x="152408" y="2933648"/>
                  <a:pt x="73868" y="1222235"/>
                  <a:pt x="0" y="0"/>
                </a:cubicBezTo>
                <a:close/>
              </a:path>
              <a:path w="6164101" h="4929966" stroke="0" extrusionOk="0">
                <a:moveTo>
                  <a:pt x="0" y="0"/>
                </a:moveTo>
                <a:cubicBezTo>
                  <a:pt x="1677221" y="-101487"/>
                  <a:pt x="3375593" y="-162162"/>
                  <a:pt x="6164101" y="0"/>
                </a:cubicBezTo>
                <a:cubicBezTo>
                  <a:pt x="6224814" y="2013564"/>
                  <a:pt x="6103029" y="3585607"/>
                  <a:pt x="6164101" y="4929966"/>
                </a:cubicBezTo>
                <a:cubicBezTo>
                  <a:pt x="5478981" y="4980031"/>
                  <a:pt x="2053493" y="4771517"/>
                  <a:pt x="0" y="4929966"/>
                </a:cubicBezTo>
                <a:cubicBezTo>
                  <a:pt x="-24452" y="2721428"/>
                  <a:pt x="-67663" y="1695279"/>
                  <a:pt x="0" y="0"/>
                </a:cubicBezTo>
                <a:close/>
              </a:path>
            </a:pathLst>
          </a:custGeom>
          <a:solidFill>
            <a:schemeClr val="bg1">
              <a:alpha val="58000"/>
            </a:schemeClr>
          </a:solidFill>
          <a:ln w="5715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981765707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43634EF-42FD-463F-9730-67D72AEF0561}"/>
              </a:ext>
            </a:extLst>
          </p:cNvPr>
          <p:cNvSpPr txBox="1"/>
          <p:nvPr/>
        </p:nvSpPr>
        <p:spPr>
          <a:xfrm>
            <a:off x="2763909" y="967193"/>
            <a:ext cx="636644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BH" sz="4000" u="sng" dirty="0">
                <a:solidFill>
                  <a:srgbClr val="FF0000"/>
                </a:solidFill>
                <a:cs typeface="(AH) Manal Black" pitchFamily="2" charset="-78"/>
              </a:rPr>
              <a:t>*</a:t>
            </a:r>
            <a:r>
              <a:rPr lang="ar-BH" sz="3600" u="sng" dirty="0">
                <a:cs typeface="(AH) Manal Black" pitchFamily="2" charset="-78"/>
              </a:rPr>
              <a:t>الوحدة الثانية: " ابْتَسِم"</a:t>
            </a:r>
            <a:endParaRPr lang="ar-BH" sz="4000" u="sng" dirty="0">
              <a:cs typeface="(AH) Manal Black" pitchFamily="2" charset="-78"/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DDD06949-B2D5-4331-9AB4-1AA61FEF82FF}"/>
              </a:ext>
            </a:extLst>
          </p:cNvPr>
          <p:cNvSpPr txBox="1">
            <a:spLocks/>
          </p:cNvSpPr>
          <p:nvPr/>
        </p:nvSpPr>
        <p:spPr>
          <a:xfrm>
            <a:off x="3226530" y="2638689"/>
            <a:ext cx="5738937" cy="157381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1">
              <a:lnSpc>
                <a:spcPct val="100000"/>
              </a:lnSpc>
              <a:buNone/>
            </a:pPr>
            <a:r>
              <a:rPr lang="ar-AE" sz="4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 Qalam Kolkatta Quranic font" panose="02000506000000020003" pitchFamily="2" charset="-78"/>
                <a:cs typeface="(AH) Manal Black" pitchFamily="2" charset="-78"/>
              </a:rPr>
              <a:t>نشيد</a:t>
            </a:r>
            <a:endParaRPr lang="ar-BH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 Qalam Kolkatta Quranic font" panose="02000506000000020003" pitchFamily="2" charset="-78"/>
              <a:cs typeface="(AH) Manal Black" pitchFamily="2" charset="-78"/>
            </a:endParaRPr>
          </a:p>
          <a:p>
            <a:pPr marL="0" indent="0" algn="ctr" rtl="1">
              <a:lnSpc>
                <a:spcPct val="100000"/>
              </a:lnSpc>
              <a:buNone/>
            </a:pPr>
            <a:r>
              <a:rPr lang="ar-BH" sz="48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 Qalam Kolkatta Quranic font" panose="02000506000000020003" pitchFamily="2" charset="-78"/>
                <a:cs typeface="(AH) Manal Black" pitchFamily="2" charset="-78"/>
              </a:rPr>
              <a:t>" فَرَح وَتَفاؤُل"</a:t>
            </a:r>
          </a:p>
          <a:p>
            <a:pPr marL="0" indent="0" algn="ctr" rtl="1">
              <a:lnSpc>
                <a:spcPct val="100000"/>
              </a:lnSpc>
              <a:buNone/>
            </a:pPr>
            <a:endParaRPr lang="ar-BH" sz="54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 Qalam Kolkatta Quranic font" panose="02000506000000020003" pitchFamily="2" charset="-78"/>
              <a:cs typeface="(AH) Manal Black" pitchFamily="2" charset="-78"/>
            </a:endParaRPr>
          </a:p>
          <a:p>
            <a:pPr marL="0" indent="0" algn="ctr" rtl="1">
              <a:lnSpc>
                <a:spcPct val="100000"/>
              </a:lnSpc>
              <a:buNone/>
            </a:pPr>
            <a:r>
              <a:rPr lang="ar-BH" sz="1800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 Qalam Kolkatta Quranic font" panose="02000506000000020003" pitchFamily="2" charset="-78"/>
                <a:cs typeface="(AH) Manal Black" pitchFamily="2" charset="-78"/>
              </a:rPr>
              <a:t>( الفصل الدراسي الأول)</a:t>
            </a:r>
            <a:endParaRPr lang="en-US" sz="5400" u="sng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 Qalam Kolkatta Quranic font" panose="02000506000000020003" pitchFamily="2" charset="-78"/>
              <a:cs typeface="(AH) Manal Black" pitchFamily="2" charset="-78"/>
            </a:endParaRPr>
          </a:p>
        </p:txBody>
      </p:sp>
      <p:pic>
        <p:nvPicPr>
          <p:cNvPr id="9" name="Picture 8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929A1146-809A-4830-B982-D5B2363A8B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72" y="2762479"/>
            <a:ext cx="658834" cy="64633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Picture 9" descr="A picture containing person&#10;&#10;Description automatically generated">
            <a:extLst>
              <a:ext uri="{FF2B5EF4-FFF2-40B4-BE49-F238E27FC236}">
                <a16:creationId xmlns:a16="http://schemas.microsoft.com/office/drawing/2014/main" id="{ADBD5315-FB3C-4211-8F80-1A411048B7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25716"/>
            <a:ext cx="666549" cy="4428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aphicFrame>
        <p:nvGraphicFramePr>
          <p:cNvPr id="12" name="Table 38">
            <a:extLst>
              <a:ext uri="{FF2B5EF4-FFF2-40B4-BE49-F238E27FC236}">
                <a16:creationId xmlns:a16="http://schemas.microsoft.com/office/drawing/2014/main" id="{A0CE6E93-8B59-4D79-AD51-B2C51AE888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3672735"/>
              </p:ext>
            </p:extLst>
          </p:nvPr>
        </p:nvGraphicFramePr>
        <p:xfrm>
          <a:off x="29675" y="825715"/>
          <a:ext cx="658833" cy="603228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58833">
                  <a:extLst>
                    <a:ext uri="{9D8B030D-6E8A-4147-A177-3AD203B41FA5}">
                      <a16:colId xmlns:a16="http://schemas.microsoft.com/office/drawing/2014/main" val="1521574240"/>
                    </a:ext>
                  </a:extLst>
                </a:gridCol>
              </a:tblGrid>
              <a:tr h="428916">
                <a:tc>
                  <a:txBody>
                    <a:bodyPr/>
                    <a:lstStyle/>
                    <a:p>
                      <a:pPr algn="ctr" rtl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خريطة الْحِصَّة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8841784"/>
                  </a:ext>
                </a:extLst>
              </a:tr>
              <a:tr h="419886">
                <a:tc>
                  <a:txBody>
                    <a:bodyPr/>
                    <a:lstStyle/>
                    <a:p>
                      <a:pPr algn="ctr" rtl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التَّرحيب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2836865"/>
                  </a:ext>
                </a:extLst>
              </a:tr>
              <a:tr h="557988">
                <a:tc>
                  <a:txBody>
                    <a:bodyPr/>
                    <a:lstStyle/>
                    <a:p>
                      <a:pPr algn="ctr" rtl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التاريخ+ القوانين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0114362"/>
                  </a:ext>
                </a:extLst>
              </a:tr>
              <a:tr h="557988">
                <a:tc>
                  <a:txBody>
                    <a:bodyPr/>
                    <a:lstStyle/>
                    <a:p>
                      <a:pPr algn="ctr" rtl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السَّطر الْإملائي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6757964"/>
                  </a:ext>
                </a:extLst>
              </a:tr>
              <a:tr h="557988">
                <a:tc>
                  <a:txBody>
                    <a:bodyPr/>
                    <a:lstStyle/>
                    <a:p>
                      <a:pPr algn="ctr" rtl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العنوان والأهداف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6069750"/>
                  </a:ext>
                </a:extLst>
              </a:tr>
              <a:tr h="557988">
                <a:tc>
                  <a:txBody>
                    <a:bodyPr/>
                    <a:lstStyle/>
                    <a:p>
                      <a:pPr algn="ctr" rtl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التهيئة الحافزة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118580"/>
                  </a:ext>
                </a:extLst>
              </a:tr>
              <a:tr h="557988">
                <a:tc>
                  <a:txBody>
                    <a:bodyPr/>
                    <a:lstStyle/>
                    <a:p>
                      <a:pPr algn="ctr" rtl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عِرْض الدَّرس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9668503"/>
                  </a:ext>
                </a:extLst>
              </a:tr>
              <a:tr h="372444">
                <a:tc>
                  <a:txBody>
                    <a:bodyPr/>
                    <a:lstStyle/>
                    <a:p>
                      <a:pPr algn="ctr" rtl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الْأَنْشِطة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4036083"/>
                  </a:ext>
                </a:extLst>
              </a:tr>
              <a:tr h="557988">
                <a:tc>
                  <a:txBody>
                    <a:bodyPr/>
                    <a:lstStyle/>
                    <a:p>
                      <a:pPr algn="ctr" rtl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التَّغْذِية الرّاجِعة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7369752"/>
                  </a:ext>
                </a:extLst>
              </a:tr>
              <a:tr h="557988">
                <a:tc>
                  <a:txBody>
                    <a:bodyPr/>
                    <a:lstStyle/>
                    <a:p>
                      <a:pPr algn="ctr" rtl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هَل حققنا الأَهْداف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4540356"/>
                  </a:ext>
                </a:extLst>
              </a:tr>
              <a:tr h="557988">
                <a:tc>
                  <a:txBody>
                    <a:bodyPr/>
                    <a:lstStyle/>
                    <a:p>
                      <a:pPr algn="ctr" rtl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عبر عن شعورك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5808647"/>
                  </a:ext>
                </a:extLst>
              </a:tr>
              <a:tr h="318851">
                <a:tc>
                  <a:txBody>
                    <a:bodyPr/>
                    <a:lstStyle/>
                    <a:p>
                      <a:pPr algn="ctr" rtl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التَّواصل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1350686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6DBC7931-6C26-472C-8633-118283ACED7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92" b="92397" l="2837" r="94504">
                        <a14:foregroundMark x1="8156" y1="85950" x2="3191" y2="92397"/>
                        <a14:foregroundMark x1="94504" y1="74545" x2="94504" y2="74545"/>
                        <a14:foregroundMark x1="32270" y1="22645" x2="25000" y2="5950"/>
                        <a14:foregroundMark x1="32624" y1="992" x2="32624" y2="9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849" b="23076"/>
          <a:stretch/>
        </p:blipFill>
        <p:spPr>
          <a:xfrm>
            <a:off x="384989" y="4018311"/>
            <a:ext cx="3377727" cy="2839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824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  <p:sndAc>
          <p:stSnd>
            <p:snd r:embed="rId3" name="click.wav"/>
          </p:stSnd>
        </p:sndAc>
      </p:transition>
    </mc:Choice>
    <mc:Fallback xmlns="">
      <p:transition spd="slow">
        <p:fade/>
        <p:sndAc>
          <p:stSnd>
            <p:snd r:embed="rId8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2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813FBDD8-EB02-4487-A2F5-885A537D3B79}"/>
              </a:ext>
            </a:extLst>
          </p:cNvPr>
          <p:cNvSpPr/>
          <p:nvPr/>
        </p:nvSpPr>
        <p:spPr>
          <a:xfrm>
            <a:off x="980048" y="393895"/>
            <a:ext cx="10875068" cy="5894859"/>
          </a:xfrm>
          <a:custGeom>
            <a:avLst/>
            <a:gdLst>
              <a:gd name="connsiteX0" fmla="*/ 0 w 10875068"/>
              <a:gd name="connsiteY0" fmla="*/ 0 h 5894859"/>
              <a:gd name="connsiteX1" fmla="*/ 10875068 w 10875068"/>
              <a:gd name="connsiteY1" fmla="*/ 0 h 5894859"/>
              <a:gd name="connsiteX2" fmla="*/ 10875068 w 10875068"/>
              <a:gd name="connsiteY2" fmla="*/ 5894859 h 5894859"/>
              <a:gd name="connsiteX3" fmla="*/ 0 w 10875068"/>
              <a:gd name="connsiteY3" fmla="*/ 5894859 h 5894859"/>
              <a:gd name="connsiteX4" fmla="*/ 0 w 10875068"/>
              <a:gd name="connsiteY4" fmla="*/ 0 h 5894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75068" h="5894859" fill="none" extrusionOk="0">
                <a:moveTo>
                  <a:pt x="0" y="0"/>
                </a:moveTo>
                <a:cubicBezTo>
                  <a:pt x="2434827" y="-33775"/>
                  <a:pt x="6141298" y="138873"/>
                  <a:pt x="10875068" y="0"/>
                </a:cubicBezTo>
                <a:cubicBezTo>
                  <a:pt x="10801297" y="1040629"/>
                  <a:pt x="10719185" y="4637946"/>
                  <a:pt x="10875068" y="5894859"/>
                </a:cubicBezTo>
                <a:cubicBezTo>
                  <a:pt x="6420174" y="5757529"/>
                  <a:pt x="1163213" y="5757003"/>
                  <a:pt x="0" y="5894859"/>
                </a:cubicBezTo>
                <a:cubicBezTo>
                  <a:pt x="152408" y="4093749"/>
                  <a:pt x="73868" y="2615489"/>
                  <a:pt x="0" y="0"/>
                </a:cubicBezTo>
                <a:close/>
              </a:path>
              <a:path w="10875068" h="5894859" stroke="0" extrusionOk="0">
                <a:moveTo>
                  <a:pt x="0" y="0"/>
                </a:moveTo>
                <a:cubicBezTo>
                  <a:pt x="3301928" y="-101487"/>
                  <a:pt x="8787643" y="-162162"/>
                  <a:pt x="10875068" y="0"/>
                </a:cubicBezTo>
                <a:cubicBezTo>
                  <a:pt x="10935781" y="787088"/>
                  <a:pt x="10813996" y="3335908"/>
                  <a:pt x="10875068" y="5894859"/>
                </a:cubicBezTo>
                <a:cubicBezTo>
                  <a:pt x="8799870" y="5944924"/>
                  <a:pt x="2655349" y="5736410"/>
                  <a:pt x="0" y="5894859"/>
                </a:cubicBezTo>
                <a:cubicBezTo>
                  <a:pt x="-24452" y="3845473"/>
                  <a:pt x="-67663" y="1231672"/>
                  <a:pt x="0" y="0"/>
                </a:cubicBezTo>
                <a:close/>
              </a:path>
            </a:pathLst>
          </a:custGeom>
          <a:solidFill>
            <a:schemeClr val="bg1">
              <a:alpha val="48000"/>
            </a:schemeClr>
          </a:solidFill>
          <a:ln w="5715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981765707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3A0C157-9530-43A5-92DE-687BF41727EE}"/>
              </a:ext>
            </a:extLst>
          </p:cNvPr>
          <p:cNvSpPr txBox="1"/>
          <p:nvPr/>
        </p:nvSpPr>
        <p:spPr>
          <a:xfrm>
            <a:off x="7455758" y="502549"/>
            <a:ext cx="37561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3600" u="sng" dirty="0">
                <a:solidFill>
                  <a:srgbClr val="FF0000"/>
                </a:solidFill>
                <a:cs typeface="(AH) Manal Black" pitchFamily="2" charset="-78"/>
              </a:rPr>
              <a:t>*</a:t>
            </a:r>
            <a:r>
              <a:rPr lang="ar-BH" sz="3600" u="sng" dirty="0">
                <a:cs typeface="(AH) Manal Black" pitchFamily="2" charset="-78"/>
              </a:rPr>
              <a:t> أهداف درس اليوم:</a:t>
            </a:r>
            <a:endParaRPr lang="en-US" sz="3600" u="sng" dirty="0">
              <a:cs typeface="(AH) Manal Black" pitchFamily="2" charset="-78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B54003-5684-466F-A396-FE5B31F86EED}"/>
              </a:ext>
            </a:extLst>
          </p:cNvPr>
          <p:cNvSpPr txBox="1"/>
          <p:nvPr/>
        </p:nvSpPr>
        <p:spPr>
          <a:xfrm>
            <a:off x="3752117" y="1586072"/>
            <a:ext cx="4441478" cy="646331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 rtl="1"/>
            <a:r>
              <a:rPr lang="ar-BH" sz="3600" dirty="0">
                <a:solidFill>
                  <a:srgbClr val="FF0000"/>
                </a:solidFill>
                <a:cs typeface="(AH) Manal Black" pitchFamily="2" charset="-78"/>
              </a:rPr>
              <a:t>*</a:t>
            </a:r>
            <a:r>
              <a:rPr lang="ar-BH" sz="3600" dirty="0">
                <a:ln w="0"/>
                <a:cs typeface="(AH) Manal Black" pitchFamily="2" charset="-78"/>
              </a:rPr>
              <a:t>ماذا سنتعلم اليوم يا أبطال ؟</a:t>
            </a:r>
            <a:endParaRPr lang="en-US" sz="3600" dirty="0">
              <a:ln w="0"/>
              <a:cs typeface="(AH) Manal Black" pitchFamily="2" charset="-78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447D513-E6EA-4C9E-B493-5B322A410189}"/>
              </a:ext>
            </a:extLst>
          </p:cNvPr>
          <p:cNvSpPr txBox="1"/>
          <p:nvPr/>
        </p:nvSpPr>
        <p:spPr>
          <a:xfrm>
            <a:off x="2714447" y="2777913"/>
            <a:ext cx="704445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ar-AE"/>
            </a:defPPr>
            <a:lvl1pPr marL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ar-BH" sz="3200" dirty="0">
                <a:cs typeface="(AH) Manal Black" pitchFamily="2" charset="-78"/>
              </a:rPr>
              <a:t>* نُحدد الْكَلِمات والْعِبارات التّي تُكَوِّن الإيقاع الشِّعري 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12B2971-423A-4F26-925D-DD1462CC16B4}"/>
              </a:ext>
            </a:extLst>
          </p:cNvPr>
          <p:cNvSpPr txBox="1"/>
          <p:nvPr/>
        </p:nvSpPr>
        <p:spPr>
          <a:xfrm>
            <a:off x="2895353" y="4056279"/>
            <a:ext cx="704445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ar-AE"/>
            </a:defPPr>
            <a:lvl1pPr marL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ar-BH" sz="3200" dirty="0">
                <a:cs typeface="(AH) Manal Black" pitchFamily="2" charset="-78"/>
              </a:rPr>
              <a:t>* نُجيب عَن الأسئلة إجابة صحيحة.</a:t>
            </a:r>
          </a:p>
        </p:txBody>
      </p:sp>
      <p:pic>
        <p:nvPicPr>
          <p:cNvPr id="13" name="Picture 12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EE95BC9C-9BFD-4CDB-9437-AD5B44CF61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97" y="2762479"/>
            <a:ext cx="658834" cy="64633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5" name="Picture 14" descr="A picture containing person&#10;&#10;Description automatically generated">
            <a:extLst>
              <a:ext uri="{FF2B5EF4-FFF2-40B4-BE49-F238E27FC236}">
                <a16:creationId xmlns:a16="http://schemas.microsoft.com/office/drawing/2014/main" id="{16EB2F8D-799F-4EEC-9C1A-E6E7B419A2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675" y="825716"/>
            <a:ext cx="666549" cy="4428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aphicFrame>
        <p:nvGraphicFramePr>
          <p:cNvPr id="16" name="Table 38">
            <a:extLst>
              <a:ext uri="{FF2B5EF4-FFF2-40B4-BE49-F238E27FC236}">
                <a16:creationId xmlns:a16="http://schemas.microsoft.com/office/drawing/2014/main" id="{09D97134-2F3A-4C2A-ADDB-B7560949C6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9250951"/>
              </p:ext>
            </p:extLst>
          </p:nvPr>
        </p:nvGraphicFramePr>
        <p:xfrm>
          <a:off x="0" y="825715"/>
          <a:ext cx="658833" cy="603228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58833">
                  <a:extLst>
                    <a:ext uri="{9D8B030D-6E8A-4147-A177-3AD203B41FA5}">
                      <a16:colId xmlns:a16="http://schemas.microsoft.com/office/drawing/2014/main" val="1521574240"/>
                    </a:ext>
                  </a:extLst>
                </a:gridCol>
              </a:tblGrid>
              <a:tr h="428916">
                <a:tc>
                  <a:txBody>
                    <a:bodyPr/>
                    <a:lstStyle/>
                    <a:p>
                      <a:pPr algn="ctr" rtl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خريطة الْحِصَّة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8841784"/>
                  </a:ext>
                </a:extLst>
              </a:tr>
              <a:tr h="419886">
                <a:tc>
                  <a:txBody>
                    <a:bodyPr/>
                    <a:lstStyle/>
                    <a:p>
                      <a:pPr algn="ctr" rtl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التَّرحيب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2836865"/>
                  </a:ext>
                </a:extLst>
              </a:tr>
              <a:tr h="557988">
                <a:tc>
                  <a:txBody>
                    <a:bodyPr/>
                    <a:lstStyle/>
                    <a:p>
                      <a:pPr algn="ctr" rtl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التاريخ+ القوانين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0114362"/>
                  </a:ext>
                </a:extLst>
              </a:tr>
              <a:tr h="557988">
                <a:tc>
                  <a:txBody>
                    <a:bodyPr/>
                    <a:lstStyle/>
                    <a:p>
                      <a:pPr algn="ctr" rtl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السَّطر الْإملائي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6757964"/>
                  </a:ext>
                </a:extLst>
              </a:tr>
              <a:tr h="557988">
                <a:tc>
                  <a:txBody>
                    <a:bodyPr/>
                    <a:lstStyle/>
                    <a:p>
                      <a:pPr algn="ctr" rtl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العنوان والأهداف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6069750"/>
                  </a:ext>
                </a:extLst>
              </a:tr>
              <a:tr h="557988">
                <a:tc>
                  <a:txBody>
                    <a:bodyPr/>
                    <a:lstStyle/>
                    <a:p>
                      <a:pPr algn="ctr" rtl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التهيئة الحافزة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118580"/>
                  </a:ext>
                </a:extLst>
              </a:tr>
              <a:tr h="557988">
                <a:tc>
                  <a:txBody>
                    <a:bodyPr/>
                    <a:lstStyle/>
                    <a:p>
                      <a:pPr algn="ctr" rtl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عِرْض الدَّرس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9668503"/>
                  </a:ext>
                </a:extLst>
              </a:tr>
              <a:tr h="372444">
                <a:tc>
                  <a:txBody>
                    <a:bodyPr/>
                    <a:lstStyle/>
                    <a:p>
                      <a:pPr algn="ctr" rtl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الْأَنْشِطة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4036083"/>
                  </a:ext>
                </a:extLst>
              </a:tr>
              <a:tr h="557988">
                <a:tc>
                  <a:txBody>
                    <a:bodyPr/>
                    <a:lstStyle/>
                    <a:p>
                      <a:pPr algn="ctr" rtl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التَّغْذِية الرّاجِعة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7369752"/>
                  </a:ext>
                </a:extLst>
              </a:tr>
              <a:tr h="557988">
                <a:tc>
                  <a:txBody>
                    <a:bodyPr/>
                    <a:lstStyle/>
                    <a:p>
                      <a:pPr algn="ctr" rtl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هَل حققنا الأَهْداف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4540356"/>
                  </a:ext>
                </a:extLst>
              </a:tr>
              <a:tr h="557988">
                <a:tc>
                  <a:txBody>
                    <a:bodyPr/>
                    <a:lstStyle/>
                    <a:p>
                      <a:pPr algn="ctr" rtl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عبر عن شعورك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5808647"/>
                  </a:ext>
                </a:extLst>
              </a:tr>
              <a:tr h="318851">
                <a:tc>
                  <a:txBody>
                    <a:bodyPr/>
                    <a:lstStyle/>
                    <a:p>
                      <a:pPr algn="ctr" rtl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التَّواصل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1350686"/>
                  </a:ext>
                </a:extLst>
              </a:tr>
            </a:tbl>
          </a:graphicData>
        </a:graphic>
      </p:graphicFrame>
      <p:pic>
        <p:nvPicPr>
          <p:cNvPr id="3" name="Picture 2" descr="Icon&#10;&#10;Description automatically generated with medium confidence">
            <a:extLst>
              <a:ext uri="{FF2B5EF4-FFF2-40B4-BE49-F238E27FC236}">
                <a16:creationId xmlns:a16="http://schemas.microsoft.com/office/drawing/2014/main" id="{A0504026-BAFA-4AEC-8814-D7D6B326D3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674" b="95455" l="178" r="98757">
                        <a14:foregroundMark x1="3908" y1="85561" x2="6039" y2="76203"/>
                        <a14:foregroundMark x1="6039" y1="76203" x2="4440" y2="68984"/>
                        <a14:foregroundMark x1="4440" y1="68984" x2="355" y2="69251"/>
                        <a14:foregroundMark x1="25222" y1="92513" x2="37833" y2="95455"/>
                        <a14:foregroundMark x1="37833" y1="95455" x2="58082" y2="93048"/>
                        <a14:foregroundMark x1="91119" y1="37968" x2="96092" y2="48663"/>
                        <a14:foregroundMark x1="96803" y1="36364" x2="96803" y2="36364"/>
                        <a14:foregroundMark x1="98757" y1="46257" x2="98757" y2="46257"/>
                        <a14:foregroundMark x1="67851" y1="18182" x2="53641" y2="267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58833" y="3442415"/>
            <a:ext cx="4725384" cy="3415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141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  <p:sndAc>
          <p:stSnd>
            <p:snd r:embed="rId2" name="click.wav"/>
          </p:stSnd>
        </p:sndAc>
      </p:transition>
    </mc:Choice>
    <mc:Fallback xmlns="">
      <p:transition spd="slow">
        <p:fade/>
        <p:sndAc>
          <p:stSnd>
            <p:snd r:embed="rId7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F240D19-EC19-4EDA-945B-99B88AF4EB33}"/>
              </a:ext>
            </a:extLst>
          </p:cNvPr>
          <p:cNvSpPr/>
          <p:nvPr/>
        </p:nvSpPr>
        <p:spPr>
          <a:xfrm>
            <a:off x="978568" y="336884"/>
            <a:ext cx="10876548" cy="6004971"/>
          </a:xfrm>
          <a:custGeom>
            <a:avLst/>
            <a:gdLst>
              <a:gd name="connsiteX0" fmla="*/ 0 w 10876548"/>
              <a:gd name="connsiteY0" fmla="*/ 0 h 6004971"/>
              <a:gd name="connsiteX1" fmla="*/ 10876548 w 10876548"/>
              <a:gd name="connsiteY1" fmla="*/ 0 h 6004971"/>
              <a:gd name="connsiteX2" fmla="*/ 10876548 w 10876548"/>
              <a:gd name="connsiteY2" fmla="*/ 6004971 h 6004971"/>
              <a:gd name="connsiteX3" fmla="*/ 0 w 10876548"/>
              <a:gd name="connsiteY3" fmla="*/ 6004971 h 6004971"/>
              <a:gd name="connsiteX4" fmla="*/ 0 w 10876548"/>
              <a:gd name="connsiteY4" fmla="*/ 0 h 6004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76548" h="6004971" fill="none" extrusionOk="0">
                <a:moveTo>
                  <a:pt x="0" y="0"/>
                </a:moveTo>
                <a:cubicBezTo>
                  <a:pt x="4310963" y="97046"/>
                  <a:pt x="7055785" y="-68204"/>
                  <a:pt x="10876548" y="0"/>
                </a:cubicBezTo>
                <a:cubicBezTo>
                  <a:pt x="10847944" y="1603968"/>
                  <a:pt x="10900177" y="4643770"/>
                  <a:pt x="10876548" y="6004971"/>
                </a:cubicBezTo>
                <a:cubicBezTo>
                  <a:pt x="8981381" y="5917289"/>
                  <a:pt x="3102740" y="5970719"/>
                  <a:pt x="0" y="6004971"/>
                </a:cubicBezTo>
                <a:cubicBezTo>
                  <a:pt x="-20681" y="4078821"/>
                  <a:pt x="-64474" y="1789767"/>
                  <a:pt x="0" y="0"/>
                </a:cubicBezTo>
                <a:close/>
              </a:path>
              <a:path w="10876548" h="6004971" stroke="0" extrusionOk="0">
                <a:moveTo>
                  <a:pt x="0" y="0"/>
                </a:moveTo>
                <a:cubicBezTo>
                  <a:pt x="5410065" y="92998"/>
                  <a:pt x="9463248" y="150390"/>
                  <a:pt x="10876548" y="0"/>
                </a:cubicBezTo>
                <a:cubicBezTo>
                  <a:pt x="10868243" y="2258307"/>
                  <a:pt x="10818451" y="4616498"/>
                  <a:pt x="10876548" y="6004971"/>
                </a:cubicBezTo>
                <a:cubicBezTo>
                  <a:pt x="5882293" y="5920241"/>
                  <a:pt x="5043416" y="5930312"/>
                  <a:pt x="0" y="6004971"/>
                </a:cubicBezTo>
                <a:cubicBezTo>
                  <a:pt x="-159031" y="4315290"/>
                  <a:pt x="-53883" y="1571573"/>
                  <a:pt x="0" y="0"/>
                </a:cubicBezTo>
                <a:close/>
              </a:path>
            </a:pathLst>
          </a:custGeom>
          <a:solidFill>
            <a:schemeClr val="bg1">
              <a:alpha val="54000"/>
            </a:schemeClr>
          </a:solidFill>
          <a:ln w="5715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4042453521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19" dirty="0"/>
          </a:p>
        </p:txBody>
      </p:sp>
      <p:pic>
        <p:nvPicPr>
          <p:cNvPr id="9" name="Picture 8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FEEC733A-B9E4-4A8E-AB03-52C6CBF742F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01572"/>
            <a:ext cx="614269" cy="56029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Picture 10" descr="A picture containing person&#10;&#10;Description automatically generated">
            <a:extLst>
              <a:ext uri="{FF2B5EF4-FFF2-40B4-BE49-F238E27FC236}">
                <a16:creationId xmlns:a16="http://schemas.microsoft.com/office/drawing/2014/main" id="{3D2D15BE-8B6F-4498-BA99-5AF8AD98702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854000"/>
            <a:ext cx="614269" cy="4428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aphicFrame>
        <p:nvGraphicFramePr>
          <p:cNvPr id="13" name="Table 38">
            <a:extLst>
              <a:ext uri="{FF2B5EF4-FFF2-40B4-BE49-F238E27FC236}">
                <a16:creationId xmlns:a16="http://schemas.microsoft.com/office/drawing/2014/main" id="{B82C0305-09D0-4D0C-A5F0-C5DDD183B4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3777632"/>
              </p:ext>
            </p:extLst>
          </p:nvPr>
        </p:nvGraphicFramePr>
        <p:xfrm>
          <a:off x="1900" y="854000"/>
          <a:ext cx="658832" cy="600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58832">
                  <a:extLst>
                    <a:ext uri="{9D8B030D-6E8A-4147-A177-3AD203B41FA5}">
                      <a16:colId xmlns:a16="http://schemas.microsoft.com/office/drawing/2014/main" val="1521574240"/>
                    </a:ext>
                  </a:extLst>
                </a:gridCol>
              </a:tblGrid>
              <a:tr h="426739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خريطة الْحِصَّة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8841784"/>
                  </a:ext>
                </a:extLst>
              </a:tr>
              <a:tr h="417756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التَّرحيب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2836865"/>
                  </a:ext>
                </a:extLst>
              </a:tr>
              <a:tr h="555157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التاريخ+ القوانين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0114362"/>
                  </a:ext>
                </a:extLst>
              </a:tr>
              <a:tr h="555157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السَّطر الْإملائي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6757964"/>
                  </a:ext>
                </a:extLst>
              </a:tr>
              <a:tr h="555157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العنوان والأهداف</a:t>
                      </a:r>
                    </a:p>
                  </a:txBody>
                  <a:tcPr>
                    <a:solidFill>
                      <a:schemeClr val="bg1">
                        <a:lumMod val="7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6069750"/>
                  </a:ext>
                </a:extLst>
              </a:tr>
              <a:tr h="555157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التهيئة الحافزة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118580"/>
                  </a:ext>
                </a:extLst>
              </a:tr>
              <a:tr h="555157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عِرْض الدَّرس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9668503"/>
                  </a:ext>
                </a:extLst>
              </a:tr>
              <a:tr h="370555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الْأَنْشِطة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4036083"/>
                  </a:ext>
                </a:extLst>
              </a:tr>
              <a:tr h="555157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التَّغْذِية الرّاجِعة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7369752"/>
                  </a:ext>
                </a:extLst>
              </a:tr>
              <a:tr h="555157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هَل حققنا الأَهْداف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4540356"/>
                  </a:ext>
                </a:extLst>
              </a:tr>
              <a:tr h="555157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عبر عن شعورك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5808647"/>
                  </a:ext>
                </a:extLst>
              </a:tr>
              <a:tr h="317233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التَّواصل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1350686"/>
                  </a:ext>
                </a:extLst>
              </a:tr>
            </a:tbl>
          </a:graphicData>
        </a:graphic>
      </p:graphicFrame>
      <p:pic>
        <p:nvPicPr>
          <p:cNvPr id="2" name="video5994393637784390495">
            <a:hlinkClick r:id="" action="ppaction://media"/>
            <a:extLst>
              <a:ext uri="{FF2B5EF4-FFF2-40B4-BE49-F238E27FC236}">
                <a16:creationId xmlns:a16="http://schemas.microsoft.com/office/drawing/2014/main" id="{BEF83AC7-1FAE-4D9C-839C-D9EDB47E3C2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907905" y="905065"/>
            <a:ext cx="9418320" cy="5153417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2A0E264-0E84-4EE8-A624-4601758C3CA7}"/>
              </a:ext>
            </a:extLst>
          </p:cNvPr>
          <p:cNvSpPr txBox="1">
            <a:spLocks/>
          </p:cNvSpPr>
          <p:nvPr/>
        </p:nvSpPr>
        <p:spPr>
          <a:xfrm>
            <a:off x="7880667" y="91632"/>
            <a:ext cx="3974449" cy="707886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  <a:prstDash val="lgDashDotDot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1">
              <a:lnSpc>
                <a:spcPct val="100000"/>
              </a:lnSpc>
              <a:buNone/>
            </a:pPr>
            <a:r>
              <a:rPr lang="ar-BH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 Qalam Kolkatta Quranic font" panose="02000506000000020003" pitchFamily="2" charset="-78"/>
                <a:cs typeface="(AH) Manal Black" pitchFamily="2" charset="-78"/>
              </a:rPr>
              <a:t>* عَبِّر عَنْ ما تَرى بِالْفيديو:</a:t>
            </a:r>
            <a:endParaRPr lang="en-US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 Qalam Kolkatta Quranic font" panose="02000506000000020003" pitchFamily="2" charset="-78"/>
              <a:cs typeface="(AH) Manal Black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66082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  <p:sndAc>
          <p:stSnd>
            <p:snd r:embed="rId5" name="click.wav"/>
          </p:stSnd>
        </p:sndAc>
      </p:transition>
    </mc:Choice>
    <mc:Fallback xmlns="">
      <p:transition spd="slow">
        <p:fade/>
        <p:sndAc>
          <p:stSnd>
            <p:snd r:embed="rId9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1830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3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8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10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AF76BB3-4AC5-4839-8DF6-735E6F3321EE}"/>
              </a:ext>
            </a:extLst>
          </p:cNvPr>
          <p:cNvSpPr/>
          <p:nvPr/>
        </p:nvSpPr>
        <p:spPr>
          <a:xfrm>
            <a:off x="978568" y="336884"/>
            <a:ext cx="10876548" cy="6004971"/>
          </a:xfrm>
          <a:custGeom>
            <a:avLst/>
            <a:gdLst>
              <a:gd name="connsiteX0" fmla="*/ 0 w 10876548"/>
              <a:gd name="connsiteY0" fmla="*/ 0 h 6004971"/>
              <a:gd name="connsiteX1" fmla="*/ 10876548 w 10876548"/>
              <a:gd name="connsiteY1" fmla="*/ 0 h 6004971"/>
              <a:gd name="connsiteX2" fmla="*/ 10876548 w 10876548"/>
              <a:gd name="connsiteY2" fmla="*/ 6004971 h 6004971"/>
              <a:gd name="connsiteX3" fmla="*/ 0 w 10876548"/>
              <a:gd name="connsiteY3" fmla="*/ 6004971 h 6004971"/>
              <a:gd name="connsiteX4" fmla="*/ 0 w 10876548"/>
              <a:gd name="connsiteY4" fmla="*/ 0 h 6004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76548" h="6004971" fill="none" extrusionOk="0">
                <a:moveTo>
                  <a:pt x="0" y="0"/>
                </a:moveTo>
                <a:cubicBezTo>
                  <a:pt x="4310963" y="97046"/>
                  <a:pt x="7055785" y="-68204"/>
                  <a:pt x="10876548" y="0"/>
                </a:cubicBezTo>
                <a:cubicBezTo>
                  <a:pt x="10847944" y="1603968"/>
                  <a:pt x="10900177" y="4643770"/>
                  <a:pt x="10876548" y="6004971"/>
                </a:cubicBezTo>
                <a:cubicBezTo>
                  <a:pt x="8981381" y="5917289"/>
                  <a:pt x="3102740" y="5970719"/>
                  <a:pt x="0" y="6004971"/>
                </a:cubicBezTo>
                <a:cubicBezTo>
                  <a:pt x="-20681" y="4078821"/>
                  <a:pt x="-64474" y="1789767"/>
                  <a:pt x="0" y="0"/>
                </a:cubicBezTo>
                <a:close/>
              </a:path>
              <a:path w="10876548" h="6004971" stroke="0" extrusionOk="0">
                <a:moveTo>
                  <a:pt x="0" y="0"/>
                </a:moveTo>
                <a:cubicBezTo>
                  <a:pt x="5410065" y="92998"/>
                  <a:pt x="9463248" y="150390"/>
                  <a:pt x="10876548" y="0"/>
                </a:cubicBezTo>
                <a:cubicBezTo>
                  <a:pt x="10868243" y="2258307"/>
                  <a:pt x="10818451" y="4616498"/>
                  <a:pt x="10876548" y="6004971"/>
                </a:cubicBezTo>
                <a:cubicBezTo>
                  <a:pt x="5882293" y="5920241"/>
                  <a:pt x="5043416" y="5930312"/>
                  <a:pt x="0" y="6004971"/>
                </a:cubicBezTo>
                <a:cubicBezTo>
                  <a:pt x="-159031" y="4315290"/>
                  <a:pt x="-53883" y="1571573"/>
                  <a:pt x="0" y="0"/>
                </a:cubicBezTo>
                <a:close/>
              </a:path>
            </a:pathLst>
          </a:custGeom>
          <a:solidFill>
            <a:schemeClr val="bg1">
              <a:alpha val="54000"/>
            </a:schemeClr>
          </a:solidFill>
          <a:ln w="5715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4042453521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19" dirty="0"/>
          </a:p>
        </p:txBody>
      </p:sp>
      <p:pic>
        <p:nvPicPr>
          <p:cNvPr id="11" name="Picture 10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4C3F0C15-81DB-45B3-9F22-EC7C6C135E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48" y="3936357"/>
            <a:ext cx="608157" cy="55704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Picture 11" descr="A picture containing person&#10;&#10;Description automatically generated">
            <a:extLst>
              <a:ext uri="{FF2B5EF4-FFF2-40B4-BE49-F238E27FC236}">
                <a16:creationId xmlns:a16="http://schemas.microsoft.com/office/drawing/2014/main" id="{1CEBF834-4F39-4A19-97A7-F3B4943F87B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02" y="805637"/>
            <a:ext cx="628603" cy="4394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aphicFrame>
        <p:nvGraphicFramePr>
          <p:cNvPr id="13" name="Table 38">
            <a:extLst>
              <a:ext uri="{FF2B5EF4-FFF2-40B4-BE49-F238E27FC236}">
                <a16:creationId xmlns:a16="http://schemas.microsoft.com/office/drawing/2014/main" id="{F74279ED-65FD-4FAF-975F-919EFFAC6E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7893726"/>
              </p:ext>
            </p:extLst>
          </p:nvPr>
        </p:nvGraphicFramePr>
        <p:xfrm>
          <a:off x="0" y="823736"/>
          <a:ext cx="658834" cy="60342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58834">
                  <a:extLst>
                    <a:ext uri="{9D8B030D-6E8A-4147-A177-3AD203B41FA5}">
                      <a16:colId xmlns:a16="http://schemas.microsoft.com/office/drawing/2014/main" val="1521574240"/>
                    </a:ext>
                  </a:extLst>
                </a:gridCol>
              </a:tblGrid>
              <a:tr h="455218">
                <a:tc>
                  <a:txBody>
                    <a:bodyPr/>
                    <a:lstStyle/>
                    <a:p>
                      <a:pPr algn="ctr" rtl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خريطة الْحِصَّة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8841784"/>
                  </a:ext>
                </a:extLst>
              </a:tr>
              <a:tr h="420035">
                <a:tc>
                  <a:txBody>
                    <a:bodyPr/>
                    <a:lstStyle/>
                    <a:p>
                      <a:pPr algn="ctr" rtl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التَّرحيب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2836865"/>
                  </a:ext>
                </a:extLst>
              </a:tr>
              <a:tr h="558186">
                <a:tc>
                  <a:txBody>
                    <a:bodyPr/>
                    <a:lstStyle/>
                    <a:p>
                      <a:pPr algn="ctr" rtl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التاريخ+ القوانين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0114362"/>
                  </a:ext>
                </a:extLst>
              </a:tr>
              <a:tr h="558186">
                <a:tc>
                  <a:txBody>
                    <a:bodyPr/>
                    <a:lstStyle/>
                    <a:p>
                      <a:pPr algn="ctr" rtl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السَّطر الْإملائي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6757964"/>
                  </a:ext>
                </a:extLst>
              </a:tr>
              <a:tr h="558186">
                <a:tc>
                  <a:txBody>
                    <a:bodyPr/>
                    <a:lstStyle/>
                    <a:p>
                      <a:pPr algn="ctr" rtl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الْعِنوان +الْأهداف</a:t>
                      </a: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6069750"/>
                  </a:ext>
                </a:extLst>
              </a:tr>
              <a:tr h="558186">
                <a:tc>
                  <a:txBody>
                    <a:bodyPr/>
                    <a:lstStyle/>
                    <a:p>
                      <a:pPr algn="ctr" rtl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التَّهيئة الْحافِزة</a:t>
                      </a: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118580"/>
                  </a:ext>
                </a:extLst>
              </a:tr>
              <a:tr h="558186">
                <a:tc>
                  <a:txBody>
                    <a:bodyPr/>
                    <a:lstStyle/>
                    <a:p>
                      <a:pPr algn="ctr" rtl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عِرْض الدَّرس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9668503"/>
                  </a:ext>
                </a:extLst>
              </a:tr>
              <a:tr h="372577">
                <a:tc>
                  <a:txBody>
                    <a:bodyPr/>
                    <a:lstStyle/>
                    <a:p>
                      <a:pPr algn="ctr" rtl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الْأَنْشِطة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4036083"/>
                  </a:ext>
                </a:extLst>
              </a:tr>
              <a:tr h="558186">
                <a:tc>
                  <a:txBody>
                    <a:bodyPr/>
                    <a:lstStyle/>
                    <a:p>
                      <a:pPr algn="ctr" rtl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التَّغْذِية الرّاجِعة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7369752"/>
                  </a:ext>
                </a:extLst>
              </a:tr>
              <a:tr h="558186">
                <a:tc>
                  <a:txBody>
                    <a:bodyPr/>
                    <a:lstStyle/>
                    <a:p>
                      <a:pPr algn="ctr" rtl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هَل حققنا الأَهْداف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4540356"/>
                  </a:ext>
                </a:extLst>
              </a:tr>
              <a:tr h="558186">
                <a:tc>
                  <a:txBody>
                    <a:bodyPr/>
                    <a:lstStyle/>
                    <a:p>
                      <a:pPr algn="ctr" rtl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عبر عن شعورك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5808647"/>
                  </a:ext>
                </a:extLst>
              </a:tr>
              <a:tr h="318964">
                <a:tc>
                  <a:txBody>
                    <a:bodyPr/>
                    <a:lstStyle/>
                    <a:p>
                      <a:pPr algn="ctr" rtl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التَّواصل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1350686"/>
                  </a:ext>
                </a:extLst>
              </a:tr>
            </a:tbl>
          </a:graphicData>
        </a:graphic>
      </p:graphicFrame>
      <p:pic>
        <p:nvPicPr>
          <p:cNvPr id="14" name="فرح و تفاؤل">
            <a:hlinkClick r:id="" action="ppaction://media"/>
            <a:extLst>
              <a:ext uri="{FF2B5EF4-FFF2-40B4-BE49-F238E27FC236}">
                <a16:creationId xmlns:a16="http://schemas.microsoft.com/office/drawing/2014/main" id="{39B5DFC8-93DA-4562-9D6A-49443EB2461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32843" y="725165"/>
            <a:ext cx="8768443" cy="54009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A3F929C0-15C8-4B43-9B96-BDCA0BD5DFE1}"/>
              </a:ext>
            </a:extLst>
          </p:cNvPr>
          <p:cNvSpPr txBox="1">
            <a:spLocks/>
          </p:cNvSpPr>
          <p:nvPr/>
        </p:nvSpPr>
        <p:spPr>
          <a:xfrm>
            <a:off x="8522815" y="115850"/>
            <a:ext cx="3524251" cy="707886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  <a:prstDash val="lgDashDotDot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1">
              <a:lnSpc>
                <a:spcPct val="100000"/>
              </a:lnSpc>
              <a:buNone/>
            </a:pPr>
            <a:r>
              <a:rPr lang="ar-BH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 Qalam Kolkatta Quranic font" panose="02000506000000020003" pitchFamily="2" charset="-78"/>
                <a:cs typeface="(AH) Manal Black" pitchFamily="2" charset="-78"/>
              </a:rPr>
              <a:t>* اسْتَمِع إلى النَّشيد:</a:t>
            </a:r>
            <a:endParaRPr lang="en-US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 Qalam Kolkatta Quranic font" panose="02000506000000020003" pitchFamily="2" charset="-78"/>
              <a:cs typeface="(AH) Manal Black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86782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  <p:sndAc>
          <p:stSnd>
            <p:snd r:embed="rId4" name="click.wav"/>
          </p:stSnd>
        </p:sndAc>
      </p:transition>
    </mc:Choice>
    <mc:Fallback xmlns="">
      <p:transition spd="slow">
        <p:fade/>
        <p:sndAc>
          <p:stSnd>
            <p:snd r:embed="rId8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46695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7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video>
              <p:cMediaNode vol="80000">
                <p:cTn id="28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</p:childTnLst>
        </p:cTn>
      </p:par>
    </p:tnLst>
    <p:bldLst>
      <p:bldP spid="7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angle 55">
            <a:extLst>
              <a:ext uri="{FF2B5EF4-FFF2-40B4-BE49-F238E27FC236}">
                <a16:creationId xmlns:a16="http://schemas.microsoft.com/office/drawing/2014/main" id="{28063364-A09C-4E46-BFF1-3BA30006CEE5}"/>
              </a:ext>
            </a:extLst>
          </p:cNvPr>
          <p:cNvSpPr/>
          <p:nvPr/>
        </p:nvSpPr>
        <p:spPr>
          <a:xfrm>
            <a:off x="978568" y="336884"/>
            <a:ext cx="10876548" cy="6004971"/>
          </a:xfrm>
          <a:custGeom>
            <a:avLst/>
            <a:gdLst>
              <a:gd name="connsiteX0" fmla="*/ 0 w 10876548"/>
              <a:gd name="connsiteY0" fmla="*/ 0 h 6004971"/>
              <a:gd name="connsiteX1" fmla="*/ 10876548 w 10876548"/>
              <a:gd name="connsiteY1" fmla="*/ 0 h 6004971"/>
              <a:gd name="connsiteX2" fmla="*/ 10876548 w 10876548"/>
              <a:gd name="connsiteY2" fmla="*/ 6004971 h 6004971"/>
              <a:gd name="connsiteX3" fmla="*/ 0 w 10876548"/>
              <a:gd name="connsiteY3" fmla="*/ 6004971 h 6004971"/>
              <a:gd name="connsiteX4" fmla="*/ 0 w 10876548"/>
              <a:gd name="connsiteY4" fmla="*/ 0 h 6004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76548" h="6004971" fill="none" extrusionOk="0">
                <a:moveTo>
                  <a:pt x="0" y="0"/>
                </a:moveTo>
                <a:cubicBezTo>
                  <a:pt x="4310963" y="97046"/>
                  <a:pt x="7055785" y="-68204"/>
                  <a:pt x="10876548" y="0"/>
                </a:cubicBezTo>
                <a:cubicBezTo>
                  <a:pt x="10847944" y="1603968"/>
                  <a:pt x="10900177" y="4643770"/>
                  <a:pt x="10876548" y="6004971"/>
                </a:cubicBezTo>
                <a:cubicBezTo>
                  <a:pt x="8981381" y="5917289"/>
                  <a:pt x="3102740" y="5970719"/>
                  <a:pt x="0" y="6004971"/>
                </a:cubicBezTo>
                <a:cubicBezTo>
                  <a:pt x="-20681" y="4078821"/>
                  <a:pt x="-64474" y="1789767"/>
                  <a:pt x="0" y="0"/>
                </a:cubicBezTo>
                <a:close/>
              </a:path>
              <a:path w="10876548" h="6004971" stroke="0" extrusionOk="0">
                <a:moveTo>
                  <a:pt x="0" y="0"/>
                </a:moveTo>
                <a:cubicBezTo>
                  <a:pt x="5410065" y="92998"/>
                  <a:pt x="9463248" y="150390"/>
                  <a:pt x="10876548" y="0"/>
                </a:cubicBezTo>
                <a:cubicBezTo>
                  <a:pt x="10868243" y="2258307"/>
                  <a:pt x="10818451" y="4616498"/>
                  <a:pt x="10876548" y="6004971"/>
                </a:cubicBezTo>
                <a:cubicBezTo>
                  <a:pt x="5882293" y="5920241"/>
                  <a:pt x="5043416" y="5930312"/>
                  <a:pt x="0" y="6004971"/>
                </a:cubicBezTo>
                <a:cubicBezTo>
                  <a:pt x="-159031" y="4315290"/>
                  <a:pt x="-53883" y="1571573"/>
                  <a:pt x="0" y="0"/>
                </a:cubicBezTo>
                <a:close/>
              </a:path>
            </a:pathLst>
          </a:custGeom>
          <a:solidFill>
            <a:schemeClr val="bg1">
              <a:alpha val="54000"/>
            </a:schemeClr>
          </a:solidFill>
          <a:ln w="5715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4042453521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19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7D2F3B6-70FF-4187-A251-CA6DE37E6482}"/>
              </a:ext>
            </a:extLst>
          </p:cNvPr>
          <p:cNvSpPr/>
          <p:nvPr/>
        </p:nvSpPr>
        <p:spPr>
          <a:xfrm>
            <a:off x="979163" y="6582073"/>
            <a:ext cx="209290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BH" sz="1400" u="sng" dirty="0">
                <a:solidFill>
                  <a:srgbClr val="FF0000"/>
                </a:solidFill>
                <a:latin typeface="Tw Cen MT" panose="020B0602020104020603" pitchFamily="34" charset="0"/>
                <a:cs typeface="(AH) Manal Black" pitchFamily="2" charset="-78"/>
              </a:rPr>
              <a:t>*</a:t>
            </a:r>
            <a:r>
              <a:rPr lang="ar-AE" sz="1400" u="sng" dirty="0">
                <a:solidFill>
                  <a:srgbClr val="FF0000"/>
                </a:solidFill>
              </a:rPr>
              <a:t> </a:t>
            </a:r>
            <a:r>
              <a:rPr lang="ar-BH" sz="1400" u="sng" dirty="0">
                <a:cs typeface="(AH) Manal Black" pitchFamily="2" charset="-78"/>
              </a:rPr>
              <a:t>نُجيب عَن الأسئلة إجابة صحيحة</a:t>
            </a:r>
            <a:r>
              <a:rPr lang="ar-BH" sz="1400" u="sng" dirty="0">
                <a:latin typeface="Calibri" panose="020F0502020204030204" pitchFamily="34" charset="0"/>
                <a:cs typeface="(AH) Manal Black" pitchFamily="2" charset="-78"/>
              </a:rPr>
              <a:t>.</a:t>
            </a:r>
            <a:endParaRPr lang="ar-BH" sz="1400" u="sng" dirty="0">
              <a:ln w="0"/>
              <a:cs typeface="(AH) Manal Black" pitchFamily="2" charset="-78"/>
            </a:endParaRPr>
          </a:p>
        </p:txBody>
      </p:sp>
      <p:pic>
        <p:nvPicPr>
          <p:cNvPr id="12" name="Picture 11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5BF80994-3615-41D5-8A72-95B528908C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48" y="4554784"/>
            <a:ext cx="658837" cy="2957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8" name="Picture 17" descr="A picture containing person&#10;&#10;Description automatically generated">
            <a:extLst>
              <a:ext uri="{FF2B5EF4-FFF2-40B4-BE49-F238E27FC236}">
                <a16:creationId xmlns:a16="http://schemas.microsoft.com/office/drawing/2014/main" id="{B885DBD5-63E5-4AF4-A8A1-858EF668C2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30" y="913835"/>
            <a:ext cx="604454" cy="44054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aphicFrame>
        <p:nvGraphicFramePr>
          <p:cNvPr id="19" name="Table 38">
            <a:extLst>
              <a:ext uri="{FF2B5EF4-FFF2-40B4-BE49-F238E27FC236}">
                <a16:creationId xmlns:a16="http://schemas.microsoft.com/office/drawing/2014/main" id="{F3693C9E-C5BB-44B6-B3C2-A1A2DAF334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5951997"/>
              </p:ext>
            </p:extLst>
          </p:nvPr>
        </p:nvGraphicFramePr>
        <p:xfrm>
          <a:off x="0" y="881277"/>
          <a:ext cx="658835" cy="597672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58835">
                  <a:extLst>
                    <a:ext uri="{9D8B030D-6E8A-4147-A177-3AD203B41FA5}">
                      <a16:colId xmlns:a16="http://schemas.microsoft.com/office/drawing/2014/main" val="1521574240"/>
                    </a:ext>
                  </a:extLst>
                </a:gridCol>
              </a:tblGrid>
              <a:tr h="424641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خريطة الْحِصَّة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8841784"/>
                  </a:ext>
                </a:extLst>
              </a:tr>
              <a:tr h="415701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التَّرحيب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2836865"/>
                  </a:ext>
                </a:extLst>
              </a:tr>
              <a:tr h="552427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التاريخ+ القوانين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0114362"/>
                  </a:ext>
                </a:extLst>
              </a:tr>
              <a:tr h="552427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السَّطر الْإملائي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6757964"/>
                  </a:ext>
                </a:extLst>
              </a:tr>
              <a:tr h="552427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الْعِنوان +الْأهداف</a:t>
                      </a: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6069750"/>
                  </a:ext>
                </a:extLst>
              </a:tr>
              <a:tr h="552427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التَّهيئة الْحافِزة</a:t>
                      </a: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118580"/>
                  </a:ext>
                </a:extLst>
              </a:tr>
              <a:tr h="552427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عِرْض الدَّرس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9668503"/>
                  </a:ext>
                </a:extLst>
              </a:tr>
              <a:tr h="368733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الْأَنْشِطة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4036083"/>
                  </a:ext>
                </a:extLst>
              </a:tr>
              <a:tr h="552427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التَّغْذِية الرّاجِعة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7369752"/>
                  </a:ext>
                </a:extLst>
              </a:tr>
              <a:tr h="552427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هَل حققنا الأَهْداف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4540356"/>
                  </a:ext>
                </a:extLst>
              </a:tr>
              <a:tr h="552427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عبر عن شعورك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5808647"/>
                  </a:ext>
                </a:extLst>
              </a:tr>
              <a:tr h="315673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التَّواصل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1350686"/>
                  </a:ext>
                </a:extLst>
              </a:tr>
            </a:tbl>
          </a:graphicData>
        </a:graphic>
      </p:graphicFrame>
      <p:grpSp>
        <p:nvGrpSpPr>
          <p:cNvPr id="21" name="مجموعة 1">
            <a:extLst>
              <a:ext uri="{FF2B5EF4-FFF2-40B4-BE49-F238E27FC236}">
                <a16:creationId xmlns:a16="http://schemas.microsoft.com/office/drawing/2014/main" id="{17080DE6-7223-4076-A7AF-B6EA1032AAAC}"/>
              </a:ext>
            </a:extLst>
          </p:cNvPr>
          <p:cNvGrpSpPr/>
          <p:nvPr/>
        </p:nvGrpSpPr>
        <p:grpSpPr>
          <a:xfrm>
            <a:off x="958737" y="108710"/>
            <a:ext cx="1697596" cy="1410386"/>
            <a:chOff x="132967" y="79081"/>
            <a:chExt cx="8422140" cy="8782557"/>
          </a:xfrm>
        </p:grpSpPr>
        <p:graphicFrame>
          <p:nvGraphicFramePr>
            <p:cNvPr id="24" name="مخطط دائري ثنائي الأبعاد">
              <a:extLst>
                <a:ext uri="{FF2B5EF4-FFF2-40B4-BE49-F238E27FC236}">
                  <a16:creationId xmlns:a16="http://schemas.microsoft.com/office/drawing/2014/main" id="{A8E05BF7-451A-4C36-BC79-024920225F47}"/>
                </a:ext>
              </a:extLst>
            </p:cNvPr>
            <p:cNvGraphicFramePr/>
            <p:nvPr/>
          </p:nvGraphicFramePr>
          <p:xfrm>
            <a:off x="132967" y="103281"/>
            <a:ext cx="8422140" cy="842214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26" name="مربع نص 1">
              <a:extLst>
                <a:ext uri="{FF2B5EF4-FFF2-40B4-BE49-F238E27FC236}">
                  <a16:creationId xmlns:a16="http://schemas.microsoft.com/office/drawing/2014/main" id="{D376DF5C-2B37-4C5C-AB3F-F0A307546283}"/>
                </a:ext>
              </a:extLst>
            </p:cNvPr>
            <p:cNvSpPr txBox="1"/>
            <p:nvPr/>
          </p:nvSpPr>
          <p:spPr>
            <a:xfrm rot="18440284">
              <a:off x="5560142" y="1039740"/>
              <a:ext cx="1490520" cy="10259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no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3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27" name="مربع نص 1">
              <a:extLst>
                <a:ext uri="{FF2B5EF4-FFF2-40B4-BE49-F238E27FC236}">
                  <a16:creationId xmlns:a16="http://schemas.microsoft.com/office/drawing/2014/main" id="{E5D3D0E9-52B7-49B4-A734-30952C5264AA}"/>
                </a:ext>
              </a:extLst>
            </p:cNvPr>
            <p:cNvSpPr txBox="1"/>
            <p:nvPr/>
          </p:nvSpPr>
          <p:spPr>
            <a:xfrm rot="19505239">
              <a:off x="6116752" y="1133600"/>
              <a:ext cx="1801878" cy="17375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4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28" name="مربع نص 1">
              <a:extLst>
                <a:ext uri="{FF2B5EF4-FFF2-40B4-BE49-F238E27FC236}">
                  <a16:creationId xmlns:a16="http://schemas.microsoft.com/office/drawing/2014/main" id="{3FE09C4F-7B87-4216-9DD3-0260EAB969C7}"/>
                </a:ext>
              </a:extLst>
            </p:cNvPr>
            <p:cNvSpPr txBox="1"/>
            <p:nvPr/>
          </p:nvSpPr>
          <p:spPr>
            <a:xfrm rot="20374753">
              <a:off x="6484662" y="2017320"/>
              <a:ext cx="1831738" cy="17375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5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29" name="مربع نص 1">
              <a:extLst>
                <a:ext uri="{FF2B5EF4-FFF2-40B4-BE49-F238E27FC236}">
                  <a16:creationId xmlns:a16="http://schemas.microsoft.com/office/drawing/2014/main" id="{60412993-4069-4E94-87FE-BE1E367BD933}"/>
                </a:ext>
              </a:extLst>
            </p:cNvPr>
            <p:cNvSpPr txBox="1"/>
            <p:nvPr/>
          </p:nvSpPr>
          <p:spPr>
            <a:xfrm>
              <a:off x="6608021" y="3152442"/>
              <a:ext cx="1728182" cy="17375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6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30" name="مربع نص 1">
              <a:extLst>
                <a:ext uri="{FF2B5EF4-FFF2-40B4-BE49-F238E27FC236}">
                  <a16:creationId xmlns:a16="http://schemas.microsoft.com/office/drawing/2014/main" id="{D5AE7BEA-FAE7-4C4B-AB20-F10A3AD64710}"/>
                </a:ext>
              </a:extLst>
            </p:cNvPr>
            <p:cNvSpPr txBox="1"/>
            <p:nvPr/>
          </p:nvSpPr>
          <p:spPr>
            <a:xfrm rot="363085">
              <a:off x="6602720" y="3938011"/>
              <a:ext cx="1326966" cy="17375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7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31" name="مربع نص 1">
              <a:extLst>
                <a:ext uri="{FF2B5EF4-FFF2-40B4-BE49-F238E27FC236}">
                  <a16:creationId xmlns:a16="http://schemas.microsoft.com/office/drawing/2014/main" id="{03ACD023-16D8-4113-AB27-BDA91B35387C}"/>
                </a:ext>
              </a:extLst>
            </p:cNvPr>
            <p:cNvSpPr txBox="1"/>
            <p:nvPr/>
          </p:nvSpPr>
          <p:spPr>
            <a:xfrm rot="1599684">
              <a:off x="6366288" y="5013734"/>
              <a:ext cx="2050572" cy="17375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8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32" name="مربع نص 1">
              <a:extLst>
                <a:ext uri="{FF2B5EF4-FFF2-40B4-BE49-F238E27FC236}">
                  <a16:creationId xmlns:a16="http://schemas.microsoft.com/office/drawing/2014/main" id="{4EBD8A31-7142-4BA7-9FC2-364A9D76185B}"/>
                </a:ext>
              </a:extLst>
            </p:cNvPr>
            <p:cNvSpPr txBox="1"/>
            <p:nvPr/>
          </p:nvSpPr>
          <p:spPr>
            <a:xfrm rot="2176769">
              <a:off x="5974982" y="5761301"/>
              <a:ext cx="1688769" cy="17375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9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33" name="مربع نص 1">
              <a:extLst>
                <a:ext uri="{FF2B5EF4-FFF2-40B4-BE49-F238E27FC236}">
                  <a16:creationId xmlns:a16="http://schemas.microsoft.com/office/drawing/2014/main" id="{C9077792-FEF1-4D38-BEBE-2B790E9187F3}"/>
                </a:ext>
              </a:extLst>
            </p:cNvPr>
            <p:cNvSpPr txBox="1"/>
            <p:nvPr/>
          </p:nvSpPr>
          <p:spPr>
            <a:xfrm rot="3678615">
              <a:off x="5681160" y="6221134"/>
              <a:ext cx="1305354" cy="14123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10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34" name="مربع نص 1">
              <a:extLst>
                <a:ext uri="{FF2B5EF4-FFF2-40B4-BE49-F238E27FC236}">
                  <a16:creationId xmlns:a16="http://schemas.microsoft.com/office/drawing/2014/main" id="{07835DEB-C07A-43D9-AAAE-B56042DE2934}"/>
                </a:ext>
              </a:extLst>
            </p:cNvPr>
            <p:cNvSpPr txBox="1"/>
            <p:nvPr/>
          </p:nvSpPr>
          <p:spPr>
            <a:xfrm rot="4063925">
              <a:off x="4814624" y="6678762"/>
              <a:ext cx="1862443" cy="14123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11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35" name="مربع نص 1">
              <a:extLst>
                <a:ext uri="{FF2B5EF4-FFF2-40B4-BE49-F238E27FC236}">
                  <a16:creationId xmlns:a16="http://schemas.microsoft.com/office/drawing/2014/main" id="{5E81DB6F-AD7A-45D1-B3F2-C510F0154BC7}"/>
                </a:ext>
              </a:extLst>
            </p:cNvPr>
            <p:cNvSpPr txBox="1"/>
            <p:nvPr/>
          </p:nvSpPr>
          <p:spPr>
            <a:xfrm rot="4913573">
              <a:off x="3768912" y="7052981"/>
              <a:ext cx="2204986" cy="14123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12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36" name="مربع نص 1">
              <a:extLst>
                <a:ext uri="{FF2B5EF4-FFF2-40B4-BE49-F238E27FC236}">
                  <a16:creationId xmlns:a16="http://schemas.microsoft.com/office/drawing/2014/main" id="{B49BB1C8-91C9-4075-A071-7563683DB4B5}"/>
                </a:ext>
              </a:extLst>
            </p:cNvPr>
            <p:cNvSpPr txBox="1"/>
            <p:nvPr/>
          </p:nvSpPr>
          <p:spPr>
            <a:xfrm rot="5602608">
              <a:off x="3167798" y="6914109"/>
              <a:ext cx="1755210" cy="14123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13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37" name="مربع نص 1">
              <a:extLst>
                <a:ext uri="{FF2B5EF4-FFF2-40B4-BE49-F238E27FC236}">
                  <a16:creationId xmlns:a16="http://schemas.microsoft.com/office/drawing/2014/main" id="{D433CB2A-A899-4599-B904-EF4061BD9D87}"/>
                </a:ext>
              </a:extLst>
            </p:cNvPr>
            <p:cNvSpPr txBox="1"/>
            <p:nvPr/>
          </p:nvSpPr>
          <p:spPr>
            <a:xfrm rot="7351490">
              <a:off x="2129420" y="6721608"/>
              <a:ext cx="1834524" cy="14123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14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38" name="مربع نص 1">
              <a:extLst>
                <a:ext uri="{FF2B5EF4-FFF2-40B4-BE49-F238E27FC236}">
                  <a16:creationId xmlns:a16="http://schemas.microsoft.com/office/drawing/2014/main" id="{C0F95480-48FB-43CD-9F29-724E002B74E5}"/>
                </a:ext>
              </a:extLst>
            </p:cNvPr>
            <p:cNvSpPr txBox="1"/>
            <p:nvPr/>
          </p:nvSpPr>
          <p:spPr>
            <a:xfrm rot="7819312">
              <a:off x="1407599" y="6296209"/>
              <a:ext cx="1858333" cy="14123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15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39" name="مربع نص 1">
              <a:extLst>
                <a:ext uri="{FF2B5EF4-FFF2-40B4-BE49-F238E27FC236}">
                  <a16:creationId xmlns:a16="http://schemas.microsoft.com/office/drawing/2014/main" id="{3E17BB4F-0820-485B-B985-8DF5341471B6}"/>
                </a:ext>
              </a:extLst>
            </p:cNvPr>
            <p:cNvSpPr txBox="1"/>
            <p:nvPr/>
          </p:nvSpPr>
          <p:spPr>
            <a:xfrm rot="17595919">
              <a:off x="4829768" y="259850"/>
              <a:ext cx="1458190" cy="14123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cs typeface="Farsi Simple Bold" panose="02010400000000000000" pitchFamily="2" charset="-78"/>
                </a:rPr>
                <a:t>2</a:t>
              </a:r>
              <a:endParaRPr sz="1050" dirty="0">
                <a:solidFill>
                  <a:schemeClr val="tx1"/>
                </a:solidFill>
                <a:cs typeface="Farsi Simple Bold" panose="02010400000000000000" pitchFamily="2" charset="-78"/>
              </a:endParaRPr>
            </a:p>
          </p:txBody>
        </p:sp>
        <p:sp>
          <p:nvSpPr>
            <p:cNvPr id="40" name="مربع نص 1">
              <a:extLst>
                <a:ext uri="{FF2B5EF4-FFF2-40B4-BE49-F238E27FC236}">
                  <a16:creationId xmlns:a16="http://schemas.microsoft.com/office/drawing/2014/main" id="{8B2BB450-7C4C-4851-B33F-524EA525DA7C}"/>
                </a:ext>
              </a:extLst>
            </p:cNvPr>
            <p:cNvSpPr txBox="1"/>
            <p:nvPr/>
          </p:nvSpPr>
          <p:spPr>
            <a:xfrm rot="16200000">
              <a:off x="4222036" y="22283"/>
              <a:ext cx="1298732" cy="14123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cs typeface="Farsi Simple Bold" panose="02010400000000000000" pitchFamily="2" charset="-78"/>
                </a:rPr>
                <a:t>1</a:t>
              </a:r>
              <a:endParaRPr sz="1050" dirty="0">
                <a:solidFill>
                  <a:schemeClr val="tx1"/>
                </a:solidFill>
                <a:cs typeface="Farsi Simple Bold" panose="02010400000000000000" pitchFamily="2" charset="-78"/>
              </a:endParaRPr>
            </a:p>
          </p:txBody>
        </p:sp>
        <p:sp>
          <p:nvSpPr>
            <p:cNvPr id="41" name="مربع نص 1">
              <a:extLst>
                <a:ext uri="{FF2B5EF4-FFF2-40B4-BE49-F238E27FC236}">
                  <a16:creationId xmlns:a16="http://schemas.microsoft.com/office/drawing/2014/main" id="{6584B71F-ACF8-488E-833B-6B9E5F4DD496}"/>
                </a:ext>
              </a:extLst>
            </p:cNvPr>
            <p:cNvSpPr txBox="1"/>
            <p:nvPr/>
          </p:nvSpPr>
          <p:spPr>
            <a:xfrm rot="15964048">
              <a:off x="3185898" y="413722"/>
              <a:ext cx="1747271" cy="136730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54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24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42" name="مربع نص 1">
              <a:extLst>
                <a:ext uri="{FF2B5EF4-FFF2-40B4-BE49-F238E27FC236}">
                  <a16:creationId xmlns:a16="http://schemas.microsoft.com/office/drawing/2014/main" id="{51F91C1B-994D-4D58-B069-2946DCA20D7B}"/>
                </a:ext>
              </a:extLst>
            </p:cNvPr>
            <p:cNvSpPr txBox="1"/>
            <p:nvPr/>
          </p:nvSpPr>
          <p:spPr>
            <a:xfrm rot="14753142">
              <a:off x="2626578" y="464366"/>
              <a:ext cx="1501100" cy="14123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23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43" name="مربع نص 1">
              <a:extLst>
                <a:ext uri="{FF2B5EF4-FFF2-40B4-BE49-F238E27FC236}">
                  <a16:creationId xmlns:a16="http://schemas.microsoft.com/office/drawing/2014/main" id="{F246B5AE-65CB-4B90-8EC8-7BC78E6BB5EC}"/>
                </a:ext>
              </a:extLst>
            </p:cNvPr>
            <p:cNvSpPr txBox="1"/>
            <p:nvPr/>
          </p:nvSpPr>
          <p:spPr>
            <a:xfrm rot="14072817">
              <a:off x="1870279" y="939822"/>
              <a:ext cx="1556318" cy="136730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22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44" name="مربع نص 1">
              <a:extLst>
                <a:ext uri="{FF2B5EF4-FFF2-40B4-BE49-F238E27FC236}">
                  <a16:creationId xmlns:a16="http://schemas.microsoft.com/office/drawing/2014/main" id="{9D30AA99-7345-4F64-8267-9C7EF2CEBB14}"/>
                </a:ext>
              </a:extLst>
            </p:cNvPr>
            <p:cNvSpPr txBox="1"/>
            <p:nvPr/>
          </p:nvSpPr>
          <p:spPr>
            <a:xfrm rot="12854469">
              <a:off x="1154884" y="1134054"/>
              <a:ext cx="1680263" cy="17375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21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45" name="مربع نص 1">
              <a:extLst>
                <a:ext uri="{FF2B5EF4-FFF2-40B4-BE49-F238E27FC236}">
                  <a16:creationId xmlns:a16="http://schemas.microsoft.com/office/drawing/2014/main" id="{C72D6962-0E56-414E-83EC-D0ED8A56A344}"/>
                </a:ext>
              </a:extLst>
            </p:cNvPr>
            <p:cNvSpPr txBox="1"/>
            <p:nvPr/>
          </p:nvSpPr>
          <p:spPr>
            <a:xfrm rot="11455685">
              <a:off x="1157756" y="2073373"/>
              <a:ext cx="1241260" cy="17375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20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46" name="مربع نص 1">
              <a:extLst>
                <a:ext uri="{FF2B5EF4-FFF2-40B4-BE49-F238E27FC236}">
                  <a16:creationId xmlns:a16="http://schemas.microsoft.com/office/drawing/2014/main" id="{D151C8C9-1790-4687-B940-14D3950E875B}"/>
                </a:ext>
              </a:extLst>
            </p:cNvPr>
            <p:cNvSpPr txBox="1"/>
            <p:nvPr/>
          </p:nvSpPr>
          <p:spPr>
            <a:xfrm rot="11016566">
              <a:off x="1006088" y="2936709"/>
              <a:ext cx="1173239" cy="17375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19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47" name="مربع نص 1">
              <a:extLst>
                <a:ext uri="{FF2B5EF4-FFF2-40B4-BE49-F238E27FC236}">
                  <a16:creationId xmlns:a16="http://schemas.microsoft.com/office/drawing/2014/main" id="{38E58CA4-8B6F-41BE-9F54-E4624464FABB}"/>
                </a:ext>
              </a:extLst>
            </p:cNvPr>
            <p:cNvSpPr txBox="1"/>
            <p:nvPr/>
          </p:nvSpPr>
          <p:spPr>
            <a:xfrm rot="10109146">
              <a:off x="697803" y="3942042"/>
              <a:ext cx="1534398" cy="17375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18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48" name="مربع نص 1">
              <a:extLst>
                <a:ext uri="{FF2B5EF4-FFF2-40B4-BE49-F238E27FC236}">
                  <a16:creationId xmlns:a16="http://schemas.microsoft.com/office/drawing/2014/main" id="{51251836-2F5F-4713-ADA1-0E074BB8AE30}"/>
                </a:ext>
              </a:extLst>
            </p:cNvPr>
            <p:cNvSpPr txBox="1"/>
            <p:nvPr/>
          </p:nvSpPr>
          <p:spPr>
            <a:xfrm rot="9661142">
              <a:off x="816785" y="4672227"/>
              <a:ext cx="1598751" cy="17375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17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49" name="مربع نص 1">
              <a:extLst>
                <a:ext uri="{FF2B5EF4-FFF2-40B4-BE49-F238E27FC236}">
                  <a16:creationId xmlns:a16="http://schemas.microsoft.com/office/drawing/2014/main" id="{69C9BF18-A153-4E41-972B-D5D22575D36A}"/>
                </a:ext>
              </a:extLst>
            </p:cNvPr>
            <p:cNvSpPr txBox="1"/>
            <p:nvPr/>
          </p:nvSpPr>
          <p:spPr>
            <a:xfrm rot="8809057">
              <a:off x="992047" y="5546244"/>
              <a:ext cx="1832790" cy="17375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16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</p:grpSp>
      <p:sp>
        <p:nvSpPr>
          <p:cNvPr id="50" name="سهم: لليسار 25">
            <a:extLst>
              <a:ext uri="{FF2B5EF4-FFF2-40B4-BE49-F238E27FC236}">
                <a16:creationId xmlns:a16="http://schemas.microsoft.com/office/drawing/2014/main" id="{F503A9E1-DD52-4043-872C-587B1EFD44A4}"/>
              </a:ext>
            </a:extLst>
          </p:cNvPr>
          <p:cNvSpPr/>
          <p:nvPr/>
        </p:nvSpPr>
        <p:spPr>
          <a:xfrm>
            <a:off x="2430839" y="800306"/>
            <a:ext cx="159278" cy="135565"/>
          </a:xfrm>
          <a:prstGeom prst="leftArrow">
            <a:avLst>
              <a:gd name="adj1" fmla="val 41963"/>
              <a:gd name="adj2" fmla="val 82628"/>
            </a:avLst>
          </a:prstGeom>
          <a:solidFill>
            <a:schemeClr val="tx1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rtl="0">
              <a:defRPr sz="2200">
                <a:solidFill>
                  <a:srgbClr val="FFFFFF"/>
                </a:solidFill>
                <a:latin typeface="Geeza Pro Regular"/>
                <a:ea typeface="Geeza Pro Regular"/>
                <a:cs typeface="Geeza Pro Regular"/>
                <a:sym typeface="Geeza Pro Regular"/>
              </a:defRPr>
            </a:pPr>
            <a:endParaRPr sz="1600" dirty="0"/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B0C0C786-9550-4463-A331-970CD4CB571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1050" t="19162" r="41546" b="10134"/>
          <a:stretch/>
        </p:blipFill>
        <p:spPr>
          <a:xfrm>
            <a:off x="2951552" y="702333"/>
            <a:ext cx="6467861" cy="55475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288770CB-9788-4D43-9FD9-6FBDE4FB58F5}"/>
              </a:ext>
            </a:extLst>
          </p:cNvPr>
          <p:cNvSpPr/>
          <p:nvPr/>
        </p:nvSpPr>
        <p:spPr>
          <a:xfrm>
            <a:off x="4689988" y="2395921"/>
            <a:ext cx="1199535" cy="583253"/>
          </a:xfrm>
          <a:prstGeom prst="roundRect">
            <a:avLst/>
          </a:prstGeom>
          <a:solidFill>
            <a:srgbClr val="FF0000">
              <a:alpha val="43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87D29FC3-D0CB-4464-BBC9-8D063C214291}"/>
              </a:ext>
            </a:extLst>
          </p:cNvPr>
          <p:cNvSpPr/>
          <p:nvPr/>
        </p:nvSpPr>
        <p:spPr>
          <a:xfrm>
            <a:off x="3653731" y="5770175"/>
            <a:ext cx="943898" cy="499146"/>
          </a:xfrm>
          <a:prstGeom prst="roundRect">
            <a:avLst/>
          </a:prstGeom>
          <a:solidFill>
            <a:srgbClr val="FF0000">
              <a:alpha val="43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C85739D5-9CCC-445C-B196-691DCC776152}"/>
              </a:ext>
            </a:extLst>
          </p:cNvPr>
          <p:cNvSpPr/>
          <p:nvPr/>
        </p:nvSpPr>
        <p:spPr>
          <a:xfrm>
            <a:off x="3805084" y="3030927"/>
            <a:ext cx="943898" cy="583253"/>
          </a:xfrm>
          <a:prstGeom prst="roundRect">
            <a:avLst/>
          </a:prstGeom>
          <a:solidFill>
            <a:srgbClr val="FF0000">
              <a:alpha val="43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76ABDC6A-C094-4B8C-8EE4-00BE34742095}"/>
              </a:ext>
            </a:extLst>
          </p:cNvPr>
          <p:cNvSpPr/>
          <p:nvPr/>
        </p:nvSpPr>
        <p:spPr>
          <a:xfrm>
            <a:off x="6962718" y="4077084"/>
            <a:ext cx="1039130" cy="625569"/>
          </a:xfrm>
          <a:prstGeom prst="roundRect">
            <a:avLst/>
          </a:prstGeom>
          <a:solidFill>
            <a:srgbClr val="FF0000">
              <a:alpha val="43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4B006E-3E68-456B-988C-40C74C920AF5}"/>
              </a:ext>
            </a:extLst>
          </p:cNvPr>
          <p:cNvSpPr txBox="1">
            <a:spLocks/>
          </p:cNvSpPr>
          <p:nvPr/>
        </p:nvSpPr>
        <p:spPr>
          <a:xfrm>
            <a:off x="7775334" y="108710"/>
            <a:ext cx="4210568" cy="58436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  <a:prstDash val="lgDashDotDot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lnSpc>
                <a:spcPct val="100000"/>
              </a:lnSpc>
              <a:buNone/>
            </a:pPr>
            <a:r>
              <a:rPr lang="ar-BH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 Qalam Kolkatta Quranic font" panose="02000506000000020003" pitchFamily="2" charset="-78"/>
                <a:cs typeface="(AH) Manal Black" pitchFamily="2" charset="-78"/>
              </a:rPr>
              <a:t>* أجِب عَنْ الْأَسْئِلَةِ الآتِيَةِ: </a:t>
            </a:r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 Qalam Kolkatta Quranic font" panose="02000506000000020003" pitchFamily="2" charset="-78"/>
              <a:cs typeface="(AH) Manal Black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91184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  <p:sndAc>
          <p:stSnd>
            <p:snd r:embed="rId2" name="click.wav"/>
          </p:stSnd>
        </p:sndAc>
      </p:transition>
    </mc:Choice>
    <mc:Fallback xmlns="">
      <p:transition spd="slow">
        <p:fade/>
        <p:sndAc>
          <p:stSnd>
            <p:snd r:embed="rId7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34" presetClass="emph" presetSubtype="0" fill="remove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91667E-6 1.11111E-6 L 2.91667E-6 -0.07199 " pathEditMode="relative" rAng="0" ptsTypes="AA">
                                      <p:cBhvr>
                                        <p:cTn id="2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2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800"/>
                            </p:stCondLst>
                            <p:childTnLst>
                              <p:par>
                                <p:cTn id="26" presetID="34" presetClass="emph" presetSubtype="0" fill="remove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91667E-6 1.11111E-6 L 2.91667E-6 -0.07199 " pathEditMode="relative" rAng="0" ptsTypes="AA">
                                      <p:cBhvr>
                                        <p:cTn id="27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28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9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0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1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91667E-6 1.11111E-6 L 2.91667E-6 -0.07199 " pathEditMode="relative" rAng="0" ptsTypes="AA">
                                      <p:cBhvr>
                                        <p:cTn id="39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40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1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2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3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800"/>
                            </p:stCondLst>
                            <p:childTnLst>
                              <p:par>
                                <p:cTn id="45" presetID="34" presetClass="emph" presetSubtype="0" fill="hold" grpId="3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91667E-6 1.11111E-6 L 2.91667E-6 -0.07199 " pathEditMode="relative" rAng="0" ptsTypes="AA">
                                      <p:cBhvr>
                                        <p:cTn id="4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4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5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8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7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17" grpId="0" build="allAtOnce"/>
      <p:bldP spid="17" grpId="1" build="allAtOnce"/>
      <p:bldP spid="17" grpId="2" build="allAtOnce"/>
      <p:bldP spid="17" grpId="3" build="allAtOnce"/>
      <p:bldP spid="21" grpId="0" animBg="1" advAuto="0"/>
      <p:bldP spid="52" grpId="0" animBg="1"/>
      <p:bldP spid="53" grpId="0" animBg="1"/>
      <p:bldP spid="54" grpId="0" animBg="1"/>
      <p:bldP spid="55" grpId="0" animBg="1"/>
      <p:bldP spid="3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46">
            <a:extLst>
              <a:ext uri="{FF2B5EF4-FFF2-40B4-BE49-F238E27FC236}">
                <a16:creationId xmlns:a16="http://schemas.microsoft.com/office/drawing/2014/main" id="{1EB29AAB-4FE8-4ACD-AD47-A28DCFF4174E}"/>
              </a:ext>
            </a:extLst>
          </p:cNvPr>
          <p:cNvSpPr/>
          <p:nvPr/>
        </p:nvSpPr>
        <p:spPr>
          <a:xfrm>
            <a:off x="978568" y="336884"/>
            <a:ext cx="10876548" cy="6004971"/>
          </a:xfrm>
          <a:custGeom>
            <a:avLst/>
            <a:gdLst>
              <a:gd name="connsiteX0" fmla="*/ 0 w 10876548"/>
              <a:gd name="connsiteY0" fmla="*/ 0 h 6004971"/>
              <a:gd name="connsiteX1" fmla="*/ 10876548 w 10876548"/>
              <a:gd name="connsiteY1" fmla="*/ 0 h 6004971"/>
              <a:gd name="connsiteX2" fmla="*/ 10876548 w 10876548"/>
              <a:gd name="connsiteY2" fmla="*/ 6004971 h 6004971"/>
              <a:gd name="connsiteX3" fmla="*/ 0 w 10876548"/>
              <a:gd name="connsiteY3" fmla="*/ 6004971 h 6004971"/>
              <a:gd name="connsiteX4" fmla="*/ 0 w 10876548"/>
              <a:gd name="connsiteY4" fmla="*/ 0 h 6004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76548" h="6004971" fill="none" extrusionOk="0">
                <a:moveTo>
                  <a:pt x="0" y="0"/>
                </a:moveTo>
                <a:cubicBezTo>
                  <a:pt x="4310963" y="97046"/>
                  <a:pt x="7055785" y="-68204"/>
                  <a:pt x="10876548" y="0"/>
                </a:cubicBezTo>
                <a:cubicBezTo>
                  <a:pt x="10847944" y="1603968"/>
                  <a:pt x="10900177" y="4643770"/>
                  <a:pt x="10876548" y="6004971"/>
                </a:cubicBezTo>
                <a:cubicBezTo>
                  <a:pt x="8981381" y="5917289"/>
                  <a:pt x="3102740" y="5970719"/>
                  <a:pt x="0" y="6004971"/>
                </a:cubicBezTo>
                <a:cubicBezTo>
                  <a:pt x="-20681" y="4078821"/>
                  <a:pt x="-64474" y="1789767"/>
                  <a:pt x="0" y="0"/>
                </a:cubicBezTo>
                <a:close/>
              </a:path>
              <a:path w="10876548" h="6004971" stroke="0" extrusionOk="0">
                <a:moveTo>
                  <a:pt x="0" y="0"/>
                </a:moveTo>
                <a:cubicBezTo>
                  <a:pt x="5410065" y="92998"/>
                  <a:pt x="9463248" y="150390"/>
                  <a:pt x="10876548" y="0"/>
                </a:cubicBezTo>
                <a:cubicBezTo>
                  <a:pt x="10868243" y="2258307"/>
                  <a:pt x="10818451" y="4616498"/>
                  <a:pt x="10876548" y="6004971"/>
                </a:cubicBezTo>
                <a:cubicBezTo>
                  <a:pt x="5882293" y="5920241"/>
                  <a:pt x="5043416" y="5930312"/>
                  <a:pt x="0" y="6004971"/>
                </a:cubicBezTo>
                <a:cubicBezTo>
                  <a:pt x="-159031" y="4315290"/>
                  <a:pt x="-53883" y="1571573"/>
                  <a:pt x="0" y="0"/>
                </a:cubicBezTo>
                <a:close/>
              </a:path>
            </a:pathLst>
          </a:custGeom>
          <a:solidFill>
            <a:schemeClr val="bg1">
              <a:alpha val="54000"/>
            </a:schemeClr>
          </a:solidFill>
          <a:ln w="5715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4042453521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19" dirty="0"/>
          </a:p>
        </p:txBody>
      </p:sp>
      <p:pic>
        <p:nvPicPr>
          <p:cNvPr id="52" name="Picture 51" descr="A picture containing clipart&#10;&#10;Description automatically generated">
            <a:extLst>
              <a:ext uri="{FF2B5EF4-FFF2-40B4-BE49-F238E27FC236}">
                <a16:creationId xmlns:a16="http://schemas.microsoft.com/office/drawing/2014/main" id="{CA7D7CB2-9FBB-4D52-AAAB-ADF8C7E85A1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654" b="94700" l="9362" r="96170">
                        <a14:foregroundMark x1="48936" y1="5654" x2="48936" y2="5654"/>
                        <a14:foregroundMark x1="13191" y1="64311" x2="13191" y2="64311"/>
                        <a14:foregroundMark x1="82128" y1="82332" x2="82128" y2="82332"/>
                        <a14:foregroundMark x1="87660" y1="80919" x2="62979" y2="87633"/>
                        <a14:foregroundMark x1="90213" y1="81272" x2="63404" y2="88339"/>
                        <a14:foregroundMark x1="9787" y1="80919" x2="36170" y2="89399"/>
                        <a14:foregroundMark x1="10638" y1="76678" x2="12340" y2="78092"/>
                        <a14:foregroundMark x1="44255" y1="93640" x2="44255" y2="93640"/>
                        <a14:foregroundMark x1="57447" y1="89753" x2="51064" y2="95406"/>
                        <a14:foregroundMark x1="49362" y1="95406" x2="40426" y2="90106"/>
                        <a14:foregroundMark x1="94468" y1="72792" x2="85957" y2="79152"/>
                        <a14:foregroundMark x1="96170" y1="79505" x2="91915" y2="805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5644"/>
          <a:stretch/>
        </p:blipFill>
        <p:spPr>
          <a:xfrm>
            <a:off x="2270434" y="1193075"/>
            <a:ext cx="2984500" cy="2672432"/>
          </a:xfrm>
          <a:prstGeom prst="rect">
            <a:avLst/>
          </a:prstGeom>
        </p:spPr>
      </p:pic>
      <p:pic>
        <p:nvPicPr>
          <p:cNvPr id="2" name="صورة 4">
            <a:extLst>
              <a:ext uri="{FF2B5EF4-FFF2-40B4-BE49-F238E27FC236}">
                <a16:creationId xmlns:a16="http://schemas.microsoft.com/office/drawing/2014/main" id="{CA6858D7-98C4-4FE3-9D08-A83E7FF6262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1710" y="1366838"/>
            <a:ext cx="4236384" cy="2181226"/>
          </a:xfrm>
          <a:prstGeom prst="rect">
            <a:avLst/>
          </a:prstGeom>
        </p:spPr>
      </p:pic>
      <p:sp>
        <p:nvSpPr>
          <p:cNvPr id="3" name="مستطيل 17">
            <a:extLst>
              <a:ext uri="{FF2B5EF4-FFF2-40B4-BE49-F238E27FC236}">
                <a16:creationId xmlns:a16="http://schemas.microsoft.com/office/drawing/2014/main" id="{2A4B9CE8-539B-4725-968E-E2A8E7D813F3}"/>
              </a:ext>
            </a:extLst>
          </p:cNvPr>
          <p:cNvSpPr/>
          <p:nvPr/>
        </p:nvSpPr>
        <p:spPr>
          <a:xfrm>
            <a:off x="6824643" y="1614486"/>
            <a:ext cx="3650515" cy="170006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مربع نص 18">
            <a:extLst>
              <a:ext uri="{FF2B5EF4-FFF2-40B4-BE49-F238E27FC236}">
                <a16:creationId xmlns:a16="http://schemas.microsoft.com/office/drawing/2014/main" id="{0EF69815-0456-4719-822E-A0D0BD40E2E9}"/>
              </a:ext>
            </a:extLst>
          </p:cNvPr>
          <p:cNvSpPr txBox="1"/>
          <p:nvPr/>
        </p:nvSpPr>
        <p:spPr>
          <a:xfrm>
            <a:off x="7098733" y="2173630"/>
            <a:ext cx="31023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BH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(AH) Manal Black" pitchFamily="2" charset="-78"/>
              </a:rPr>
              <a:t>عَنْ ماذا تَحَدَّث النَّشيد ؟</a:t>
            </a:r>
            <a:endParaRPr lang="en-US" sz="3200" b="1" dirty="0">
              <a:solidFill>
                <a:schemeClr val="tx1">
                  <a:lumMod val="75000"/>
                  <a:lumOff val="25000"/>
                </a:schemeClr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(AH) Manal Black" pitchFamily="2" charset="-78"/>
            </a:endParaRPr>
          </a:p>
        </p:txBody>
      </p:sp>
      <p:sp>
        <p:nvSpPr>
          <p:cNvPr id="6" name="المستطيل الأخضر">
            <a:extLst>
              <a:ext uri="{FF2B5EF4-FFF2-40B4-BE49-F238E27FC236}">
                <a16:creationId xmlns:a16="http://schemas.microsoft.com/office/drawing/2014/main" id="{300E9079-CC3C-496F-99D9-552A48BAD855}"/>
              </a:ext>
            </a:extLst>
          </p:cNvPr>
          <p:cNvSpPr/>
          <p:nvPr/>
        </p:nvSpPr>
        <p:spPr>
          <a:xfrm>
            <a:off x="6674048" y="1486286"/>
            <a:ext cx="4005180" cy="1924050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اليد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D1D581E0-03EF-4B3D-A658-EBE44A99BC68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16" b="14556"/>
          <a:stretch/>
        </p:blipFill>
        <p:spPr>
          <a:xfrm>
            <a:off x="9293969" y="1019182"/>
            <a:ext cx="2124371" cy="1624775"/>
          </a:xfrm>
          <a:prstGeom prst="rect">
            <a:avLst/>
          </a:prstGeom>
        </p:spPr>
      </p:pic>
      <p:pic>
        <p:nvPicPr>
          <p:cNvPr id="9" name="صورة 6">
            <a:extLst>
              <a:ext uri="{FF2B5EF4-FFF2-40B4-BE49-F238E27FC236}">
                <a16:creationId xmlns:a16="http://schemas.microsoft.com/office/drawing/2014/main" id="{B095EB20-21E1-49A2-A933-9C877099F04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0820" y="3767131"/>
            <a:ext cx="4285731" cy="2181226"/>
          </a:xfrm>
          <a:prstGeom prst="rect">
            <a:avLst/>
          </a:prstGeom>
        </p:spPr>
      </p:pic>
      <p:sp>
        <p:nvSpPr>
          <p:cNvPr id="10" name="مستطيل 23">
            <a:extLst>
              <a:ext uri="{FF2B5EF4-FFF2-40B4-BE49-F238E27FC236}">
                <a16:creationId xmlns:a16="http://schemas.microsoft.com/office/drawing/2014/main" id="{A832F4EF-F2BA-462A-89D0-21BE837B7D66}"/>
              </a:ext>
            </a:extLst>
          </p:cNvPr>
          <p:cNvSpPr/>
          <p:nvPr/>
        </p:nvSpPr>
        <p:spPr>
          <a:xfrm>
            <a:off x="2025359" y="4024454"/>
            <a:ext cx="3676651" cy="170006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مربع نص 22">
            <a:extLst>
              <a:ext uri="{FF2B5EF4-FFF2-40B4-BE49-F238E27FC236}">
                <a16:creationId xmlns:a16="http://schemas.microsoft.com/office/drawing/2014/main" id="{29302ACD-CEF2-4874-96B2-8FE32A45F045}"/>
              </a:ext>
            </a:extLst>
          </p:cNvPr>
          <p:cNvSpPr txBox="1"/>
          <p:nvPr/>
        </p:nvSpPr>
        <p:spPr>
          <a:xfrm>
            <a:off x="2189623" y="4304382"/>
            <a:ext cx="367665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 rtl="1">
              <a:buFontTx/>
              <a:buChar char="-"/>
            </a:pPr>
            <a:r>
              <a:rPr lang="ar-SA" sz="2800" dirty="0">
                <a:cs typeface="(AH) Manal Black" pitchFamily="2" charset="-78"/>
              </a:rPr>
              <a:t>ما</a:t>
            </a:r>
            <a:r>
              <a:rPr lang="ar-AE" sz="2800" dirty="0">
                <a:cs typeface="(AH) Manal Black" pitchFamily="2" charset="-78"/>
              </a:rPr>
              <a:t> </a:t>
            </a:r>
            <a:r>
              <a:rPr lang="ar-BH" sz="2800" dirty="0">
                <a:cs typeface="(AH) Manal Black" pitchFamily="2" charset="-78"/>
              </a:rPr>
              <a:t>الْمَقْصود بِقَوْل الشَّاعِر:</a:t>
            </a:r>
          </a:p>
          <a:p>
            <a:pPr algn="ctr" rtl="1"/>
            <a:r>
              <a:rPr lang="ar-BH" sz="2800" dirty="0">
                <a:solidFill>
                  <a:srgbClr val="C00000"/>
                </a:solidFill>
                <a:cs typeface="(AH) Manal Black" pitchFamily="2" charset="-78"/>
              </a:rPr>
              <a:t>( وَبَسْمَةٍ تَأَلَّقَتْ ** عَلى الْوجوهِ بِالْمُقَلِ)</a:t>
            </a: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13" name="مستطيل: زوايا مستديرة 30">
            <a:extLst>
              <a:ext uri="{FF2B5EF4-FFF2-40B4-BE49-F238E27FC236}">
                <a16:creationId xmlns:a16="http://schemas.microsoft.com/office/drawing/2014/main" id="{20339551-31B6-466E-8716-3EBCA63E6731}"/>
              </a:ext>
            </a:extLst>
          </p:cNvPr>
          <p:cNvSpPr/>
          <p:nvPr/>
        </p:nvSpPr>
        <p:spPr>
          <a:xfrm>
            <a:off x="1874125" y="3912463"/>
            <a:ext cx="3979118" cy="1924048"/>
          </a:xfrm>
          <a:prstGeom prst="roundRect">
            <a:avLst/>
          </a:prstGeom>
          <a:solidFill>
            <a:srgbClr val="FBB5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اليد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ABBCA456-3187-4B91-9007-9D3BAF10FEA1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16" b="14556"/>
          <a:stretch/>
        </p:blipFill>
        <p:spPr>
          <a:xfrm>
            <a:off x="4549677" y="3336885"/>
            <a:ext cx="2124371" cy="1624775"/>
          </a:xfrm>
          <a:prstGeom prst="rect">
            <a:avLst/>
          </a:prstGeom>
        </p:spPr>
      </p:pic>
      <p:pic>
        <p:nvPicPr>
          <p:cNvPr id="16" name="Picture 15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721A2E77-246C-45BB-A09D-CCFF9F96E77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08" y="4554784"/>
            <a:ext cx="658837" cy="2957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7" name="Picture 16" descr="A picture containing person&#10;&#10;Description automatically generated">
            <a:extLst>
              <a:ext uri="{FF2B5EF4-FFF2-40B4-BE49-F238E27FC236}">
                <a16:creationId xmlns:a16="http://schemas.microsoft.com/office/drawing/2014/main" id="{3263311F-0550-4580-99FA-7053347C8B6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90" y="913835"/>
            <a:ext cx="604454" cy="44054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aphicFrame>
        <p:nvGraphicFramePr>
          <p:cNvPr id="18" name="Table 38">
            <a:extLst>
              <a:ext uri="{FF2B5EF4-FFF2-40B4-BE49-F238E27FC236}">
                <a16:creationId xmlns:a16="http://schemas.microsoft.com/office/drawing/2014/main" id="{7FF24561-0DAC-4BBB-903E-330DD5F30C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6463033"/>
              </p:ext>
            </p:extLst>
          </p:nvPr>
        </p:nvGraphicFramePr>
        <p:xfrm>
          <a:off x="13660" y="881277"/>
          <a:ext cx="658835" cy="597672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58835">
                  <a:extLst>
                    <a:ext uri="{9D8B030D-6E8A-4147-A177-3AD203B41FA5}">
                      <a16:colId xmlns:a16="http://schemas.microsoft.com/office/drawing/2014/main" val="1521574240"/>
                    </a:ext>
                  </a:extLst>
                </a:gridCol>
              </a:tblGrid>
              <a:tr h="424641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خريطة الْحِصَّة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8841784"/>
                  </a:ext>
                </a:extLst>
              </a:tr>
              <a:tr h="415701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التَّرحيب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2836865"/>
                  </a:ext>
                </a:extLst>
              </a:tr>
              <a:tr h="552427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التاريخ+ القوانين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0114362"/>
                  </a:ext>
                </a:extLst>
              </a:tr>
              <a:tr h="552427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السَّطر الْإملائي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6757964"/>
                  </a:ext>
                </a:extLst>
              </a:tr>
              <a:tr h="552427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الْعِنوان +الْأهداف</a:t>
                      </a: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6069750"/>
                  </a:ext>
                </a:extLst>
              </a:tr>
              <a:tr h="552427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التَّهيئة الْحافِزة</a:t>
                      </a: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118580"/>
                  </a:ext>
                </a:extLst>
              </a:tr>
              <a:tr h="552427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عِرْض الدَّرس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9668503"/>
                  </a:ext>
                </a:extLst>
              </a:tr>
              <a:tr h="368733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الْأَنْشِطة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4036083"/>
                  </a:ext>
                </a:extLst>
              </a:tr>
              <a:tr h="552427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التَّغْذِية الرّاجِعة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7369752"/>
                  </a:ext>
                </a:extLst>
              </a:tr>
              <a:tr h="552427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هَل حققنا الأَهْداف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4540356"/>
                  </a:ext>
                </a:extLst>
              </a:tr>
              <a:tr h="552427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عبر عن شعورك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5808647"/>
                  </a:ext>
                </a:extLst>
              </a:tr>
              <a:tr h="315673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التَّواصل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1350686"/>
                  </a:ext>
                </a:extLst>
              </a:tr>
            </a:tbl>
          </a:graphicData>
        </a:graphic>
      </p:graphicFrame>
      <p:grpSp>
        <p:nvGrpSpPr>
          <p:cNvPr id="19" name="مجموعة 1">
            <a:extLst>
              <a:ext uri="{FF2B5EF4-FFF2-40B4-BE49-F238E27FC236}">
                <a16:creationId xmlns:a16="http://schemas.microsoft.com/office/drawing/2014/main" id="{18BA80E0-1A27-4204-8A95-C6FC4A40A4AE}"/>
              </a:ext>
            </a:extLst>
          </p:cNvPr>
          <p:cNvGrpSpPr/>
          <p:nvPr/>
        </p:nvGrpSpPr>
        <p:grpSpPr>
          <a:xfrm>
            <a:off x="662514" y="32758"/>
            <a:ext cx="1697596" cy="1410386"/>
            <a:chOff x="132967" y="79081"/>
            <a:chExt cx="8422140" cy="8782557"/>
          </a:xfrm>
        </p:grpSpPr>
        <p:graphicFrame>
          <p:nvGraphicFramePr>
            <p:cNvPr id="20" name="مخطط دائري ثنائي الأبعاد">
              <a:extLst>
                <a:ext uri="{FF2B5EF4-FFF2-40B4-BE49-F238E27FC236}">
                  <a16:creationId xmlns:a16="http://schemas.microsoft.com/office/drawing/2014/main" id="{ABC3781E-CBB8-4BC1-A7FF-6AF83A9F0D38}"/>
                </a:ext>
              </a:extLst>
            </p:cNvPr>
            <p:cNvGraphicFramePr/>
            <p:nvPr/>
          </p:nvGraphicFramePr>
          <p:xfrm>
            <a:off x="132967" y="103281"/>
            <a:ext cx="8422140" cy="842214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3"/>
            </a:graphicData>
          </a:graphic>
        </p:graphicFrame>
        <p:sp>
          <p:nvSpPr>
            <p:cNvPr id="21" name="مربع نص 1">
              <a:extLst>
                <a:ext uri="{FF2B5EF4-FFF2-40B4-BE49-F238E27FC236}">
                  <a16:creationId xmlns:a16="http://schemas.microsoft.com/office/drawing/2014/main" id="{56975779-5727-47C5-AD4E-3FF1B8FF728F}"/>
                </a:ext>
              </a:extLst>
            </p:cNvPr>
            <p:cNvSpPr txBox="1"/>
            <p:nvPr/>
          </p:nvSpPr>
          <p:spPr>
            <a:xfrm rot="18440284">
              <a:off x="5560142" y="1039740"/>
              <a:ext cx="1490520" cy="10259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no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3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22" name="مربع نص 1">
              <a:extLst>
                <a:ext uri="{FF2B5EF4-FFF2-40B4-BE49-F238E27FC236}">
                  <a16:creationId xmlns:a16="http://schemas.microsoft.com/office/drawing/2014/main" id="{873EB72C-71DD-4D79-966B-7F757F0FC11A}"/>
                </a:ext>
              </a:extLst>
            </p:cNvPr>
            <p:cNvSpPr txBox="1"/>
            <p:nvPr/>
          </p:nvSpPr>
          <p:spPr>
            <a:xfrm rot="19505239">
              <a:off x="6116752" y="1133600"/>
              <a:ext cx="1801878" cy="17375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4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23" name="مربع نص 1">
              <a:extLst>
                <a:ext uri="{FF2B5EF4-FFF2-40B4-BE49-F238E27FC236}">
                  <a16:creationId xmlns:a16="http://schemas.microsoft.com/office/drawing/2014/main" id="{BC7C05A8-7C19-4722-976F-B3F9070B28B4}"/>
                </a:ext>
              </a:extLst>
            </p:cNvPr>
            <p:cNvSpPr txBox="1"/>
            <p:nvPr/>
          </p:nvSpPr>
          <p:spPr>
            <a:xfrm rot="20374753">
              <a:off x="6484662" y="2017320"/>
              <a:ext cx="1831738" cy="17375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5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24" name="مربع نص 1">
              <a:extLst>
                <a:ext uri="{FF2B5EF4-FFF2-40B4-BE49-F238E27FC236}">
                  <a16:creationId xmlns:a16="http://schemas.microsoft.com/office/drawing/2014/main" id="{81D2E934-D77E-45A0-B0CD-BFA0BECBD263}"/>
                </a:ext>
              </a:extLst>
            </p:cNvPr>
            <p:cNvSpPr txBox="1"/>
            <p:nvPr/>
          </p:nvSpPr>
          <p:spPr>
            <a:xfrm>
              <a:off x="6608021" y="3152442"/>
              <a:ext cx="1728182" cy="17375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6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25" name="مربع نص 1">
              <a:extLst>
                <a:ext uri="{FF2B5EF4-FFF2-40B4-BE49-F238E27FC236}">
                  <a16:creationId xmlns:a16="http://schemas.microsoft.com/office/drawing/2014/main" id="{01B1B913-1855-4970-8C3E-2F40172DE4BA}"/>
                </a:ext>
              </a:extLst>
            </p:cNvPr>
            <p:cNvSpPr txBox="1"/>
            <p:nvPr/>
          </p:nvSpPr>
          <p:spPr>
            <a:xfrm rot="363085">
              <a:off x="6602720" y="3938011"/>
              <a:ext cx="1326966" cy="17375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7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26" name="مربع نص 1">
              <a:extLst>
                <a:ext uri="{FF2B5EF4-FFF2-40B4-BE49-F238E27FC236}">
                  <a16:creationId xmlns:a16="http://schemas.microsoft.com/office/drawing/2014/main" id="{A8E7226D-EF00-4EDC-892C-3F45F4B6A03B}"/>
                </a:ext>
              </a:extLst>
            </p:cNvPr>
            <p:cNvSpPr txBox="1"/>
            <p:nvPr/>
          </p:nvSpPr>
          <p:spPr>
            <a:xfrm rot="1599684">
              <a:off x="6366288" y="5013734"/>
              <a:ext cx="2050572" cy="17375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8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27" name="مربع نص 1">
              <a:extLst>
                <a:ext uri="{FF2B5EF4-FFF2-40B4-BE49-F238E27FC236}">
                  <a16:creationId xmlns:a16="http://schemas.microsoft.com/office/drawing/2014/main" id="{5A2D92DB-651B-4336-97F3-E7948B87E896}"/>
                </a:ext>
              </a:extLst>
            </p:cNvPr>
            <p:cNvSpPr txBox="1"/>
            <p:nvPr/>
          </p:nvSpPr>
          <p:spPr>
            <a:xfrm rot="2176769">
              <a:off x="5974982" y="5761301"/>
              <a:ext cx="1688769" cy="17375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9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28" name="مربع نص 1">
              <a:extLst>
                <a:ext uri="{FF2B5EF4-FFF2-40B4-BE49-F238E27FC236}">
                  <a16:creationId xmlns:a16="http://schemas.microsoft.com/office/drawing/2014/main" id="{66019824-15D5-42B8-BEAB-BDD4290595A3}"/>
                </a:ext>
              </a:extLst>
            </p:cNvPr>
            <p:cNvSpPr txBox="1"/>
            <p:nvPr/>
          </p:nvSpPr>
          <p:spPr>
            <a:xfrm rot="3678615">
              <a:off x="5681160" y="6221134"/>
              <a:ext cx="1305354" cy="14123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10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29" name="مربع نص 1">
              <a:extLst>
                <a:ext uri="{FF2B5EF4-FFF2-40B4-BE49-F238E27FC236}">
                  <a16:creationId xmlns:a16="http://schemas.microsoft.com/office/drawing/2014/main" id="{8B5F4257-BDCD-4543-9291-30E7DC8B9D35}"/>
                </a:ext>
              </a:extLst>
            </p:cNvPr>
            <p:cNvSpPr txBox="1"/>
            <p:nvPr/>
          </p:nvSpPr>
          <p:spPr>
            <a:xfrm rot="4063925">
              <a:off x="4814624" y="6678762"/>
              <a:ext cx="1862443" cy="14123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11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30" name="مربع نص 1">
              <a:extLst>
                <a:ext uri="{FF2B5EF4-FFF2-40B4-BE49-F238E27FC236}">
                  <a16:creationId xmlns:a16="http://schemas.microsoft.com/office/drawing/2014/main" id="{C32940BC-1C07-44A0-A6E1-8F2F07602701}"/>
                </a:ext>
              </a:extLst>
            </p:cNvPr>
            <p:cNvSpPr txBox="1"/>
            <p:nvPr/>
          </p:nvSpPr>
          <p:spPr>
            <a:xfrm rot="4913573">
              <a:off x="3768912" y="7052981"/>
              <a:ext cx="2204986" cy="14123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12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31" name="مربع نص 1">
              <a:extLst>
                <a:ext uri="{FF2B5EF4-FFF2-40B4-BE49-F238E27FC236}">
                  <a16:creationId xmlns:a16="http://schemas.microsoft.com/office/drawing/2014/main" id="{86FCDDB7-DF13-4121-A1F3-0817F4A0B823}"/>
                </a:ext>
              </a:extLst>
            </p:cNvPr>
            <p:cNvSpPr txBox="1"/>
            <p:nvPr/>
          </p:nvSpPr>
          <p:spPr>
            <a:xfrm rot="5602608">
              <a:off x="3167798" y="6914109"/>
              <a:ext cx="1755210" cy="14123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13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32" name="مربع نص 1">
              <a:extLst>
                <a:ext uri="{FF2B5EF4-FFF2-40B4-BE49-F238E27FC236}">
                  <a16:creationId xmlns:a16="http://schemas.microsoft.com/office/drawing/2014/main" id="{FABF8609-3789-48C1-99BF-D9F82FD5CBC5}"/>
                </a:ext>
              </a:extLst>
            </p:cNvPr>
            <p:cNvSpPr txBox="1"/>
            <p:nvPr/>
          </p:nvSpPr>
          <p:spPr>
            <a:xfrm rot="7351490">
              <a:off x="2129420" y="6721608"/>
              <a:ext cx="1834524" cy="14123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14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33" name="مربع نص 1">
              <a:extLst>
                <a:ext uri="{FF2B5EF4-FFF2-40B4-BE49-F238E27FC236}">
                  <a16:creationId xmlns:a16="http://schemas.microsoft.com/office/drawing/2014/main" id="{5C6F1B90-0862-41EB-A5DD-283D2B72DB96}"/>
                </a:ext>
              </a:extLst>
            </p:cNvPr>
            <p:cNvSpPr txBox="1"/>
            <p:nvPr/>
          </p:nvSpPr>
          <p:spPr>
            <a:xfrm rot="7819312">
              <a:off x="1407599" y="6296209"/>
              <a:ext cx="1858333" cy="14123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15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34" name="مربع نص 1">
              <a:extLst>
                <a:ext uri="{FF2B5EF4-FFF2-40B4-BE49-F238E27FC236}">
                  <a16:creationId xmlns:a16="http://schemas.microsoft.com/office/drawing/2014/main" id="{E04D1726-66FD-49F8-A229-DBA60144C601}"/>
                </a:ext>
              </a:extLst>
            </p:cNvPr>
            <p:cNvSpPr txBox="1"/>
            <p:nvPr/>
          </p:nvSpPr>
          <p:spPr>
            <a:xfrm rot="17595919">
              <a:off x="4829768" y="259850"/>
              <a:ext cx="1458190" cy="14123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cs typeface="Farsi Simple Bold" panose="02010400000000000000" pitchFamily="2" charset="-78"/>
                </a:rPr>
                <a:t>2</a:t>
              </a:r>
              <a:endParaRPr sz="1050" dirty="0">
                <a:solidFill>
                  <a:schemeClr val="tx1"/>
                </a:solidFill>
                <a:cs typeface="Farsi Simple Bold" panose="02010400000000000000" pitchFamily="2" charset="-78"/>
              </a:endParaRPr>
            </a:p>
          </p:txBody>
        </p:sp>
        <p:sp>
          <p:nvSpPr>
            <p:cNvPr id="35" name="مربع نص 1">
              <a:extLst>
                <a:ext uri="{FF2B5EF4-FFF2-40B4-BE49-F238E27FC236}">
                  <a16:creationId xmlns:a16="http://schemas.microsoft.com/office/drawing/2014/main" id="{B9A4E4DB-7D7E-4DDE-8A7B-089A7B540925}"/>
                </a:ext>
              </a:extLst>
            </p:cNvPr>
            <p:cNvSpPr txBox="1"/>
            <p:nvPr/>
          </p:nvSpPr>
          <p:spPr>
            <a:xfrm rot="16200000">
              <a:off x="4222036" y="22283"/>
              <a:ext cx="1298732" cy="14123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cs typeface="Farsi Simple Bold" panose="02010400000000000000" pitchFamily="2" charset="-78"/>
                </a:rPr>
                <a:t>1</a:t>
              </a:r>
              <a:endParaRPr sz="1050" dirty="0">
                <a:solidFill>
                  <a:schemeClr val="tx1"/>
                </a:solidFill>
                <a:cs typeface="Farsi Simple Bold" panose="02010400000000000000" pitchFamily="2" charset="-78"/>
              </a:endParaRPr>
            </a:p>
          </p:txBody>
        </p:sp>
        <p:sp>
          <p:nvSpPr>
            <p:cNvPr id="36" name="مربع نص 1">
              <a:extLst>
                <a:ext uri="{FF2B5EF4-FFF2-40B4-BE49-F238E27FC236}">
                  <a16:creationId xmlns:a16="http://schemas.microsoft.com/office/drawing/2014/main" id="{D36F5FD8-F9A3-45CC-8E2C-BB25E5BD1D14}"/>
                </a:ext>
              </a:extLst>
            </p:cNvPr>
            <p:cNvSpPr txBox="1"/>
            <p:nvPr/>
          </p:nvSpPr>
          <p:spPr>
            <a:xfrm rot="15964048">
              <a:off x="3185898" y="413722"/>
              <a:ext cx="1747271" cy="136730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54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24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37" name="مربع نص 1">
              <a:extLst>
                <a:ext uri="{FF2B5EF4-FFF2-40B4-BE49-F238E27FC236}">
                  <a16:creationId xmlns:a16="http://schemas.microsoft.com/office/drawing/2014/main" id="{1BCA4470-00A0-43D9-9011-5B0AE4859907}"/>
                </a:ext>
              </a:extLst>
            </p:cNvPr>
            <p:cNvSpPr txBox="1"/>
            <p:nvPr/>
          </p:nvSpPr>
          <p:spPr>
            <a:xfrm rot="14753142">
              <a:off x="2626578" y="464366"/>
              <a:ext cx="1501100" cy="14123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23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38" name="مربع نص 1">
              <a:extLst>
                <a:ext uri="{FF2B5EF4-FFF2-40B4-BE49-F238E27FC236}">
                  <a16:creationId xmlns:a16="http://schemas.microsoft.com/office/drawing/2014/main" id="{7D12D1C9-FB8E-4ABF-9E06-EB93D91A19D8}"/>
                </a:ext>
              </a:extLst>
            </p:cNvPr>
            <p:cNvSpPr txBox="1"/>
            <p:nvPr/>
          </p:nvSpPr>
          <p:spPr>
            <a:xfrm rot="14072817">
              <a:off x="1870279" y="939822"/>
              <a:ext cx="1556318" cy="136730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22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39" name="مربع نص 1">
              <a:extLst>
                <a:ext uri="{FF2B5EF4-FFF2-40B4-BE49-F238E27FC236}">
                  <a16:creationId xmlns:a16="http://schemas.microsoft.com/office/drawing/2014/main" id="{5C7F2295-897D-49D8-91DA-F00501BE6EF9}"/>
                </a:ext>
              </a:extLst>
            </p:cNvPr>
            <p:cNvSpPr txBox="1"/>
            <p:nvPr/>
          </p:nvSpPr>
          <p:spPr>
            <a:xfrm rot="12854469">
              <a:off x="1154884" y="1134054"/>
              <a:ext cx="1680263" cy="17375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21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40" name="مربع نص 1">
              <a:extLst>
                <a:ext uri="{FF2B5EF4-FFF2-40B4-BE49-F238E27FC236}">
                  <a16:creationId xmlns:a16="http://schemas.microsoft.com/office/drawing/2014/main" id="{C2E61380-E0A2-493E-8694-D3BD054FB72C}"/>
                </a:ext>
              </a:extLst>
            </p:cNvPr>
            <p:cNvSpPr txBox="1"/>
            <p:nvPr/>
          </p:nvSpPr>
          <p:spPr>
            <a:xfrm rot="11455685">
              <a:off x="1157756" y="2073373"/>
              <a:ext cx="1241260" cy="17375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20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41" name="مربع نص 1">
              <a:extLst>
                <a:ext uri="{FF2B5EF4-FFF2-40B4-BE49-F238E27FC236}">
                  <a16:creationId xmlns:a16="http://schemas.microsoft.com/office/drawing/2014/main" id="{903F2907-69C3-4E37-A090-9B1077F64843}"/>
                </a:ext>
              </a:extLst>
            </p:cNvPr>
            <p:cNvSpPr txBox="1"/>
            <p:nvPr/>
          </p:nvSpPr>
          <p:spPr>
            <a:xfrm rot="11016566">
              <a:off x="1006088" y="2936709"/>
              <a:ext cx="1173239" cy="17375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19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42" name="مربع نص 1">
              <a:extLst>
                <a:ext uri="{FF2B5EF4-FFF2-40B4-BE49-F238E27FC236}">
                  <a16:creationId xmlns:a16="http://schemas.microsoft.com/office/drawing/2014/main" id="{BB0A3862-B848-46F5-B49E-047AD462526C}"/>
                </a:ext>
              </a:extLst>
            </p:cNvPr>
            <p:cNvSpPr txBox="1"/>
            <p:nvPr/>
          </p:nvSpPr>
          <p:spPr>
            <a:xfrm rot="10109146">
              <a:off x="697803" y="3942042"/>
              <a:ext cx="1534398" cy="17375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18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43" name="مربع نص 1">
              <a:extLst>
                <a:ext uri="{FF2B5EF4-FFF2-40B4-BE49-F238E27FC236}">
                  <a16:creationId xmlns:a16="http://schemas.microsoft.com/office/drawing/2014/main" id="{37897BFB-391B-4863-9D3C-0936BCDCF213}"/>
                </a:ext>
              </a:extLst>
            </p:cNvPr>
            <p:cNvSpPr txBox="1"/>
            <p:nvPr/>
          </p:nvSpPr>
          <p:spPr>
            <a:xfrm rot="9661142">
              <a:off x="816785" y="4672227"/>
              <a:ext cx="1598751" cy="17375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17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44" name="مربع نص 1">
              <a:extLst>
                <a:ext uri="{FF2B5EF4-FFF2-40B4-BE49-F238E27FC236}">
                  <a16:creationId xmlns:a16="http://schemas.microsoft.com/office/drawing/2014/main" id="{B7DDBAB0-9424-4E20-A5D0-5553CB036651}"/>
                </a:ext>
              </a:extLst>
            </p:cNvPr>
            <p:cNvSpPr txBox="1"/>
            <p:nvPr/>
          </p:nvSpPr>
          <p:spPr>
            <a:xfrm rot="8809057">
              <a:off x="992047" y="5546244"/>
              <a:ext cx="1832790" cy="17375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16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</p:grpSp>
      <p:sp>
        <p:nvSpPr>
          <p:cNvPr id="45" name="سهم: لليسار 25">
            <a:extLst>
              <a:ext uri="{FF2B5EF4-FFF2-40B4-BE49-F238E27FC236}">
                <a16:creationId xmlns:a16="http://schemas.microsoft.com/office/drawing/2014/main" id="{45814602-E3E8-4823-994D-FF21BF5C283F}"/>
              </a:ext>
            </a:extLst>
          </p:cNvPr>
          <p:cNvSpPr/>
          <p:nvPr/>
        </p:nvSpPr>
        <p:spPr>
          <a:xfrm>
            <a:off x="2134616" y="724354"/>
            <a:ext cx="159278" cy="135565"/>
          </a:xfrm>
          <a:prstGeom prst="leftArrow">
            <a:avLst>
              <a:gd name="adj1" fmla="val 41963"/>
              <a:gd name="adj2" fmla="val 82628"/>
            </a:avLst>
          </a:prstGeom>
          <a:solidFill>
            <a:schemeClr val="tx1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rtl="0">
              <a:defRPr sz="2200">
                <a:solidFill>
                  <a:srgbClr val="FFFFFF"/>
                </a:solidFill>
                <a:latin typeface="Geeza Pro Regular"/>
                <a:ea typeface="Geeza Pro Regular"/>
                <a:cs typeface="Geeza Pro Regular"/>
                <a:sym typeface="Geeza Pro Regular"/>
              </a:defRPr>
            </a:pPr>
            <a:endParaRPr sz="1600" dirty="0"/>
          </a:p>
        </p:txBody>
      </p:sp>
      <p:pic>
        <p:nvPicPr>
          <p:cNvPr id="46" name="telegram-video">
            <a:hlinkClick r:id="" action="ppaction://media"/>
            <a:extLst>
              <a:ext uri="{FF2B5EF4-FFF2-40B4-BE49-F238E27FC236}">
                <a16:creationId xmlns:a16="http://schemas.microsoft.com/office/drawing/2014/main" id="{7B8832FB-45C1-4E97-B1F1-C645C01421C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996125" y="5843350"/>
            <a:ext cx="716619" cy="616095"/>
          </a:xfrm>
          <a:prstGeom prst="rect">
            <a:avLst/>
          </a:prstGeom>
          <a:ln>
            <a:solidFill>
              <a:schemeClr val="bg1"/>
            </a:solidFill>
          </a:ln>
          <a:effectLst/>
          <a:scene3d>
            <a:camera prst="orthographicFront"/>
            <a:lightRig rig="balanced" dir="t"/>
          </a:scene3d>
          <a:sp3d prstMaterial="softEdge">
            <a:bevelT w="203200" h="101600" prst="cross"/>
            <a:contourClr>
              <a:srgbClr val="FFFFFF"/>
            </a:contourClr>
          </a:sp3d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7D16AFEC-8833-4798-9B10-23E60A340AC8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32500" b="67500" l="5183" r="93598">
                        <a14:foregroundMark x1="5183" y1="39167" x2="5183" y2="39167"/>
                        <a14:foregroundMark x1="15549" y1="64167" x2="15549" y2="64167"/>
                        <a14:foregroundMark x1="11585" y1="63750" x2="11585" y2="63750"/>
                        <a14:foregroundMark x1="93902" y1="47083" x2="93902" y2="47083"/>
                        <a14:foregroundMark x1="80488" y1="32500" x2="80488" y2="32500"/>
                        <a14:foregroundMark x1="5793" y1="37917" x2="5793" y2="37917"/>
                        <a14:foregroundMark x1="66463" y1="67500" x2="66463" y2="67500"/>
                      </a14:backgroundRemoval>
                    </a14:imgEffect>
                  </a14:imgLayer>
                </a14:imgProps>
              </a:ext>
            </a:extLst>
          </a:blip>
          <a:srcRect t="28851" b="28851"/>
          <a:stretch/>
        </p:blipFill>
        <p:spPr>
          <a:xfrm>
            <a:off x="4282799" y="169771"/>
            <a:ext cx="3124200" cy="9669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id="{A095B781-613E-4C5B-A568-4BD88938FD92}"/>
              </a:ext>
            </a:extLst>
          </p:cNvPr>
          <p:cNvSpPr txBox="1"/>
          <p:nvPr/>
        </p:nvSpPr>
        <p:spPr>
          <a:xfrm>
            <a:off x="4678626" y="241627"/>
            <a:ext cx="2314783" cy="646331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pPr algn="ctr" rtl="1"/>
            <a:r>
              <a:rPr lang="ar-QA" sz="3600" b="1" dirty="0">
                <a:ln w="6600">
                  <a:solidFill>
                    <a:schemeClr val="accent2"/>
                  </a:solidFill>
                  <a:prstDash val="solid"/>
                </a:ln>
                <a:effectLst>
                  <a:outerShdw dist="38100" dir="2700000" algn="tl" rotWithShape="0">
                    <a:schemeClr val="accent2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امسح </a:t>
            </a:r>
            <a:r>
              <a:rPr lang="ar-BH" sz="3600" b="1" dirty="0">
                <a:ln w="6600">
                  <a:solidFill>
                    <a:schemeClr val="accent2"/>
                  </a:solidFill>
                  <a:prstDash val="solid"/>
                </a:ln>
                <a:effectLst>
                  <a:outerShdw dist="38100" dir="2700000" algn="tl" rotWithShape="0">
                    <a:schemeClr val="accent2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وأجب</a:t>
            </a:r>
            <a:endParaRPr lang="en-US" sz="3600" b="1" dirty="0">
              <a:ln w="6600">
                <a:solidFill>
                  <a:schemeClr val="accent2"/>
                </a:solidFill>
                <a:prstDash val="solid"/>
              </a:ln>
              <a:effectLst>
                <a:outerShdw dist="38100" dir="2700000" algn="tl" rotWithShape="0">
                  <a:schemeClr val="accent2"/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7402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  <p:sndAc>
          <p:stSnd>
            <p:snd r:embed="rId4" name="click.wav"/>
          </p:stSnd>
        </p:sndAc>
      </p:transition>
    </mc:Choice>
    <mc:Fallback xmlns="">
      <p:transition spd="slow">
        <p:fade/>
        <p:sndAc>
          <p:stSnd>
            <p:snd r:embed="rId17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995" fill="hold"/>
                                        <p:tgtEl>
                                          <p:spTgt spid="4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3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4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083 -0.01597 C 0.01732 -0.03496 0.01276 -0.05301 0.00391 -0.05301 C -0.00625 -0.05301 -0.00964 -0.03496 -0.01289 -0.01597 C -0.01745 0.00509 -0.02096 0.02592 -0.03216 0.02592 C -0.04219 0.02592 -0.04557 0.00509 -0.05013 -0.01597 C -0.05234 -0.03496 -0.0569 -0.05301 -0.0668 -0.05301 C -0.07591 -0.05301 -0.08047 -0.03496 -0.08372 -0.01597 C -0.08711 0.00509 -0.09167 0.02592 -0.10169 0.02592 C -0.11185 0.02592 -0.11966 -0.01597 -0.11966 -0.01574 C -0.12305 -0.03496 -0.12656 -0.05301 -0.13646 -0.05301 C -0.14662 -0.05301 -0.15 -0.03496 -0.15339 -0.01597 C -0.15794 0.00509 -0.16133 0.02592 -0.17266 0.02592 C -0.18255 0.02592 -0.18607 0.00509 -0.18932 -0.01597 C -0.19388 -0.03496 -0.19727 -0.05301 -0.20729 -0.05301 C -0.21628 -0.05301 -0.22083 -0.03496 -0.22409 -0.01597 C -0.22761 0.00509 -0.23216 0.02592 -0.24206 0.02592 C -0.25221 0.02592 -0.25573 0.00509 -0.26003 -0.01597 " pathEditMode="relative" rAng="0" ptsTypes="AAAAAAAAAAAAAAAAA">
                                      <p:cBhvr>
                                        <p:cTn id="14" dur="3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049" y="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9" dur="3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" presetID="4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083 -0.01597 C 0.01731 -0.03495 0.01276 -0.05301 0.0039 -0.05301 C -0.00625 -0.05301 -0.00964 -0.03495 -0.01289 -0.01597 C -0.01745 0.00509 -0.02097 0.02593 -0.03216 0.02593 C -0.04219 0.02593 -0.04558 0.00509 -0.05013 -0.01597 C -0.05235 -0.03495 -0.0569 -0.05301 -0.0668 -0.05301 C -0.07591 -0.05301 -0.08047 -0.03495 -0.08373 -0.01597 C -0.08711 0.00509 -0.09167 0.02593 -0.1017 0.02593 C -0.11185 0.02593 -0.11966 -0.01597 -0.11966 -0.01574 C -0.12305 -0.03495 -0.12657 -0.05301 -0.13646 -0.05301 C -0.14662 -0.05301 -0.15 -0.03495 -0.15339 -0.01597 C -0.15795 0.00509 -0.16133 0.02593 -0.17266 0.02593 C -0.18256 0.02593 -0.18607 0.00509 -0.18933 -0.01597 C -0.19388 -0.03495 -0.19727 -0.05301 -0.2073 -0.05301 C -0.21628 -0.05301 -0.22084 -0.03495 -0.22409 -0.01597 C -0.22761 0.00509 -0.23216 0.02593 -0.24206 0.02593 C -0.25222 0.02593 -0.25573 0.00509 -0.26003 -0.01597 " pathEditMode="relative" rAng="0" ptsTypes="AAAAAAAAAAAAAAAAA">
                                      <p:cBhvr>
                                        <p:cTn id="22" dur="3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049" y="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6" dur="1" fill="hold"/>
                                        <p:tgtEl>
                                          <p:spTgt spid="4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video>
              <p:cMediaNode vol="80000">
                <p:cTn id="37" fill="hold" display="0">
                  <p:stCondLst>
                    <p:cond delay="indefinite"/>
                  </p:stCondLst>
                </p:cTn>
                <p:tgtEl>
                  <p:spTgt spid="46"/>
                </p:tgtEl>
              </p:cMediaNode>
            </p:video>
          </p:childTnLst>
        </p:cTn>
      </p:par>
    </p:tnLst>
    <p:bldLst>
      <p:bldP spid="6" grpId="0" animBg="1"/>
      <p:bldP spid="13" grpId="0" animBg="1"/>
      <p:bldP spid="19" grpId="0" animBg="1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>
            <a:extLst>
              <a:ext uri="{FF2B5EF4-FFF2-40B4-BE49-F238E27FC236}">
                <a16:creationId xmlns:a16="http://schemas.microsoft.com/office/drawing/2014/main" id="{ECEC4F84-D944-4F00-B1DD-5C0A2DE0B735}"/>
              </a:ext>
            </a:extLst>
          </p:cNvPr>
          <p:cNvSpPr/>
          <p:nvPr/>
        </p:nvSpPr>
        <p:spPr>
          <a:xfrm>
            <a:off x="978568" y="336884"/>
            <a:ext cx="10876548" cy="6004971"/>
          </a:xfrm>
          <a:custGeom>
            <a:avLst/>
            <a:gdLst>
              <a:gd name="connsiteX0" fmla="*/ 0 w 10876548"/>
              <a:gd name="connsiteY0" fmla="*/ 0 h 6004971"/>
              <a:gd name="connsiteX1" fmla="*/ 10876548 w 10876548"/>
              <a:gd name="connsiteY1" fmla="*/ 0 h 6004971"/>
              <a:gd name="connsiteX2" fmla="*/ 10876548 w 10876548"/>
              <a:gd name="connsiteY2" fmla="*/ 6004971 h 6004971"/>
              <a:gd name="connsiteX3" fmla="*/ 0 w 10876548"/>
              <a:gd name="connsiteY3" fmla="*/ 6004971 h 6004971"/>
              <a:gd name="connsiteX4" fmla="*/ 0 w 10876548"/>
              <a:gd name="connsiteY4" fmla="*/ 0 h 6004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76548" h="6004971" fill="none" extrusionOk="0">
                <a:moveTo>
                  <a:pt x="0" y="0"/>
                </a:moveTo>
                <a:cubicBezTo>
                  <a:pt x="4310963" y="97046"/>
                  <a:pt x="7055785" y="-68204"/>
                  <a:pt x="10876548" y="0"/>
                </a:cubicBezTo>
                <a:cubicBezTo>
                  <a:pt x="10847944" y="1603968"/>
                  <a:pt x="10900177" y="4643770"/>
                  <a:pt x="10876548" y="6004971"/>
                </a:cubicBezTo>
                <a:cubicBezTo>
                  <a:pt x="8981381" y="5917289"/>
                  <a:pt x="3102740" y="5970719"/>
                  <a:pt x="0" y="6004971"/>
                </a:cubicBezTo>
                <a:cubicBezTo>
                  <a:pt x="-20681" y="4078821"/>
                  <a:pt x="-64474" y="1789767"/>
                  <a:pt x="0" y="0"/>
                </a:cubicBezTo>
                <a:close/>
              </a:path>
              <a:path w="10876548" h="6004971" stroke="0" extrusionOk="0">
                <a:moveTo>
                  <a:pt x="0" y="0"/>
                </a:moveTo>
                <a:cubicBezTo>
                  <a:pt x="5410065" y="92998"/>
                  <a:pt x="9463248" y="150390"/>
                  <a:pt x="10876548" y="0"/>
                </a:cubicBezTo>
                <a:cubicBezTo>
                  <a:pt x="10868243" y="2258307"/>
                  <a:pt x="10818451" y="4616498"/>
                  <a:pt x="10876548" y="6004971"/>
                </a:cubicBezTo>
                <a:cubicBezTo>
                  <a:pt x="5882293" y="5920241"/>
                  <a:pt x="5043416" y="5930312"/>
                  <a:pt x="0" y="6004971"/>
                </a:cubicBezTo>
                <a:cubicBezTo>
                  <a:pt x="-159031" y="4315290"/>
                  <a:pt x="-53883" y="1571573"/>
                  <a:pt x="0" y="0"/>
                </a:cubicBezTo>
                <a:close/>
              </a:path>
            </a:pathLst>
          </a:custGeom>
          <a:solidFill>
            <a:schemeClr val="bg1">
              <a:alpha val="54000"/>
            </a:schemeClr>
          </a:solidFill>
          <a:ln w="5715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4042453521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19" dirty="0"/>
          </a:p>
        </p:txBody>
      </p:sp>
      <p:pic>
        <p:nvPicPr>
          <p:cNvPr id="2" name="Picture 1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824CAF99-FDDF-4E89-A5A5-7063C7204F7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08" y="4554784"/>
            <a:ext cx="658837" cy="2957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Picture 2" descr="A picture containing person&#10;&#10;Description automatically generated">
            <a:extLst>
              <a:ext uri="{FF2B5EF4-FFF2-40B4-BE49-F238E27FC236}">
                <a16:creationId xmlns:a16="http://schemas.microsoft.com/office/drawing/2014/main" id="{42EC110A-8DBB-41A5-B9E7-EDC4FC1D8F9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90" y="913835"/>
            <a:ext cx="604454" cy="44054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aphicFrame>
        <p:nvGraphicFramePr>
          <p:cNvPr id="4" name="Table 38">
            <a:extLst>
              <a:ext uri="{FF2B5EF4-FFF2-40B4-BE49-F238E27FC236}">
                <a16:creationId xmlns:a16="http://schemas.microsoft.com/office/drawing/2014/main" id="{8B4FEFEB-3ED3-4FA4-A0F9-2F9EB48F57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2241989"/>
              </p:ext>
            </p:extLst>
          </p:nvPr>
        </p:nvGraphicFramePr>
        <p:xfrm>
          <a:off x="13660" y="881277"/>
          <a:ext cx="658835" cy="597672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58835">
                  <a:extLst>
                    <a:ext uri="{9D8B030D-6E8A-4147-A177-3AD203B41FA5}">
                      <a16:colId xmlns:a16="http://schemas.microsoft.com/office/drawing/2014/main" val="1521574240"/>
                    </a:ext>
                  </a:extLst>
                </a:gridCol>
              </a:tblGrid>
              <a:tr h="424641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خريطة الْحِصَّة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8841784"/>
                  </a:ext>
                </a:extLst>
              </a:tr>
              <a:tr h="415701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التَّرحيب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2836865"/>
                  </a:ext>
                </a:extLst>
              </a:tr>
              <a:tr h="552427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التاريخ+ القوانين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0114362"/>
                  </a:ext>
                </a:extLst>
              </a:tr>
              <a:tr h="552427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السَّطر الْإملائي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6757964"/>
                  </a:ext>
                </a:extLst>
              </a:tr>
              <a:tr h="552427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الْعِنوان +الْأهداف</a:t>
                      </a: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6069750"/>
                  </a:ext>
                </a:extLst>
              </a:tr>
              <a:tr h="552427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التَّهيئة الْحافِزة</a:t>
                      </a: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118580"/>
                  </a:ext>
                </a:extLst>
              </a:tr>
              <a:tr h="552427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عِرْض الدَّرس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9668503"/>
                  </a:ext>
                </a:extLst>
              </a:tr>
              <a:tr h="368733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الْأَنْشِطة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4036083"/>
                  </a:ext>
                </a:extLst>
              </a:tr>
              <a:tr h="552427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التَّغْذِية الرّاجِعة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7369752"/>
                  </a:ext>
                </a:extLst>
              </a:tr>
              <a:tr h="552427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هَل حققنا الأَهْداف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4540356"/>
                  </a:ext>
                </a:extLst>
              </a:tr>
              <a:tr h="552427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عبر عن شعورك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5808647"/>
                  </a:ext>
                </a:extLst>
              </a:tr>
              <a:tr h="315673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التَّواصل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1350686"/>
                  </a:ext>
                </a:extLst>
              </a:tr>
            </a:tbl>
          </a:graphicData>
        </a:graphic>
      </p:graphicFrame>
      <p:grpSp>
        <p:nvGrpSpPr>
          <p:cNvPr id="5" name="مجموعة 1">
            <a:extLst>
              <a:ext uri="{FF2B5EF4-FFF2-40B4-BE49-F238E27FC236}">
                <a16:creationId xmlns:a16="http://schemas.microsoft.com/office/drawing/2014/main" id="{16BA0403-0CD5-40FD-B626-41E0725A0F0B}"/>
              </a:ext>
            </a:extLst>
          </p:cNvPr>
          <p:cNvGrpSpPr/>
          <p:nvPr/>
        </p:nvGrpSpPr>
        <p:grpSpPr>
          <a:xfrm>
            <a:off x="662514" y="32758"/>
            <a:ext cx="1697596" cy="1410386"/>
            <a:chOff x="132967" y="79081"/>
            <a:chExt cx="8422140" cy="8782557"/>
          </a:xfrm>
        </p:grpSpPr>
        <p:graphicFrame>
          <p:nvGraphicFramePr>
            <p:cNvPr id="6" name="مخطط دائري ثنائي الأبعاد">
              <a:extLst>
                <a:ext uri="{FF2B5EF4-FFF2-40B4-BE49-F238E27FC236}">
                  <a16:creationId xmlns:a16="http://schemas.microsoft.com/office/drawing/2014/main" id="{9167311C-3414-4C13-8288-EB75E50861C1}"/>
                </a:ext>
              </a:extLst>
            </p:cNvPr>
            <p:cNvGraphicFramePr/>
            <p:nvPr/>
          </p:nvGraphicFramePr>
          <p:xfrm>
            <a:off x="132967" y="103281"/>
            <a:ext cx="8422140" cy="842214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8"/>
            </a:graphicData>
          </a:graphic>
        </p:graphicFrame>
        <p:sp>
          <p:nvSpPr>
            <p:cNvPr id="7" name="مربع نص 1">
              <a:extLst>
                <a:ext uri="{FF2B5EF4-FFF2-40B4-BE49-F238E27FC236}">
                  <a16:creationId xmlns:a16="http://schemas.microsoft.com/office/drawing/2014/main" id="{743AF4A6-FB50-4C68-8E6D-A7EBEBC63C06}"/>
                </a:ext>
              </a:extLst>
            </p:cNvPr>
            <p:cNvSpPr txBox="1"/>
            <p:nvPr/>
          </p:nvSpPr>
          <p:spPr>
            <a:xfrm rot="18440284">
              <a:off x="5560142" y="1039740"/>
              <a:ext cx="1490520" cy="10259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no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3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8" name="مربع نص 1">
              <a:extLst>
                <a:ext uri="{FF2B5EF4-FFF2-40B4-BE49-F238E27FC236}">
                  <a16:creationId xmlns:a16="http://schemas.microsoft.com/office/drawing/2014/main" id="{CCAA4A83-D044-4A5F-BF7E-E1D365BE0E79}"/>
                </a:ext>
              </a:extLst>
            </p:cNvPr>
            <p:cNvSpPr txBox="1"/>
            <p:nvPr/>
          </p:nvSpPr>
          <p:spPr>
            <a:xfrm rot="19505239">
              <a:off x="6116752" y="1133600"/>
              <a:ext cx="1801878" cy="17375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4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9" name="مربع نص 1">
              <a:extLst>
                <a:ext uri="{FF2B5EF4-FFF2-40B4-BE49-F238E27FC236}">
                  <a16:creationId xmlns:a16="http://schemas.microsoft.com/office/drawing/2014/main" id="{7C0E2DCF-8FC3-49BF-8FD5-640739F8592E}"/>
                </a:ext>
              </a:extLst>
            </p:cNvPr>
            <p:cNvSpPr txBox="1"/>
            <p:nvPr/>
          </p:nvSpPr>
          <p:spPr>
            <a:xfrm rot="20374753">
              <a:off x="6484662" y="2017320"/>
              <a:ext cx="1831738" cy="17375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5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10" name="مربع نص 1">
              <a:extLst>
                <a:ext uri="{FF2B5EF4-FFF2-40B4-BE49-F238E27FC236}">
                  <a16:creationId xmlns:a16="http://schemas.microsoft.com/office/drawing/2014/main" id="{0AF68CEB-3F64-4E6F-B1B3-80EEEF32A869}"/>
                </a:ext>
              </a:extLst>
            </p:cNvPr>
            <p:cNvSpPr txBox="1"/>
            <p:nvPr/>
          </p:nvSpPr>
          <p:spPr>
            <a:xfrm>
              <a:off x="6608021" y="3152442"/>
              <a:ext cx="1728182" cy="17375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6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11" name="مربع نص 1">
              <a:extLst>
                <a:ext uri="{FF2B5EF4-FFF2-40B4-BE49-F238E27FC236}">
                  <a16:creationId xmlns:a16="http://schemas.microsoft.com/office/drawing/2014/main" id="{FE736B6D-1855-456E-8F0F-12D1B5319CC5}"/>
                </a:ext>
              </a:extLst>
            </p:cNvPr>
            <p:cNvSpPr txBox="1"/>
            <p:nvPr/>
          </p:nvSpPr>
          <p:spPr>
            <a:xfrm rot="363085">
              <a:off x="6602720" y="3938011"/>
              <a:ext cx="1326966" cy="17375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7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12" name="مربع نص 1">
              <a:extLst>
                <a:ext uri="{FF2B5EF4-FFF2-40B4-BE49-F238E27FC236}">
                  <a16:creationId xmlns:a16="http://schemas.microsoft.com/office/drawing/2014/main" id="{FA314B9E-4D33-4BF5-983C-BF304071BE92}"/>
                </a:ext>
              </a:extLst>
            </p:cNvPr>
            <p:cNvSpPr txBox="1"/>
            <p:nvPr/>
          </p:nvSpPr>
          <p:spPr>
            <a:xfrm rot="1599684">
              <a:off x="6366288" y="5013734"/>
              <a:ext cx="2050572" cy="17375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8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13" name="مربع نص 1">
              <a:extLst>
                <a:ext uri="{FF2B5EF4-FFF2-40B4-BE49-F238E27FC236}">
                  <a16:creationId xmlns:a16="http://schemas.microsoft.com/office/drawing/2014/main" id="{C6C2F02C-3E6E-4133-AD83-9A1D32571F19}"/>
                </a:ext>
              </a:extLst>
            </p:cNvPr>
            <p:cNvSpPr txBox="1"/>
            <p:nvPr/>
          </p:nvSpPr>
          <p:spPr>
            <a:xfrm rot="2176769">
              <a:off x="5974982" y="5761301"/>
              <a:ext cx="1688769" cy="17375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9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14" name="مربع نص 1">
              <a:extLst>
                <a:ext uri="{FF2B5EF4-FFF2-40B4-BE49-F238E27FC236}">
                  <a16:creationId xmlns:a16="http://schemas.microsoft.com/office/drawing/2014/main" id="{0E14B551-1F76-478A-BAC1-9705C21B8A82}"/>
                </a:ext>
              </a:extLst>
            </p:cNvPr>
            <p:cNvSpPr txBox="1"/>
            <p:nvPr/>
          </p:nvSpPr>
          <p:spPr>
            <a:xfrm rot="3678615">
              <a:off x="5681160" y="6221134"/>
              <a:ext cx="1305354" cy="14123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10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15" name="مربع نص 1">
              <a:extLst>
                <a:ext uri="{FF2B5EF4-FFF2-40B4-BE49-F238E27FC236}">
                  <a16:creationId xmlns:a16="http://schemas.microsoft.com/office/drawing/2014/main" id="{A08DA1F8-42AE-4D1A-9CEE-D9A67E96B147}"/>
                </a:ext>
              </a:extLst>
            </p:cNvPr>
            <p:cNvSpPr txBox="1"/>
            <p:nvPr/>
          </p:nvSpPr>
          <p:spPr>
            <a:xfrm rot="4063925">
              <a:off x="4814624" y="6678762"/>
              <a:ext cx="1862443" cy="14123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11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16" name="مربع نص 1">
              <a:extLst>
                <a:ext uri="{FF2B5EF4-FFF2-40B4-BE49-F238E27FC236}">
                  <a16:creationId xmlns:a16="http://schemas.microsoft.com/office/drawing/2014/main" id="{DB323A7B-BA83-49DA-82A4-134C2FB128C1}"/>
                </a:ext>
              </a:extLst>
            </p:cNvPr>
            <p:cNvSpPr txBox="1"/>
            <p:nvPr/>
          </p:nvSpPr>
          <p:spPr>
            <a:xfrm rot="4913573">
              <a:off x="3768912" y="7052981"/>
              <a:ext cx="2204986" cy="14123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12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17" name="مربع نص 1">
              <a:extLst>
                <a:ext uri="{FF2B5EF4-FFF2-40B4-BE49-F238E27FC236}">
                  <a16:creationId xmlns:a16="http://schemas.microsoft.com/office/drawing/2014/main" id="{C14C727A-26FD-494E-A527-8647D2A1EC24}"/>
                </a:ext>
              </a:extLst>
            </p:cNvPr>
            <p:cNvSpPr txBox="1"/>
            <p:nvPr/>
          </p:nvSpPr>
          <p:spPr>
            <a:xfrm rot="5602608">
              <a:off x="3167798" y="6914109"/>
              <a:ext cx="1755210" cy="14123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13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18" name="مربع نص 1">
              <a:extLst>
                <a:ext uri="{FF2B5EF4-FFF2-40B4-BE49-F238E27FC236}">
                  <a16:creationId xmlns:a16="http://schemas.microsoft.com/office/drawing/2014/main" id="{0EAE8EF7-2E84-4443-8902-D17706CE0DEB}"/>
                </a:ext>
              </a:extLst>
            </p:cNvPr>
            <p:cNvSpPr txBox="1"/>
            <p:nvPr/>
          </p:nvSpPr>
          <p:spPr>
            <a:xfrm rot="7351490">
              <a:off x="2129420" y="6721608"/>
              <a:ext cx="1834524" cy="14123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14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19" name="مربع نص 1">
              <a:extLst>
                <a:ext uri="{FF2B5EF4-FFF2-40B4-BE49-F238E27FC236}">
                  <a16:creationId xmlns:a16="http://schemas.microsoft.com/office/drawing/2014/main" id="{2F666785-6DBC-426C-BCC2-5830BDE058BB}"/>
                </a:ext>
              </a:extLst>
            </p:cNvPr>
            <p:cNvSpPr txBox="1"/>
            <p:nvPr/>
          </p:nvSpPr>
          <p:spPr>
            <a:xfrm rot="7819312">
              <a:off x="1407599" y="6296209"/>
              <a:ext cx="1858333" cy="14123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15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20" name="مربع نص 1">
              <a:extLst>
                <a:ext uri="{FF2B5EF4-FFF2-40B4-BE49-F238E27FC236}">
                  <a16:creationId xmlns:a16="http://schemas.microsoft.com/office/drawing/2014/main" id="{0AE043C8-64AA-441A-8441-4DFCF6FB4A6D}"/>
                </a:ext>
              </a:extLst>
            </p:cNvPr>
            <p:cNvSpPr txBox="1"/>
            <p:nvPr/>
          </p:nvSpPr>
          <p:spPr>
            <a:xfrm rot="17595919">
              <a:off x="4829768" y="259850"/>
              <a:ext cx="1458190" cy="14123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cs typeface="Farsi Simple Bold" panose="02010400000000000000" pitchFamily="2" charset="-78"/>
                </a:rPr>
                <a:t>2</a:t>
              </a:r>
              <a:endParaRPr sz="1050" dirty="0">
                <a:solidFill>
                  <a:schemeClr val="tx1"/>
                </a:solidFill>
                <a:cs typeface="Farsi Simple Bold" panose="02010400000000000000" pitchFamily="2" charset="-78"/>
              </a:endParaRPr>
            </a:p>
          </p:txBody>
        </p:sp>
        <p:sp>
          <p:nvSpPr>
            <p:cNvPr id="21" name="مربع نص 1">
              <a:extLst>
                <a:ext uri="{FF2B5EF4-FFF2-40B4-BE49-F238E27FC236}">
                  <a16:creationId xmlns:a16="http://schemas.microsoft.com/office/drawing/2014/main" id="{23421A5D-B45E-452D-A4BB-1FB70991CABF}"/>
                </a:ext>
              </a:extLst>
            </p:cNvPr>
            <p:cNvSpPr txBox="1"/>
            <p:nvPr/>
          </p:nvSpPr>
          <p:spPr>
            <a:xfrm rot="16200000">
              <a:off x="4222036" y="22283"/>
              <a:ext cx="1298732" cy="14123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cs typeface="Farsi Simple Bold" panose="02010400000000000000" pitchFamily="2" charset="-78"/>
                </a:rPr>
                <a:t>1</a:t>
              </a:r>
              <a:endParaRPr sz="1050" dirty="0">
                <a:solidFill>
                  <a:schemeClr val="tx1"/>
                </a:solidFill>
                <a:cs typeface="Farsi Simple Bold" panose="02010400000000000000" pitchFamily="2" charset="-78"/>
              </a:endParaRPr>
            </a:p>
          </p:txBody>
        </p:sp>
        <p:sp>
          <p:nvSpPr>
            <p:cNvPr id="22" name="مربع نص 1">
              <a:extLst>
                <a:ext uri="{FF2B5EF4-FFF2-40B4-BE49-F238E27FC236}">
                  <a16:creationId xmlns:a16="http://schemas.microsoft.com/office/drawing/2014/main" id="{8A55E2C8-9A7D-48BB-B936-EE14E6307391}"/>
                </a:ext>
              </a:extLst>
            </p:cNvPr>
            <p:cNvSpPr txBox="1"/>
            <p:nvPr/>
          </p:nvSpPr>
          <p:spPr>
            <a:xfrm rot="15964048">
              <a:off x="3185898" y="413722"/>
              <a:ext cx="1747271" cy="136730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54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24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23" name="مربع نص 1">
              <a:extLst>
                <a:ext uri="{FF2B5EF4-FFF2-40B4-BE49-F238E27FC236}">
                  <a16:creationId xmlns:a16="http://schemas.microsoft.com/office/drawing/2014/main" id="{97188ACF-F1B4-4CFD-8CCD-6F53C2878A53}"/>
                </a:ext>
              </a:extLst>
            </p:cNvPr>
            <p:cNvSpPr txBox="1"/>
            <p:nvPr/>
          </p:nvSpPr>
          <p:spPr>
            <a:xfrm rot="14753142">
              <a:off x="2626578" y="464366"/>
              <a:ext cx="1501100" cy="14123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23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24" name="مربع نص 1">
              <a:extLst>
                <a:ext uri="{FF2B5EF4-FFF2-40B4-BE49-F238E27FC236}">
                  <a16:creationId xmlns:a16="http://schemas.microsoft.com/office/drawing/2014/main" id="{56C3E7B9-7D3F-4E00-B7F4-9C55033F12CD}"/>
                </a:ext>
              </a:extLst>
            </p:cNvPr>
            <p:cNvSpPr txBox="1"/>
            <p:nvPr/>
          </p:nvSpPr>
          <p:spPr>
            <a:xfrm rot="14072817">
              <a:off x="1870279" y="939822"/>
              <a:ext cx="1556318" cy="136730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22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25" name="مربع نص 1">
              <a:extLst>
                <a:ext uri="{FF2B5EF4-FFF2-40B4-BE49-F238E27FC236}">
                  <a16:creationId xmlns:a16="http://schemas.microsoft.com/office/drawing/2014/main" id="{4BA6688F-2383-4ABE-89CE-B578943EB4FE}"/>
                </a:ext>
              </a:extLst>
            </p:cNvPr>
            <p:cNvSpPr txBox="1"/>
            <p:nvPr/>
          </p:nvSpPr>
          <p:spPr>
            <a:xfrm rot="12854469">
              <a:off x="1154884" y="1134054"/>
              <a:ext cx="1680263" cy="17375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21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26" name="مربع نص 1">
              <a:extLst>
                <a:ext uri="{FF2B5EF4-FFF2-40B4-BE49-F238E27FC236}">
                  <a16:creationId xmlns:a16="http://schemas.microsoft.com/office/drawing/2014/main" id="{C316818F-A4DA-410C-AF9F-E426A1EC8BC9}"/>
                </a:ext>
              </a:extLst>
            </p:cNvPr>
            <p:cNvSpPr txBox="1"/>
            <p:nvPr/>
          </p:nvSpPr>
          <p:spPr>
            <a:xfrm rot="11455685">
              <a:off x="1157756" y="2073373"/>
              <a:ext cx="1241260" cy="17375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20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27" name="مربع نص 1">
              <a:extLst>
                <a:ext uri="{FF2B5EF4-FFF2-40B4-BE49-F238E27FC236}">
                  <a16:creationId xmlns:a16="http://schemas.microsoft.com/office/drawing/2014/main" id="{DC4CC405-5351-47C2-8824-D1DE6554CABE}"/>
                </a:ext>
              </a:extLst>
            </p:cNvPr>
            <p:cNvSpPr txBox="1"/>
            <p:nvPr/>
          </p:nvSpPr>
          <p:spPr>
            <a:xfrm rot="11016566">
              <a:off x="1006088" y="2936709"/>
              <a:ext cx="1173239" cy="17375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19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28" name="مربع نص 1">
              <a:extLst>
                <a:ext uri="{FF2B5EF4-FFF2-40B4-BE49-F238E27FC236}">
                  <a16:creationId xmlns:a16="http://schemas.microsoft.com/office/drawing/2014/main" id="{AF369BB9-1F04-4423-A09F-A9043832497E}"/>
                </a:ext>
              </a:extLst>
            </p:cNvPr>
            <p:cNvSpPr txBox="1"/>
            <p:nvPr/>
          </p:nvSpPr>
          <p:spPr>
            <a:xfrm rot="10109146">
              <a:off x="697803" y="3942042"/>
              <a:ext cx="1534398" cy="17375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18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29" name="مربع نص 1">
              <a:extLst>
                <a:ext uri="{FF2B5EF4-FFF2-40B4-BE49-F238E27FC236}">
                  <a16:creationId xmlns:a16="http://schemas.microsoft.com/office/drawing/2014/main" id="{CD78F060-83AF-4E1A-BB9A-2CE0A1EFD9BF}"/>
                </a:ext>
              </a:extLst>
            </p:cNvPr>
            <p:cNvSpPr txBox="1"/>
            <p:nvPr/>
          </p:nvSpPr>
          <p:spPr>
            <a:xfrm rot="9661142">
              <a:off x="816785" y="4672227"/>
              <a:ext cx="1598751" cy="17375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17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30" name="مربع نص 1">
              <a:extLst>
                <a:ext uri="{FF2B5EF4-FFF2-40B4-BE49-F238E27FC236}">
                  <a16:creationId xmlns:a16="http://schemas.microsoft.com/office/drawing/2014/main" id="{30F136A0-3700-4CBF-9F37-472EB9EDFB9D}"/>
                </a:ext>
              </a:extLst>
            </p:cNvPr>
            <p:cNvSpPr txBox="1"/>
            <p:nvPr/>
          </p:nvSpPr>
          <p:spPr>
            <a:xfrm rot="8809057">
              <a:off x="992047" y="5546244"/>
              <a:ext cx="1832790" cy="17375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16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</p:grpSp>
      <p:sp>
        <p:nvSpPr>
          <p:cNvPr id="31" name="سهم: لليسار 25">
            <a:extLst>
              <a:ext uri="{FF2B5EF4-FFF2-40B4-BE49-F238E27FC236}">
                <a16:creationId xmlns:a16="http://schemas.microsoft.com/office/drawing/2014/main" id="{8FBCD5DD-49C6-46D5-9988-3D86A8B006B8}"/>
              </a:ext>
            </a:extLst>
          </p:cNvPr>
          <p:cNvSpPr/>
          <p:nvPr/>
        </p:nvSpPr>
        <p:spPr>
          <a:xfrm>
            <a:off x="2134616" y="724354"/>
            <a:ext cx="159278" cy="135565"/>
          </a:xfrm>
          <a:prstGeom prst="leftArrow">
            <a:avLst>
              <a:gd name="adj1" fmla="val 41963"/>
              <a:gd name="adj2" fmla="val 82628"/>
            </a:avLst>
          </a:prstGeom>
          <a:solidFill>
            <a:schemeClr val="tx1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rtl="0">
              <a:defRPr sz="2200">
                <a:solidFill>
                  <a:srgbClr val="FFFFFF"/>
                </a:solidFill>
                <a:latin typeface="Geeza Pro Regular"/>
                <a:ea typeface="Geeza Pro Regular"/>
                <a:cs typeface="Geeza Pro Regular"/>
                <a:sym typeface="Geeza Pro Regular"/>
              </a:defRPr>
            </a:pPr>
            <a:endParaRPr sz="1600" dirty="0"/>
          </a:p>
        </p:txBody>
      </p:sp>
      <p:pic>
        <p:nvPicPr>
          <p:cNvPr id="32" name="telegram-video">
            <a:hlinkClick r:id="" action="ppaction://media"/>
            <a:extLst>
              <a:ext uri="{FF2B5EF4-FFF2-40B4-BE49-F238E27FC236}">
                <a16:creationId xmlns:a16="http://schemas.microsoft.com/office/drawing/2014/main" id="{86FA7798-B48B-422E-8CCA-3459804F7D5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96125" y="5843350"/>
            <a:ext cx="716619" cy="616095"/>
          </a:xfrm>
          <a:prstGeom prst="rect">
            <a:avLst/>
          </a:prstGeom>
          <a:ln>
            <a:solidFill>
              <a:schemeClr val="bg1"/>
            </a:solidFill>
          </a:ln>
          <a:effectLst/>
          <a:scene3d>
            <a:camera prst="orthographicFront"/>
            <a:lightRig rig="balanced" dir="t"/>
          </a:scene3d>
          <a:sp3d prstMaterial="softEdge">
            <a:bevelT w="203200" h="101600" prst="cross"/>
            <a:contourClr>
              <a:srgbClr val="FFFFFF"/>
            </a:contourClr>
          </a:sp3d>
        </p:spPr>
      </p:pic>
      <p:pic>
        <p:nvPicPr>
          <p:cNvPr id="33" name="صورة 8">
            <a:extLst>
              <a:ext uri="{FF2B5EF4-FFF2-40B4-BE49-F238E27FC236}">
                <a16:creationId xmlns:a16="http://schemas.microsoft.com/office/drawing/2014/main" id="{6A562449-6A52-4E54-98A0-920B1F9415B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5666" y="1165732"/>
            <a:ext cx="4236383" cy="2181226"/>
          </a:xfrm>
          <a:prstGeom prst="rect">
            <a:avLst/>
          </a:prstGeom>
        </p:spPr>
      </p:pic>
      <p:sp>
        <p:nvSpPr>
          <p:cNvPr id="34" name="مستطيل 26">
            <a:extLst>
              <a:ext uri="{FF2B5EF4-FFF2-40B4-BE49-F238E27FC236}">
                <a16:creationId xmlns:a16="http://schemas.microsoft.com/office/drawing/2014/main" id="{932E3520-4519-4F78-A8B1-38DA0CB3DAA6}"/>
              </a:ext>
            </a:extLst>
          </p:cNvPr>
          <p:cNvSpPr/>
          <p:nvPr/>
        </p:nvSpPr>
        <p:spPr>
          <a:xfrm>
            <a:off x="7065530" y="1406312"/>
            <a:ext cx="3676651" cy="170006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5" name="صورة 14">
            <a:extLst>
              <a:ext uri="{FF2B5EF4-FFF2-40B4-BE49-F238E27FC236}">
                <a16:creationId xmlns:a16="http://schemas.microsoft.com/office/drawing/2014/main" id="{42F8E38E-F90A-46A7-B84F-A3CCFC08A26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2828" b="93131" l="5000" r="95667">
                        <a14:foregroundMark x1="59000" y1="17172" x2="26667" y2="25455"/>
                        <a14:foregroundMark x1="26667" y1="25455" x2="13333" y2="32323"/>
                        <a14:foregroundMark x1="13333" y1="32323" x2="9667" y2="43434"/>
                        <a14:foregroundMark x1="9667" y1="43434" x2="14000" y2="55960"/>
                        <a14:foregroundMark x1="14000" y1="55960" x2="24667" y2="64242"/>
                        <a14:foregroundMark x1="24667" y1="64242" x2="65000" y2="66061"/>
                        <a14:foregroundMark x1="65000" y1="66061" x2="87333" y2="53737"/>
                        <a14:foregroundMark x1="87333" y1="53737" x2="89000" y2="36768"/>
                        <a14:foregroundMark x1="89000" y1="36768" x2="83667" y2="25859"/>
                        <a14:foregroundMark x1="83667" y1="25859" x2="63000" y2="17980"/>
                        <a14:foregroundMark x1="63000" y1="17980" x2="63000" y2="17980"/>
                        <a14:foregroundMark x1="51000" y1="17980" x2="31667" y2="19394"/>
                        <a14:foregroundMark x1="31667" y1="19394" x2="18667" y2="25657"/>
                        <a14:foregroundMark x1="47000" y1="15758" x2="41667" y2="5253"/>
                        <a14:foregroundMark x1="41667" y1="5253" x2="22000" y2="7071"/>
                        <a14:foregroundMark x1="22000" y1="7071" x2="29667" y2="16970"/>
                        <a14:foregroundMark x1="50000" y1="15556" x2="59000" y2="5859"/>
                        <a14:foregroundMark x1="59000" y1="5859" x2="75667" y2="6869"/>
                        <a14:foregroundMark x1="75667" y1="6869" x2="74333" y2="19192"/>
                        <a14:foregroundMark x1="65667" y1="4040" x2="56667" y2="9697"/>
                        <a14:foregroundMark x1="41333" y1="3636" x2="28667" y2="3434"/>
                        <a14:foregroundMark x1="56667" y1="3232" x2="66000" y2="5051"/>
                        <a14:foregroundMark x1="95333" y1="34949" x2="95667" y2="51313"/>
                        <a14:foregroundMark x1="2667" y1="39394" x2="5000" y2="52525"/>
                        <a14:foregroundMark x1="5000" y1="52525" x2="10667" y2="56566"/>
                        <a14:foregroundMark x1="42333" y1="91313" x2="23667" y2="91313"/>
                        <a14:foregroundMark x1="23667" y1="91313" x2="22667" y2="9313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920354" y="4962378"/>
            <a:ext cx="1068437" cy="1459780"/>
          </a:xfrm>
          <a:prstGeom prst="rect">
            <a:avLst/>
          </a:prstGeom>
        </p:spPr>
      </p:pic>
      <p:sp>
        <p:nvSpPr>
          <p:cNvPr id="36" name="مربع نص 27">
            <a:extLst>
              <a:ext uri="{FF2B5EF4-FFF2-40B4-BE49-F238E27FC236}">
                <a16:creationId xmlns:a16="http://schemas.microsoft.com/office/drawing/2014/main" id="{EA1BC5D1-2A38-4029-8D52-622F88E47F16}"/>
              </a:ext>
            </a:extLst>
          </p:cNvPr>
          <p:cNvSpPr txBox="1"/>
          <p:nvPr/>
        </p:nvSpPr>
        <p:spPr>
          <a:xfrm>
            <a:off x="7425851" y="1999948"/>
            <a:ext cx="27991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BH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(AH) Manal Black" pitchFamily="2" charset="-78"/>
              </a:rPr>
              <a:t>بِماذا يَأْتينا الْغَدِ ؟</a:t>
            </a:r>
            <a:endParaRPr lang="en-US" sz="3200" dirty="0">
              <a:solidFill>
                <a:schemeClr val="tx1">
                  <a:lumMod val="75000"/>
                  <a:lumOff val="25000"/>
                </a:schemeClr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(AH) Manal Black" pitchFamily="2" charset="-78"/>
            </a:endParaRPr>
          </a:p>
        </p:txBody>
      </p:sp>
      <p:sp>
        <p:nvSpPr>
          <p:cNvPr id="37" name="مستطيل: زوايا مستديرة 28">
            <a:extLst>
              <a:ext uri="{FF2B5EF4-FFF2-40B4-BE49-F238E27FC236}">
                <a16:creationId xmlns:a16="http://schemas.microsoft.com/office/drawing/2014/main" id="{EA63880D-B654-4754-868F-A8A6881307C5}"/>
              </a:ext>
            </a:extLst>
          </p:cNvPr>
          <p:cNvSpPr/>
          <p:nvPr/>
        </p:nvSpPr>
        <p:spPr>
          <a:xfrm>
            <a:off x="6963187" y="1334412"/>
            <a:ext cx="3974838" cy="1905000"/>
          </a:xfrm>
          <a:prstGeom prst="roundRect">
            <a:avLst/>
          </a:prstGeom>
          <a:solidFill>
            <a:srgbClr val="F27C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8" name="اليد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A7E904BF-1C09-4062-A13E-5DF3E534074D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16" b="14556"/>
          <a:stretch/>
        </p:blipFill>
        <p:spPr>
          <a:xfrm>
            <a:off x="9613960" y="724354"/>
            <a:ext cx="2124371" cy="1624775"/>
          </a:xfrm>
          <a:prstGeom prst="rect">
            <a:avLst/>
          </a:prstGeom>
        </p:spPr>
      </p:pic>
      <p:pic>
        <p:nvPicPr>
          <p:cNvPr id="39" name="صورة 10">
            <a:extLst>
              <a:ext uri="{FF2B5EF4-FFF2-40B4-BE49-F238E27FC236}">
                <a16:creationId xmlns:a16="http://schemas.microsoft.com/office/drawing/2014/main" id="{C6D4CF40-347F-4F53-9322-DD841CDD570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6212" y="3676187"/>
            <a:ext cx="4236384" cy="2181226"/>
          </a:xfrm>
          <a:prstGeom prst="rect">
            <a:avLst/>
          </a:prstGeom>
        </p:spPr>
      </p:pic>
      <p:sp>
        <p:nvSpPr>
          <p:cNvPr id="40" name="مستطيل 20">
            <a:extLst>
              <a:ext uri="{FF2B5EF4-FFF2-40B4-BE49-F238E27FC236}">
                <a16:creationId xmlns:a16="http://schemas.microsoft.com/office/drawing/2014/main" id="{E7E5452C-0E5C-47C1-9FEA-5B553566C99D}"/>
              </a:ext>
            </a:extLst>
          </p:cNvPr>
          <p:cNvSpPr/>
          <p:nvPr/>
        </p:nvSpPr>
        <p:spPr>
          <a:xfrm>
            <a:off x="2255826" y="3923835"/>
            <a:ext cx="3676651" cy="170006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مربع نص 21">
            <a:extLst>
              <a:ext uri="{FF2B5EF4-FFF2-40B4-BE49-F238E27FC236}">
                <a16:creationId xmlns:a16="http://schemas.microsoft.com/office/drawing/2014/main" id="{1059B99A-A995-4FD3-8BC5-C75B9B89A8D4}"/>
              </a:ext>
            </a:extLst>
          </p:cNvPr>
          <p:cNvSpPr txBox="1"/>
          <p:nvPr/>
        </p:nvSpPr>
        <p:spPr>
          <a:xfrm>
            <a:off x="2305866" y="4218409"/>
            <a:ext cx="352881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BH" sz="2800" dirty="0">
                <a:cs typeface="(AH) Manal Black" pitchFamily="2" charset="-78"/>
              </a:rPr>
              <a:t>ما ضِدْ " التَّفاؤُلِ" في قَوْلِ الشّاعِرِ: </a:t>
            </a:r>
            <a:r>
              <a:rPr lang="ar-BH" sz="2800" dirty="0">
                <a:solidFill>
                  <a:srgbClr val="C00000"/>
                </a:solidFill>
                <a:cs typeface="(AH) Manal Black" pitchFamily="2" charset="-78"/>
              </a:rPr>
              <a:t>( نَعيشُ في تَفاؤُلٍ** وَنَرْفُضُ التَّشاؤُمُ)</a:t>
            </a:r>
            <a:r>
              <a:rPr lang="ar-AE" sz="2800" dirty="0">
                <a:cs typeface="(AH) Manal Black" pitchFamily="2" charset="-78"/>
              </a:rPr>
              <a:t>؟</a:t>
            </a: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43" name="مستطيل: زوايا مستديرة 24">
            <a:extLst>
              <a:ext uri="{FF2B5EF4-FFF2-40B4-BE49-F238E27FC236}">
                <a16:creationId xmlns:a16="http://schemas.microsoft.com/office/drawing/2014/main" id="{7B35189E-4689-4D4C-A0E5-3AB08C5C69A9}"/>
              </a:ext>
            </a:extLst>
          </p:cNvPr>
          <p:cNvSpPr/>
          <p:nvPr/>
        </p:nvSpPr>
        <p:spPr>
          <a:xfrm>
            <a:off x="2152217" y="3831297"/>
            <a:ext cx="3883868" cy="1885141"/>
          </a:xfrm>
          <a:prstGeom prst="roundRect">
            <a:avLst/>
          </a:prstGeom>
          <a:solidFill>
            <a:srgbClr val="A250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4" name="اليد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DB9F50D4-8E3F-41DB-8318-44882C0D38D1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16" b="14556"/>
          <a:stretch/>
        </p:blipFill>
        <p:spPr>
          <a:xfrm>
            <a:off x="4793211" y="3240036"/>
            <a:ext cx="2124371" cy="1624775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DA1A8A49-4D56-4670-BBD9-8EC015074C2D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32500" b="67500" l="5183" r="93598">
                        <a14:foregroundMark x1="5183" y1="39167" x2="5183" y2="39167"/>
                        <a14:foregroundMark x1="15549" y1="64167" x2="15549" y2="64167"/>
                        <a14:foregroundMark x1="11585" y1="63750" x2="11585" y2="63750"/>
                        <a14:foregroundMark x1="93902" y1="47083" x2="93902" y2="47083"/>
                        <a14:foregroundMark x1="80488" y1="32500" x2="80488" y2="32500"/>
                        <a14:foregroundMark x1="5793" y1="37917" x2="5793" y2="37917"/>
                        <a14:foregroundMark x1="66463" y1="67500" x2="66463" y2="67500"/>
                      </a14:backgroundRemoval>
                    </a14:imgEffect>
                  </a14:imgLayer>
                </a14:imgProps>
              </a:ext>
            </a:extLst>
          </a:blip>
          <a:srcRect t="28851" b="28851"/>
          <a:stretch/>
        </p:blipFill>
        <p:spPr>
          <a:xfrm>
            <a:off x="4282799" y="169771"/>
            <a:ext cx="3124200" cy="9669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DEE4F67F-BEBD-405B-82DA-B2A98BF37F07}"/>
              </a:ext>
            </a:extLst>
          </p:cNvPr>
          <p:cNvSpPr txBox="1"/>
          <p:nvPr/>
        </p:nvSpPr>
        <p:spPr>
          <a:xfrm>
            <a:off x="4678626" y="241627"/>
            <a:ext cx="2314783" cy="646331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pPr algn="ctr" rtl="1"/>
            <a:r>
              <a:rPr lang="ar-QA" sz="3600" b="1" dirty="0">
                <a:ln w="6600">
                  <a:solidFill>
                    <a:schemeClr val="accent2"/>
                  </a:solidFill>
                  <a:prstDash val="solid"/>
                </a:ln>
                <a:effectLst>
                  <a:outerShdw dist="38100" dir="2700000" algn="tl" rotWithShape="0">
                    <a:schemeClr val="accent2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امسح </a:t>
            </a:r>
            <a:r>
              <a:rPr lang="ar-BH" sz="3600" b="1" dirty="0">
                <a:ln w="6600">
                  <a:solidFill>
                    <a:schemeClr val="accent2"/>
                  </a:solidFill>
                  <a:prstDash val="solid"/>
                </a:ln>
                <a:effectLst>
                  <a:outerShdw dist="38100" dir="2700000" algn="tl" rotWithShape="0">
                    <a:schemeClr val="accent2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وأجب</a:t>
            </a:r>
            <a:endParaRPr lang="en-US" sz="3600" b="1" dirty="0">
              <a:ln w="6600">
                <a:solidFill>
                  <a:schemeClr val="accent2"/>
                </a:solidFill>
                <a:prstDash val="solid"/>
              </a:ln>
              <a:effectLst>
                <a:outerShdw dist="38100" dir="2700000" algn="tl" rotWithShape="0">
                  <a:schemeClr val="accent2"/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9263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  <p:sndAc>
          <p:stSnd>
            <p:snd r:embed="rId4" name="click.wav"/>
          </p:stSnd>
        </p:sndAc>
      </p:transition>
    </mc:Choice>
    <mc:Fallback xmlns="">
      <p:transition spd="slow">
        <p:fade/>
        <p:sndAc>
          <p:stSnd>
            <p:snd r:embed="rId19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995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video>
              <p:cMediaNode vol="80000">
                <p:cTn id="21" fill="hold" display="0">
                  <p:stCondLst>
                    <p:cond delay="indefinite"/>
                  </p:stCondLst>
                </p:cTn>
                <p:tgtEl>
                  <p:spTgt spid="32"/>
                </p:tgtEl>
              </p:cMediaNode>
            </p:video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6" dur="3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4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083 -0.01597 C 0.01732 -0.03495 0.01276 -0.05301 0.00391 -0.05301 C -0.00625 -0.05301 -0.00963 -0.03495 -0.01289 -0.01597 C -0.01745 0.0051 -0.02096 0.02593 -0.03216 0.02593 C -0.04219 0.02593 -0.04557 0.0051 -0.05013 -0.01597 C -0.05234 -0.03495 -0.0569 -0.05301 -0.0668 -0.05301 C -0.07591 -0.05301 -0.08047 -0.03495 -0.08372 -0.01597 C -0.08711 0.0051 -0.09167 0.02593 -0.10169 0.02593 C -0.11185 0.02593 -0.11966 -0.01597 -0.11966 -0.01574 C -0.12305 -0.03495 -0.12656 -0.05301 -0.13646 -0.05301 C -0.14661 -0.05301 -0.15 -0.03495 -0.15338 -0.01597 C -0.15794 0.0051 -0.16133 0.02593 -0.17266 0.02593 C -0.18255 0.02593 -0.18607 0.0051 -0.18932 -0.01597 C -0.19388 -0.03495 -0.19726 -0.05301 -0.20729 -0.05301 C -0.21627 -0.05301 -0.22083 -0.03495 -0.22409 -0.01597 C -0.2276 0.0051 -0.23216 0.02593 -0.24206 0.02593 C -0.25221 0.02593 -0.25573 0.0051 -0.26002 -0.01597 " pathEditMode="relative" rAng="0" ptsTypes="AAAAAAAAAAAAAAAAA">
                                      <p:cBhvr>
                                        <p:cTn id="29" dur="3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049" y="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34" dur="3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4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083 -0.01597 C 0.01732 -0.03495 0.01276 -0.05301 0.0039 -0.05301 C -0.00625 -0.05301 -0.00964 -0.03495 -0.01289 -0.01597 C -0.01745 0.00509 -0.02097 0.02593 -0.03216 0.02593 C -0.04219 0.02593 -0.04557 0.00509 -0.05013 -0.01597 C -0.05235 -0.03495 -0.0569 -0.05301 -0.0668 -0.05301 C -0.07591 -0.05301 -0.08047 -0.03495 -0.08373 -0.01597 C -0.08711 0.00509 -0.09167 0.02593 -0.10169 0.02593 C -0.11185 0.02593 -0.11966 -0.01597 -0.11966 -0.01574 C -0.12305 -0.03495 -0.12656 -0.05301 -0.13646 -0.05301 C -0.14662 -0.05301 -0.15 -0.03495 -0.15339 -0.01597 C -0.15794 0.00509 -0.16133 0.02593 -0.17266 0.02593 C -0.18255 0.02593 -0.18607 0.00509 -0.18932 -0.01597 C -0.19388 -0.03495 -0.19727 -0.05301 -0.20729 -0.05301 C -0.21628 -0.05301 -0.22083 -0.03495 -0.22409 -0.01597 C -0.22761 0.00509 -0.23216 0.02593 -0.24206 0.02593 C -0.25222 0.02593 -0.25573 0.00509 -0.26003 -0.01597 " pathEditMode="relative" rAng="0" ptsTypes="AAAAAAAAAAAAAAAAA">
                                      <p:cBhvr>
                                        <p:cTn id="37" dur="3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049" y="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</p:childTnLst>
        </p:cTn>
      </p:par>
    </p:tnLst>
    <p:bldLst>
      <p:bldP spid="5" grpId="0" animBg="1" advAuto="0"/>
      <p:bldP spid="37" grpId="0" animBg="1"/>
      <p:bldP spid="4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>
            <a:extLst>
              <a:ext uri="{FF2B5EF4-FFF2-40B4-BE49-F238E27FC236}">
                <a16:creationId xmlns:a16="http://schemas.microsoft.com/office/drawing/2014/main" id="{49EA6F2B-9B33-46AD-81E0-4184239D2A82}"/>
              </a:ext>
            </a:extLst>
          </p:cNvPr>
          <p:cNvSpPr/>
          <p:nvPr/>
        </p:nvSpPr>
        <p:spPr>
          <a:xfrm>
            <a:off x="978568" y="336884"/>
            <a:ext cx="10876548" cy="6004971"/>
          </a:xfrm>
          <a:custGeom>
            <a:avLst/>
            <a:gdLst>
              <a:gd name="connsiteX0" fmla="*/ 0 w 10876548"/>
              <a:gd name="connsiteY0" fmla="*/ 0 h 6004971"/>
              <a:gd name="connsiteX1" fmla="*/ 10876548 w 10876548"/>
              <a:gd name="connsiteY1" fmla="*/ 0 h 6004971"/>
              <a:gd name="connsiteX2" fmla="*/ 10876548 w 10876548"/>
              <a:gd name="connsiteY2" fmla="*/ 6004971 h 6004971"/>
              <a:gd name="connsiteX3" fmla="*/ 0 w 10876548"/>
              <a:gd name="connsiteY3" fmla="*/ 6004971 h 6004971"/>
              <a:gd name="connsiteX4" fmla="*/ 0 w 10876548"/>
              <a:gd name="connsiteY4" fmla="*/ 0 h 6004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76548" h="6004971" fill="none" extrusionOk="0">
                <a:moveTo>
                  <a:pt x="0" y="0"/>
                </a:moveTo>
                <a:cubicBezTo>
                  <a:pt x="4310963" y="97046"/>
                  <a:pt x="7055785" y="-68204"/>
                  <a:pt x="10876548" y="0"/>
                </a:cubicBezTo>
                <a:cubicBezTo>
                  <a:pt x="10847944" y="1603968"/>
                  <a:pt x="10900177" y="4643770"/>
                  <a:pt x="10876548" y="6004971"/>
                </a:cubicBezTo>
                <a:cubicBezTo>
                  <a:pt x="8981381" y="5917289"/>
                  <a:pt x="3102740" y="5970719"/>
                  <a:pt x="0" y="6004971"/>
                </a:cubicBezTo>
                <a:cubicBezTo>
                  <a:pt x="-20681" y="4078821"/>
                  <a:pt x="-64474" y="1789767"/>
                  <a:pt x="0" y="0"/>
                </a:cubicBezTo>
                <a:close/>
              </a:path>
              <a:path w="10876548" h="6004971" stroke="0" extrusionOk="0">
                <a:moveTo>
                  <a:pt x="0" y="0"/>
                </a:moveTo>
                <a:cubicBezTo>
                  <a:pt x="5410065" y="92998"/>
                  <a:pt x="9463248" y="150390"/>
                  <a:pt x="10876548" y="0"/>
                </a:cubicBezTo>
                <a:cubicBezTo>
                  <a:pt x="10868243" y="2258307"/>
                  <a:pt x="10818451" y="4616498"/>
                  <a:pt x="10876548" y="6004971"/>
                </a:cubicBezTo>
                <a:cubicBezTo>
                  <a:pt x="5882293" y="5920241"/>
                  <a:pt x="5043416" y="5930312"/>
                  <a:pt x="0" y="6004971"/>
                </a:cubicBezTo>
                <a:cubicBezTo>
                  <a:pt x="-159031" y="4315290"/>
                  <a:pt x="-53883" y="1571573"/>
                  <a:pt x="0" y="0"/>
                </a:cubicBezTo>
                <a:close/>
              </a:path>
            </a:pathLst>
          </a:custGeom>
          <a:solidFill>
            <a:schemeClr val="bg1">
              <a:alpha val="54000"/>
            </a:schemeClr>
          </a:solidFill>
          <a:ln w="5715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4042453521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19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4B006E-3E68-456B-988C-40C74C920AF5}"/>
              </a:ext>
            </a:extLst>
          </p:cNvPr>
          <p:cNvSpPr txBox="1">
            <a:spLocks/>
          </p:cNvSpPr>
          <p:nvPr/>
        </p:nvSpPr>
        <p:spPr>
          <a:xfrm>
            <a:off x="11312320" y="-484030"/>
            <a:ext cx="4210568" cy="58436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  <a:prstDash val="lgDashDotDot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lnSpc>
                <a:spcPct val="100000"/>
              </a:lnSpc>
              <a:buNone/>
            </a:pPr>
            <a:r>
              <a:rPr lang="ar-BH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 Qalam Kolkatta Quranic font" panose="02000506000000020003" pitchFamily="2" charset="-78"/>
                <a:cs typeface="(AH) Manal Black" pitchFamily="2" charset="-78"/>
              </a:rPr>
              <a:t>* أجِب شَفَوِيًا عَنْ الْأَسْئِلَةِ الآتِيَةِ: </a:t>
            </a:r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 Qalam Kolkatta Quranic font" panose="02000506000000020003" pitchFamily="2" charset="-78"/>
              <a:cs typeface="(AH) Manal Black" pitchFamily="2" charset="-78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DBFD189-0F6F-493B-86D2-877111C6F249}"/>
              </a:ext>
            </a:extLst>
          </p:cNvPr>
          <p:cNvSpPr/>
          <p:nvPr/>
        </p:nvSpPr>
        <p:spPr>
          <a:xfrm>
            <a:off x="979163" y="6582073"/>
            <a:ext cx="209290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BH" sz="1400" u="sng" dirty="0">
                <a:solidFill>
                  <a:srgbClr val="FF0000"/>
                </a:solidFill>
                <a:latin typeface="Tw Cen MT" panose="020B0602020104020603" pitchFamily="34" charset="0"/>
                <a:cs typeface="(AH) Manal Black" pitchFamily="2" charset="-78"/>
              </a:rPr>
              <a:t>*</a:t>
            </a:r>
            <a:r>
              <a:rPr lang="ar-AE" sz="1400" u="sng" dirty="0">
                <a:solidFill>
                  <a:srgbClr val="FF0000"/>
                </a:solidFill>
              </a:rPr>
              <a:t> </a:t>
            </a:r>
            <a:r>
              <a:rPr lang="ar-BH" sz="1400" u="sng" dirty="0">
                <a:cs typeface="(AH) Manal Black" pitchFamily="2" charset="-78"/>
              </a:rPr>
              <a:t>نُجيب عَن الأسئلة إجابة صحيحة</a:t>
            </a:r>
            <a:r>
              <a:rPr lang="ar-BH" sz="1400" u="sng" dirty="0">
                <a:latin typeface="Calibri" panose="020F0502020204030204" pitchFamily="34" charset="0"/>
                <a:cs typeface="(AH) Manal Black" pitchFamily="2" charset="-78"/>
              </a:rPr>
              <a:t>.</a:t>
            </a:r>
            <a:endParaRPr lang="ar-BH" sz="1400" u="sng" dirty="0">
              <a:ln w="0"/>
              <a:cs typeface="(AH) Manal Black" pitchFamily="2" charset="-78"/>
            </a:endParaRPr>
          </a:p>
        </p:txBody>
      </p:sp>
      <p:pic>
        <p:nvPicPr>
          <p:cNvPr id="14" name="Picture 13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FD5A1155-35DE-4D0F-914D-E61DCACB4BD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08" y="4554784"/>
            <a:ext cx="658837" cy="2957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5" name="Picture 14" descr="A picture containing person&#10;&#10;Description automatically generated">
            <a:extLst>
              <a:ext uri="{FF2B5EF4-FFF2-40B4-BE49-F238E27FC236}">
                <a16:creationId xmlns:a16="http://schemas.microsoft.com/office/drawing/2014/main" id="{CB01D3FE-B620-46C3-BBCA-5E05DEEB5C9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90" y="913835"/>
            <a:ext cx="604454" cy="44054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aphicFrame>
        <p:nvGraphicFramePr>
          <p:cNvPr id="16" name="Table 38">
            <a:extLst>
              <a:ext uri="{FF2B5EF4-FFF2-40B4-BE49-F238E27FC236}">
                <a16:creationId xmlns:a16="http://schemas.microsoft.com/office/drawing/2014/main" id="{AC3974BA-7973-4D1E-A6B2-C244F05CA1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9902976"/>
              </p:ext>
            </p:extLst>
          </p:nvPr>
        </p:nvGraphicFramePr>
        <p:xfrm>
          <a:off x="13660" y="881277"/>
          <a:ext cx="658835" cy="597672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58835">
                  <a:extLst>
                    <a:ext uri="{9D8B030D-6E8A-4147-A177-3AD203B41FA5}">
                      <a16:colId xmlns:a16="http://schemas.microsoft.com/office/drawing/2014/main" val="1521574240"/>
                    </a:ext>
                  </a:extLst>
                </a:gridCol>
              </a:tblGrid>
              <a:tr h="424641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خريطة الْحِصَّة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8841784"/>
                  </a:ext>
                </a:extLst>
              </a:tr>
              <a:tr h="415701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التَّرحيب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2836865"/>
                  </a:ext>
                </a:extLst>
              </a:tr>
              <a:tr h="552427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التاريخ+ القوانين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0114362"/>
                  </a:ext>
                </a:extLst>
              </a:tr>
              <a:tr h="552427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السَّطر الْإملائي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6757964"/>
                  </a:ext>
                </a:extLst>
              </a:tr>
              <a:tr h="552427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الْعِنوان +الْأهداف</a:t>
                      </a: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6069750"/>
                  </a:ext>
                </a:extLst>
              </a:tr>
              <a:tr h="552427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التَّهيئة الْحافِزة</a:t>
                      </a: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118580"/>
                  </a:ext>
                </a:extLst>
              </a:tr>
              <a:tr h="552427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عِرْض الدَّرس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9668503"/>
                  </a:ext>
                </a:extLst>
              </a:tr>
              <a:tr h="368733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الْأَنْشِطة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4036083"/>
                  </a:ext>
                </a:extLst>
              </a:tr>
              <a:tr h="552427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التَّغْذِية الرّاجِعة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7369752"/>
                  </a:ext>
                </a:extLst>
              </a:tr>
              <a:tr h="552427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هَل حققنا الأَهْداف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4540356"/>
                  </a:ext>
                </a:extLst>
              </a:tr>
              <a:tr h="552427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عبر عن شعورك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5808647"/>
                  </a:ext>
                </a:extLst>
              </a:tr>
              <a:tr h="315673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التَّواصل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1350686"/>
                  </a:ext>
                </a:extLst>
              </a:tr>
            </a:tbl>
          </a:graphicData>
        </a:graphic>
      </p:graphicFrame>
      <p:grpSp>
        <p:nvGrpSpPr>
          <p:cNvPr id="19" name="مجموعة 1">
            <a:extLst>
              <a:ext uri="{FF2B5EF4-FFF2-40B4-BE49-F238E27FC236}">
                <a16:creationId xmlns:a16="http://schemas.microsoft.com/office/drawing/2014/main" id="{43AF1703-AADB-4C13-BEE6-E0059F10E539}"/>
              </a:ext>
            </a:extLst>
          </p:cNvPr>
          <p:cNvGrpSpPr/>
          <p:nvPr/>
        </p:nvGrpSpPr>
        <p:grpSpPr>
          <a:xfrm>
            <a:off x="879680" y="108710"/>
            <a:ext cx="1697596" cy="1410386"/>
            <a:chOff x="132967" y="79081"/>
            <a:chExt cx="8422140" cy="8782557"/>
          </a:xfrm>
        </p:grpSpPr>
        <p:graphicFrame>
          <p:nvGraphicFramePr>
            <p:cNvPr id="21" name="مخطط دائري ثنائي الأبعاد">
              <a:extLst>
                <a:ext uri="{FF2B5EF4-FFF2-40B4-BE49-F238E27FC236}">
                  <a16:creationId xmlns:a16="http://schemas.microsoft.com/office/drawing/2014/main" id="{7BEB47C2-BE78-49D2-9439-36E0DCDF62DF}"/>
                </a:ext>
              </a:extLst>
            </p:cNvPr>
            <p:cNvGraphicFramePr/>
            <p:nvPr/>
          </p:nvGraphicFramePr>
          <p:xfrm>
            <a:off x="132967" y="103281"/>
            <a:ext cx="8422140" cy="842214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8"/>
            </a:graphicData>
          </a:graphic>
        </p:graphicFrame>
        <p:sp>
          <p:nvSpPr>
            <p:cNvPr id="24" name="مربع نص 1">
              <a:extLst>
                <a:ext uri="{FF2B5EF4-FFF2-40B4-BE49-F238E27FC236}">
                  <a16:creationId xmlns:a16="http://schemas.microsoft.com/office/drawing/2014/main" id="{C4174EB5-FB5E-4E46-81D0-982E44A037A6}"/>
                </a:ext>
              </a:extLst>
            </p:cNvPr>
            <p:cNvSpPr txBox="1"/>
            <p:nvPr/>
          </p:nvSpPr>
          <p:spPr>
            <a:xfrm rot="18440284">
              <a:off x="5560142" y="1039740"/>
              <a:ext cx="1490520" cy="10259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no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3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26" name="مربع نص 1">
              <a:extLst>
                <a:ext uri="{FF2B5EF4-FFF2-40B4-BE49-F238E27FC236}">
                  <a16:creationId xmlns:a16="http://schemas.microsoft.com/office/drawing/2014/main" id="{73D33A31-DE23-407A-A7F3-718FD5AFCAFF}"/>
                </a:ext>
              </a:extLst>
            </p:cNvPr>
            <p:cNvSpPr txBox="1"/>
            <p:nvPr/>
          </p:nvSpPr>
          <p:spPr>
            <a:xfrm rot="19505239">
              <a:off x="6116752" y="1133600"/>
              <a:ext cx="1801878" cy="17375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4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27" name="مربع نص 1">
              <a:extLst>
                <a:ext uri="{FF2B5EF4-FFF2-40B4-BE49-F238E27FC236}">
                  <a16:creationId xmlns:a16="http://schemas.microsoft.com/office/drawing/2014/main" id="{7E7FC810-61AF-4993-A9EB-E471B467C3BC}"/>
                </a:ext>
              </a:extLst>
            </p:cNvPr>
            <p:cNvSpPr txBox="1"/>
            <p:nvPr/>
          </p:nvSpPr>
          <p:spPr>
            <a:xfrm rot="20374753">
              <a:off x="6484662" y="2017320"/>
              <a:ext cx="1831738" cy="17375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5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28" name="مربع نص 1">
              <a:extLst>
                <a:ext uri="{FF2B5EF4-FFF2-40B4-BE49-F238E27FC236}">
                  <a16:creationId xmlns:a16="http://schemas.microsoft.com/office/drawing/2014/main" id="{279F683E-EC9C-4ACD-9FEF-D638E6A7B7A1}"/>
                </a:ext>
              </a:extLst>
            </p:cNvPr>
            <p:cNvSpPr txBox="1"/>
            <p:nvPr/>
          </p:nvSpPr>
          <p:spPr>
            <a:xfrm>
              <a:off x="6608021" y="3152442"/>
              <a:ext cx="1728182" cy="17375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6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29" name="مربع نص 1">
              <a:extLst>
                <a:ext uri="{FF2B5EF4-FFF2-40B4-BE49-F238E27FC236}">
                  <a16:creationId xmlns:a16="http://schemas.microsoft.com/office/drawing/2014/main" id="{60DACD47-4DAB-4885-B395-BED5417FF105}"/>
                </a:ext>
              </a:extLst>
            </p:cNvPr>
            <p:cNvSpPr txBox="1"/>
            <p:nvPr/>
          </p:nvSpPr>
          <p:spPr>
            <a:xfrm rot="363085">
              <a:off x="6602720" y="3938011"/>
              <a:ext cx="1326966" cy="17375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7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30" name="مربع نص 1">
              <a:extLst>
                <a:ext uri="{FF2B5EF4-FFF2-40B4-BE49-F238E27FC236}">
                  <a16:creationId xmlns:a16="http://schemas.microsoft.com/office/drawing/2014/main" id="{FC6C5FC3-6FD6-481D-9C4C-FFDFD9E78D13}"/>
                </a:ext>
              </a:extLst>
            </p:cNvPr>
            <p:cNvSpPr txBox="1"/>
            <p:nvPr/>
          </p:nvSpPr>
          <p:spPr>
            <a:xfrm rot="1599684">
              <a:off x="6366288" y="5013734"/>
              <a:ext cx="2050572" cy="17375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8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31" name="مربع نص 1">
              <a:extLst>
                <a:ext uri="{FF2B5EF4-FFF2-40B4-BE49-F238E27FC236}">
                  <a16:creationId xmlns:a16="http://schemas.microsoft.com/office/drawing/2014/main" id="{7556D6FC-1E54-408C-8320-260AF1C3B147}"/>
                </a:ext>
              </a:extLst>
            </p:cNvPr>
            <p:cNvSpPr txBox="1"/>
            <p:nvPr/>
          </p:nvSpPr>
          <p:spPr>
            <a:xfrm rot="2176769">
              <a:off x="5974982" y="5761301"/>
              <a:ext cx="1688769" cy="17375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9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32" name="مربع نص 1">
              <a:extLst>
                <a:ext uri="{FF2B5EF4-FFF2-40B4-BE49-F238E27FC236}">
                  <a16:creationId xmlns:a16="http://schemas.microsoft.com/office/drawing/2014/main" id="{2DFBCEB9-92BD-48FD-AE05-A7C4FA6F11A2}"/>
                </a:ext>
              </a:extLst>
            </p:cNvPr>
            <p:cNvSpPr txBox="1"/>
            <p:nvPr/>
          </p:nvSpPr>
          <p:spPr>
            <a:xfrm rot="3678615">
              <a:off x="5681160" y="6221134"/>
              <a:ext cx="1305354" cy="14123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10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33" name="مربع نص 1">
              <a:extLst>
                <a:ext uri="{FF2B5EF4-FFF2-40B4-BE49-F238E27FC236}">
                  <a16:creationId xmlns:a16="http://schemas.microsoft.com/office/drawing/2014/main" id="{6E98722D-FDED-48FC-B962-247B967B4905}"/>
                </a:ext>
              </a:extLst>
            </p:cNvPr>
            <p:cNvSpPr txBox="1"/>
            <p:nvPr/>
          </p:nvSpPr>
          <p:spPr>
            <a:xfrm rot="4063925">
              <a:off x="4814624" y="6678762"/>
              <a:ext cx="1862443" cy="14123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11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34" name="مربع نص 1">
              <a:extLst>
                <a:ext uri="{FF2B5EF4-FFF2-40B4-BE49-F238E27FC236}">
                  <a16:creationId xmlns:a16="http://schemas.microsoft.com/office/drawing/2014/main" id="{657AC8BB-5ABA-4D6A-99DE-55C9022D5195}"/>
                </a:ext>
              </a:extLst>
            </p:cNvPr>
            <p:cNvSpPr txBox="1"/>
            <p:nvPr/>
          </p:nvSpPr>
          <p:spPr>
            <a:xfrm rot="4913573">
              <a:off x="3768912" y="7052981"/>
              <a:ext cx="2204986" cy="14123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12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35" name="مربع نص 1">
              <a:extLst>
                <a:ext uri="{FF2B5EF4-FFF2-40B4-BE49-F238E27FC236}">
                  <a16:creationId xmlns:a16="http://schemas.microsoft.com/office/drawing/2014/main" id="{DF8E703A-5A33-43D4-A459-427319EABF46}"/>
                </a:ext>
              </a:extLst>
            </p:cNvPr>
            <p:cNvSpPr txBox="1"/>
            <p:nvPr/>
          </p:nvSpPr>
          <p:spPr>
            <a:xfrm rot="5602608">
              <a:off x="3167798" y="6914109"/>
              <a:ext cx="1755210" cy="14123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13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36" name="مربع نص 1">
              <a:extLst>
                <a:ext uri="{FF2B5EF4-FFF2-40B4-BE49-F238E27FC236}">
                  <a16:creationId xmlns:a16="http://schemas.microsoft.com/office/drawing/2014/main" id="{AEAAB14B-3003-46EE-AA4E-8C20924716CD}"/>
                </a:ext>
              </a:extLst>
            </p:cNvPr>
            <p:cNvSpPr txBox="1"/>
            <p:nvPr/>
          </p:nvSpPr>
          <p:spPr>
            <a:xfrm rot="7351490">
              <a:off x="2129420" y="6721608"/>
              <a:ext cx="1834524" cy="14123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14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37" name="مربع نص 1">
              <a:extLst>
                <a:ext uri="{FF2B5EF4-FFF2-40B4-BE49-F238E27FC236}">
                  <a16:creationId xmlns:a16="http://schemas.microsoft.com/office/drawing/2014/main" id="{C0858B70-87F5-46C2-A24D-810FF3622F82}"/>
                </a:ext>
              </a:extLst>
            </p:cNvPr>
            <p:cNvSpPr txBox="1"/>
            <p:nvPr/>
          </p:nvSpPr>
          <p:spPr>
            <a:xfrm rot="7819312">
              <a:off x="1407599" y="6296209"/>
              <a:ext cx="1858333" cy="14123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15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38" name="مربع نص 1">
              <a:extLst>
                <a:ext uri="{FF2B5EF4-FFF2-40B4-BE49-F238E27FC236}">
                  <a16:creationId xmlns:a16="http://schemas.microsoft.com/office/drawing/2014/main" id="{26864718-AC4A-416C-BC7E-7E28AB2A10D2}"/>
                </a:ext>
              </a:extLst>
            </p:cNvPr>
            <p:cNvSpPr txBox="1"/>
            <p:nvPr/>
          </p:nvSpPr>
          <p:spPr>
            <a:xfrm rot="17595919">
              <a:off x="4829768" y="259850"/>
              <a:ext cx="1458190" cy="14123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cs typeface="Farsi Simple Bold" panose="02010400000000000000" pitchFamily="2" charset="-78"/>
                </a:rPr>
                <a:t>2</a:t>
              </a:r>
              <a:endParaRPr sz="1050" dirty="0">
                <a:solidFill>
                  <a:schemeClr val="tx1"/>
                </a:solidFill>
                <a:cs typeface="Farsi Simple Bold" panose="02010400000000000000" pitchFamily="2" charset="-78"/>
              </a:endParaRPr>
            </a:p>
          </p:txBody>
        </p:sp>
        <p:sp>
          <p:nvSpPr>
            <p:cNvPr id="39" name="مربع نص 1">
              <a:extLst>
                <a:ext uri="{FF2B5EF4-FFF2-40B4-BE49-F238E27FC236}">
                  <a16:creationId xmlns:a16="http://schemas.microsoft.com/office/drawing/2014/main" id="{D8003088-C09C-412F-BC1B-D8090C1A7AA2}"/>
                </a:ext>
              </a:extLst>
            </p:cNvPr>
            <p:cNvSpPr txBox="1"/>
            <p:nvPr/>
          </p:nvSpPr>
          <p:spPr>
            <a:xfrm rot="16200000">
              <a:off x="4222036" y="22283"/>
              <a:ext cx="1298732" cy="14123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cs typeface="Farsi Simple Bold" panose="02010400000000000000" pitchFamily="2" charset="-78"/>
                </a:rPr>
                <a:t>1</a:t>
              </a:r>
              <a:endParaRPr sz="1050" dirty="0">
                <a:solidFill>
                  <a:schemeClr val="tx1"/>
                </a:solidFill>
                <a:cs typeface="Farsi Simple Bold" panose="02010400000000000000" pitchFamily="2" charset="-78"/>
              </a:endParaRPr>
            </a:p>
          </p:txBody>
        </p:sp>
        <p:sp>
          <p:nvSpPr>
            <p:cNvPr id="40" name="مربع نص 1">
              <a:extLst>
                <a:ext uri="{FF2B5EF4-FFF2-40B4-BE49-F238E27FC236}">
                  <a16:creationId xmlns:a16="http://schemas.microsoft.com/office/drawing/2014/main" id="{7633E717-EB42-46A6-B7AC-F5F8569F11A9}"/>
                </a:ext>
              </a:extLst>
            </p:cNvPr>
            <p:cNvSpPr txBox="1"/>
            <p:nvPr/>
          </p:nvSpPr>
          <p:spPr>
            <a:xfrm rot="15964048">
              <a:off x="3185898" y="413722"/>
              <a:ext cx="1747271" cy="136730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54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24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41" name="مربع نص 1">
              <a:extLst>
                <a:ext uri="{FF2B5EF4-FFF2-40B4-BE49-F238E27FC236}">
                  <a16:creationId xmlns:a16="http://schemas.microsoft.com/office/drawing/2014/main" id="{79D5F37D-CD5B-4A6A-9453-6416CD85FF99}"/>
                </a:ext>
              </a:extLst>
            </p:cNvPr>
            <p:cNvSpPr txBox="1"/>
            <p:nvPr/>
          </p:nvSpPr>
          <p:spPr>
            <a:xfrm rot="14753142">
              <a:off x="2626578" y="464366"/>
              <a:ext cx="1501100" cy="14123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23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42" name="مربع نص 1">
              <a:extLst>
                <a:ext uri="{FF2B5EF4-FFF2-40B4-BE49-F238E27FC236}">
                  <a16:creationId xmlns:a16="http://schemas.microsoft.com/office/drawing/2014/main" id="{8BC0CB7E-7C46-47DF-A985-FFA1C44C57B9}"/>
                </a:ext>
              </a:extLst>
            </p:cNvPr>
            <p:cNvSpPr txBox="1"/>
            <p:nvPr/>
          </p:nvSpPr>
          <p:spPr>
            <a:xfrm rot="14072817">
              <a:off x="1870279" y="939822"/>
              <a:ext cx="1556318" cy="136730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22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43" name="مربع نص 1">
              <a:extLst>
                <a:ext uri="{FF2B5EF4-FFF2-40B4-BE49-F238E27FC236}">
                  <a16:creationId xmlns:a16="http://schemas.microsoft.com/office/drawing/2014/main" id="{FCEC9666-226A-423B-A780-7B18E1408459}"/>
                </a:ext>
              </a:extLst>
            </p:cNvPr>
            <p:cNvSpPr txBox="1"/>
            <p:nvPr/>
          </p:nvSpPr>
          <p:spPr>
            <a:xfrm rot="12854469">
              <a:off x="1154884" y="1134054"/>
              <a:ext cx="1680263" cy="17375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21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44" name="مربع نص 1">
              <a:extLst>
                <a:ext uri="{FF2B5EF4-FFF2-40B4-BE49-F238E27FC236}">
                  <a16:creationId xmlns:a16="http://schemas.microsoft.com/office/drawing/2014/main" id="{6D892AC0-88FB-4913-B68B-6A5302FF87E5}"/>
                </a:ext>
              </a:extLst>
            </p:cNvPr>
            <p:cNvSpPr txBox="1"/>
            <p:nvPr/>
          </p:nvSpPr>
          <p:spPr>
            <a:xfrm rot="11455685">
              <a:off x="1157756" y="2073373"/>
              <a:ext cx="1241260" cy="17375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20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45" name="مربع نص 1">
              <a:extLst>
                <a:ext uri="{FF2B5EF4-FFF2-40B4-BE49-F238E27FC236}">
                  <a16:creationId xmlns:a16="http://schemas.microsoft.com/office/drawing/2014/main" id="{16DB554A-2E24-4D5E-A870-FE33A1F612D8}"/>
                </a:ext>
              </a:extLst>
            </p:cNvPr>
            <p:cNvSpPr txBox="1"/>
            <p:nvPr/>
          </p:nvSpPr>
          <p:spPr>
            <a:xfrm rot="11016566">
              <a:off x="1006088" y="2936709"/>
              <a:ext cx="1173239" cy="17375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19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46" name="مربع نص 1">
              <a:extLst>
                <a:ext uri="{FF2B5EF4-FFF2-40B4-BE49-F238E27FC236}">
                  <a16:creationId xmlns:a16="http://schemas.microsoft.com/office/drawing/2014/main" id="{BD661E9C-6911-4743-B176-383DC06FF031}"/>
                </a:ext>
              </a:extLst>
            </p:cNvPr>
            <p:cNvSpPr txBox="1"/>
            <p:nvPr/>
          </p:nvSpPr>
          <p:spPr>
            <a:xfrm rot="10109146">
              <a:off x="697803" y="3942042"/>
              <a:ext cx="1534398" cy="17375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18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47" name="مربع نص 1">
              <a:extLst>
                <a:ext uri="{FF2B5EF4-FFF2-40B4-BE49-F238E27FC236}">
                  <a16:creationId xmlns:a16="http://schemas.microsoft.com/office/drawing/2014/main" id="{4CA51AFD-277A-4A04-9F1D-BEB39D5CFADC}"/>
                </a:ext>
              </a:extLst>
            </p:cNvPr>
            <p:cNvSpPr txBox="1"/>
            <p:nvPr/>
          </p:nvSpPr>
          <p:spPr>
            <a:xfrm rot="9661142">
              <a:off x="816785" y="4672227"/>
              <a:ext cx="1598751" cy="17375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17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48" name="مربع نص 1">
              <a:extLst>
                <a:ext uri="{FF2B5EF4-FFF2-40B4-BE49-F238E27FC236}">
                  <a16:creationId xmlns:a16="http://schemas.microsoft.com/office/drawing/2014/main" id="{CCC91464-0BE7-41AB-8FA4-7DE9FF3F6F19}"/>
                </a:ext>
              </a:extLst>
            </p:cNvPr>
            <p:cNvSpPr txBox="1"/>
            <p:nvPr/>
          </p:nvSpPr>
          <p:spPr>
            <a:xfrm rot="8809057">
              <a:off x="992047" y="5546244"/>
              <a:ext cx="1832790" cy="17375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16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</p:grpSp>
      <p:sp>
        <p:nvSpPr>
          <p:cNvPr id="49" name="سهم: لليسار 25">
            <a:extLst>
              <a:ext uri="{FF2B5EF4-FFF2-40B4-BE49-F238E27FC236}">
                <a16:creationId xmlns:a16="http://schemas.microsoft.com/office/drawing/2014/main" id="{842A4E32-E9AB-460C-B00D-984657830CF8}"/>
              </a:ext>
            </a:extLst>
          </p:cNvPr>
          <p:cNvSpPr/>
          <p:nvPr/>
        </p:nvSpPr>
        <p:spPr>
          <a:xfrm>
            <a:off x="2351782" y="800306"/>
            <a:ext cx="159278" cy="135565"/>
          </a:xfrm>
          <a:prstGeom prst="leftArrow">
            <a:avLst>
              <a:gd name="adj1" fmla="val 41963"/>
              <a:gd name="adj2" fmla="val 82628"/>
            </a:avLst>
          </a:prstGeom>
          <a:solidFill>
            <a:schemeClr val="tx1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rtl="0">
              <a:defRPr sz="2200">
                <a:solidFill>
                  <a:srgbClr val="FFFFFF"/>
                </a:solidFill>
                <a:latin typeface="Geeza Pro Regular"/>
                <a:ea typeface="Geeza Pro Regular"/>
                <a:cs typeface="Geeza Pro Regular"/>
                <a:sym typeface="Geeza Pro Regular"/>
              </a:defRPr>
            </a:pPr>
            <a:endParaRPr sz="1600" dirty="0"/>
          </a:p>
        </p:txBody>
      </p:sp>
      <p:pic>
        <p:nvPicPr>
          <p:cNvPr id="50" name="telegram-video">
            <a:hlinkClick r:id="" action="ppaction://media"/>
            <a:extLst>
              <a:ext uri="{FF2B5EF4-FFF2-40B4-BE49-F238E27FC236}">
                <a16:creationId xmlns:a16="http://schemas.microsoft.com/office/drawing/2014/main" id="{B56FADEC-1AF8-44C0-BB6D-39759391CDA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96125" y="5843350"/>
            <a:ext cx="716619" cy="616095"/>
          </a:xfrm>
          <a:prstGeom prst="rect">
            <a:avLst/>
          </a:prstGeom>
          <a:ln>
            <a:solidFill>
              <a:schemeClr val="bg1"/>
            </a:solidFill>
          </a:ln>
          <a:effectLst/>
          <a:scene3d>
            <a:camera prst="orthographicFront"/>
            <a:lightRig rig="balanced" dir="t"/>
          </a:scene3d>
          <a:sp3d prstMaterial="softEdge">
            <a:bevelT w="203200" h="101600" prst="cross"/>
            <a:contourClr>
              <a:srgbClr val="FFFFFF"/>
            </a:contourClr>
          </a:sp3d>
        </p:spPr>
      </p:pic>
      <p:pic>
        <p:nvPicPr>
          <p:cNvPr id="55" name="صورة 4">
            <a:extLst>
              <a:ext uri="{FF2B5EF4-FFF2-40B4-BE49-F238E27FC236}">
                <a16:creationId xmlns:a16="http://schemas.microsoft.com/office/drawing/2014/main" id="{8FE11F51-4D86-4149-B81B-6DED163944E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5672" y="1645680"/>
            <a:ext cx="4236384" cy="2181226"/>
          </a:xfrm>
          <a:prstGeom prst="rect">
            <a:avLst/>
          </a:prstGeom>
        </p:spPr>
      </p:pic>
      <p:sp>
        <p:nvSpPr>
          <p:cNvPr id="56" name="مستطيل 17">
            <a:extLst>
              <a:ext uri="{FF2B5EF4-FFF2-40B4-BE49-F238E27FC236}">
                <a16:creationId xmlns:a16="http://schemas.microsoft.com/office/drawing/2014/main" id="{FBB18C3B-8F85-4D59-BB92-225565EF7EBF}"/>
              </a:ext>
            </a:extLst>
          </p:cNvPr>
          <p:cNvSpPr/>
          <p:nvPr/>
        </p:nvSpPr>
        <p:spPr>
          <a:xfrm>
            <a:off x="7218605" y="1893328"/>
            <a:ext cx="3650515" cy="170006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مربع نص 18">
            <a:extLst>
              <a:ext uri="{FF2B5EF4-FFF2-40B4-BE49-F238E27FC236}">
                <a16:creationId xmlns:a16="http://schemas.microsoft.com/office/drawing/2014/main" id="{293A8871-2817-43F2-BC1E-F5C8B4294387}"/>
              </a:ext>
            </a:extLst>
          </p:cNvPr>
          <p:cNvSpPr txBox="1"/>
          <p:nvPr/>
        </p:nvSpPr>
        <p:spPr>
          <a:xfrm>
            <a:off x="7152534" y="2512847"/>
            <a:ext cx="36505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BH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(AH) Manal Black" pitchFamily="2" charset="-78"/>
              </a:rPr>
              <a:t>ما الدُّعاء الذِّي طَلَبَهُ الشّاعِر؟</a:t>
            </a:r>
            <a:endParaRPr lang="en-US" sz="3200" b="1" dirty="0">
              <a:solidFill>
                <a:schemeClr val="tx1">
                  <a:lumMod val="75000"/>
                  <a:lumOff val="25000"/>
                </a:schemeClr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(AH) Manal Black" pitchFamily="2" charset="-78"/>
            </a:endParaRPr>
          </a:p>
        </p:txBody>
      </p:sp>
      <p:sp>
        <p:nvSpPr>
          <p:cNvPr id="58" name="المستطيل الأخضر">
            <a:extLst>
              <a:ext uri="{FF2B5EF4-FFF2-40B4-BE49-F238E27FC236}">
                <a16:creationId xmlns:a16="http://schemas.microsoft.com/office/drawing/2014/main" id="{893648B5-1F59-4EE3-A696-56723996A5A1}"/>
              </a:ext>
            </a:extLst>
          </p:cNvPr>
          <p:cNvSpPr/>
          <p:nvPr/>
        </p:nvSpPr>
        <p:spPr>
          <a:xfrm>
            <a:off x="7068010" y="1805556"/>
            <a:ext cx="4005180" cy="1924050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9" name="اليد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134C96D4-8F50-48A1-BD67-7918900B791F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16" b="14556"/>
          <a:stretch/>
        </p:blipFill>
        <p:spPr>
          <a:xfrm>
            <a:off x="9687931" y="1298024"/>
            <a:ext cx="2124371" cy="1624775"/>
          </a:xfrm>
          <a:prstGeom prst="rect">
            <a:avLst/>
          </a:prstGeom>
        </p:spPr>
      </p:pic>
      <p:pic>
        <p:nvPicPr>
          <p:cNvPr id="60" name="صورة 6">
            <a:extLst>
              <a:ext uri="{FF2B5EF4-FFF2-40B4-BE49-F238E27FC236}">
                <a16:creationId xmlns:a16="http://schemas.microsoft.com/office/drawing/2014/main" id="{667114D9-B9AA-4723-B7AB-93605034A38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0820" y="3767131"/>
            <a:ext cx="4285731" cy="2181226"/>
          </a:xfrm>
          <a:prstGeom prst="rect">
            <a:avLst/>
          </a:prstGeom>
        </p:spPr>
      </p:pic>
      <p:sp>
        <p:nvSpPr>
          <p:cNvPr id="61" name="مستطيل 23">
            <a:extLst>
              <a:ext uri="{FF2B5EF4-FFF2-40B4-BE49-F238E27FC236}">
                <a16:creationId xmlns:a16="http://schemas.microsoft.com/office/drawing/2014/main" id="{41A1C888-A21A-4C98-8BFD-6490EFA1E311}"/>
              </a:ext>
            </a:extLst>
          </p:cNvPr>
          <p:cNvSpPr/>
          <p:nvPr/>
        </p:nvSpPr>
        <p:spPr>
          <a:xfrm>
            <a:off x="2025359" y="4024454"/>
            <a:ext cx="3676651" cy="170006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مربع نص 22">
            <a:extLst>
              <a:ext uri="{FF2B5EF4-FFF2-40B4-BE49-F238E27FC236}">
                <a16:creationId xmlns:a16="http://schemas.microsoft.com/office/drawing/2014/main" id="{3E2E6160-D602-40BA-9309-4620361B609F}"/>
              </a:ext>
            </a:extLst>
          </p:cNvPr>
          <p:cNvSpPr txBox="1"/>
          <p:nvPr/>
        </p:nvSpPr>
        <p:spPr>
          <a:xfrm>
            <a:off x="2059606" y="4397433"/>
            <a:ext cx="367665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 rtl="1">
              <a:buFontTx/>
              <a:buChar char="-"/>
            </a:pPr>
            <a:r>
              <a:rPr lang="ar-BH" sz="2800" dirty="0">
                <a:cs typeface="(AH) Manal Black" pitchFamily="2" charset="-78"/>
              </a:rPr>
              <a:t>ما الْحرف الذّي انْتَهَت بِه النَّشيد؟</a:t>
            </a: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63" name="مستطيل: زوايا مستديرة 30">
            <a:extLst>
              <a:ext uri="{FF2B5EF4-FFF2-40B4-BE49-F238E27FC236}">
                <a16:creationId xmlns:a16="http://schemas.microsoft.com/office/drawing/2014/main" id="{9DA60A75-A4BC-43D9-8B1B-8EB18CA6F89E}"/>
              </a:ext>
            </a:extLst>
          </p:cNvPr>
          <p:cNvSpPr/>
          <p:nvPr/>
        </p:nvSpPr>
        <p:spPr>
          <a:xfrm>
            <a:off x="1874125" y="3912462"/>
            <a:ext cx="3979118" cy="1924048"/>
          </a:xfrm>
          <a:prstGeom prst="roundRect">
            <a:avLst/>
          </a:prstGeom>
          <a:solidFill>
            <a:srgbClr val="FBB5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4" name="اليد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3E99F4D3-49F7-41CA-AE81-175849832ECC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16" b="14556"/>
          <a:stretch/>
        </p:blipFill>
        <p:spPr>
          <a:xfrm>
            <a:off x="4549677" y="3336885"/>
            <a:ext cx="2124371" cy="1624775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C59D54D4-8BCB-4358-AC80-3372F48439D5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32500" b="67500" l="5183" r="93598">
                        <a14:foregroundMark x1="5183" y1="39167" x2="5183" y2="39167"/>
                        <a14:foregroundMark x1="15549" y1="64167" x2="15549" y2="64167"/>
                        <a14:foregroundMark x1="11585" y1="63750" x2="11585" y2="63750"/>
                        <a14:foregroundMark x1="93902" y1="47083" x2="93902" y2="47083"/>
                        <a14:foregroundMark x1="80488" y1="32500" x2="80488" y2="32500"/>
                        <a14:foregroundMark x1="5793" y1="37917" x2="5793" y2="37917"/>
                        <a14:foregroundMark x1="66463" y1="67500" x2="66463" y2="67500"/>
                      </a14:backgroundRemoval>
                    </a14:imgEffect>
                  </a14:imgLayer>
                </a14:imgProps>
              </a:ext>
            </a:extLst>
          </a:blip>
          <a:srcRect t="28851" b="28851"/>
          <a:stretch/>
        </p:blipFill>
        <p:spPr>
          <a:xfrm>
            <a:off x="4282799" y="169771"/>
            <a:ext cx="3124200" cy="9669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B5E2F910-3647-4784-B3BA-81260D6A35A6}"/>
              </a:ext>
            </a:extLst>
          </p:cNvPr>
          <p:cNvSpPr txBox="1"/>
          <p:nvPr/>
        </p:nvSpPr>
        <p:spPr>
          <a:xfrm>
            <a:off x="4678626" y="241627"/>
            <a:ext cx="2314783" cy="646331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pPr algn="ctr" rtl="1"/>
            <a:r>
              <a:rPr lang="ar-QA" sz="3600" b="1" dirty="0">
                <a:ln w="6600">
                  <a:solidFill>
                    <a:schemeClr val="accent2"/>
                  </a:solidFill>
                  <a:prstDash val="solid"/>
                </a:ln>
                <a:effectLst>
                  <a:outerShdw dist="38100" dir="2700000" algn="tl" rotWithShape="0">
                    <a:schemeClr val="accent2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امسح </a:t>
            </a:r>
            <a:r>
              <a:rPr lang="ar-BH" sz="3600" b="1" dirty="0">
                <a:ln w="6600">
                  <a:solidFill>
                    <a:schemeClr val="accent2"/>
                  </a:solidFill>
                  <a:prstDash val="solid"/>
                </a:ln>
                <a:effectLst>
                  <a:outerShdw dist="38100" dir="2700000" algn="tl" rotWithShape="0">
                    <a:schemeClr val="accent2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وأجب</a:t>
            </a:r>
            <a:endParaRPr lang="en-US" sz="3600" b="1" dirty="0">
              <a:ln w="6600">
                <a:solidFill>
                  <a:schemeClr val="accent2"/>
                </a:solidFill>
                <a:prstDash val="solid"/>
              </a:ln>
              <a:effectLst>
                <a:outerShdw dist="38100" dir="2700000" algn="tl" rotWithShape="0">
                  <a:schemeClr val="accent2"/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2" name="صورة 14">
            <a:extLst>
              <a:ext uri="{FF2B5EF4-FFF2-40B4-BE49-F238E27FC236}">
                <a16:creationId xmlns:a16="http://schemas.microsoft.com/office/drawing/2014/main" id="{97E2E445-54A2-4B80-B39E-1049D6A40DD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2828" b="93131" l="5000" r="95667">
                        <a14:foregroundMark x1="59000" y1="17172" x2="26667" y2="25455"/>
                        <a14:foregroundMark x1="26667" y1="25455" x2="13333" y2="32323"/>
                        <a14:foregroundMark x1="13333" y1="32323" x2="9667" y2="43434"/>
                        <a14:foregroundMark x1="9667" y1="43434" x2="14000" y2="55960"/>
                        <a14:foregroundMark x1="14000" y1="55960" x2="24667" y2="64242"/>
                        <a14:foregroundMark x1="24667" y1="64242" x2="65000" y2="66061"/>
                        <a14:foregroundMark x1="65000" y1="66061" x2="87333" y2="53737"/>
                        <a14:foregroundMark x1="87333" y1="53737" x2="89000" y2="36768"/>
                        <a14:foregroundMark x1="89000" y1="36768" x2="83667" y2="25859"/>
                        <a14:foregroundMark x1="83667" y1="25859" x2="63000" y2="17980"/>
                        <a14:foregroundMark x1="63000" y1="17980" x2="63000" y2="17980"/>
                        <a14:foregroundMark x1="51000" y1="17980" x2="31667" y2="19394"/>
                        <a14:foregroundMark x1="31667" y1="19394" x2="18667" y2="25657"/>
                        <a14:foregroundMark x1="47000" y1="15758" x2="41667" y2="5253"/>
                        <a14:foregroundMark x1="41667" y1="5253" x2="22000" y2="7071"/>
                        <a14:foregroundMark x1="22000" y1="7071" x2="29667" y2="16970"/>
                        <a14:foregroundMark x1="50000" y1="15556" x2="59000" y2="5859"/>
                        <a14:foregroundMark x1="59000" y1="5859" x2="75667" y2="6869"/>
                        <a14:foregroundMark x1="75667" y1="6869" x2="74333" y2="19192"/>
                        <a14:foregroundMark x1="65667" y1="4040" x2="56667" y2="9697"/>
                        <a14:foregroundMark x1="41333" y1="3636" x2="28667" y2="3434"/>
                        <a14:foregroundMark x1="56667" y1="3232" x2="66000" y2="5051"/>
                        <a14:foregroundMark x1="95333" y1="34949" x2="95667" y2="51313"/>
                        <a14:foregroundMark x1="2667" y1="39394" x2="5000" y2="52525"/>
                        <a14:foregroundMark x1="5000" y1="52525" x2="10667" y2="56566"/>
                        <a14:foregroundMark x1="42333" y1="91313" x2="23667" y2="91313"/>
                        <a14:foregroundMark x1="23667" y1="91313" x2="22667" y2="9313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920354" y="4962378"/>
            <a:ext cx="1068437" cy="1459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084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  <p:sndAc>
          <p:stSnd>
            <p:snd r:embed="rId4" name="click.wav"/>
          </p:stSnd>
        </p:sndAc>
      </p:transition>
    </mc:Choice>
    <mc:Fallback xmlns="">
      <p:transition spd="slow">
        <p:fade/>
        <p:sndAc>
          <p:stSnd>
            <p:snd r:embed="rId17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34" presetClass="emph" presetSubtype="0" fill="remove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91667E-6 1.11111E-6 L 2.91667E-6 -0.07199 " pathEditMode="relative" rAng="0" ptsTypes="AA">
                                      <p:cBhvr>
                                        <p:cTn id="2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2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800"/>
                            </p:stCondLst>
                            <p:childTnLst>
                              <p:par>
                                <p:cTn id="26" presetID="34" presetClass="emph" presetSubtype="0" fill="remove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91667E-6 1.11111E-6 L 2.91667E-6 -0.07199 " pathEditMode="relative" rAng="0" ptsTypes="AA">
                                      <p:cBhvr>
                                        <p:cTn id="27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28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9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0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1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91667E-6 1.11111E-6 L 2.91667E-6 -0.07199 " pathEditMode="relative" rAng="0" ptsTypes="AA">
                                      <p:cBhvr>
                                        <p:cTn id="39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40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1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2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3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800"/>
                            </p:stCondLst>
                            <p:childTnLst>
                              <p:par>
                                <p:cTn id="45" presetID="34" presetClass="emph" presetSubtype="0" fill="hold" grpId="3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91667E-6 1.11111E-6 L 2.91667E-6 -0.07199 " pathEditMode="relative" rAng="0" ptsTypes="AA">
                                      <p:cBhvr>
                                        <p:cTn id="4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4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5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62995" fill="hold"/>
                                        <p:tgtEl>
                                          <p:spTgt spid="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8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5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8" dur="1" fill="hold"/>
                                        <p:tgtEl>
                                          <p:spTgt spid="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video>
              <p:cMediaNode vol="80000">
                <p:cTn id="69" fill="hold" display="0">
                  <p:stCondLst>
                    <p:cond delay="indefinite"/>
                  </p:stCondLst>
                </p:cTn>
                <p:tgtEl>
                  <p:spTgt spid="50"/>
                </p:tgtEl>
              </p:cMediaNode>
            </p:video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74" dur="3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6" presetID="4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083 -0.01597 C 0.01732 -0.03495 0.01276 -0.05301 0.00391 -0.05301 C -0.00625 -0.05301 -0.00963 -0.03495 -0.01289 -0.01597 C -0.01745 0.00509 -0.02096 0.02592 -0.03216 0.02592 C -0.04219 0.02592 -0.04557 0.00509 -0.05013 -0.01597 C -0.05234 -0.03495 -0.0569 -0.05301 -0.0668 -0.05301 C -0.07591 -0.05301 -0.08047 -0.03495 -0.08372 -0.01597 C -0.08711 0.00509 -0.09167 0.02592 -0.10169 0.02592 C -0.11185 0.02592 -0.11966 -0.01597 -0.11966 -0.01574 C -0.12305 -0.03495 -0.12656 -0.05301 -0.13646 -0.05301 C -0.14661 -0.05301 -0.15 -0.03495 -0.15338 -0.01597 C -0.15794 0.00509 -0.16133 0.02592 -0.17266 0.02592 C -0.18255 0.02592 -0.18607 0.00509 -0.18932 -0.01597 C -0.19388 -0.03495 -0.19726 -0.05301 -0.20729 -0.05301 C -0.21628 -0.05301 -0.22083 -0.03495 -0.22409 -0.01597 C -0.2276 0.00509 -0.23216 0.02592 -0.24206 0.02592 C -0.25221 0.02592 -0.25573 0.00509 -0.26003 -0.01597 " pathEditMode="relative" rAng="0" ptsTypes="AAAAAAAAAAAAAAAAA">
                                      <p:cBhvr>
                                        <p:cTn id="77" dur="3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049" y="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82" dur="3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4" presetID="4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083 -0.01597 C 0.01731 -0.03495 0.01276 -0.05301 0.0039 -0.05301 C -0.00625 -0.05301 -0.00964 -0.03495 -0.01289 -0.01597 C -0.01745 0.00509 -0.02097 0.02593 -0.03216 0.02593 C -0.04219 0.02593 -0.04558 0.00509 -0.05013 -0.01597 C -0.05235 -0.03495 -0.0569 -0.05301 -0.0668 -0.05301 C -0.07591 -0.05301 -0.08047 -0.03495 -0.08373 -0.01597 C -0.08711 0.00509 -0.09167 0.02593 -0.1017 0.02593 C -0.11185 0.02593 -0.11966 -0.01597 -0.11966 -0.01574 C -0.12305 -0.03495 -0.12657 -0.05301 -0.13646 -0.05301 C -0.14662 -0.05301 -0.15 -0.03495 -0.15339 -0.01597 C -0.15795 0.00509 -0.16133 0.02593 -0.17266 0.02593 C -0.18256 0.02593 -0.18607 0.00509 -0.18933 -0.01597 C -0.19388 -0.03495 -0.19727 -0.05301 -0.2073 -0.05301 C -0.21628 -0.05301 -0.22084 -0.03495 -0.22409 -0.01597 C -0.22761 0.00509 -0.23216 0.02593 -0.24206 0.02593 C -0.25222 0.02593 -0.25573 0.00509 -0.26003 -0.01597 " pathEditMode="relative" rAng="0" ptsTypes="AAAAAAAAAAAAAAAAA">
                                      <p:cBhvr>
                                        <p:cTn id="85" dur="3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049" y="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</p:childTnLst>
        </p:cTn>
      </p:par>
    </p:tnLst>
    <p:bldLst>
      <p:bldP spid="3" grpId="0" build="p" animBg="1"/>
      <p:bldP spid="13" grpId="0" build="allAtOnce"/>
      <p:bldP spid="13" grpId="1" build="allAtOnce"/>
      <p:bldP spid="13" grpId="2" build="allAtOnce"/>
      <p:bldP spid="13" grpId="3" build="allAtOnce"/>
      <p:bldP spid="19" grpId="0" animBg="1" advAuto="0"/>
      <p:bldP spid="58" grpId="0" animBg="1"/>
      <p:bldP spid="6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46">
            <a:extLst>
              <a:ext uri="{FF2B5EF4-FFF2-40B4-BE49-F238E27FC236}">
                <a16:creationId xmlns:a16="http://schemas.microsoft.com/office/drawing/2014/main" id="{4A7E9EA6-D151-417C-99B4-51710125DC5A}"/>
              </a:ext>
            </a:extLst>
          </p:cNvPr>
          <p:cNvSpPr/>
          <p:nvPr/>
        </p:nvSpPr>
        <p:spPr>
          <a:xfrm>
            <a:off x="978568" y="336884"/>
            <a:ext cx="10876548" cy="6004971"/>
          </a:xfrm>
          <a:custGeom>
            <a:avLst/>
            <a:gdLst>
              <a:gd name="connsiteX0" fmla="*/ 0 w 10876548"/>
              <a:gd name="connsiteY0" fmla="*/ 0 h 6004971"/>
              <a:gd name="connsiteX1" fmla="*/ 10876548 w 10876548"/>
              <a:gd name="connsiteY1" fmla="*/ 0 h 6004971"/>
              <a:gd name="connsiteX2" fmla="*/ 10876548 w 10876548"/>
              <a:gd name="connsiteY2" fmla="*/ 6004971 h 6004971"/>
              <a:gd name="connsiteX3" fmla="*/ 0 w 10876548"/>
              <a:gd name="connsiteY3" fmla="*/ 6004971 h 6004971"/>
              <a:gd name="connsiteX4" fmla="*/ 0 w 10876548"/>
              <a:gd name="connsiteY4" fmla="*/ 0 h 6004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76548" h="6004971" fill="none" extrusionOk="0">
                <a:moveTo>
                  <a:pt x="0" y="0"/>
                </a:moveTo>
                <a:cubicBezTo>
                  <a:pt x="4310963" y="97046"/>
                  <a:pt x="7055785" y="-68204"/>
                  <a:pt x="10876548" y="0"/>
                </a:cubicBezTo>
                <a:cubicBezTo>
                  <a:pt x="10847944" y="1603968"/>
                  <a:pt x="10900177" y="4643770"/>
                  <a:pt x="10876548" y="6004971"/>
                </a:cubicBezTo>
                <a:cubicBezTo>
                  <a:pt x="8981381" y="5917289"/>
                  <a:pt x="3102740" y="5970719"/>
                  <a:pt x="0" y="6004971"/>
                </a:cubicBezTo>
                <a:cubicBezTo>
                  <a:pt x="-20681" y="4078821"/>
                  <a:pt x="-64474" y="1789767"/>
                  <a:pt x="0" y="0"/>
                </a:cubicBezTo>
                <a:close/>
              </a:path>
              <a:path w="10876548" h="6004971" stroke="0" extrusionOk="0">
                <a:moveTo>
                  <a:pt x="0" y="0"/>
                </a:moveTo>
                <a:cubicBezTo>
                  <a:pt x="5410065" y="92998"/>
                  <a:pt x="9463248" y="150390"/>
                  <a:pt x="10876548" y="0"/>
                </a:cubicBezTo>
                <a:cubicBezTo>
                  <a:pt x="10868243" y="2258307"/>
                  <a:pt x="10818451" y="4616498"/>
                  <a:pt x="10876548" y="6004971"/>
                </a:cubicBezTo>
                <a:cubicBezTo>
                  <a:pt x="5882293" y="5920241"/>
                  <a:pt x="5043416" y="5930312"/>
                  <a:pt x="0" y="6004971"/>
                </a:cubicBezTo>
                <a:cubicBezTo>
                  <a:pt x="-159031" y="4315290"/>
                  <a:pt x="-53883" y="1571573"/>
                  <a:pt x="0" y="0"/>
                </a:cubicBezTo>
                <a:close/>
              </a:path>
            </a:pathLst>
          </a:custGeom>
          <a:solidFill>
            <a:schemeClr val="bg1">
              <a:alpha val="54000"/>
            </a:schemeClr>
          </a:solidFill>
          <a:ln w="5715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4042453521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19" dirty="0"/>
          </a:p>
        </p:txBody>
      </p:sp>
      <p:pic>
        <p:nvPicPr>
          <p:cNvPr id="2" name="Picture 1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824CAF99-FDDF-4E89-A5A5-7063C7204F7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08" y="4554784"/>
            <a:ext cx="658837" cy="2957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Picture 2" descr="A picture containing person&#10;&#10;Description automatically generated">
            <a:extLst>
              <a:ext uri="{FF2B5EF4-FFF2-40B4-BE49-F238E27FC236}">
                <a16:creationId xmlns:a16="http://schemas.microsoft.com/office/drawing/2014/main" id="{42EC110A-8DBB-41A5-B9E7-EDC4FC1D8F9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90" y="913835"/>
            <a:ext cx="604454" cy="44054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aphicFrame>
        <p:nvGraphicFramePr>
          <p:cNvPr id="4" name="Table 38">
            <a:extLst>
              <a:ext uri="{FF2B5EF4-FFF2-40B4-BE49-F238E27FC236}">
                <a16:creationId xmlns:a16="http://schemas.microsoft.com/office/drawing/2014/main" id="{8B4FEFEB-3ED3-4FA4-A0F9-2F9EB48F5703}"/>
              </a:ext>
            </a:extLst>
          </p:cNvPr>
          <p:cNvGraphicFramePr>
            <a:graphicFrameLocks noGrp="1"/>
          </p:cNvGraphicFramePr>
          <p:nvPr/>
        </p:nvGraphicFramePr>
        <p:xfrm>
          <a:off x="13660" y="881277"/>
          <a:ext cx="658835" cy="597672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58835">
                  <a:extLst>
                    <a:ext uri="{9D8B030D-6E8A-4147-A177-3AD203B41FA5}">
                      <a16:colId xmlns:a16="http://schemas.microsoft.com/office/drawing/2014/main" val="1521574240"/>
                    </a:ext>
                  </a:extLst>
                </a:gridCol>
              </a:tblGrid>
              <a:tr h="424641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خريطة الْحِصَّة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8841784"/>
                  </a:ext>
                </a:extLst>
              </a:tr>
              <a:tr h="415701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التَّرحيب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2836865"/>
                  </a:ext>
                </a:extLst>
              </a:tr>
              <a:tr h="552427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التاريخ+ القوانين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0114362"/>
                  </a:ext>
                </a:extLst>
              </a:tr>
              <a:tr h="552427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السَّطر الْإملائي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6757964"/>
                  </a:ext>
                </a:extLst>
              </a:tr>
              <a:tr h="552427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الْعِنوان +الْأهداف</a:t>
                      </a: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6069750"/>
                  </a:ext>
                </a:extLst>
              </a:tr>
              <a:tr h="552427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التَّهيئة الْحافِزة</a:t>
                      </a: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118580"/>
                  </a:ext>
                </a:extLst>
              </a:tr>
              <a:tr h="552427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عِرْض الدَّرس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9668503"/>
                  </a:ext>
                </a:extLst>
              </a:tr>
              <a:tr h="368733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الْأَنْشِطة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4036083"/>
                  </a:ext>
                </a:extLst>
              </a:tr>
              <a:tr h="552427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التَّغْذِية الرّاجِعة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7369752"/>
                  </a:ext>
                </a:extLst>
              </a:tr>
              <a:tr h="552427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هَل حققنا الأَهْداف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4540356"/>
                  </a:ext>
                </a:extLst>
              </a:tr>
              <a:tr h="552427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عبر عن شعورك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5808647"/>
                  </a:ext>
                </a:extLst>
              </a:tr>
              <a:tr h="315673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التَّواصل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1350686"/>
                  </a:ext>
                </a:extLst>
              </a:tr>
            </a:tbl>
          </a:graphicData>
        </a:graphic>
      </p:graphicFrame>
      <p:grpSp>
        <p:nvGrpSpPr>
          <p:cNvPr id="5" name="مجموعة 1">
            <a:extLst>
              <a:ext uri="{FF2B5EF4-FFF2-40B4-BE49-F238E27FC236}">
                <a16:creationId xmlns:a16="http://schemas.microsoft.com/office/drawing/2014/main" id="{16BA0403-0CD5-40FD-B626-41E0725A0F0B}"/>
              </a:ext>
            </a:extLst>
          </p:cNvPr>
          <p:cNvGrpSpPr/>
          <p:nvPr/>
        </p:nvGrpSpPr>
        <p:grpSpPr>
          <a:xfrm>
            <a:off x="662514" y="32758"/>
            <a:ext cx="1697596" cy="1410386"/>
            <a:chOff x="132967" y="79081"/>
            <a:chExt cx="8422140" cy="8782557"/>
          </a:xfrm>
        </p:grpSpPr>
        <p:graphicFrame>
          <p:nvGraphicFramePr>
            <p:cNvPr id="6" name="مخطط دائري ثنائي الأبعاد">
              <a:extLst>
                <a:ext uri="{FF2B5EF4-FFF2-40B4-BE49-F238E27FC236}">
                  <a16:creationId xmlns:a16="http://schemas.microsoft.com/office/drawing/2014/main" id="{9167311C-3414-4C13-8288-EB75E50861C1}"/>
                </a:ext>
              </a:extLst>
            </p:cNvPr>
            <p:cNvGraphicFramePr/>
            <p:nvPr/>
          </p:nvGraphicFramePr>
          <p:xfrm>
            <a:off x="132967" y="103281"/>
            <a:ext cx="8422140" cy="842214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8"/>
            </a:graphicData>
          </a:graphic>
        </p:graphicFrame>
        <p:sp>
          <p:nvSpPr>
            <p:cNvPr id="7" name="مربع نص 1">
              <a:extLst>
                <a:ext uri="{FF2B5EF4-FFF2-40B4-BE49-F238E27FC236}">
                  <a16:creationId xmlns:a16="http://schemas.microsoft.com/office/drawing/2014/main" id="{743AF4A6-FB50-4C68-8E6D-A7EBEBC63C06}"/>
                </a:ext>
              </a:extLst>
            </p:cNvPr>
            <p:cNvSpPr txBox="1"/>
            <p:nvPr/>
          </p:nvSpPr>
          <p:spPr>
            <a:xfrm rot="18440284">
              <a:off x="5560142" y="1039740"/>
              <a:ext cx="1490520" cy="10259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no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3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8" name="مربع نص 1">
              <a:extLst>
                <a:ext uri="{FF2B5EF4-FFF2-40B4-BE49-F238E27FC236}">
                  <a16:creationId xmlns:a16="http://schemas.microsoft.com/office/drawing/2014/main" id="{CCAA4A83-D044-4A5F-BF7E-E1D365BE0E79}"/>
                </a:ext>
              </a:extLst>
            </p:cNvPr>
            <p:cNvSpPr txBox="1"/>
            <p:nvPr/>
          </p:nvSpPr>
          <p:spPr>
            <a:xfrm rot="19505239">
              <a:off x="6116752" y="1133600"/>
              <a:ext cx="1801878" cy="17375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4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9" name="مربع نص 1">
              <a:extLst>
                <a:ext uri="{FF2B5EF4-FFF2-40B4-BE49-F238E27FC236}">
                  <a16:creationId xmlns:a16="http://schemas.microsoft.com/office/drawing/2014/main" id="{7C0E2DCF-8FC3-49BF-8FD5-640739F8592E}"/>
                </a:ext>
              </a:extLst>
            </p:cNvPr>
            <p:cNvSpPr txBox="1"/>
            <p:nvPr/>
          </p:nvSpPr>
          <p:spPr>
            <a:xfrm rot="20374753">
              <a:off x="6484662" y="2017320"/>
              <a:ext cx="1831738" cy="17375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5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10" name="مربع نص 1">
              <a:extLst>
                <a:ext uri="{FF2B5EF4-FFF2-40B4-BE49-F238E27FC236}">
                  <a16:creationId xmlns:a16="http://schemas.microsoft.com/office/drawing/2014/main" id="{0AF68CEB-3F64-4E6F-B1B3-80EEEF32A869}"/>
                </a:ext>
              </a:extLst>
            </p:cNvPr>
            <p:cNvSpPr txBox="1"/>
            <p:nvPr/>
          </p:nvSpPr>
          <p:spPr>
            <a:xfrm>
              <a:off x="6608021" y="3152442"/>
              <a:ext cx="1728182" cy="17375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6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11" name="مربع نص 1">
              <a:extLst>
                <a:ext uri="{FF2B5EF4-FFF2-40B4-BE49-F238E27FC236}">
                  <a16:creationId xmlns:a16="http://schemas.microsoft.com/office/drawing/2014/main" id="{FE736B6D-1855-456E-8F0F-12D1B5319CC5}"/>
                </a:ext>
              </a:extLst>
            </p:cNvPr>
            <p:cNvSpPr txBox="1"/>
            <p:nvPr/>
          </p:nvSpPr>
          <p:spPr>
            <a:xfrm rot="363085">
              <a:off x="6602720" y="3938011"/>
              <a:ext cx="1326966" cy="17375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7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12" name="مربع نص 1">
              <a:extLst>
                <a:ext uri="{FF2B5EF4-FFF2-40B4-BE49-F238E27FC236}">
                  <a16:creationId xmlns:a16="http://schemas.microsoft.com/office/drawing/2014/main" id="{FA314B9E-4D33-4BF5-983C-BF304071BE92}"/>
                </a:ext>
              </a:extLst>
            </p:cNvPr>
            <p:cNvSpPr txBox="1"/>
            <p:nvPr/>
          </p:nvSpPr>
          <p:spPr>
            <a:xfrm rot="1599684">
              <a:off x="6366288" y="5013734"/>
              <a:ext cx="2050572" cy="17375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8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13" name="مربع نص 1">
              <a:extLst>
                <a:ext uri="{FF2B5EF4-FFF2-40B4-BE49-F238E27FC236}">
                  <a16:creationId xmlns:a16="http://schemas.microsoft.com/office/drawing/2014/main" id="{C6C2F02C-3E6E-4133-AD83-9A1D32571F19}"/>
                </a:ext>
              </a:extLst>
            </p:cNvPr>
            <p:cNvSpPr txBox="1"/>
            <p:nvPr/>
          </p:nvSpPr>
          <p:spPr>
            <a:xfrm rot="2176769">
              <a:off x="5974982" y="5761301"/>
              <a:ext cx="1688769" cy="17375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9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14" name="مربع نص 1">
              <a:extLst>
                <a:ext uri="{FF2B5EF4-FFF2-40B4-BE49-F238E27FC236}">
                  <a16:creationId xmlns:a16="http://schemas.microsoft.com/office/drawing/2014/main" id="{0E14B551-1F76-478A-BAC1-9705C21B8A82}"/>
                </a:ext>
              </a:extLst>
            </p:cNvPr>
            <p:cNvSpPr txBox="1"/>
            <p:nvPr/>
          </p:nvSpPr>
          <p:spPr>
            <a:xfrm rot="3678615">
              <a:off x="5681160" y="6221134"/>
              <a:ext cx="1305354" cy="14123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10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15" name="مربع نص 1">
              <a:extLst>
                <a:ext uri="{FF2B5EF4-FFF2-40B4-BE49-F238E27FC236}">
                  <a16:creationId xmlns:a16="http://schemas.microsoft.com/office/drawing/2014/main" id="{A08DA1F8-42AE-4D1A-9CEE-D9A67E96B147}"/>
                </a:ext>
              </a:extLst>
            </p:cNvPr>
            <p:cNvSpPr txBox="1"/>
            <p:nvPr/>
          </p:nvSpPr>
          <p:spPr>
            <a:xfrm rot="4063925">
              <a:off x="4814624" y="6678762"/>
              <a:ext cx="1862443" cy="14123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11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16" name="مربع نص 1">
              <a:extLst>
                <a:ext uri="{FF2B5EF4-FFF2-40B4-BE49-F238E27FC236}">
                  <a16:creationId xmlns:a16="http://schemas.microsoft.com/office/drawing/2014/main" id="{DB323A7B-BA83-49DA-82A4-134C2FB128C1}"/>
                </a:ext>
              </a:extLst>
            </p:cNvPr>
            <p:cNvSpPr txBox="1"/>
            <p:nvPr/>
          </p:nvSpPr>
          <p:spPr>
            <a:xfrm rot="4913573">
              <a:off x="3768912" y="7052981"/>
              <a:ext cx="2204986" cy="14123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12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17" name="مربع نص 1">
              <a:extLst>
                <a:ext uri="{FF2B5EF4-FFF2-40B4-BE49-F238E27FC236}">
                  <a16:creationId xmlns:a16="http://schemas.microsoft.com/office/drawing/2014/main" id="{C14C727A-26FD-494E-A527-8647D2A1EC24}"/>
                </a:ext>
              </a:extLst>
            </p:cNvPr>
            <p:cNvSpPr txBox="1"/>
            <p:nvPr/>
          </p:nvSpPr>
          <p:spPr>
            <a:xfrm rot="5602608">
              <a:off x="3167798" y="6914109"/>
              <a:ext cx="1755210" cy="14123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13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18" name="مربع نص 1">
              <a:extLst>
                <a:ext uri="{FF2B5EF4-FFF2-40B4-BE49-F238E27FC236}">
                  <a16:creationId xmlns:a16="http://schemas.microsoft.com/office/drawing/2014/main" id="{0EAE8EF7-2E84-4443-8902-D17706CE0DEB}"/>
                </a:ext>
              </a:extLst>
            </p:cNvPr>
            <p:cNvSpPr txBox="1"/>
            <p:nvPr/>
          </p:nvSpPr>
          <p:spPr>
            <a:xfrm rot="7351490">
              <a:off x="2129420" y="6721608"/>
              <a:ext cx="1834524" cy="14123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14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19" name="مربع نص 1">
              <a:extLst>
                <a:ext uri="{FF2B5EF4-FFF2-40B4-BE49-F238E27FC236}">
                  <a16:creationId xmlns:a16="http://schemas.microsoft.com/office/drawing/2014/main" id="{2F666785-6DBC-426C-BCC2-5830BDE058BB}"/>
                </a:ext>
              </a:extLst>
            </p:cNvPr>
            <p:cNvSpPr txBox="1"/>
            <p:nvPr/>
          </p:nvSpPr>
          <p:spPr>
            <a:xfrm rot="7819312">
              <a:off x="1407599" y="6296209"/>
              <a:ext cx="1858333" cy="14123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15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20" name="مربع نص 1">
              <a:extLst>
                <a:ext uri="{FF2B5EF4-FFF2-40B4-BE49-F238E27FC236}">
                  <a16:creationId xmlns:a16="http://schemas.microsoft.com/office/drawing/2014/main" id="{0AE043C8-64AA-441A-8441-4DFCF6FB4A6D}"/>
                </a:ext>
              </a:extLst>
            </p:cNvPr>
            <p:cNvSpPr txBox="1"/>
            <p:nvPr/>
          </p:nvSpPr>
          <p:spPr>
            <a:xfrm rot="17595919">
              <a:off x="4829768" y="259850"/>
              <a:ext cx="1458190" cy="14123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cs typeface="Farsi Simple Bold" panose="02010400000000000000" pitchFamily="2" charset="-78"/>
                </a:rPr>
                <a:t>2</a:t>
              </a:r>
              <a:endParaRPr sz="1050" dirty="0">
                <a:solidFill>
                  <a:schemeClr val="tx1"/>
                </a:solidFill>
                <a:cs typeface="Farsi Simple Bold" panose="02010400000000000000" pitchFamily="2" charset="-78"/>
              </a:endParaRPr>
            </a:p>
          </p:txBody>
        </p:sp>
        <p:sp>
          <p:nvSpPr>
            <p:cNvPr id="21" name="مربع نص 1">
              <a:extLst>
                <a:ext uri="{FF2B5EF4-FFF2-40B4-BE49-F238E27FC236}">
                  <a16:creationId xmlns:a16="http://schemas.microsoft.com/office/drawing/2014/main" id="{23421A5D-B45E-452D-A4BB-1FB70991CABF}"/>
                </a:ext>
              </a:extLst>
            </p:cNvPr>
            <p:cNvSpPr txBox="1"/>
            <p:nvPr/>
          </p:nvSpPr>
          <p:spPr>
            <a:xfrm rot="16200000">
              <a:off x="4222036" y="22283"/>
              <a:ext cx="1298732" cy="14123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cs typeface="Farsi Simple Bold" panose="02010400000000000000" pitchFamily="2" charset="-78"/>
                </a:rPr>
                <a:t>1</a:t>
              </a:r>
              <a:endParaRPr sz="1050" dirty="0">
                <a:solidFill>
                  <a:schemeClr val="tx1"/>
                </a:solidFill>
                <a:cs typeface="Farsi Simple Bold" panose="02010400000000000000" pitchFamily="2" charset="-78"/>
              </a:endParaRPr>
            </a:p>
          </p:txBody>
        </p:sp>
        <p:sp>
          <p:nvSpPr>
            <p:cNvPr id="22" name="مربع نص 1">
              <a:extLst>
                <a:ext uri="{FF2B5EF4-FFF2-40B4-BE49-F238E27FC236}">
                  <a16:creationId xmlns:a16="http://schemas.microsoft.com/office/drawing/2014/main" id="{8A55E2C8-9A7D-48BB-B936-EE14E6307391}"/>
                </a:ext>
              </a:extLst>
            </p:cNvPr>
            <p:cNvSpPr txBox="1"/>
            <p:nvPr/>
          </p:nvSpPr>
          <p:spPr>
            <a:xfrm rot="15964048">
              <a:off x="3185898" y="413722"/>
              <a:ext cx="1747271" cy="136730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54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24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23" name="مربع نص 1">
              <a:extLst>
                <a:ext uri="{FF2B5EF4-FFF2-40B4-BE49-F238E27FC236}">
                  <a16:creationId xmlns:a16="http://schemas.microsoft.com/office/drawing/2014/main" id="{97188ACF-F1B4-4CFD-8CCD-6F53C2878A53}"/>
                </a:ext>
              </a:extLst>
            </p:cNvPr>
            <p:cNvSpPr txBox="1"/>
            <p:nvPr/>
          </p:nvSpPr>
          <p:spPr>
            <a:xfrm rot="14753142">
              <a:off x="2626578" y="464366"/>
              <a:ext cx="1501100" cy="14123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23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24" name="مربع نص 1">
              <a:extLst>
                <a:ext uri="{FF2B5EF4-FFF2-40B4-BE49-F238E27FC236}">
                  <a16:creationId xmlns:a16="http://schemas.microsoft.com/office/drawing/2014/main" id="{56C3E7B9-7D3F-4E00-B7F4-9C55033F12CD}"/>
                </a:ext>
              </a:extLst>
            </p:cNvPr>
            <p:cNvSpPr txBox="1"/>
            <p:nvPr/>
          </p:nvSpPr>
          <p:spPr>
            <a:xfrm rot="14072817">
              <a:off x="1870279" y="939822"/>
              <a:ext cx="1556318" cy="136730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22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25" name="مربع نص 1">
              <a:extLst>
                <a:ext uri="{FF2B5EF4-FFF2-40B4-BE49-F238E27FC236}">
                  <a16:creationId xmlns:a16="http://schemas.microsoft.com/office/drawing/2014/main" id="{4BA6688F-2383-4ABE-89CE-B578943EB4FE}"/>
                </a:ext>
              </a:extLst>
            </p:cNvPr>
            <p:cNvSpPr txBox="1"/>
            <p:nvPr/>
          </p:nvSpPr>
          <p:spPr>
            <a:xfrm rot="12854469">
              <a:off x="1154884" y="1134054"/>
              <a:ext cx="1680263" cy="17375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21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26" name="مربع نص 1">
              <a:extLst>
                <a:ext uri="{FF2B5EF4-FFF2-40B4-BE49-F238E27FC236}">
                  <a16:creationId xmlns:a16="http://schemas.microsoft.com/office/drawing/2014/main" id="{C316818F-A4DA-410C-AF9F-E426A1EC8BC9}"/>
                </a:ext>
              </a:extLst>
            </p:cNvPr>
            <p:cNvSpPr txBox="1"/>
            <p:nvPr/>
          </p:nvSpPr>
          <p:spPr>
            <a:xfrm rot="11455685">
              <a:off x="1157756" y="2073373"/>
              <a:ext cx="1241260" cy="17375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20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27" name="مربع نص 1">
              <a:extLst>
                <a:ext uri="{FF2B5EF4-FFF2-40B4-BE49-F238E27FC236}">
                  <a16:creationId xmlns:a16="http://schemas.microsoft.com/office/drawing/2014/main" id="{DC4CC405-5351-47C2-8824-D1DE6554CABE}"/>
                </a:ext>
              </a:extLst>
            </p:cNvPr>
            <p:cNvSpPr txBox="1"/>
            <p:nvPr/>
          </p:nvSpPr>
          <p:spPr>
            <a:xfrm rot="11016566">
              <a:off x="1006088" y="2936709"/>
              <a:ext cx="1173239" cy="17375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19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28" name="مربع نص 1">
              <a:extLst>
                <a:ext uri="{FF2B5EF4-FFF2-40B4-BE49-F238E27FC236}">
                  <a16:creationId xmlns:a16="http://schemas.microsoft.com/office/drawing/2014/main" id="{AF369BB9-1F04-4423-A09F-A9043832497E}"/>
                </a:ext>
              </a:extLst>
            </p:cNvPr>
            <p:cNvSpPr txBox="1"/>
            <p:nvPr/>
          </p:nvSpPr>
          <p:spPr>
            <a:xfrm rot="10109146">
              <a:off x="697803" y="3942042"/>
              <a:ext cx="1534398" cy="17375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18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29" name="مربع نص 1">
              <a:extLst>
                <a:ext uri="{FF2B5EF4-FFF2-40B4-BE49-F238E27FC236}">
                  <a16:creationId xmlns:a16="http://schemas.microsoft.com/office/drawing/2014/main" id="{CD78F060-83AF-4E1A-BB9A-2CE0A1EFD9BF}"/>
                </a:ext>
              </a:extLst>
            </p:cNvPr>
            <p:cNvSpPr txBox="1"/>
            <p:nvPr/>
          </p:nvSpPr>
          <p:spPr>
            <a:xfrm rot="9661142">
              <a:off x="816785" y="4672227"/>
              <a:ext cx="1598751" cy="17375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17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30" name="مربع نص 1">
              <a:extLst>
                <a:ext uri="{FF2B5EF4-FFF2-40B4-BE49-F238E27FC236}">
                  <a16:creationId xmlns:a16="http://schemas.microsoft.com/office/drawing/2014/main" id="{30F136A0-3700-4CBF-9F37-472EB9EDFB9D}"/>
                </a:ext>
              </a:extLst>
            </p:cNvPr>
            <p:cNvSpPr txBox="1"/>
            <p:nvPr/>
          </p:nvSpPr>
          <p:spPr>
            <a:xfrm rot="8809057">
              <a:off x="992047" y="5546244"/>
              <a:ext cx="1832790" cy="17375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16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</p:grpSp>
      <p:sp>
        <p:nvSpPr>
          <p:cNvPr id="31" name="سهم: لليسار 25">
            <a:extLst>
              <a:ext uri="{FF2B5EF4-FFF2-40B4-BE49-F238E27FC236}">
                <a16:creationId xmlns:a16="http://schemas.microsoft.com/office/drawing/2014/main" id="{8FBCD5DD-49C6-46D5-9988-3D86A8B006B8}"/>
              </a:ext>
            </a:extLst>
          </p:cNvPr>
          <p:cNvSpPr/>
          <p:nvPr/>
        </p:nvSpPr>
        <p:spPr>
          <a:xfrm>
            <a:off x="2303011" y="1047292"/>
            <a:ext cx="159278" cy="135565"/>
          </a:xfrm>
          <a:prstGeom prst="leftArrow">
            <a:avLst>
              <a:gd name="adj1" fmla="val 41963"/>
              <a:gd name="adj2" fmla="val 82628"/>
            </a:avLst>
          </a:prstGeom>
          <a:solidFill>
            <a:schemeClr val="tx1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rtl="0">
              <a:defRPr sz="2200">
                <a:solidFill>
                  <a:srgbClr val="FFFFFF"/>
                </a:solidFill>
                <a:latin typeface="Geeza Pro Regular"/>
                <a:ea typeface="Geeza Pro Regular"/>
                <a:cs typeface="Geeza Pro Regular"/>
                <a:sym typeface="Geeza Pro Regular"/>
              </a:defRPr>
            </a:pPr>
            <a:endParaRPr sz="1600" dirty="0"/>
          </a:p>
        </p:txBody>
      </p:sp>
      <p:pic>
        <p:nvPicPr>
          <p:cNvPr id="32" name="telegram-video">
            <a:hlinkClick r:id="" action="ppaction://media"/>
            <a:extLst>
              <a:ext uri="{FF2B5EF4-FFF2-40B4-BE49-F238E27FC236}">
                <a16:creationId xmlns:a16="http://schemas.microsoft.com/office/drawing/2014/main" id="{86FA7798-B48B-422E-8CCA-3459804F7D5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96125" y="5843350"/>
            <a:ext cx="716619" cy="616095"/>
          </a:xfrm>
          <a:prstGeom prst="rect">
            <a:avLst/>
          </a:prstGeom>
          <a:ln>
            <a:solidFill>
              <a:schemeClr val="bg1"/>
            </a:solidFill>
          </a:ln>
          <a:effectLst/>
          <a:scene3d>
            <a:camera prst="orthographicFront"/>
            <a:lightRig rig="balanced" dir="t"/>
          </a:scene3d>
          <a:sp3d prstMaterial="softEdge">
            <a:bevelT w="203200" h="101600" prst="cross"/>
            <a:contourClr>
              <a:srgbClr val="FFFFFF"/>
            </a:contourClr>
          </a:sp3d>
        </p:spPr>
      </p:pic>
      <p:pic>
        <p:nvPicPr>
          <p:cNvPr id="33" name="صورة 8">
            <a:extLst>
              <a:ext uri="{FF2B5EF4-FFF2-40B4-BE49-F238E27FC236}">
                <a16:creationId xmlns:a16="http://schemas.microsoft.com/office/drawing/2014/main" id="{6A562449-6A52-4E54-98A0-920B1F9415B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4061" y="1488670"/>
            <a:ext cx="4236383" cy="2181226"/>
          </a:xfrm>
          <a:prstGeom prst="rect">
            <a:avLst/>
          </a:prstGeom>
        </p:spPr>
      </p:pic>
      <p:sp>
        <p:nvSpPr>
          <p:cNvPr id="34" name="مستطيل 26">
            <a:extLst>
              <a:ext uri="{FF2B5EF4-FFF2-40B4-BE49-F238E27FC236}">
                <a16:creationId xmlns:a16="http://schemas.microsoft.com/office/drawing/2014/main" id="{932E3520-4519-4F78-A8B1-38DA0CB3DAA6}"/>
              </a:ext>
            </a:extLst>
          </p:cNvPr>
          <p:cNvSpPr/>
          <p:nvPr/>
        </p:nvSpPr>
        <p:spPr>
          <a:xfrm>
            <a:off x="7233925" y="1729250"/>
            <a:ext cx="3676651" cy="170006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مربع نص 27">
            <a:extLst>
              <a:ext uri="{FF2B5EF4-FFF2-40B4-BE49-F238E27FC236}">
                <a16:creationId xmlns:a16="http://schemas.microsoft.com/office/drawing/2014/main" id="{EA1BC5D1-2A38-4029-8D52-622F88E47F16}"/>
              </a:ext>
            </a:extLst>
          </p:cNvPr>
          <p:cNvSpPr txBox="1"/>
          <p:nvPr/>
        </p:nvSpPr>
        <p:spPr>
          <a:xfrm>
            <a:off x="7562142" y="1833753"/>
            <a:ext cx="279913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BH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(AH) Manal Black" pitchFamily="2" charset="-78"/>
              </a:rPr>
              <a:t>ماذا يُسَّمى هذا النَّوع من النُّصوص</a:t>
            </a:r>
          </a:p>
          <a:p>
            <a:pPr algn="ctr"/>
            <a:r>
              <a:rPr lang="ar-BH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(AH) Manal Black" pitchFamily="2" charset="-78"/>
              </a:rPr>
              <a:t>" شِعِر أَمْ قِصَّة؟</a:t>
            </a:r>
            <a:endParaRPr lang="en-US" sz="3200" dirty="0">
              <a:solidFill>
                <a:schemeClr val="tx1">
                  <a:lumMod val="75000"/>
                  <a:lumOff val="25000"/>
                </a:schemeClr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(AH) Manal Black" pitchFamily="2" charset="-78"/>
            </a:endParaRPr>
          </a:p>
        </p:txBody>
      </p:sp>
      <p:sp>
        <p:nvSpPr>
          <p:cNvPr id="37" name="مستطيل: زوايا مستديرة 28">
            <a:extLst>
              <a:ext uri="{FF2B5EF4-FFF2-40B4-BE49-F238E27FC236}">
                <a16:creationId xmlns:a16="http://schemas.microsoft.com/office/drawing/2014/main" id="{EA63880D-B654-4754-868F-A8A6881307C5}"/>
              </a:ext>
            </a:extLst>
          </p:cNvPr>
          <p:cNvSpPr/>
          <p:nvPr/>
        </p:nvSpPr>
        <p:spPr>
          <a:xfrm>
            <a:off x="7084831" y="1626783"/>
            <a:ext cx="3974838" cy="1905000"/>
          </a:xfrm>
          <a:prstGeom prst="roundRect">
            <a:avLst/>
          </a:prstGeom>
          <a:solidFill>
            <a:srgbClr val="F27C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8" name="اليد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A7E904BF-1C09-4062-A13E-5DF3E534074D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16" b="14556"/>
          <a:stretch/>
        </p:blipFill>
        <p:spPr>
          <a:xfrm>
            <a:off x="9782355" y="1047292"/>
            <a:ext cx="2124371" cy="1624775"/>
          </a:xfrm>
          <a:prstGeom prst="rect">
            <a:avLst/>
          </a:prstGeom>
        </p:spPr>
      </p:pic>
      <p:pic>
        <p:nvPicPr>
          <p:cNvPr id="39" name="صورة 10">
            <a:extLst>
              <a:ext uri="{FF2B5EF4-FFF2-40B4-BE49-F238E27FC236}">
                <a16:creationId xmlns:a16="http://schemas.microsoft.com/office/drawing/2014/main" id="{C6D4CF40-347F-4F53-9322-DD841CDD570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4607" y="3999125"/>
            <a:ext cx="4236384" cy="2181226"/>
          </a:xfrm>
          <a:prstGeom prst="rect">
            <a:avLst/>
          </a:prstGeom>
        </p:spPr>
      </p:pic>
      <p:sp>
        <p:nvSpPr>
          <p:cNvPr id="40" name="مستطيل 20">
            <a:extLst>
              <a:ext uri="{FF2B5EF4-FFF2-40B4-BE49-F238E27FC236}">
                <a16:creationId xmlns:a16="http://schemas.microsoft.com/office/drawing/2014/main" id="{E7E5452C-0E5C-47C1-9FEA-5B553566C99D}"/>
              </a:ext>
            </a:extLst>
          </p:cNvPr>
          <p:cNvSpPr/>
          <p:nvPr/>
        </p:nvSpPr>
        <p:spPr>
          <a:xfrm>
            <a:off x="2424221" y="4246773"/>
            <a:ext cx="3676651" cy="170006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مربع نص 21">
            <a:extLst>
              <a:ext uri="{FF2B5EF4-FFF2-40B4-BE49-F238E27FC236}">
                <a16:creationId xmlns:a16="http://schemas.microsoft.com/office/drawing/2014/main" id="{1059B99A-A995-4FD3-8BC5-C75B9B89A8D4}"/>
              </a:ext>
            </a:extLst>
          </p:cNvPr>
          <p:cNvSpPr txBox="1"/>
          <p:nvPr/>
        </p:nvSpPr>
        <p:spPr>
          <a:xfrm>
            <a:off x="2493628" y="4804156"/>
            <a:ext cx="3528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BH" sz="2800" dirty="0">
                <a:cs typeface="(AH) Manal Black" pitchFamily="2" charset="-78"/>
              </a:rPr>
              <a:t>ماذا نُسَمِّي مَنْ يَكْتُب الشِّعْر؟</a:t>
            </a: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43" name="مستطيل: زوايا مستديرة 24">
            <a:extLst>
              <a:ext uri="{FF2B5EF4-FFF2-40B4-BE49-F238E27FC236}">
                <a16:creationId xmlns:a16="http://schemas.microsoft.com/office/drawing/2014/main" id="{7B35189E-4689-4D4C-A0E5-3AB08C5C69A9}"/>
              </a:ext>
            </a:extLst>
          </p:cNvPr>
          <p:cNvSpPr/>
          <p:nvPr/>
        </p:nvSpPr>
        <p:spPr>
          <a:xfrm>
            <a:off x="2293979" y="4154235"/>
            <a:ext cx="3883868" cy="1885141"/>
          </a:xfrm>
          <a:prstGeom prst="roundRect">
            <a:avLst/>
          </a:prstGeom>
          <a:solidFill>
            <a:srgbClr val="A250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4" name="اليد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DB9F50D4-8E3F-41DB-8318-44882C0D38D1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16" b="14556"/>
          <a:stretch/>
        </p:blipFill>
        <p:spPr>
          <a:xfrm>
            <a:off x="4961606" y="3562974"/>
            <a:ext cx="2124371" cy="1624775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49C66F1C-A11D-4A6F-BD31-AAB7979D85B2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32500" b="67500" l="5183" r="93598">
                        <a14:foregroundMark x1="5183" y1="39167" x2="5183" y2="39167"/>
                        <a14:foregroundMark x1="15549" y1="64167" x2="15549" y2="64167"/>
                        <a14:foregroundMark x1="11585" y1="63750" x2="11585" y2="63750"/>
                        <a14:foregroundMark x1="93902" y1="47083" x2="93902" y2="47083"/>
                        <a14:foregroundMark x1="80488" y1="32500" x2="80488" y2="32500"/>
                        <a14:foregroundMark x1="5793" y1="37917" x2="5793" y2="37917"/>
                        <a14:foregroundMark x1="66463" y1="67500" x2="66463" y2="67500"/>
                      </a14:backgroundRemoval>
                    </a14:imgEffect>
                  </a14:imgLayer>
                </a14:imgProps>
              </a:ext>
            </a:extLst>
          </a:blip>
          <a:srcRect t="28851" b="28851"/>
          <a:stretch/>
        </p:blipFill>
        <p:spPr>
          <a:xfrm>
            <a:off x="4282799" y="169771"/>
            <a:ext cx="3124200" cy="9669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CB7EA0F0-A87C-48E8-BD99-F9C50D26C9C1}"/>
              </a:ext>
            </a:extLst>
          </p:cNvPr>
          <p:cNvSpPr txBox="1"/>
          <p:nvPr/>
        </p:nvSpPr>
        <p:spPr>
          <a:xfrm>
            <a:off x="4678626" y="241627"/>
            <a:ext cx="2314783" cy="646331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pPr algn="ctr" rtl="1"/>
            <a:r>
              <a:rPr lang="ar-QA" sz="3600" b="1" dirty="0">
                <a:ln w="6600">
                  <a:solidFill>
                    <a:schemeClr val="accent2"/>
                  </a:solidFill>
                  <a:prstDash val="solid"/>
                </a:ln>
                <a:effectLst>
                  <a:outerShdw dist="38100" dir="2700000" algn="tl" rotWithShape="0">
                    <a:schemeClr val="accent2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امسح </a:t>
            </a:r>
            <a:r>
              <a:rPr lang="ar-BH" sz="3600" b="1" dirty="0">
                <a:ln w="6600">
                  <a:solidFill>
                    <a:schemeClr val="accent2"/>
                  </a:solidFill>
                  <a:prstDash val="solid"/>
                </a:ln>
                <a:effectLst>
                  <a:outerShdw dist="38100" dir="2700000" algn="tl" rotWithShape="0">
                    <a:schemeClr val="accent2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وأجب</a:t>
            </a:r>
            <a:endParaRPr lang="en-US" sz="3600" b="1" dirty="0">
              <a:ln w="6600">
                <a:solidFill>
                  <a:schemeClr val="accent2"/>
                </a:solidFill>
                <a:prstDash val="solid"/>
              </a:ln>
              <a:effectLst>
                <a:outerShdw dist="38100" dir="2700000" algn="tl" rotWithShape="0">
                  <a:schemeClr val="accent2"/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8" name="صورة 14">
            <a:extLst>
              <a:ext uri="{FF2B5EF4-FFF2-40B4-BE49-F238E27FC236}">
                <a16:creationId xmlns:a16="http://schemas.microsoft.com/office/drawing/2014/main" id="{DA03D34C-4DDC-4D39-A6FB-23807B94661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2828" b="93131" l="5000" r="95667">
                        <a14:foregroundMark x1="59000" y1="17172" x2="26667" y2="25455"/>
                        <a14:foregroundMark x1="26667" y1="25455" x2="13333" y2="32323"/>
                        <a14:foregroundMark x1="13333" y1="32323" x2="9667" y2="43434"/>
                        <a14:foregroundMark x1="9667" y1="43434" x2="14000" y2="55960"/>
                        <a14:foregroundMark x1="14000" y1="55960" x2="24667" y2="64242"/>
                        <a14:foregroundMark x1="24667" y1="64242" x2="65000" y2="66061"/>
                        <a14:foregroundMark x1="65000" y1="66061" x2="87333" y2="53737"/>
                        <a14:foregroundMark x1="87333" y1="53737" x2="89000" y2="36768"/>
                        <a14:foregroundMark x1="89000" y1="36768" x2="83667" y2="25859"/>
                        <a14:foregroundMark x1="83667" y1="25859" x2="63000" y2="17980"/>
                        <a14:foregroundMark x1="63000" y1="17980" x2="63000" y2="17980"/>
                        <a14:foregroundMark x1="51000" y1="17980" x2="31667" y2="19394"/>
                        <a14:foregroundMark x1="31667" y1="19394" x2="18667" y2="25657"/>
                        <a14:foregroundMark x1="47000" y1="15758" x2="41667" y2="5253"/>
                        <a14:foregroundMark x1="41667" y1="5253" x2="22000" y2="7071"/>
                        <a14:foregroundMark x1="22000" y1="7071" x2="29667" y2="16970"/>
                        <a14:foregroundMark x1="50000" y1="15556" x2="59000" y2="5859"/>
                        <a14:foregroundMark x1="59000" y1="5859" x2="75667" y2="6869"/>
                        <a14:foregroundMark x1="75667" y1="6869" x2="74333" y2="19192"/>
                        <a14:foregroundMark x1="65667" y1="4040" x2="56667" y2="9697"/>
                        <a14:foregroundMark x1="41333" y1="3636" x2="28667" y2="3434"/>
                        <a14:foregroundMark x1="56667" y1="3232" x2="66000" y2="5051"/>
                        <a14:foregroundMark x1="95333" y1="34949" x2="95667" y2="51313"/>
                        <a14:foregroundMark x1="2667" y1="39394" x2="5000" y2="52525"/>
                        <a14:foregroundMark x1="5000" y1="52525" x2="10667" y2="56566"/>
                        <a14:foregroundMark x1="42333" y1="91313" x2="23667" y2="91313"/>
                        <a14:foregroundMark x1="23667" y1="91313" x2="22667" y2="9313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920354" y="4962378"/>
            <a:ext cx="1068437" cy="1459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913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  <p:sndAc>
          <p:stSnd>
            <p:snd r:embed="rId4" name="click.wav"/>
          </p:stSnd>
        </p:sndAc>
      </p:transition>
    </mc:Choice>
    <mc:Fallback xmlns="">
      <p:transition spd="slow">
        <p:fade/>
        <p:sndAc>
          <p:stSnd>
            <p:snd r:embed="rId17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995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video>
              <p:cMediaNode vol="80000">
                <p:cTn id="21" fill="hold" display="0">
                  <p:stCondLst>
                    <p:cond delay="indefinite"/>
                  </p:stCondLst>
                </p:cTn>
                <p:tgtEl>
                  <p:spTgt spid="32"/>
                </p:tgtEl>
              </p:cMediaNode>
            </p:video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6" dur="3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4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084 -0.01597 C 0.01732 -0.03495 0.01276 -0.053 0.00391 -0.053 C -0.00625 -0.053 -0.00963 -0.03495 -0.01289 -0.01597 C -0.01744 0.0051 -0.02096 0.02593 -0.03216 0.02593 C -0.04218 0.02593 -0.04557 0.0051 -0.05013 -0.01597 C -0.05234 -0.03495 -0.0569 -0.053 -0.06679 -0.053 C -0.07591 -0.053 -0.08047 -0.03495 -0.08372 -0.01597 C -0.08711 0.0051 -0.09166 0.02593 -0.10169 0.02593 C -0.11185 0.02593 -0.11966 -0.01597 -0.11966 -0.01574 C -0.12304 -0.03495 -0.12656 -0.053 -0.13646 -0.053 C -0.14661 -0.053 -0.15 -0.03495 -0.15338 -0.01597 C -0.15794 0.0051 -0.16132 0.02593 -0.17265 0.02593 C -0.18255 0.02593 -0.18606 0.0051 -0.18932 -0.01597 C -0.19388 -0.03495 -0.19726 -0.053 -0.20729 -0.053 C -0.21627 -0.053 -0.22083 -0.03495 -0.22409 -0.01597 C -0.2276 0.0051 -0.23216 0.02593 -0.24205 0.02593 C -0.25221 0.02593 -0.25573 0.0051 -0.26002 -0.01597 " pathEditMode="relative" rAng="0" ptsTypes="AAAAAAAAAAAAAAAAA">
                                      <p:cBhvr>
                                        <p:cTn id="29" dur="3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049" y="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34" dur="3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4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083 -0.01597 C 0.01732 -0.03495 0.01276 -0.05301 0.00391 -0.05301 C -0.00625 -0.05301 -0.00963 -0.03495 -0.01289 -0.01597 C -0.01745 0.0051 -0.02096 0.02593 -0.03216 0.02593 C -0.04219 0.02593 -0.04557 0.0051 -0.05013 -0.01597 C -0.05234 -0.03495 -0.0569 -0.05301 -0.0668 -0.05301 C -0.07591 -0.05301 -0.08047 -0.03495 -0.08372 -0.01597 C -0.08711 0.0051 -0.09167 0.02593 -0.10169 0.02593 C -0.11185 0.02593 -0.11966 -0.01597 -0.11966 -0.01574 C -0.12305 -0.03495 -0.12656 -0.05301 -0.13646 -0.05301 C -0.14661 -0.05301 -0.15 -0.03495 -0.15338 -0.01597 C -0.15794 0.0051 -0.16133 0.02593 -0.17266 0.02593 C -0.18255 0.02593 -0.18607 0.0051 -0.18932 -0.01597 C -0.19388 -0.03495 -0.19727 -0.05301 -0.20729 -0.05301 C -0.21628 -0.05301 -0.22083 -0.03495 -0.22409 -0.01597 C -0.2276 0.0051 -0.23216 0.02593 -0.24206 0.02593 C -0.25221 0.02593 -0.25573 0.0051 -0.26003 -0.01597 " pathEditMode="relative" rAng="0" ptsTypes="AAAAAAAAAAAAAAAAA">
                                      <p:cBhvr>
                                        <p:cTn id="37" dur="3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049" y="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</p:childTnLst>
        </p:cTn>
      </p:par>
    </p:tnLst>
    <p:bldLst>
      <p:bldP spid="5" grpId="0" animBg="1" advAuto="0"/>
      <p:bldP spid="37" grpId="0" animBg="1"/>
      <p:bldP spid="4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46">
            <a:extLst>
              <a:ext uri="{FF2B5EF4-FFF2-40B4-BE49-F238E27FC236}">
                <a16:creationId xmlns:a16="http://schemas.microsoft.com/office/drawing/2014/main" id="{185DD68C-CA20-47B4-BE3D-A5E6B8BE261D}"/>
              </a:ext>
            </a:extLst>
          </p:cNvPr>
          <p:cNvSpPr/>
          <p:nvPr/>
        </p:nvSpPr>
        <p:spPr>
          <a:xfrm>
            <a:off x="978568" y="336884"/>
            <a:ext cx="10876548" cy="6004971"/>
          </a:xfrm>
          <a:custGeom>
            <a:avLst/>
            <a:gdLst>
              <a:gd name="connsiteX0" fmla="*/ 0 w 10876548"/>
              <a:gd name="connsiteY0" fmla="*/ 0 h 6004971"/>
              <a:gd name="connsiteX1" fmla="*/ 10876548 w 10876548"/>
              <a:gd name="connsiteY1" fmla="*/ 0 h 6004971"/>
              <a:gd name="connsiteX2" fmla="*/ 10876548 w 10876548"/>
              <a:gd name="connsiteY2" fmla="*/ 6004971 h 6004971"/>
              <a:gd name="connsiteX3" fmla="*/ 0 w 10876548"/>
              <a:gd name="connsiteY3" fmla="*/ 6004971 h 6004971"/>
              <a:gd name="connsiteX4" fmla="*/ 0 w 10876548"/>
              <a:gd name="connsiteY4" fmla="*/ 0 h 6004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76548" h="6004971" fill="none" extrusionOk="0">
                <a:moveTo>
                  <a:pt x="0" y="0"/>
                </a:moveTo>
                <a:cubicBezTo>
                  <a:pt x="4310963" y="97046"/>
                  <a:pt x="7055785" y="-68204"/>
                  <a:pt x="10876548" y="0"/>
                </a:cubicBezTo>
                <a:cubicBezTo>
                  <a:pt x="10847944" y="1603968"/>
                  <a:pt x="10900177" y="4643770"/>
                  <a:pt x="10876548" y="6004971"/>
                </a:cubicBezTo>
                <a:cubicBezTo>
                  <a:pt x="8981381" y="5917289"/>
                  <a:pt x="3102740" y="5970719"/>
                  <a:pt x="0" y="6004971"/>
                </a:cubicBezTo>
                <a:cubicBezTo>
                  <a:pt x="-20681" y="4078821"/>
                  <a:pt x="-64474" y="1789767"/>
                  <a:pt x="0" y="0"/>
                </a:cubicBezTo>
                <a:close/>
              </a:path>
              <a:path w="10876548" h="6004971" stroke="0" extrusionOk="0">
                <a:moveTo>
                  <a:pt x="0" y="0"/>
                </a:moveTo>
                <a:cubicBezTo>
                  <a:pt x="5410065" y="92998"/>
                  <a:pt x="9463248" y="150390"/>
                  <a:pt x="10876548" y="0"/>
                </a:cubicBezTo>
                <a:cubicBezTo>
                  <a:pt x="10868243" y="2258307"/>
                  <a:pt x="10818451" y="4616498"/>
                  <a:pt x="10876548" y="6004971"/>
                </a:cubicBezTo>
                <a:cubicBezTo>
                  <a:pt x="5882293" y="5920241"/>
                  <a:pt x="5043416" y="5930312"/>
                  <a:pt x="0" y="6004971"/>
                </a:cubicBezTo>
                <a:cubicBezTo>
                  <a:pt x="-159031" y="4315290"/>
                  <a:pt x="-53883" y="1571573"/>
                  <a:pt x="0" y="0"/>
                </a:cubicBezTo>
                <a:close/>
              </a:path>
            </a:pathLst>
          </a:custGeom>
          <a:solidFill>
            <a:schemeClr val="bg1">
              <a:alpha val="54000"/>
            </a:schemeClr>
          </a:solidFill>
          <a:ln w="5715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4042453521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19" dirty="0"/>
          </a:p>
        </p:txBody>
      </p:sp>
      <p:pic>
        <p:nvPicPr>
          <p:cNvPr id="2" name="Picture 1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824CAF99-FDDF-4E89-A5A5-7063C7204F7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08" y="4554784"/>
            <a:ext cx="658837" cy="2957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Picture 2" descr="A picture containing person&#10;&#10;Description automatically generated">
            <a:extLst>
              <a:ext uri="{FF2B5EF4-FFF2-40B4-BE49-F238E27FC236}">
                <a16:creationId xmlns:a16="http://schemas.microsoft.com/office/drawing/2014/main" id="{42EC110A-8DBB-41A5-B9E7-EDC4FC1D8F9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90" y="913835"/>
            <a:ext cx="604454" cy="44054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aphicFrame>
        <p:nvGraphicFramePr>
          <p:cNvPr id="4" name="Table 38">
            <a:extLst>
              <a:ext uri="{FF2B5EF4-FFF2-40B4-BE49-F238E27FC236}">
                <a16:creationId xmlns:a16="http://schemas.microsoft.com/office/drawing/2014/main" id="{8B4FEFEB-3ED3-4FA4-A0F9-2F9EB48F5703}"/>
              </a:ext>
            </a:extLst>
          </p:cNvPr>
          <p:cNvGraphicFramePr>
            <a:graphicFrameLocks noGrp="1"/>
          </p:cNvGraphicFramePr>
          <p:nvPr/>
        </p:nvGraphicFramePr>
        <p:xfrm>
          <a:off x="13660" y="881277"/>
          <a:ext cx="658835" cy="597672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58835">
                  <a:extLst>
                    <a:ext uri="{9D8B030D-6E8A-4147-A177-3AD203B41FA5}">
                      <a16:colId xmlns:a16="http://schemas.microsoft.com/office/drawing/2014/main" val="1521574240"/>
                    </a:ext>
                  </a:extLst>
                </a:gridCol>
              </a:tblGrid>
              <a:tr h="424641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خريطة الْحِصَّة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8841784"/>
                  </a:ext>
                </a:extLst>
              </a:tr>
              <a:tr h="415701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التَّرحيب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2836865"/>
                  </a:ext>
                </a:extLst>
              </a:tr>
              <a:tr h="552427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التاريخ+ القوانين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0114362"/>
                  </a:ext>
                </a:extLst>
              </a:tr>
              <a:tr h="552427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السَّطر الْإملائي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6757964"/>
                  </a:ext>
                </a:extLst>
              </a:tr>
              <a:tr h="552427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الْعِنوان +الْأهداف</a:t>
                      </a: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6069750"/>
                  </a:ext>
                </a:extLst>
              </a:tr>
              <a:tr h="552427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التَّهيئة الْحافِزة</a:t>
                      </a: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118580"/>
                  </a:ext>
                </a:extLst>
              </a:tr>
              <a:tr h="552427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عِرْض الدَّرس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9668503"/>
                  </a:ext>
                </a:extLst>
              </a:tr>
              <a:tr h="368733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الْأَنْشِطة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4036083"/>
                  </a:ext>
                </a:extLst>
              </a:tr>
              <a:tr h="552427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التَّغْذِية الرّاجِعة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7369752"/>
                  </a:ext>
                </a:extLst>
              </a:tr>
              <a:tr h="552427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هَل حققنا الأَهْداف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4540356"/>
                  </a:ext>
                </a:extLst>
              </a:tr>
              <a:tr h="552427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عبر عن شعورك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5808647"/>
                  </a:ext>
                </a:extLst>
              </a:tr>
              <a:tr h="315673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التَّواصل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1350686"/>
                  </a:ext>
                </a:extLst>
              </a:tr>
            </a:tbl>
          </a:graphicData>
        </a:graphic>
      </p:graphicFrame>
      <p:grpSp>
        <p:nvGrpSpPr>
          <p:cNvPr id="5" name="مجموعة 1">
            <a:extLst>
              <a:ext uri="{FF2B5EF4-FFF2-40B4-BE49-F238E27FC236}">
                <a16:creationId xmlns:a16="http://schemas.microsoft.com/office/drawing/2014/main" id="{16BA0403-0CD5-40FD-B626-41E0725A0F0B}"/>
              </a:ext>
            </a:extLst>
          </p:cNvPr>
          <p:cNvGrpSpPr/>
          <p:nvPr/>
        </p:nvGrpSpPr>
        <p:grpSpPr>
          <a:xfrm>
            <a:off x="662514" y="32758"/>
            <a:ext cx="1697596" cy="1410386"/>
            <a:chOff x="132967" y="79081"/>
            <a:chExt cx="8422140" cy="8782557"/>
          </a:xfrm>
        </p:grpSpPr>
        <p:graphicFrame>
          <p:nvGraphicFramePr>
            <p:cNvPr id="6" name="مخطط دائري ثنائي الأبعاد">
              <a:extLst>
                <a:ext uri="{FF2B5EF4-FFF2-40B4-BE49-F238E27FC236}">
                  <a16:creationId xmlns:a16="http://schemas.microsoft.com/office/drawing/2014/main" id="{9167311C-3414-4C13-8288-EB75E50861C1}"/>
                </a:ext>
              </a:extLst>
            </p:cNvPr>
            <p:cNvGraphicFramePr/>
            <p:nvPr/>
          </p:nvGraphicFramePr>
          <p:xfrm>
            <a:off x="132967" y="103281"/>
            <a:ext cx="8422140" cy="842214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8"/>
            </a:graphicData>
          </a:graphic>
        </p:graphicFrame>
        <p:sp>
          <p:nvSpPr>
            <p:cNvPr id="7" name="مربع نص 1">
              <a:extLst>
                <a:ext uri="{FF2B5EF4-FFF2-40B4-BE49-F238E27FC236}">
                  <a16:creationId xmlns:a16="http://schemas.microsoft.com/office/drawing/2014/main" id="{743AF4A6-FB50-4C68-8E6D-A7EBEBC63C06}"/>
                </a:ext>
              </a:extLst>
            </p:cNvPr>
            <p:cNvSpPr txBox="1"/>
            <p:nvPr/>
          </p:nvSpPr>
          <p:spPr>
            <a:xfrm rot="18440284">
              <a:off x="5560142" y="1039740"/>
              <a:ext cx="1490520" cy="10259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no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3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8" name="مربع نص 1">
              <a:extLst>
                <a:ext uri="{FF2B5EF4-FFF2-40B4-BE49-F238E27FC236}">
                  <a16:creationId xmlns:a16="http://schemas.microsoft.com/office/drawing/2014/main" id="{CCAA4A83-D044-4A5F-BF7E-E1D365BE0E79}"/>
                </a:ext>
              </a:extLst>
            </p:cNvPr>
            <p:cNvSpPr txBox="1"/>
            <p:nvPr/>
          </p:nvSpPr>
          <p:spPr>
            <a:xfrm rot="19505239">
              <a:off x="6116752" y="1133600"/>
              <a:ext cx="1801878" cy="17375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4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9" name="مربع نص 1">
              <a:extLst>
                <a:ext uri="{FF2B5EF4-FFF2-40B4-BE49-F238E27FC236}">
                  <a16:creationId xmlns:a16="http://schemas.microsoft.com/office/drawing/2014/main" id="{7C0E2DCF-8FC3-49BF-8FD5-640739F8592E}"/>
                </a:ext>
              </a:extLst>
            </p:cNvPr>
            <p:cNvSpPr txBox="1"/>
            <p:nvPr/>
          </p:nvSpPr>
          <p:spPr>
            <a:xfrm rot="20374753">
              <a:off x="6484662" y="2017320"/>
              <a:ext cx="1831738" cy="17375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5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10" name="مربع نص 1">
              <a:extLst>
                <a:ext uri="{FF2B5EF4-FFF2-40B4-BE49-F238E27FC236}">
                  <a16:creationId xmlns:a16="http://schemas.microsoft.com/office/drawing/2014/main" id="{0AF68CEB-3F64-4E6F-B1B3-80EEEF32A869}"/>
                </a:ext>
              </a:extLst>
            </p:cNvPr>
            <p:cNvSpPr txBox="1"/>
            <p:nvPr/>
          </p:nvSpPr>
          <p:spPr>
            <a:xfrm>
              <a:off x="6608021" y="3152442"/>
              <a:ext cx="1728182" cy="17375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6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11" name="مربع نص 1">
              <a:extLst>
                <a:ext uri="{FF2B5EF4-FFF2-40B4-BE49-F238E27FC236}">
                  <a16:creationId xmlns:a16="http://schemas.microsoft.com/office/drawing/2014/main" id="{FE736B6D-1855-456E-8F0F-12D1B5319CC5}"/>
                </a:ext>
              </a:extLst>
            </p:cNvPr>
            <p:cNvSpPr txBox="1"/>
            <p:nvPr/>
          </p:nvSpPr>
          <p:spPr>
            <a:xfrm rot="363085">
              <a:off x="6602720" y="3938011"/>
              <a:ext cx="1326966" cy="17375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7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12" name="مربع نص 1">
              <a:extLst>
                <a:ext uri="{FF2B5EF4-FFF2-40B4-BE49-F238E27FC236}">
                  <a16:creationId xmlns:a16="http://schemas.microsoft.com/office/drawing/2014/main" id="{FA314B9E-4D33-4BF5-983C-BF304071BE92}"/>
                </a:ext>
              </a:extLst>
            </p:cNvPr>
            <p:cNvSpPr txBox="1"/>
            <p:nvPr/>
          </p:nvSpPr>
          <p:spPr>
            <a:xfrm rot="1599684">
              <a:off x="6366288" y="5013734"/>
              <a:ext cx="2050572" cy="17375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8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13" name="مربع نص 1">
              <a:extLst>
                <a:ext uri="{FF2B5EF4-FFF2-40B4-BE49-F238E27FC236}">
                  <a16:creationId xmlns:a16="http://schemas.microsoft.com/office/drawing/2014/main" id="{C6C2F02C-3E6E-4133-AD83-9A1D32571F19}"/>
                </a:ext>
              </a:extLst>
            </p:cNvPr>
            <p:cNvSpPr txBox="1"/>
            <p:nvPr/>
          </p:nvSpPr>
          <p:spPr>
            <a:xfrm rot="2176769">
              <a:off x="5974982" y="5761301"/>
              <a:ext cx="1688769" cy="17375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9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14" name="مربع نص 1">
              <a:extLst>
                <a:ext uri="{FF2B5EF4-FFF2-40B4-BE49-F238E27FC236}">
                  <a16:creationId xmlns:a16="http://schemas.microsoft.com/office/drawing/2014/main" id="{0E14B551-1F76-478A-BAC1-9705C21B8A82}"/>
                </a:ext>
              </a:extLst>
            </p:cNvPr>
            <p:cNvSpPr txBox="1"/>
            <p:nvPr/>
          </p:nvSpPr>
          <p:spPr>
            <a:xfrm rot="3678615">
              <a:off x="5681160" y="6221134"/>
              <a:ext cx="1305354" cy="14123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10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15" name="مربع نص 1">
              <a:extLst>
                <a:ext uri="{FF2B5EF4-FFF2-40B4-BE49-F238E27FC236}">
                  <a16:creationId xmlns:a16="http://schemas.microsoft.com/office/drawing/2014/main" id="{A08DA1F8-42AE-4D1A-9CEE-D9A67E96B147}"/>
                </a:ext>
              </a:extLst>
            </p:cNvPr>
            <p:cNvSpPr txBox="1"/>
            <p:nvPr/>
          </p:nvSpPr>
          <p:spPr>
            <a:xfrm rot="4063925">
              <a:off x="4814624" y="6678762"/>
              <a:ext cx="1862443" cy="14123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11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16" name="مربع نص 1">
              <a:extLst>
                <a:ext uri="{FF2B5EF4-FFF2-40B4-BE49-F238E27FC236}">
                  <a16:creationId xmlns:a16="http://schemas.microsoft.com/office/drawing/2014/main" id="{DB323A7B-BA83-49DA-82A4-134C2FB128C1}"/>
                </a:ext>
              </a:extLst>
            </p:cNvPr>
            <p:cNvSpPr txBox="1"/>
            <p:nvPr/>
          </p:nvSpPr>
          <p:spPr>
            <a:xfrm rot="4913573">
              <a:off x="3768912" y="7052981"/>
              <a:ext cx="2204986" cy="14123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12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17" name="مربع نص 1">
              <a:extLst>
                <a:ext uri="{FF2B5EF4-FFF2-40B4-BE49-F238E27FC236}">
                  <a16:creationId xmlns:a16="http://schemas.microsoft.com/office/drawing/2014/main" id="{C14C727A-26FD-494E-A527-8647D2A1EC24}"/>
                </a:ext>
              </a:extLst>
            </p:cNvPr>
            <p:cNvSpPr txBox="1"/>
            <p:nvPr/>
          </p:nvSpPr>
          <p:spPr>
            <a:xfrm rot="5602608">
              <a:off x="3167798" y="6914109"/>
              <a:ext cx="1755210" cy="14123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13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18" name="مربع نص 1">
              <a:extLst>
                <a:ext uri="{FF2B5EF4-FFF2-40B4-BE49-F238E27FC236}">
                  <a16:creationId xmlns:a16="http://schemas.microsoft.com/office/drawing/2014/main" id="{0EAE8EF7-2E84-4443-8902-D17706CE0DEB}"/>
                </a:ext>
              </a:extLst>
            </p:cNvPr>
            <p:cNvSpPr txBox="1"/>
            <p:nvPr/>
          </p:nvSpPr>
          <p:spPr>
            <a:xfrm rot="7351490">
              <a:off x="2129420" y="6721608"/>
              <a:ext cx="1834524" cy="14123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14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19" name="مربع نص 1">
              <a:extLst>
                <a:ext uri="{FF2B5EF4-FFF2-40B4-BE49-F238E27FC236}">
                  <a16:creationId xmlns:a16="http://schemas.microsoft.com/office/drawing/2014/main" id="{2F666785-6DBC-426C-BCC2-5830BDE058BB}"/>
                </a:ext>
              </a:extLst>
            </p:cNvPr>
            <p:cNvSpPr txBox="1"/>
            <p:nvPr/>
          </p:nvSpPr>
          <p:spPr>
            <a:xfrm rot="7819312">
              <a:off x="1407599" y="6296209"/>
              <a:ext cx="1858333" cy="14123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15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20" name="مربع نص 1">
              <a:extLst>
                <a:ext uri="{FF2B5EF4-FFF2-40B4-BE49-F238E27FC236}">
                  <a16:creationId xmlns:a16="http://schemas.microsoft.com/office/drawing/2014/main" id="{0AE043C8-64AA-441A-8441-4DFCF6FB4A6D}"/>
                </a:ext>
              </a:extLst>
            </p:cNvPr>
            <p:cNvSpPr txBox="1"/>
            <p:nvPr/>
          </p:nvSpPr>
          <p:spPr>
            <a:xfrm rot="17595919">
              <a:off x="4829768" y="259850"/>
              <a:ext cx="1458190" cy="14123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cs typeface="Farsi Simple Bold" panose="02010400000000000000" pitchFamily="2" charset="-78"/>
                </a:rPr>
                <a:t>2</a:t>
              </a:r>
              <a:endParaRPr sz="1050" dirty="0">
                <a:solidFill>
                  <a:schemeClr val="tx1"/>
                </a:solidFill>
                <a:cs typeface="Farsi Simple Bold" panose="02010400000000000000" pitchFamily="2" charset="-78"/>
              </a:endParaRPr>
            </a:p>
          </p:txBody>
        </p:sp>
        <p:sp>
          <p:nvSpPr>
            <p:cNvPr id="21" name="مربع نص 1">
              <a:extLst>
                <a:ext uri="{FF2B5EF4-FFF2-40B4-BE49-F238E27FC236}">
                  <a16:creationId xmlns:a16="http://schemas.microsoft.com/office/drawing/2014/main" id="{23421A5D-B45E-452D-A4BB-1FB70991CABF}"/>
                </a:ext>
              </a:extLst>
            </p:cNvPr>
            <p:cNvSpPr txBox="1"/>
            <p:nvPr/>
          </p:nvSpPr>
          <p:spPr>
            <a:xfrm rot="16200000">
              <a:off x="4222036" y="22283"/>
              <a:ext cx="1298732" cy="14123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cs typeface="Farsi Simple Bold" panose="02010400000000000000" pitchFamily="2" charset="-78"/>
                </a:rPr>
                <a:t>1</a:t>
              </a:r>
              <a:endParaRPr sz="1050" dirty="0">
                <a:solidFill>
                  <a:schemeClr val="tx1"/>
                </a:solidFill>
                <a:cs typeface="Farsi Simple Bold" panose="02010400000000000000" pitchFamily="2" charset="-78"/>
              </a:endParaRPr>
            </a:p>
          </p:txBody>
        </p:sp>
        <p:sp>
          <p:nvSpPr>
            <p:cNvPr id="22" name="مربع نص 1">
              <a:extLst>
                <a:ext uri="{FF2B5EF4-FFF2-40B4-BE49-F238E27FC236}">
                  <a16:creationId xmlns:a16="http://schemas.microsoft.com/office/drawing/2014/main" id="{8A55E2C8-9A7D-48BB-B936-EE14E6307391}"/>
                </a:ext>
              </a:extLst>
            </p:cNvPr>
            <p:cNvSpPr txBox="1"/>
            <p:nvPr/>
          </p:nvSpPr>
          <p:spPr>
            <a:xfrm rot="15964048">
              <a:off x="3185898" y="413722"/>
              <a:ext cx="1747271" cy="136730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54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24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23" name="مربع نص 1">
              <a:extLst>
                <a:ext uri="{FF2B5EF4-FFF2-40B4-BE49-F238E27FC236}">
                  <a16:creationId xmlns:a16="http://schemas.microsoft.com/office/drawing/2014/main" id="{97188ACF-F1B4-4CFD-8CCD-6F53C2878A53}"/>
                </a:ext>
              </a:extLst>
            </p:cNvPr>
            <p:cNvSpPr txBox="1"/>
            <p:nvPr/>
          </p:nvSpPr>
          <p:spPr>
            <a:xfrm rot="14753142">
              <a:off x="2626578" y="464366"/>
              <a:ext cx="1501100" cy="14123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23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24" name="مربع نص 1">
              <a:extLst>
                <a:ext uri="{FF2B5EF4-FFF2-40B4-BE49-F238E27FC236}">
                  <a16:creationId xmlns:a16="http://schemas.microsoft.com/office/drawing/2014/main" id="{56C3E7B9-7D3F-4E00-B7F4-9C55033F12CD}"/>
                </a:ext>
              </a:extLst>
            </p:cNvPr>
            <p:cNvSpPr txBox="1"/>
            <p:nvPr/>
          </p:nvSpPr>
          <p:spPr>
            <a:xfrm rot="14072817">
              <a:off x="1870279" y="939822"/>
              <a:ext cx="1556318" cy="136730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22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25" name="مربع نص 1">
              <a:extLst>
                <a:ext uri="{FF2B5EF4-FFF2-40B4-BE49-F238E27FC236}">
                  <a16:creationId xmlns:a16="http://schemas.microsoft.com/office/drawing/2014/main" id="{4BA6688F-2383-4ABE-89CE-B578943EB4FE}"/>
                </a:ext>
              </a:extLst>
            </p:cNvPr>
            <p:cNvSpPr txBox="1"/>
            <p:nvPr/>
          </p:nvSpPr>
          <p:spPr>
            <a:xfrm rot="12854469">
              <a:off x="1154884" y="1134054"/>
              <a:ext cx="1680263" cy="17375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21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26" name="مربع نص 1">
              <a:extLst>
                <a:ext uri="{FF2B5EF4-FFF2-40B4-BE49-F238E27FC236}">
                  <a16:creationId xmlns:a16="http://schemas.microsoft.com/office/drawing/2014/main" id="{C316818F-A4DA-410C-AF9F-E426A1EC8BC9}"/>
                </a:ext>
              </a:extLst>
            </p:cNvPr>
            <p:cNvSpPr txBox="1"/>
            <p:nvPr/>
          </p:nvSpPr>
          <p:spPr>
            <a:xfrm rot="11455685">
              <a:off x="1157756" y="2073373"/>
              <a:ext cx="1241260" cy="17375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20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27" name="مربع نص 1">
              <a:extLst>
                <a:ext uri="{FF2B5EF4-FFF2-40B4-BE49-F238E27FC236}">
                  <a16:creationId xmlns:a16="http://schemas.microsoft.com/office/drawing/2014/main" id="{DC4CC405-5351-47C2-8824-D1DE6554CABE}"/>
                </a:ext>
              </a:extLst>
            </p:cNvPr>
            <p:cNvSpPr txBox="1"/>
            <p:nvPr/>
          </p:nvSpPr>
          <p:spPr>
            <a:xfrm rot="11016566">
              <a:off x="1006088" y="2936709"/>
              <a:ext cx="1173239" cy="17375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19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28" name="مربع نص 1">
              <a:extLst>
                <a:ext uri="{FF2B5EF4-FFF2-40B4-BE49-F238E27FC236}">
                  <a16:creationId xmlns:a16="http://schemas.microsoft.com/office/drawing/2014/main" id="{AF369BB9-1F04-4423-A09F-A9043832497E}"/>
                </a:ext>
              </a:extLst>
            </p:cNvPr>
            <p:cNvSpPr txBox="1"/>
            <p:nvPr/>
          </p:nvSpPr>
          <p:spPr>
            <a:xfrm rot="10109146">
              <a:off x="697803" y="3942042"/>
              <a:ext cx="1534398" cy="17375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18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29" name="مربع نص 1">
              <a:extLst>
                <a:ext uri="{FF2B5EF4-FFF2-40B4-BE49-F238E27FC236}">
                  <a16:creationId xmlns:a16="http://schemas.microsoft.com/office/drawing/2014/main" id="{CD78F060-83AF-4E1A-BB9A-2CE0A1EFD9BF}"/>
                </a:ext>
              </a:extLst>
            </p:cNvPr>
            <p:cNvSpPr txBox="1"/>
            <p:nvPr/>
          </p:nvSpPr>
          <p:spPr>
            <a:xfrm rot="9661142">
              <a:off x="816785" y="4672227"/>
              <a:ext cx="1598751" cy="17375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17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30" name="مربع نص 1">
              <a:extLst>
                <a:ext uri="{FF2B5EF4-FFF2-40B4-BE49-F238E27FC236}">
                  <a16:creationId xmlns:a16="http://schemas.microsoft.com/office/drawing/2014/main" id="{30F136A0-3700-4CBF-9F37-472EB9EDFB9D}"/>
                </a:ext>
              </a:extLst>
            </p:cNvPr>
            <p:cNvSpPr txBox="1"/>
            <p:nvPr/>
          </p:nvSpPr>
          <p:spPr>
            <a:xfrm rot="8809057">
              <a:off x="992047" y="5546244"/>
              <a:ext cx="1832790" cy="17375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16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</p:grpSp>
      <p:sp>
        <p:nvSpPr>
          <p:cNvPr id="31" name="سهم: لليسار 25">
            <a:extLst>
              <a:ext uri="{FF2B5EF4-FFF2-40B4-BE49-F238E27FC236}">
                <a16:creationId xmlns:a16="http://schemas.microsoft.com/office/drawing/2014/main" id="{8FBCD5DD-49C6-46D5-9988-3D86A8B006B8}"/>
              </a:ext>
            </a:extLst>
          </p:cNvPr>
          <p:cNvSpPr/>
          <p:nvPr/>
        </p:nvSpPr>
        <p:spPr>
          <a:xfrm>
            <a:off x="2119224" y="709944"/>
            <a:ext cx="159278" cy="135565"/>
          </a:xfrm>
          <a:prstGeom prst="leftArrow">
            <a:avLst>
              <a:gd name="adj1" fmla="val 41963"/>
              <a:gd name="adj2" fmla="val 82628"/>
            </a:avLst>
          </a:prstGeom>
          <a:solidFill>
            <a:schemeClr val="tx1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rtl="0">
              <a:defRPr sz="2200">
                <a:solidFill>
                  <a:srgbClr val="FFFFFF"/>
                </a:solidFill>
                <a:latin typeface="Geeza Pro Regular"/>
                <a:ea typeface="Geeza Pro Regular"/>
                <a:cs typeface="Geeza Pro Regular"/>
                <a:sym typeface="Geeza Pro Regular"/>
              </a:defRPr>
            </a:pPr>
            <a:endParaRPr sz="1600" dirty="0"/>
          </a:p>
        </p:txBody>
      </p:sp>
      <p:pic>
        <p:nvPicPr>
          <p:cNvPr id="32" name="telegram-video">
            <a:hlinkClick r:id="" action="ppaction://media"/>
            <a:extLst>
              <a:ext uri="{FF2B5EF4-FFF2-40B4-BE49-F238E27FC236}">
                <a16:creationId xmlns:a16="http://schemas.microsoft.com/office/drawing/2014/main" id="{86FA7798-B48B-422E-8CCA-3459804F7D5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96125" y="5843350"/>
            <a:ext cx="716619" cy="616095"/>
          </a:xfrm>
          <a:prstGeom prst="rect">
            <a:avLst/>
          </a:prstGeom>
          <a:ln>
            <a:solidFill>
              <a:schemeClr val="bg1"/>
            </a:solidFill>
          </a:ln>
          <a:effectLst/>
          <a:scene3d>
            <a:camera prst="orthographicFront"/>
            <a:lightRig rig="balanced" dir="t"/>
          </a:scene3d>
          <a:sp3d prstMaterial="softEdge">
            <a:bevelT w="203200" h="101600" prst="cross"/>
            <a:contourClr>
              <a:srgbClr val="FFFFFF"/>
            </a:contourClr>
          </a:sp3d>
        </p:spPr>
      </p:pic>
      <p:pic>
        <p:nvPicPr>
          <p:cNvPr id="33" name="صورة 8">
            <a:extLst>
              <a:ext uri="{FF2B5EF4-FFF2-40B4-BE49-F238E27FC236}">
                <a16:creationId xmlns:a16="http://schemas.microsoft.com/office/drawing/2014/main" id="{6A562449-6A52-4E54-98A0-920B1F9415B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2487" y="1567049"/>
            <a:ext cx="4236383" cy="2181226"/>
          </a:xfrm>
          <a:prstGeom prst="rect">
            <a:avLst/>
          </a:prstGeom>
        </p:spPr>
      </p:pic>
      <p:sp>
        <p:nvSpPr>
          <p:cNvPr id="34" name="مستطيل 26">
            <a:extLst>
              <a:ext uri="{FF2B5EF4-FFF2-40B4-BE49-F238E27FC236}">
                <a16:creationId xmlns:a16="http://schemas.microsoft.com/office/drawing/2014/main" id="{932E3520-4519-4F78-A8B1-38DA0CB3DAA6}"/>
              </a:ext>
            </a:extLst>
          </p:cNvPr>
          <p:cNvSpPr/>
          <p:nvPr/>
        </p:nvSpPr>
        <p:spPr>
          <a:xfrm>
            <a:off x="7112351" y="1807629"/>
            <a:ext cx="3676651" cy="170006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مربع نص 27">
            <a:extLst>
              <a:ext uri="{FF2B5EF4-FFF2-40B4-BE49-F238E27FC236}">
                <a16:creationId xmlns:a16="http://schemas.microsoft.com/office/drawing/2014/main" id="{EA1BC5D1-2A38-4029-8D52-622F88E47F16}"/>
              </a:ext>
            </a:extLst>
          </p:cNvPr>
          <p:cNvSpPr txBox="1"/>
          <p:nvPr/>
        </p:nvSpPr>
        <p:spPr>
          <a:xfrm>
            <a:off x="7514369" y="2211837"/>
            <a:ext cx="27991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BH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(AH) Manal Black" pitchFamily="2" charset="-78"/>
              </a:rPr>
              <a:t>حَدِّد الْبيت الذّي أَعْجَبَك؟ وأذْكر السِّبب</a:t>
            </a:r>
            <a:endParaRPr lang="en-US" sz="3200" dirty="0">
              <a:solidFill>
                <a:schemeClr val="tx1">
                  <a:lumMod val="75000"/>
                  <a:lumOff val="25000"/>
                </a:schemeClr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(AH) Manal Black" pitchFamily="2" charset="-78"/>
            </a:endParaRPr>
          </a:p>
        </p:txBody>
      </p:sp>
      <p:sp>
        <p:nvSpPr>
          <p:cNvPr id="37" name="مستطيل: زوايا مستديرة 28">
            <a:extLst>
              <a:ext uri="{FF2B5EF4-FFF2-40B4-BE49-F238E27FC236}">
                <a16:creationId xmlns:a16="http://schemas.microsoft.com/office/drawing/2014/main" id="{EA63880D-B654-4754-868F-A8A6881307C5}"/>
              </a:ext>
            </a:extLst>
          </p:cNvPr>
          <p:cNvSpPr/>
          <p:nvPr/>
        </p:nvSpPr>
        <p:spPr>
          <a:xfrm>
            <a:off x="6963257" y="1735729"/>
            <a:ext cx="3974838" cy="1905000"/>
          </a:xfrm>
          <a:prstGeom prst="roundRect">
            <a:avLst/>
          </a:prstGeom>
          <a:solidFill>
            <a:srgbClr val="F27C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8" name="اليد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A7E904BF-1C09-4062-A13E-5DF3E534074D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16" b="14556"/>
          <a:stretch/>
        </p:blipFill>
        <p:spPr>
          <a:xfrm>
            <a:off x="9660781" y="1125671"/>
            <a:ext cx="2124371" cy="1624775"/>
          </a:xfrm>
          <a:prstGeom prst="rect">
            <a:avLst/>
          </a:prstGeom>
        </p:spPr>
      </p:pic>
      <p:pic>
        <p:nvPicPr>
          <p:cNvPr id="39" name="صورة 10">
            <a:extLst>
              <a:ext uri="{FF2B5EF4-FFF2-40B4-BE49-F238E27FC236}">
                <a16:creationId xmlns:a16="http://schemas.microsoft.com/office/drawing/2014/main" id="{C6D4CF40-347F-4F53-9322-DD841CDD570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3033" y="4077504"/>
            <a:ext cx="4236384" cy="2181226"/>
          </a:xfrm>
          <a:prstGeom prst="rect">
            <a:avLst/>
          </a:prstGeom>
        </p:spPr>
      </p:pic>
      <p:sp>
        <p:nvSpPr>
          <p:cNvPr id="40" name="مستطيل 20">
            <a:extLst>
              <a:ext uri="{FF2B5EF4-FFF2-40B4-BE49-F238E27FC236}">
                <a16:creationId xmlns:a16="http://schemas.microsoft.com/office/drawing/2014/main" id="{E7E5452C-0E5C-47C1-9FEA-5B553566C99D}"/>
              </a:ext>
            </a:extLst>
          </p:cNvPr>
          <p:cNvSpPr/>
          <p:nvPr/>
        </p:nvSpPr>
        <p:spPr>
          <a:xfrm>
            <a:off x="2302647" y="4325152"/>
            <a:ext cx="3676651" cy="170006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مربع نص 21">
            <a:extLst>
              <a:ext uri="{FF2B5EF4-FFF2-40B4-BE49-F238E27FC236}">
                <a16:creationId xmlns:a16="http://schemas.microsoft.com/office/drawing/2014/main" id="{1059B99A-A995-4FD3-8BC5-C75B9B89A8D4}"/>
              </a:ext>
            </a:extLst>
          </p:cNvPr>
          <p:cNvSpPr txBox="1"/>
          <p:nvPr/>
        </p:nvSpPr>
        <p:spPr>
          <a:xfrm>
            <a:off x="2355419" y="4824257"/>
            <a:ext cx="3528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BH" sz="2800" dirty="0">
                <a:cs typeface="(AH) Manal Black" pitchFamily="2" charset="-78"/>
              </a:rPr>
              <a:t>ما الْفِكْرَة الرَّئيسِيَّة للنّشيد؟</a:t>
            </a: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43" name="مستطيل: زوايا مستديرة 24">
            <a:extLst>
              <a:ext uri="{FF2B5EF4-FFF2-40B4-BE49-F238E27FC236}">
                <a16:creationId xmlns:a16="http://schemas.microsoft.com/office/drawing/2014/main" id="{7B35189E-4689-4D4C-A0E5-3AB08C5C69A9}"/>
              </a:ext>
            </a:extLst>
          </p:cNvPr>
          <p:cNvSpPr/>
          <p:nvPr/>
        </p:nvSpPr>
        <p:spPr>
          <a:xfrm>
            <a:off x="2219291" y="4225546"/>
            <a:ext cx="3883868" cy="1885141"/>
          </a:xfrm>
          <a:prstGeom prst="roundRect">
            <a:avLst/>
          </a:prstGeom>
          <a:solidFill>
            <a:srgbClr val="A250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4" name="اليد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DB9F50D4-8E3F-41DB-8318-44882C0D38D1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16" b="14556"/>
          <a:stretch/>
        </p:blipFill>
        <p:spPr>
          <a:xfrm>
            <a:off x="4840032" y="3641353"/>
            <a:ext cx="2124371" cy="1624775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D84887D0-AD17-45F6-B34C-AD3BDA0C0953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32500" b="67500" l="5183" r="93598">
                        <a14:foregroundMark x1="5183" y1="39167" x2="5183" y2="39167"/>
                        <a14:foregroundMark x1="15549" y1="64167" x2="15549" y2="64167"/>
                        <a14:foregroundMark x1="11585" y1="63750" x2="11585" y2="63750"/>
                        <a14:foregroundMark x1="93902" y1="47083" x2="93902" y2="47083"/>
                        <a14:foregroundMark x1="80488" y1="32500" x2="80488" y2="32500"/>
                        <a14:foregroundMark x1="5793" y1="37917" x2="5793" y2="37917"/>
                        <a14:foregroundMark x1="66463" y1="67500" x2="66463" y2="67500"/>
                      </a14:backgroundRemoval>
                    </a14:imgEffect>
                  </a14:imgLayer>
                </a14:imgProps>
              </a:ext>
            </a:extLst>
          </a:blip>
          <a:srcRect t="28851" b="28851"/>
          <a:stretch/>
        </p:blipFill>
        <p:spPr>
          <a:xfrm>
            <a:off x="4282799" y="169771"/>
            <a:ext cx="3124200" cy="9669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EF5F3918-AF65-4F7C-AF26-334914F7D50C}"/>
              </a:ext>
            </a:extLst>
          </p:cNvPr>
          <p:cNvSpPr txBox="1"/>
          <p:nvPr/>
        </p:nvSpPr>
        <p:spPr>
          <a:xfrm>
            <a:off x="4678626" y="241627"/>
            <a:ext cx="2314783" cy="646331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pPr algn="ctr" rtl="1"/>
            <a:r>
              <a:rPr lang="ar-QA" sz="3600" b="1" dirty="0">
                <a:ln w="6600">
                  <a:solidFill>
                    <a:schemeClr val="accent2"/>
                  </a:solidFill>
                  <a:prstDash val="solid"/>
                </a:ln>
                <a:effectLst>
                  <a:outerShdw dist="38100" dir="2700000" algn="tl" rotWithShape="0">
                    <a:schemeClr val="accent2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امسح </a:t>
            </a:r>
            <a:r>
              <a:rPr lang="ar-BH" sz="3600" b="1" dirty="0">
                <a:ln w="6600">
                  <a:solidFill>
                    <a:schemeClr val="accent2"/>
                  </a:solidFill>
                  <a:prstDash val="solid"/>
                </a:ln>
                <a:effectLst>
                  <a:outerShdw dist="38100" dir="2700000" algn="tl" rotWithShape="0">
                    <a:schemeClr val="accent2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وأجب</a:t>
            </a:r>
            <a:endParaRPr lang="en-US" sz="3600" b="1" dirty="0">
              <a:ln w="6600">
                <a:solidFill>
                  <a:schemeClr val="accent2"/>
                </a:solidFill>
                <a:prstDash val="solid"/>
              </a:ln>
              <a:effectLst>
                <a:outerShdw dist="38100" dir="2700000" algn="tl" rotWithShape="0">
                  <a:schemeClr val="accent2"/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8" name="صورة 14">
            <a:extLst>
              <a:ext uri="{FF2B5EF4-FFF2-40B4-BE49-F238E27FC236}">
                <a16:creationId xmlns:a16="http://schemas.microsoft.com/office/drawing/2014/main" id="{00F8002E-3F20-4702-839E-32F6AB7F59E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2828" b="93131" l="5000" r="95667">
                        <a14:foregroundMark x1="59000" y1="17172" x2="26667" y2="25455"/>
                        <a14:foregroundMark x1="26667" y1="25455" x2="13333" y2="32323"/>
                        <a14:foregroundMark x1="13333" y1="32323" x2="9667" y2="43434"/>
                        <a14:foregroundMark x1="9667" y1="43434" x2="14000" y2="55960"/>
                        <a14:foregroundMark x1="14000" y1="55960" x2="24667" y2="64242"/>
                        <a14:foregroundMark x1="24667" y1="64242" x2="65000" y2="66061"/>
                        <a14:foregroundMark x1="65000" y1="66061" x2="87333" y2="53737"/>
                        <a14:foregroundMark x1="87333" y1="53737" x2="89000" y2="36768"/>
                        <a14:foregroundMark x1="89000" y1="36768" x2="83667" y2="25859"/>
                        <a14:foregroundMark x1="83667" y1="25859" x2="63000" y2="17980"/>
                        <a14:foregroundMark x1="63000" y1="17980" x2="63000" y2="17980"/>
                        <a14:foregroundMark x1="51000" y1="17980" x2="31667" y2="19394"/>
                        <a14:foregroundMark x1="31667" y1="19394" x2="18667" y2="25657"/>
                        <a14:foregroundMark x1="47000" y1="15758" x2="41667" y2="5253"/>
                        <a14:foregroundMark x1="41667" y1="5253" x2="22000" y2="7071"/>
                        <a14:foregroundMark x1="22000" y1="7071" x2="29667" y2="16970"/>
                        <a14:foregroundMark x1="50000" y1="15556" x2="59000" y2="5859"/>
                        <a14:foregroundMark x1="59000" y1="5859" x2="75667" y2="6869"/>
                        <a14:foregroundMark x1="75667" y1="6869" x2="74333" y2="19192"/>
                        <a14:foregroundMark x1="65667" y1="4040" x2="56667" y2="9697"/>
                        <a14:foregroundMark x1="41333" y1="3636" x2="28667" y2="3434"/>
                        <a14:foregroundMark x1="56667" y1="3232" x2="66000" y2="5051"/>
                        <a14:foregroundMark x1="95333" y1="34949" x2="95667" y2="51313"/>
                        <a14:foregroundMark x1="2667" y1="39394" x2="5000" y2="52525"/>
                        <a14:foregroundMark x1="5000" y1="52525" x2="10667" y2="56566"/>
                        <a14:foregroundMark x1="42333" y1="91313" x2="23667" y2="91313"/>
                        <a14:foregroundMark x1="23667" y1="91313" x2="22667" y2="9313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920354" y="4962378"/>
            <a:ext cx="1068437" cy="1459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649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  <p:sndAc>
          <p:stSnd>
            <p:snd r:embed="rId4" name="click.wav"/>
          </p:stSnd>
        </p:sndAc>
      </p:transition>
    </mc:Choice>
    <mc:Fallback xmlns="">
      <p:transition spd="slow">
        <p:fade/>
        <p:sndAc>
          <p:stSnd>
            <p:snd r:embed="rId19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995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video>
              <p:cMediaNode vol="80000">
                <p:cTn id="21" fill="hold" display="0">
                  <p:stCondLst>
                    <p:cond delay="indefinite"/>
                  </p:stCondLst>
                </p:cTn>
                <p:tgtEl>
                  <p:spTgt spid="32"/>
                </p:tgtEl>
              </p:cMediaNode>
            </p:video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6" dur="3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4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083 -0.01597 C 0.01732 -0.03495 0.01276 -0.05301 0.0039 -0.05301 C -0.00625 -0.05301 -0.00964 -0.03495 -0.01289 -0.01597 C -0.01745 0.00509 -0.02097 0.02592 -0.03216 0.02592 C -0.04219 0.02592 -0.04558 0.00509 -0.05013 -0.01597 C -0.05235 -0.03495 -0.0569 -0.05301 -0.0668 -0.05301 C -0.07591 -0.05301 -0.08047 -0.03495 -0.08373 -0.01597 C -0.08711 0.00509 -0.09167 0.02592 -0.1017 0.02592 C -0.11185 0.02592 -0.11966 -0.01597 -0.11966 -0.01574 C -0.12305 -0.03495 -0.12657 -0.05301 -0.13646 -0.05301 C -0.14662 -0.05301 -0.15 -0.03495 -0.15339 -0.01597 C -0.15795 0.00509 -0.16133 0.02592 -0.17266 0.02592 C -0.18255 0.02592 -0.18607 0.00509 -0.18933 -0.01597 C -0.19388 -0.03495 -0.19727 -0.05301 -0.20729 -0.05301 C -0.21628 -0.05301 -0.22084 -0.03495 -0.22409 -0.01597 C -0.22761 0.00509 -0.23216 0.02592 -0.24206 0.02592 C -0.25222 0.02592 -0.25573 0.00509 -0.26003 -0.01597 " pathEditMode="relative" rAng="0" ptsTypes="AAAAAAAAAAAAAAAAA">
                                      <p:cBhvr>
                                        <p:cTn id="29" dur="3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049" y="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34" dur="3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4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084 -0.01598 C 0.01732 -0.03496 0.01277 -0.05301 0.00391 -0.05301 C -0.00625 -0.05301 -0.00963 -0.03496 -0.01289 -0.01598 C -0.01744 0.00509 -0.02096 0.02592 -0.03216 0.02592 C -0.04218 0.02592 -0.04557 0.00509 -0.05013 -0.01598 C -0.05234 -0.03496 -0.0569 -0.05301 -0.06679 -0.05301 C -0.07591 -0.05301 -0.08046 -0.03496 -0.08372 -0.01598 C -0.0871 0.00509 -0.09166 0.02592 -0.10169 0.02592 C -0.11184 0.02592 -0.11966 -0.01598 -0.11966 -0.01575 C -0.12304 -0.03496 -0.12656 -0.05301 -0.13645 -0.05301 C -0.14661 -0.05301 -0.15 -0.03496 -0.15338 -0.01598 C -0.15794 0.00509 -0.16132 0.02592 -0.17265 0.02592 C -0.18255 0.02592 -0.18606 0.00509 -0.18932 -0.01598 C -0.19388 -0.03496 -0.19726 -0.05301 -0.20729 -0.05301 C -0.21627 -0.05301 -0.22083 -0.03496 -0.22408 -0.01598 C -0.2276 0.00509 -0.23216 0.02592 -0.24205 0.02592 C -0.25221 0.02592 -0.25572 0.00509 -0.26002 -0.01598 " pathEditMode="relative" rAng="0" ptsTypes="AAAAAAAAAAAAAAAAA">
                                      <p:cBhvr>
                                        <p:cTn id="37" dur="3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049" y="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</p:childTnLst>
        </p:cTn>
      </p:par>
    </p:tnLst>
    <p:bldLst>
      <p:bldP spid="5" grpId="0" animBg="1" advAuto="0"/>
      <p:bldP spid="37" grpId="0" animBg="1"/>
      <p:bldP spid="4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>
            <a:extLst>
              <a:ext uri="{FF2B5EF4-FFF2-40B4-BE49-F238E27FC236}">
                <a16:creationId xmlns:a16="http://schemas.microsoft.com/office/drawing/2014/main" id="{AF17B5A7-A01A-4902-962F-364ECC37F019}"/>
              </a:ext>
            </a:extLst>
          </p:cNvPr>
          <p:cNvSpPr/>
          <p:nvPr/>
        </p:nvSpPr>
        <p:spPr>
          <a:xfrm>
            <a:off x="978568" y="336884"/>
            <a:ext cx="10876548" cy="6004971"/>
          </a:xfrm>
          <a:custGeom>
            <a:avLst/>
            <a:gdLst>
              <a:gd name="connsiteX0" fmla="*/ 0 w 10876548"/>
              <a:gd name="connsiteY0" fmla="*/ 0 h 6004971"/>
              <a:gd name="connsiteX1" fmla="*/ 10876548 w 10876548"/>
              <a:gd name="connsiteY1" fmla="*/ 0 h 6004971"/>
              <a:gd name="connsiteX2" fmla="*/ 10876548 w 10876548"/>
              <a:gd name="connsiteY2" fmla="*/ 6004971 h 6004971"/>
              <a:gd name="connsiteX3" fmla="*/ 0 w 10876548"/>
              <a:gd name="connsiteY3" fmla="*/ 6004971 h 6004971"/>
              <a:gd name="connsiteX4" fmla="*/ 0 w 10876548"/>
              <a:gd name="connsiteY4" fmla="*/ 0 h 6004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76548" h="6004971" fill="none" extrusionOk="0">
                <a:moveTo>
                  <a:pt x="0" y="0"/>
                </a:moveTo>
                <a:cubicBezTo>
                  <a:pt x="4310963" y="97046"/>
                  <a:pt x="7055785" y="-68204"/>
                  <a:pt x="10876548" y="0"/>
                </a:cubicBezTo>
                <a:cubicBezTo>
                  <a:pt x="10847944" y="1603968"/>
                  <a:pt x="10900177" y="4643770"/>
                  <a:pt x="10876548" y="6004971"/>
                </a:cubicBezTo>
                <a:cubicBezTo>
                  <a:pt x="8981381" y="5917289"/>
                  <a:pt x="3102740" y="5970719"/>
                  <a:pt x="0" y="6004971"/>
                </a:cubicBezTo>
                <a:cubicBezTo>
                  <a:pt x="-20681" y="4078821"/>
                  <a:pt x="-64474" y="1789767"/>
                  <a:pt x="0" y="0"/>
                </a:cubicBezTo>
                <a:close/>
              </a:path>
              <a:path w="10876548" h="6004971" stroke="0" extrusionOk="0">
                <a:moveTo>
                  <a:pt x="0" y="0"/>
                </a:moveTo>
                <a:cubicBezTo>
                  <a:pt x="5410065" y="92998"/>
                  <a:pt x="9463248" y="150390"/>
                  <a:pt x="10876548" y="0"/>
                </a:cubicBezTo>
                <a:cubicBezTo>
                  <a:pt x="10868243" y="2258307"/>
                  <a:pt x="10818451" y="4616498"/>
                  <a:pt x="10876548" y="6004971"/>
                </a:cubicBezTo>
                <a:cubicBezTo>
                  <a:pt x="5882293" y="5920241"/>
                  <a:pt x="5043416" y="5930312"/>
                  <a:pt x="0" y="6004971"/>
                </a:cubicBezTo>
                <a:cubicBezTo>
                  <a:pt x="-159031" y="4315290"/>
                  <a:pt x="-53883" y="1571573"/>
                  <a:pt x="0" y="0"/>
                </a:cubicBezTo>
                <a:close/>
              </a:path>
            </a:pathLst>
          </a:custGeom>
          <a:solidFill>
            <a:schemeClr val="bg1">
              <a:alpha val="54000"/>
            </a:schemeClr>
          </a:solidFill>
          <a:ln w="5715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4042453521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19" dirty="0"/>
          </a:p>
        </p:txBody>
      </p:sp>
      <p:sp>
        <p:nvSpPr>
          <p:cNvPr id="25" name="Subtitle 2">
            <a:extLst>
              <a:ext uri="{FF2B5EF4-FFF2-40B4-BE49-F238E27FC236}">
                <a16:creationId xmlns:a16="http://schemas.microsoft.com/office/drawing/2014/main" id="{0B67A118-760D-433D-BFEA-708C6C50E437}"/>
              </a:ext>
            </a:extLst>
          </p:cNvPr>
          <p:cNvSpPr txBox="1">
            <a:spLocks/>
          </p:cNvSpPr>
          <p:nvPr/>
        </p:nvSpPr>
        <p:spPr>
          <a:xfrm>
            <a:off x="7784124" y="363871"/>
            <a:ext cx="4366632" cy="646331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  <a:prstDash val="lgDashDotDot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1">
              <a:lnSpc>
                <a:spcPct val="100000"/>
              </a:lnSpc>
              <a:buNone/>
            </a:pPr>
            <a:r>
              <a:rPr lang="ar-BH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 Qalam Kolkatta Quranic font" panose="02000506000000020003" pitchFamily="2" charset="-78"/>
                <a:cs typeface="(AH) Manal Black" pitchFamily="2" charset="-78"/>
              </a:rPr>
              <a:t>* أُكْتُب في الْمُحادَثَة عَن التالي:</a:t>
            </a:r>
            <a:endParaRPr lang="en-US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 Qalam Kolkatta Quranic font" panose="02000506000000020003" pitchFamily="2" charset="-78"/>
              <a:cs typeface="(AH) Manal Black" pitchFamily="2" charset="-78"/>
            </a:endParaRPr>
          </a:p>
        </p:txBody>
      </p:sp>
      <p:sp>
        <p:nvSpPr>
          <p:cNvPr id="13" name="مستطيل: زوايا مستديرة 5">
            <a:extLst>
              <a:ext uri="{FF2B5EF4-FFF2-40B4-BE49-F238E27FC236}">
                <a16:creationId xmlns:a16="http://schemas.microsoft.com/office/drawing/2014/main" id="{FF7F09D2-889A-47AC-8AA5-F08CDF87C3F5}"/>
              </a:ext>
            </a:extLst>
          </p:cNvPr>
          <p:cNvSpPr/>
          <p:nvPr/>
        </p:nvSpPr>
        <p:spPr>
          <a:xfrm>
            <a:off x="2902226" y="1767530"/>
            <a:ext cx="6387548" cy="1195622"/>
          </a:xfrm>
          <a:prstGeom prst="roundRect">
            <a:avLst/>
          </a:prstGeom>
          <a:solidFill>
            <a:schemeClr val="accent2">
              <a:lumMod val="20000"/>
              <a:lumOff val="80000"/>
              <a:alpha val="59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BH" sz="3600" dirty="0">
                <a:solidFill>
                  <a:srgbClr val="FF0000"/>
                </a:solidFill>
                <a:cs typeface="(AH) Manal Black" pitchFamily="2" charset="-78"/>
              </a:rPr>
              <a:t>*</a:t>
            </a:r>
            <a:r>
              <a:rPr lang="ar-BH" sz="3600" dirty="0">
                <a:solidFill>
                  <a:schemeClr val="tx1"/>
                </a:solidFill>
                <a:cs typeface="(AH) Manal Black" pitchFamily="2" charset="-78"/>
              </a:rPr>
              <a:t> اكْتُب عِنْوان أخر لِلنَشيد.</a:t>
            </a:r>
            <a:endParaRPr lang="ar-AE" sz="3600" dirty="0">
              <a:solidFill>
                <a:schemeClr val="tx1"/>
              </a:solidFill>
              <a:cs typeface="(AH) Manal Black" pitchFamily="2" charset="-78"/>
            </a:endParaRPr>
          </a:p>
        </p:txBody>
      </p:sp>
      <p:pic>
        <p:nvPicPr>
          <p:cNvPr id="14" name="Picture 13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1FAE75DB-3CB7-4931-85EF-B1440FCD6A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35" y="4869973"/>
            <a:ext cx="658837" cy="54444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5" name="Picture 14" descr="A picture containing person&#10;&#10;Description automatically generated">
            <a:extLst>
              <a:ext uri="{FF2B5EF4-FFF2-40B4-BE49-F238E27FC236}">
                <a16:creationId xmlns:a16="http://schemas.microsoft.com/office/drawing/2014/main" id="{EA7DA06F-9071-4B16-8BD7-7410D92B2C3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91" y="899980"/>
            <a:ext cx="604454" cy="44054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aphicFrame>
        <p:nvGraphicFramePr>
          <p:cNvPr id="16" name="Table 38">
            <a:extLst>
              <a:ext uri="{FF2B5EF4-FFF2-40B4-BE49-F238E27FC236}">
                <a16:creationId xmlns:a16="http://schemas.microsoft.com/office/drawing/2014/main" id="{2EEC4358-07B0-47A7-906C-8FD6880949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5060255"/>
              </p:ext>
            </p:extLst>
          </p:nvPr>
        </p:nvGraphicFramePr>
        <p:xfrm>
          <a:off x="0" y="881277"/>
          <a:ext cx="658835" cy="597672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58835">
                  <a:extLst>
                    <a:ext uri="{9D8B030D-6E8A-4147-A177-3AD203B41FA5}">
                      <a16:colId xmlns:a16="http://schemas.microsoft.com/office/drawing/2014/main" val="1521574240"/>
                    </a:ext>
                  </a:extLst>
                </a:gridCol>
              </a:tblGrid>
              <a:tr h="424641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خريطة الْحِصَّة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8841784"/>
                  </a:ext>
                </a:extLst>
              </a:tr>
              <a:tr h="415701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التَّرحيب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2836865"/>
                  </a:ext>
                </a:extLst>
              </a:tr>
              <a:tr h="552427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التاريخ+ القوانين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0114362"/>
                  </a:ext>
                </a:extLst>
              </a:tr>
              <a:tr h="552427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السَّطر الْإملائي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6757964"/>
                  </a:ext>
                </a:extLst>
              </a:tr>
              <a:tr h="552427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الْعِنوان +الْأهداف</a:t>
                      </a: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6069750"/>
                  </a:ext>
                </a:extLst>
              </a:tr>
              <a:tr h="552427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التَّهيئة الْحافِزة</a:t>
                      </a: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118580"/>
                  </a:ext>
                </a:extLst>
              </a:tr>
              <a:tr h="552427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عِرْض الدَّرس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9668503"/>
                  </a:ext>
                </a:extLst>
              </a:tr>
              <a:tr h="368733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الْأَنْشِطة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4036083"/>
                  </a:ext>
                </a:extLst>
              </a:tr>
              <a:tr h="552427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التَّغْذِية الرّاجِعة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07369752"/>
                  </a:ext>
                </a:extLst>
              </a:tr>
              <a:tr h="552427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هَل حققنا الأَهْداف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4540356"/>
                  </a:ext>
                </a:extLst>
              </a:tr>
              <a:tr h="552427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عبر عن شعورك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5808647"/>
                  </a:ext>
                </a:extLst>
              </a:tr>
              <a:tr h="315673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التَّواصل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1350686"/>
                  </a:ext>
                </a:extLst>
              </a:tr>
            </a:tbl>
          </a:graphicData>
        </a:graphic>
      </p:graphicFrame>
      <p:grpSp>
        <p:nvGrpSpPr>
          <p:cNvPr id="17" name="مجموعة 1">
            <a:extLst>
              <a:ext uri="{FF2B5EF4-FFF2-40B4-BE49-F238E27FC236}">
                <a16:creationId xmlns:a16="http://schemas.microsoft.com/office/drawing/2014/main" id="{67955D2C-FBBC-4465-9B79-59A17E890D84}"/>
              </a:ext>
            </a:extLst>
          </p:cNvPr>
          <p:cNvGrpSpPr/>
          <p:nvPr/>
        </p:nvGrpSpPr>
        <p:grpSpPr>
          <a:xfrm>
            <a:off x="680672" y="134539"/>
            <a:ext cx="1697596" cy="1410386"/>
            <a:chOff x="132967" y="79081"/>
            <a:chExt cx="8422140" cy="8782557"/>
          </a:xfrm>
        </p:grpSpPr>
        <p:graphicFrame>
          <p:nvGraphicFramePr>
            <p:cNvPr id="18" name="مخطط دائري ثنائي الأبعاد">
              <a:extLst>
                <a:ext uri="{FF2B5EF4-FFF2-40B4-BE49-F238E27FC236}">
                  <a16:creationId xmlns:a16="http://schemas.microsoft.com/office/drawing/2014/main" id="{A546F862-9855-4411-891F-4D968B3D3DBF}"/>
                </a:ext>
              </a:extLst>
            </p:cNvPr>
            <p:cNvGraphicFramePr/>
            <p:nvPr/>
          </p:nvGraphicFramePr>
          <p:xfrm>
            <a:off x="132967" y="103281"/>
            <a:ext cx="8422140" cy="842214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7"/>
            </a:graphicData>
          </a:graphic>
        </p:graphicFrame>
        <p:sp>
          <p:nvSpPr>
            <p:cNvPr id="19" name="مربع نص 1">
              <a:extLst>
                <a:ext uri="{FF2B5EF4-FFF2-40B4-BE49-F238E27FC236}">
                  <a16:creationId xmlns:a16="http://schemas.microsoft.com/office/drawing/2014/main" id="{86908BFF-0466-47E1-A30B-6E17BD4817BB}"/>
                </a:ext>
              </a:extLst>
            </p:cNvPr>
            <p:cNvSpPr txBox="1"/>
            <p:nvPr/>
          </p:nvSpPr>
          <p:spPr>
            <a:xfrm rot="18440284">
              <a:off x="5560142" y="1039740"/>
              <a:ext cx="1490520" cy="10259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no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3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20" name="مربع نص 1">
              <a:extLst>
                <a:ext uri="{FF2B5EF4-FFF2-40B4-BE49-F238E27FC236}">
                  <a16:creationId xmlns:a16="http://schemas.microsoft.com/office/drawing/2014/main" id="{ECD44C37-121B-464D-A0FD-38EE0D56E739}"/>
                </a:ext>
              </a:extLst>
            </p:cNvPr>
            <p:cNvSpPr txBox="1"/>
            <p:nvPr/>
          </p:nvSpPr>
          <p:spPr>
            <a:xfrm rot="19505239">
              <a:off x="6116752" y="1133600"/>
              <a:ext cx="1801878" cy="17375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4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21" name="مربع نص 1">
              <a:extLst>
                <a:ext uri="{FF2B5EF4-FFF2-40B4-BE49-F238E27FC236}">
                  <a16:creationId xmlns:a16="http://schemas.microsoft.com/office/drawing/2014/main" id="{4565D566-0728-4E9F-93B6-69B063D647C9}"/>
                </a:ext>
              </a:extLst>
            </p:cNvPr>
            <p:cNvSpPr txBox="1"/>
            <p:nvPr/>
          </p:nvSpPr>
          <p:spPr>
            <a:xfrm rot="20374753">
              <a:off x="6484662" y="2017320"/>
              <a:ext cx="1831738" cy="17375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5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22" name="مربع نص 1">
              <a:extLst>
                <a:ext uri="{FF2B5EF4-FFF2-40B4-BE49-F238E27FC236}">
                  <a16:creationId xmlns:a16="http://schemas.microsoft.com/office/drawing/2014/main" id="{CE326EAA-433D-41F5-A78F-B55A531F156D}"/>
                </a:ext>
              </a:extLst>
            </p:cNvPr>
            <p:cNvSpPr txBox="1"/>
            <p:nvPr/>
          </p:nvSpPr>
          <p:spPr>
            <a:xfrm>
              <a:off x="6608021" y="3152442"/>
              <a:ext cx="1728182" cy="17375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6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24" name="مربع نص 1">
              <a:extLst>
                <a:ext uri="{FF2B5EF4-FFF2-40B4-BE49-F238E27FC236}">
                  <a16:creationId xmlns:a16="http://schemas.microsoft.com/office/drawing/2014/main" id="{1BCAA6F0-76DA-44E5-897F-C067F5945F2A}"/>
                </a:ext>
              </a:extLst>
            </p:cNvPr>
            <p:cNvSpPr txBox="1"/>
            <p:nvPr/>
          </p:nvSpPr>
          <p:spPr>
            <a:xfrm rot="363085">
              <a:off x="6602720" y="3938011"/>
              <a:ext cx="1326966" cy="17375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7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26" name="مربع نص 1">
              <a:extLst>
                <a:ext uri="{FF2B5EF4-FFF2-40B4-BE49-F238E27FC236}">
                  <a16:creationId xmlns:a16="http://schemas.microsoft.com/office/drawing/2014/main" id="{75640E82-ED4C-4271-B4BB-27B10F7BDE55}"/>
                </a:ext>
              </a:extLst>
            </p:cNvPr>
            <p:cNvSpPr txBox="1"/>
            <p:nvPr/>
          </p:nvSpPr>
          <p:spPr>
            <a:xfrm rot="1599684">
              <a:off x="6366288" y="5013734"/>
              <a:ext cx="2050572" cy="17375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8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27" name="مربع نص 1">
              <a:extLst>
                <a:ext uri="{FF2B5EF4-FFF2-40B4-BE49-F238E27FC236}">
                  <a16:creationId xmlns:a16="http://schemas.microsoft.com/office/drawing/2014/main" id="{57928F90-FBC1-4831-9D4A-45115D28DFFC}"/>
                </a:ext>
              </a:extLst>
            </p:cNvPr>
            <p:cNvSpPr txBox="1"/>
            <p:nvPr/>
          </p:nvSpPr>
          <p:spPr>
            <a:xfrm rot="2176769">
              <a:off x="5974982" y="5761301"/>
              <a:ext cx="1688769" cy="17375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9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28" name="مربع نص 1">
              <a:extLst>
                <a:ext uri="{FF2B5EF4-FFF2-40B4-BE49-F238E27FC236}">
                  <a16:creationId xmlns:a16="http://schemas.microsoft.com/office/drawing/2014/main" id="{2E80C9F5-E7F8-41DE-B433-C9F5DAFF9028}"/>
                </a:ext>
              </a:extLst>
            </p:cNvPr>
            <p:cNvSpPr txBox="1"/>
            <p:nvPr/>
          </p:nvSpPr>
          <p:spPr>
            <a:xfrm rot="3678615">
              <a:off x="5681160" y="6221134"/>
              <a:ext cx="1305354" cy="14123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10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29" name="مربع نص 1">
              <a:extLst>
                <a:ext uri="{FF2B5EF4-FFF2-40B4-BE49-F238E27FC236}">
                  <a16:creationId xmlns:a16="http://schemas.microsoft.com/office/drawing/2014/main" id="{49766EA4-9319-4E45-BB03-1FA040C74EDB}"/>
                </a:ext>
              </a:extLst>
            </p:cNvPr>
            <p:cNvSpPr txBox="1"/>
            <p:nvPr/>
          </p:nvSpPr>
          <p:spPr>
            <a:xfrm rot="4063925">
              <a:off x="4814624" y="6678762"/>
              <a:ext cx="1862443" cy="14123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11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30" name="مربع نص 1">
              <a:extLst>
                <a:ext uri="{FF2B5EF4-FFF2-40B4-BE49-F238E27FC236}">
                  <a16:creationId xmlns:a16="http://schemas.microsoft.com/office/drawing/2014/main" id="{BA7F52B0-4ECB-4506-AC4B-ACCE4F251D44}"/>
                </a:ext>
              </a:extLst>
            </p:cNvPr>
            <p:cNvSpPr txBox="1"/>
            <p:nvPr/>
          </p:nvSpPr>
          <p:spPr>
            <a:xfrm rot="4913573">
              <a:off x="3768912" y="7052981"/>
              <a:ext cx="2204986" cy="14123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12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31" name="مربع نص 1">
              <a:extLst>
                <a:ext uri="{FF2B5EF4-FFF2-40B4-BE49-F238E27FC236}">
                  <a16:creationId xmlns:a16="http://schemas.microsoft.com/office/drawing/2014/main" id="{8F6CA039-901B-48B1-9BDE-600BB51BFC77}"/>
                </a:ext>
              </a:extLst>
            </p:cNvPr>
            <p:cNvSpPr txBox="1"/>
            <p:nvPr/>
          </p:nvSpPr>
          <p:spPr>
            <a:xfrm rot="5602608">
              <a:off x="3167798" y="6914109"/>
              <a:ext cx="1755210" cy="14123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13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32" name="مربع نص 1">
              <a:extLst>
                <a:ext uri="{FF2B5EF4-FFF2-40B4-BE49-F238E27FC236}">
                  <a16:creationId xmlns:a16="http://schemas.microsoft.com/office/drawing/2014/main" id="{69EAF47E-B670-456E-9AC8-4580B2C61E67}"/>
                </a:ext>
              </a:extLst>
            </p:cNvPr>
            <p:cNvSpPr txBox="1"/>
            <p:nvPr/>
          </p:nvSpPr>
          <p:spPr>
            <a:xfrm rot="7351490">
              <a:off x="2129420" y="6721608"/>
              <a:ext cx="1834524" cy="14123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14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33" name="مربع نص 1">
              <a:extLst>
                <a:ext uri="{FF2B5EF4-FFF2-40B4-BE49-F238E27FC236}">
                  <a16:creationId xmlns:a16="http://schemas.microsoft.com/office/drawing/2014/main" id="{AE4C3331-567B-48CC-B49B-56B67B535C8E}"/>
                </a:ext>
              </a:extLst>
            </p:cNvPr>
            <p:cNvSpPr txBox="1"/>
            <p:nvPr/>
          </p:nvSpPr>
          <p:spPr>
            <a:xfrm rot="7819312">
              <a:off x="1407599" y="6296209"/>
              <a:ext cx="1858333" cy="14123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15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34" name="مربع نص 1">
              <a:extLst>
                <a:ext uri="{FF2B5EF4-FFF2-40B4-BE49-F238E27FC236}">
                  <a16:creationId xmlns:a16="http://schemas.microsoft.com/office/drawing/2014/main" id="{B31DE779-BDEC-41EA-AA60-D2698526D904}"/>
                </a:ext>
              </a:extLst>
            </p:cNvPr>
            <p:cNvSpPr txBox="1"/>
            <p:nvPr/>
          </p:nvSpPr>
          <p:spPr>
            <a:xfrm rot="17595919">
              <a:off x="4829768" y="259850"/>
              <a:ext cx="1458190" cy="14123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cs typeface="Farsi Simple Bold" panose="02010400000000000000" pitchFamily="2" charset="-78"/>
                </a:rPr>
                <a:t>2</a:t>
              </a:r>
              <a:endParaRPr sz="1050" dirty="0">
                <a:solidFill>
                  <a:schemeClr val="tx1"/>
                </a:solidFill>
                <a:cs typeface="Farsi Simple Bold" panose="02010400000000000000" pitchFamily="2" charset="-78"/>
              </a:endParaRPr>
            </a:p>
          </p:txBody>
        </p:sp>
        <p:sp>
          <p:nvSpPr>
            <p:cNvPr id="35" name="مربع نص 1">
              <a:extLst>
                <a:ext uri="{FF2B5EF4-FFF2-40B4-BE49-F238E27FC236}">
                  <a16:creationId xmlns:a16="http://schemas.microsoft.com/office/drawing/2014/main" id="{20996112-C34F-4CFB-A723-44DDAE592E4A}"/>
                </a:ext>
              </a:extLst>
            </p:cNvPr>
            <p:cNvSpPr txBox="1"/>
            <p:nvPr/>
          </p:nvSpPr>
          <p:spPr>
            <a:xfrm rot="16200000">
              <a:off x="4222036" y="22283"/>
              <a:ext cx="1298732" cy="14123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cs typeface="Farsi Simple Bold" panose="02010400000000000000" pitchFamily="2" charset="-78"/>
                </a:rPr>
                <a:t>1</a:t>
              </a:r>
              <a:endParaRPr sz="1050" dirty="0">
                <a:solidFill>
                  <a:schemeClr val="tx1"/>
                </a:solidFill>
                <a:cs typeface="Farsi Simple Bold" panose="02010400000000000000" pitchFamily="2" charset="-78"/>
              </a:endParaRPr>
            </a:p>
          </p:txBody>
        </p:sp>
        <p:sp>
          <p:nvSpPr>
            <p:cNvPr id="36" name="مربع نص 1">
              <a:extLst>
                <a:ext uri="{FF2B5EF4-FFF2-40B4-BE49-F238E27FC236}">
                  <a16:creationId xmlns:a16="http://schemas.microsoft.com/office/drawing/2014/main" id="{F4BF4637-C1B4-4DF2-9E3F-C2076A5F4255}"/>
                </a:ext>
              </a:extLst>
            </p:cNvPr>
            <p:cNvSpPr txBox="1"/>
            <p:nvPr/>
          </p:nvSpPr>
          <p:spPr>
            <a:xfrm rot="15964048">
              <a:off x="3185898" y="413722"/>
              <a:ext cx="1747271" cy="136730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54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24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37" name="مربع نص 1">
              <a:extLst>
                <a:ext uri="{FF2B5EF4-FFF2-40B4-BE49-F238E27FC236}">
                  <a16:creationId xmlns:a16="http://schemas.microsoft.com/office/drawing/2014/main" id="{E311AF22-7236-4DAD-9B60-20689C0D2179}"/>
                </a:ext>
              </a:extLst>
            </p:cNvPr>
            <p:cNvSpPr txBox="1"/>
            <p:nvPr/>
          </p:nvSpPr>
          <p:spPr>
            <a:xfrm rot="14753142">
              <a:off x="2626578" y="464366"/>
              <a:ext cx="1501100" cy="14123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23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38" name="مربع نص 1">
              <a:extLst>
                <a:ext uri="{FF2B5EF4-FFF2-40B4-BE49-F238E27FC236}">
                  <a16:creationId xmlns:a16="http://schemas.microsoft.com/office/drawing/2014/main" id="{E29C6737-1CEF-48F1-9054-A19A214A5863}"/>
                </a:ext>
              </a:extLst>
            </p:cNvPr>
            <p:cNvSpPr txBox="1"/>
            <p:nvPr/>
          </p:nvSpPr>
          <p:spPr>
            <a:xfrm rot="14072817">
              <a:off x="1870279" y="939822"/>
              <a:ext cx="1556318" cy="136730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22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39" name="مربع نص 1">
              <a:extLst>
                <a:ext uri="{FF2B5EF4-FFF2-40B4-BE49-F238E27FC236}">
                  <a16:creationId xmlns:a16="http://schemas.microsoft.com/office/drawing/2014/main" id="{75A5AA27-E817-4F2C-ABCF-8569708B2774}"/>
                </a:ext>
              </a:extLst>
            </p:cNvPr>
            <p:cNvSpPr txBox="1"/>
            <p:nvPr/>
          </p:nvSpPr>
          <p:spPr>
            <a:xfrm rot="12854469">
              <a:off x="1154884" y="1134054"/>
              <a:ext cx="1680263" cy="17375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21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40" name="مربع نص 1">
              <a:extLst>
                <a:ext uri="{FF2B5EF4-FFF2-40B4-BE49-F238E27FC236}">
                  <a16:creationId xmlns:a16="http://schemas.microsoft.com/office/drawing/2014/main" id="{7287C3DF-9E7A-4F97-9EDE-0A30E3ABBA1B}"/>
                </a:ext>
              </a:extLst>
            </p:cNvPr>
            <p:cNvSpPr txBox="1"/>
            <p:nvPr/>
          </p:nvSpPr>
          <p:spPr>
            <a:xfrm rot="11455685">
              <a:off x="1157756" y="2073373"/>
              <a:ext cx="1241260" cy="17375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20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41" name="مربع نص 1">
              <a:extLst>
                <a:ext uri="{FF2B5EF4-FFF2-40B4-BE49-F238E27FC236}">
                  <a16:creationId xmlns:a16="http://schemas.microsoft.com/office/drawing/2014/main" id="{FBEC64BE-352D-4A3C-8A56-DE124A3311E2}"/>
                </a:ext>
              </a:extLst>
            </p:cNvPr>
            <p:cNvSpPr txBox="1"/>
            <p:nvPr/>
          </p:nvSpPr>
          <p:spPr>
            <a:xfrm rot="11016566">
              <a:off x="1006088" y="2936709"/>
              <a:ext cx="1173239" cy="17375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19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42" name="مربع نص 1">
              <a:extLst>
                <a:ext uri="{FF2B5EF4-FFF2-40B4-BE49-F238E27FC236}">
                  <a16:creationId xmlns:a16="http://schemas.microsoft.com/office/drawing/2014/main" id="{DAED5E80-1758-471A-BAD4-EB25A65C5FBA}"/>
                </a:ext>
              </a:extLst>
            </p:cNvPr>
            <p:cNvSpPr txBox="1"/>
            <p:nvPr/>
          </p:nvSpPr>
          <p:spPr>
            <a:xfrm rot="10109146">
              <a:off x="697803" y="3942042"/>
              <a:ext cx="1534398" cy="17375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18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43" name="مربع نص 1">
              <a:extLst>
                <a:ext uri="{FF2B5EF4-FFF2-40B4-BE49-F238E27FC236}">
                  <a16:creationId xmlns:a16="http://schemas.microsoft.com/office/drawing/2014/main" id="{71124FEB-11F5-459D-996C-D4AF480BC9E7}"/>
                </a:ext>
              </a:extLst>
            </p:cNvPr>
            <p:cNvSpPr txBox="1"/>
            <p:nvPr/>
          </p:nvSpPr>
          <p:spPr>
            <a:xfrm rot="9661142">
              <a:off x="816785" y="4672227"/>
              <a:ext cx="1598751" cy="17375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17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  <p:sp>
          <p:nvSpPr>
            <p:cNvPr id="44" name="مربع نص 1">
              <a:extLst>
                <a:ext uri="{FF2B5EF4-FFF2-40B4-BE49-F238E27FC236}">
                  <a16:creationId xmlns:a16="http://schemas.microsoft.com/office/drawing/2014/main" id="{DD4F68F5-84A1-4694-809F-2BF724605EC0}"/>
                </a:ext>
              </a:extLst>
            </p:cNvPr>
            <p:cNvSpPr txBox="1"/>
            <p:nvPr/>
          </p:nvSpPr>
          <p:spPr>
            <a:xfrm rot="8809057">
              <a:off x="992047" y="5546244"/>
              <a:ext cx="1832790" cy="17375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6000" b="1">
                  <a:solidFill>
                    <a:srgbClr val="FFFFFF"/>
                  </a:solidFill>
                  <a:effectLst>
                    <a:outerShdw blurRad="38100" dist="38100" dir="2700000" rotWithShape="0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  <a:r>
                <a:rPr lang="ar-BH" sz="1050" dirty="0">
                  <a:solidFill>
                    <a:schemeClr val="tx1"/>
                  </a:solidFill>
                  <a:latin typeface="+mj-lt"/>
                  <a:ea typeface="+mj-ea"/>
                  <a:cs typeface="Farsi Simple Bold" panose="02010400000000000000" pitchFamily="2" charset="-78"/>
                </a:rPr>
                <a:t>16</a:t>
              </a:r>
              <a:endParaRPr sz="1050" dirty="0">
                <a:solidFill>
                  <a:schemeClr val="tx1"/>
                </a:solidFill>
                <a:latin typeface="+mj-lt"/>
                <a:ea typeface="+mj-ea"/>
                <a:cs typeface="Farsi Simple Bold" panose="02010400000000000000" pitchFamily="2" charset="-78"/>
              </a:endParaRPr>
            </a:p>
          </p:txBody>
        </p:sp>
      </p:grpSp>
      <p:sp>
        <p:nvSpPr>
          <p:cNvPr id="45" name="سهم: لليسار 25">
            <a:extLst>
              <a:ext uri="{FF2B5EF4-FFF2-40B4-BE49-F238E27FC236}">
                <a16:creationId xmlns:a16="http://schemas.microsoft.com/office/drawing/2014/main" id="{63373A51-CC96-413D-8BB7-5B12E6E73402}"/>
              </a:ext>
            </a:extLst>
          </p:cNvPr>
          <p:cNvSpPr/>
          <p:nvPr/>
        </p:nvSpPr>
        <p:spPr>
          <a:xfrm>
            <a:off x="2152774" y="826135"/>
            <a:ext cx="159278" cy="135565"/>
          </a:xfrm>
          <a:prstGeom prst="leftArrow">
            <a:avLst>
              <a:gd name="adj1" fmla="val 41963"/>
              <a:gd name="adj2" fmla="val 82628"/>
            </a:avLst>
          </a:prstGeom>
          <a:solidFill>
            <a:schemeClr val="tx1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rtl="0">
              <a:defRPr sz="2200">
                <a:solidFill>
                  <a:srgbClr val="FFFFFF"/>
                </a:solidFill>
                <a:latin typeface="Geeza Pro Regular"/>
                <a:ea typeface="Geeza Pro Regular"/>
                <a:cs typeface="Geeza Pro Regular"/>
                <a:sym typeface="Geeza Pro Regular"/>
              </a:defRPr>
            </a:pPr>
            <a:endParaRPr sz="1600" dirty="0"/>
          </a:p>
        </p:txBody>
      </p:sp>
      <p:pic>
        <p:nvPicPr>
          <p:cNvPr id="47" name="telegram-video">
            <a:hlinkClick r:id="" action="ppaction://media"/>
            <a:extLst>
              <a:ext uri="{FF2B5EF4-FFF2-40B4-BE49-F238E27FC236}">
                <a16:creationId xmlns:a16="http://schemas.microsoft.com/office/drawing/2014/main" id="{7AF1DE3A-B847-45B2-81CB-DDAD2E04F90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96125" y="5843350"/>
            <a:ext cx="716619" cy="616095"/>
          </a:xfrm>
          <a:prstGeom prst="rect">
            <a:avLst/>
          </a:prstGeom>
          <a:ln>
            <a:solidFill>
              <a:schemeClr val="bg1"/>
            </a:solidFill>
          </a:ln>
          <a:effectLst/>
          <a:scene3d>
            <a:camera prst="orthographicFront"/>
            <a:lightRig rig="balanced" dir="t"/>
          </a:scene3d>
          <a:sp3d prstMaterial="softEdge">
            <a:bevelT w="203200" h="101600" prst="cross"/>
            <a:contourClr>
              <a:srgbClr val="FFFFFF"/>
            </a:contourClr>
          </a:sp3d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0BC35FF0-66C9-4BFD-A9C3-2A9011F88A2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30754" y="3057081"/>
            <a:ext cx="3291840" cy="185074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3789D62D-F1E0-4557-8AEE-F2CA99FC2367}"/>
              </a:ext>
            </a:extLst>
          </p:cNvPr>
          <p:cNvSpPr txBox="1"/>
          <p:nvPr/>
        </p:nvSpPr>
        <p:spPr>
          <a:xfrm>
            <a:off x="3046640" y="5145426"/>
            <a:ext cx="60987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ar-BH" dirty="0"/>
          </a:p>
          <a:p>
            <a:pPr algn="ctr"/>
            <a:r>
              <a:rPr lang="en-US" dirty="0">
                <a:hlinkClick r:id="rId10"/>
              </a:rPr>
              <a:t>https://seraj-uae.com/game/574</a:t>
            </a:r>
            <a:endParaRPr lang="ar-BH" dirty="0"/>
          </a:p>
          <a:p>
            <a:pPr algn="ctr"/>
            <a:r>
              <a:rPr lang="en-US" dirty="0"/>
              <a:t>/</a:t>
            </a:r>
          </a:p>
        </p:txBody>
      </p:sp>
      <p:pic>
        <p:nvPicPr>
          <p:cNvPr id="50" name="صورة 14">
            <a:extLst>
              <a:ext uri="{FF2B5EF4-FFF2-40B4-BE49-F238E27FC236}">
                <a16:creationId xmlns:a16="http://schemas.microsoft.com/office/drawing/2014/main" id="{67048F14-5C4D-464F-8EE5-9EBEE3B794F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2828" b="93131" l="5000" r="95667">
                        <a14:foregroundMark x1="59000" y1="17172" x2="26667" y2="25455"/>
                        <a14:foregroundMark x1="26667" y1="25455" x2="13333" y2="32323"/>
                        <a14:foregroundMark x1="13333" y1="32323" x2="9667" y2="43434"/>
                        <a14:foregroundMark x1="9667" y1="43434" x2="14000" y2="55960"/>
                        <a14:foregroundMark x1="14000" y1="55960" x2="24667" y2="64242"/>
                        <a14:foregroundMark x1="24667" y1="64242" x2="65000" y2="66061"/>
                        <a14:foregroundMark x1="65000" y1="66061" x2="87333" y2="53737"/>
                        <a14:foregroundMark x1="87333" y1="53737" x2="89000" y2="36768"/>
                        <a14:foregroundMark x1="89000" y1="36768" x2="83667" y2="25859"/>
                        <a14:foregroundMark x1="83667" y1="25859" x2="63000" y2="17980"/>
                        <a14:foregroundMark x1="63000" y1="17980" x2="63000" y2="17980"/>
                        <a14:foregroundMark x1="51000" y1="17980" x2="31667" y2="19394"/>
                        <a14:foregroundMark x1="31667" y1="19394" x2="18667" y2="25657"/>
                        <a14:foregroundMark x1="47000" y1="15758" x2="41667" y2="5253"/>
                        <a14:foregroundMark x1="41667" y1="5253" x2="22000" y2="7071"/>
                        <a14:foregroundMark x1="22000" y1="7071" x2="29667" y2="16970"/>
                        <a14:foregroundMark x1="50000" y1="15556" x2="59000" y2="5859"/>
                        <a14:foregroundMark x1="59000" y1="5859" x2="75667" y2="6869"/>
                        <a14:foregroundMark x1="75667" y1="6869" x2="74333" y2="19192"/>
                        <a14:foregroundMark x1="65667" y1="4040" x2="56667" y2="9697"/>
                        <a14:foregroundMark x1="41333" y1="3636" x2="28667" y2="3434"/>
                        <a14:foregroundMark x1="56667" y1="3232" x2="66000" y2="5051"/>
                        <a14:foregroundMark x1="95333" y1="34949" x2="95667" y2="51313"/>
                        <a14:foregroundMark x1="2667" y1="39394" x2="5000" y2="52525"/>
                        <a14:foregroundMark x1="5000" y1="52525" x2="10667" y2="56566"/>
                        <a14:foregroundMark x1="42333" y1="91313" x2="23667" y2="91313"/>
                        <a14:foregroundMark x1="23667" y1="91313" x2="22667" y2="9313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920354" y="4962378"/>
            <a:ext cx="1068437" cy="1459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136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  <p:sndAc>
          <p:stSnd>
            <p:snd r:embed="rId4" name="click.wav"/>
          </p:stSnd>
        </p:sndAc>
      </p:transition>
    </mc:Choice>
    <mc:Fallback xmlns="">
      <p:transition spd="slow">
        <p:fade/>
        <p:sndAc>
          <p:stSnd>
            <p:snd r:embed="rId13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62995" fill="hold"/>
                                        <p:tgtEl>
                                          <p:spTgt spid="4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8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54" dur="1" fill="hold"/>
                                        <p:tgtEl>
                                          <p:spTgt spid="4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video>
              <p:cMediaNode vol="80000">
                <p:cTn id="55" fill="hold" display="0">
                  <p:stCondLst>
                    <p:cond delay="indefinite"/>
                  </p:stCondLst>
                </p:cTn>
                <p:tgtEl>
                  <p:spTgt spid="47"/>
                </p:tgtEl>
              </p:cMediaNode>
            </p:video>
          </p:childTnLst>
        </p:cTn>
      </p:par>
    </p:tnLst>
    <p:bldLst>
      <p:bldP spid="25" grpId="0" build="p" animBg="1"/>
      <p:bldP spid="13" grpId="0" animBg="1"/>
      <p:bldP spid="17" grpId="0" animBg="1" advAuto="0"/>
      <p:bldP spid="4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DB713F78-DF99-4196-A7A5-CB5C654BD7E0}"/>
              </a:ext>
            </a:extLst>
          </p:cNvPr>
          <p:cNvSpPr/>
          <p:nvPr/>
        </p:nvSpPr>
        <p:spPr>
          <a:xfrm>
            <a:off x="978568" y="336884"/>
            <a:ext cx="10876548" cy="6004971"/>
          </a:xfrm>
          <a:custGeom>
            <a:avLst/>
            <a:gdLst>
              <a:gd name="connsiteX0" fmla="*/ 0 w 10876548"/>
              <a:gd name="connsiteY0" fmla="*/ 0 h 6004971"/>
              <a:gd name="connsiteX1" fmla="*/ 10876548 w 10876548"/>
              <a:gd name="connsiteY1" fmla="*/ 0 h 6004971"/>
              <a:gd name="connsiteX2" fmla="*/ 10876548 w 10876548"/>
              <a:gd name="connsiteY2" fmla="*/ 6004971 h 6004971"/>
              <a:gd name="connsiteX3" fmla="*/ 0 w 10876548"/>
              <a:gd name="connsiteY3" fmla="*/ 6004971 h 6004971"/>
              <a:gd name="connsiteX4" fmla="*/ 0 w 10876548"/>
              <a:gd name="connsiteY4" fmla="*/ 0 h 6004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76548" h="6004971" fill="none" extrusionOk="0">
                <a:moveTo>
                  <a:pt x="0" y="0"/>
                </a:moveTo>
                <a:cubicBezTo>
                  <a:pt x="4310963" y="97046"/>
                  <a:pt x="7055785" y="-68204"/>
                  <a:pt x="10876548" y="0"/>
                </a:cubicBezTo>
                <a:cubicBezTo>
                  <a:pt x="10847944" y="1603968"/>
                  <a:pt x="10900177" y="4643770"/>
                  <a:pt x="10876548" y="6004971"/>
                </a:cubicBezTo>
                <a:cubicBezTo>
                  <a:pt x="8981381" y="5917289"/>
                  <a:pt x="3102740" y="5970719"/>
                  <a:pt x="0" y="6004971"/>
                </a:cubicBezTo>
                <a:cubicBezTo>
                  <a:pt x="-20681" y="4078821"/>
                  <a:pt x="-64474" y="1789767"/>
                  <a:pt x="0" y="0"/>
                </a:cubicBezTo>
                <a:close/>
              </a:path>
              <a:path w="10876548" h="6004971" stroke="0" extrusionOk="0">
                <a:moveTo>
                  <a:pt x="0" y="0"/>
                </a:moveTo>
                <a:cubicBezTo>
                  <a:pt x="5410065" y="92998"/>
                  <a:pt x="9463248" y="150390"/>
                  <a:pt x="10876548" y="0"/>
                </a:cubicBezTo>
                <a:cubicBezTo>
                  <a:pt x="10868243" y="2258307"/>
                  <a:pt x="10818451" y="4616498"/>
                  <a:pt x="10876548" y="6004971"/>
                </a:cubicBezTo>
                <a:cubicBezTo>
                  <a:pt x="5882293" y="5920241"/>
                  <a:pt x="5043416" y="5930312"/>
                  <a:pt x="0" y="6004971"/>
                </a:cubicBezTo>
                <a:cubicBezTo>
                  <a:pt x="-159031" y="4315290"/>
                  <a:pt x="-53883" y="1571573"/>
                  <a:pt x="0" y="0"/>
                </a:cubicBezTo>
                <a:close/>
              </a:path>
            </a:pathLst>
          </a:custGeom>
          <a:solidFill>
            <a:schemeClr val="bg1">
              <a:alpha val="54000"/>
            </a:schemeClr>
          </a:solidFill>
          <a:ln w="5715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4042453521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19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324CEBF-8DC8-450D-B8AB-72117066C8AA}"/>
              </a:ext>
            </a:extLst>
          </p:cNvPr>
          <p:cNvSpPr txBox="1"/>
          <p:nvPr/>
        </p:nvSpPr>
        <p:spPr>
          <a:xfrm>
            <a:off x="7180925" y="657169"/>
            <a:ext cx="37561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3600" u="sng" dirty="0">
                <a:solidFill>
                  <a:srgbClr val="FF0000"/>
                </a:solidFill>
                <a:cs typeface="(AH) Manal Black" pitchFamily="2" charset="-78"/>
              </a:rPr>
              <a:t>*</a:t>
            </a:r>
            <a:r>
              <a:rPr lang="ar-BH" sz="3600" u="sng" dirty="0">
                <a:cs typeface="(AH) Manal Black" pitchFamily="2" charset="-78"/>
              </a:rPr>
              <a:t> أهداف درس اليوم:</a:t>
            </a:r>
            <a:endParaRPr lang="en-US" sz="3600" u="sng" dirty="0">
              <a:cs typeface="(AH) Manal Black" pitchFamily="2" charset="-78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9EDF09A-A13A-4397-AA7E-67870C9A56C3}"/>
              </a:ext>
            </a:extLst>
          </p:cNvPr>
          <p:cNvSpPr txBox="1"/>
          <p:nvPr/>
        </p:nvSpPr>
        <p:spPr>
          <a:xfrm>
            <a:off x="3875261" y="1747560"/>
            <a:ext cx="4441478" cy="646331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 rtl="1"/>
            <a:r>
              <a:rPr lang="ar-BH" sz="3600" dirty="0">
                <a:solidFill>
                  <a:srgbClr val="FF0000"/>
                </a:solidFill>
                <a:cs typeface="(AH) Manal Black" pitchFamily="2" charset="-78"/>
              </a:rPr>
              <a:t>*</a:t>
            </a:r>
            <a:r>
              <a:rPr lang="ar-BH" sz="3600" dirty="0">
                <a:ln w="0"/>
                <a:cs typeface="(AH) Manal Black" pitchFamily="2" charset="-78"/>
              </a:rPr>
              <a:t>هل حققنا أهداف درس الْيوم؟</a:t>
            </a:r>
            <a:endParaRPr lang="en-US" sz="3600" dirty="0">
              <a:ln w="0"/>
              <a:cs typeface="(AH) Manal Black" pitchFamily="2" charset="-78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2E3F09E-C887-470A-A4C2-2113816CA158}"/>
              </a:ext>
            </a:extLst>
          </p:cNvPr>
          <p:cNvSpPr txBox="1"/>
          <p:nvPr/>
        </p:nvSpPr>
        <p:spPr>
          <a:xfrm>
            <a:off x="2573771" y="2837951"/>
            <a:ext cx="704445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ar-AE"/>
            </a:defPPr>
            <a:lvl1pPr marL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ar-BH" sz="3200" dirty="0">
                <a:cs typeface="(AH) Manal Black" pitchFamily="2" charset="-78"/>
              </a:rPr>
              <a:t>* هل حددنا الْكَلِمات والْعِبارات التّي تُكَوِّن الإيقاع الشِّعري 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BB34F4B-D597-4550-8460-EC187D96F4B4}"/>
              </a:ext>
            </a:extLst>
          </p:cNvPr>
          <p:cNvSpPr txBox="1"/>
          <p:nvPr/>
        </p:nvSpPr>
        <p:spPr>
          <a:xfrm>
            <a:off x="2751963" y="4086298"/>
            <a:ext cx="704445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ar-AE"/>
            </a:defPPr>
            <a:lvl1pPr marL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200000"/>
              </a:lnSpc>
            </a:pPr>
            <a:r>
              <a:rPr lang="ar-BH" sz="3200" dirty="0">
                <a:cs typeface="(AH) Manal Black" pitchFamily="2" charset="-78"/>
              </a:rPr>
              <a:t>* هل أجبنا عَن الأسئلة إجابة صحيحة.</a:t>
            </a:r>
          </a:p>
        </p:txBody>
      </p:sp>
      <p:pic>
        <p:nvPicPr>
          <p:cNvPr id="13" name="Picture 12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3DB8B5BF-DADD-4DF7-8A96-B75360E4CD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77" y="5480707"/>
            <a:ext cx="640258" cy="45691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4" name="Picture 13" descr="A picture containing person&#10;&#10;Description automatically generated">
            <a:extLst>
              <a:ext uri="{FF2B5EF4-FFF2-40B4-BE49-F238E27FC236}">
                <a16:creationId xmlns:a16="http://schemas.microsoft.com/office/drawing/2014/main" id="{D78CB7C4-BBAC-45D7-B1F3-38E2C4EEB2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77" y="863432"/>
            <a:ext cx="658834" cy="45691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aphicFrame>
        <p:nvGraphicFramePr>
          <p:cNvPr id="15" name="Table 38">
            <a:extLst>
              <a:ext uri="{FF2B5EF4-FFF2-40B4-BE49-F238E27FC236}">
                <a16:creationId xmlns:a16="http://schemas.microsoft.com/office/drawing/2014/main" id="{2EBCF775-4761-49FD-80C2-BDC0CC7050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4102297"/>
              </p:ext>
            </p:extLst>
          </p:nvPr>
        </p:nvGraphicFramePr>
        <p:xfrm>
          <a:off x="0" y="863432"/>
          <a:ext cx="658835" cy="599456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58835">
                  <a:extLst>
                    <a:ext uri="{9D8B030D-6E8A-4147-A177-3AD203B41FA5}">
                      <a16:colId xmlns:a16="http://schemas.microsoft.com/office/drawing/2014/main" val="1521574240"/>
                    </a:ext>
                  </a:extLst>
                </a:gridCol>
              </a:tblGrid>
              <a:tr h="426014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خريطة الْحِصَّة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8841784"/>
                  </a:ext>
                </a:extLst>
              </a:tr>
              <a:tr h="417045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التَّرحيب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2836865"/>
                  </a:ext>
                </a:extLst>
              </a:tr>
              <a:tr h="554213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التاريخ+ القوانين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0114362"/>
                  </a:ext>
                </a:extLst>
              </a:tr>
              <a:tr h="554213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السَّطر الْإملائي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6757964"/>
                  </a:ext>
                </a:extLst>
              </a:tr>
              <a:tr h="554213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الْعِنوان +الْأهداف</a:t>
                      </a: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6069750"/>
                  </a:ext>
                </a:extLst>
              </a:tr>
              <a:tr h="554213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التَّهيئة الْحافِزة</a:t>
                      </a: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118580"/>
                  </a:ext>
                </a:extLst>
              </a:tr>
              <a:tr h="554213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عِرْض الدَّرس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9668503"/>
                  </a:ext>
                </a:extLst>
              </a:tr>
              <a:tr h="369925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الْأَنْشِطة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4036083"/>
                  </a:ext>
                </a:extLst>
              </a:tr>
              <a:tr h="554213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التَّغْذِية الرّاجِعة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7369752"/>
                  </a:ext>
                </a:extLst>
              </a:tr>
              <a:tr h="554213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هَل حققنا الأَهْداف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4540356"/>
                  </a:ext>
                </a:extLst>
              </a:tr>
              <a:tr h="554213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عبر عن شعورك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5808647"/>
                  </a:ext>
                </a:extLst>
              </a:tr>
              <a:tr h="316694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التَّواصل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1350686"/>
                  </a:ext>
                </a:extLst>
              </a:tr>
            </a:tbl>
          </a:graphicData>
        </a:graphic>
      </p:graphicFrame>
      <p:pic>
        <p:nvPicPr>
          <p:cNvPr id="3" name="Picture 2" descr="A picture containing icon&#10;&#10;Description automatically generated">
            <a:extLst>
              <a:ext uri="{FF2B5EF4-FFF2-40B4-BE49-F238E27FC236}">
                <a16:creationId xmlns:a16="http://schemas.microsoft.com/office/drawing/2014/main" id="{960DFAF1-90B4-493A-A9C6-6676938745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150" b="94331" l="9752" r="89894">
                        <a14:foregroundMark x1="49468" y1="94331" x2="49468" y2="94331"/>
                        <a14:foregroundMark x1="46454" y1="88346" x2="43440" y2="76693"/>
                        <a14:foregroundMark x1="58511" y1="77795" x2="64184" y2="73858"/>
                        <a14:foregroundMark x1="71099" y1="7244" x2="71099" y2="7244"/>
                        <a14:foregroundMark x1="34220" y1="3150" x2="34220" y2="31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2689" y="2548792"/>
            <a:ext cx="3566160" cy="4015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229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  <p:sndAc>
          <p:stSnd>
            <p:snd r:embed="rId2" name="click.wav"/>
          </p:stSnd>
        </p:sndAc>
      </p:transition>
    </mc:Choice>
    <mc:Fallback xmlns="">
      <p:transition spd="slow">
        <p:fade/>
        <p:sndAc>
          <p:stSnd>
            <p:snd r:embed="rId7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4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A1A990FF-9BAA-4DD8-BFD0-897CFC3C2486}"/>
              </a:ext>
            </a:extLst>
          </p:cNvPr>
          <p:cNvSpPr/>
          <p:nvPr/>
        </p:nvSpPr>
        <p:spPr>
          <a:xfrm>
            <a:off x="641849" y="497346"/>
            <a:ext cx="10908302" cy="5821682"/>
          </a:xfrm>
          <a:custGeom>
            <a:avLst/>
            <a:gdLst>
              <a:gd name="connsiteX0" fmla="*/ 0 w 10908302"/>
              <a:gd name="connsiteY0" fmla="*/ 0 h 5821682"/>
              <a:gd name="connsiteX1" fmla="*/ 10908302 w 10908302"/>
              <a:gd name="connsiteY1" fmla="*/ 0 h 5821682"/>
              <a:gd name="connsiteX2" fmla="*/ 10908302 w 10908302"/>
              <a:gd name="connsiteY2" fmla="*/ 5821682 h 5821682"/>
              <a:gd name="connsiteX3" fmla="*/ 0 w 10908302"/>
              <a:gd name="connsiteY3" fmla="*/ 5821682 h 5821682"/>
              <a:gd name="connsiteX4" fmla="*/ 0 w 10908302"/>
              <a:gd name="connsiteY4" fmla="*/ 0 h 5821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08302" h="5821682" fill="none" extrusionOk="0">
                <a:moveTo>
                  <a:pt x="0" y="0"/>
                </a:moveTo>
                <a:cubicBezTo>
                  <a:pt x="4860606" y="-33775"/>
                  <a:pt x="8214192" y="138873"/>
                  <a:pt x="10908302" y="0"/>
                </a:cubicBezTo>
                <a:cubicBezTo>
                  <a:pt x="10834531" y="1660989"/>
                  <a:pt x="10752419" y="3999490"/>
                  <a:pt x="10908302" y="5821682"/>
                </a:cubicBezTo>
                <a:cubicBezTo>
                  <a:pt x="9690702" y="5684352"/>
                  <a:pt x="4829528" y="5683826"/>
                  <a:pt x="0" y="5821682"/>
                </a:cubicBezTo>
                <a:cubicBezTo>
                  <a:pt x="152408" y="3299582"/>
                  <a:pt x="73868" y="2595181"/>
                  <a:pt x="0" y="0"/>
                </a:cubicBezTo>
                <a:close/>
              </a:path>
              <a:path w="10908302" h="5821682" stroke="0" extrusionOk="0">
                <a:moveTo>
                  <a:pt x="0" y="0"/>
                </a:moveTo>
                <a:cubicBezTo>
                  <a:pt x="3377761" y="-101487"/>
                  <a:pt x="7796968" y="-162162"/>
                  <a:pt x="10908302" y="0"/>
                </a:cubicBezTo>
                <a:cubicBezTo>
                  <a:pt x="10969015" y="2034953"/>
                  <a:pt x="10847230" y="4274784"/>
                  <a:pt x="10908302" y="5821682"/>
                </a:cubicBezTo>
                <a:cubicBezTo>
                  <a:pt x="8547594" y="5871747"/>
                  <a:pt x="2838741" y="5663233"/>
                  <a:pt x="0" y="5821682"/>
                </a:cubicBezTo>
                <a:cubicBezTo>
                  <a:pt x="-24452" y="3887168"/>
                  <a:pt x="-67663" y="1757809"/>
                  <a:pt x="0" y="0"/>
                </a:cubicBezTo>
                <a:close/>
              </a:path>
            </a:pathLst>
          </a:custGeom>
          <a:solidFill>
            <a:schemeClr val="bg1">
              <a:alpha val="85000"/>
            </a:schemeClr>
          </a:solidFill>
          <a:ln w="5715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981765707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7C81D9F-BC5D-4768-AD17-980F8DEE65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8576" y="658613"/>
            <a:ext cx="8961120" cy="50406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Picture 13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6E800560-8D8A-4346-9A8D-B9406DE59E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418" y="297231"/>
            <a:ext cx="899159" cy="53898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6">
                <a:lumMod val="60000"/>
                <a:lumOff val="4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391BD6A-852E-4384-8CFC-6228C2DA4FD4}"/>
              </a:ext>
            </a:extLst>
          </p:cNvPr>
          <p:cNvSpPr/>
          <p:nvPr/>
        </p:nvSpPr>
        <p:spPr>
          <a:xfrm>
            <a:off x="518809" y="382055"/>
            <a:ext cx="6703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60139" rtl="1"/>
            <a:r>
              <a:rPr lang="ar-BH" dirty="0">
                <a:solidFill>
                  <a:schemeClr val="bg1"/>
                </a:solidFill>
                <a:cs typeface="(AH) Manal Black" pitchFamily="2" charset="-78"/>
              </a:rPr>
              <a:t>الْواجِب</a:t>
            </a:r>
            <a:endParaRPr lang="en-US" sz="2100" dirty="0">
              <a:solidFill>
                <a:schemeClr val="bg1"/>
              </a:solidFill>
              <a:cs typeface="(AH) Manal Black" pitchFamily="2" charset="-78"/>
            </a:endParaRPr>
          </a:p>
        </p:txBody>
      </p:sp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A13B4006-6BD7-4331-816B-74E288B0E65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413" t="6892" r="22573"/>
          <a:stretch/>
        </p:blipFill>
        <p:spPr>
          <a:xfrm flipH="1">
            <a:off x="506111" y="939257"/>
            <a:ext cx="864949" cy="107722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2AC4051-1B84-4F6E-B377-7727D988848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foregroundMark x1="23714" y1="26383" x2="56286" y2="20851"/>
                        <a14:foregroundMark x1="56286" y1="20851" x2="68857" y2="20851"/>
                        <a14:foregroundMark x1="75429" y1="18723" x2="75429" y2="18723"/>
                        <a14:foregroundMark x1="75429" y1="18723" x2="69429" y2="18723"/>
                        <a14:foregroundMark x1="36000" y1="22979" x2="22000" y2="24255"/>
                        <a14:foregroundMark x1="62286" y1="84255" x2="36857" y2="82553"/>
                        <a14:foregroundMark x1="72000" y1="16596" x2="55714" y2="18723"/>
                        <a14:foregroundMark x1="66857" y1="17447" x2="52571" y2="17872"/>
                        <a14:foregroundMark x1="56571" y1="17447" x2="71143" y2="15319"/>
                        <a14:foregroundMark x1="71143" y1="15319" x2="74857" y2="15319"/>
                        <a14:foregroundMark x1="42286" y1="9787" x2="42286" y2="978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20838" y="2534502"/>
            <a:ext cx="1645920" cy="110511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6E0EDCD-3C42-46B9-95F0-86B97CCFAB23}"/>
              </a:ext>
            </a:extLst>
          </p:cNvPr>
          <p:cNvSpPr txBox="1"/>
          <p:nvPr/>
        </p:nvSpPr>
        <p:spPr>
          <a:xfrm>
            <a:off x="1189186" y="1084474"/>
            <a:ext cx="144509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en-US" sz="1350" dirty="0"/>
              <a:t> </a:t>
            </a:r>
            <a:r>
              <a:rPr lang="ar-BH" dirty="0">
                <a:highlight>
                  <a:srgbClr val="FFFF00"/>
                </a:highlight>
                <a:cs typeface="(AH) Manal Black" pitchFamily="2" charset="-78"/>
              </a:rPr>
              <a:t>يرسل نسخة من الواجب على الواتساب بشكل يومي+ ادخال الواجب اليومي في ملفات </a:t>
            </a:r>
            <a:r>
              <a:rPr lang="ar-BH" dirty="0" err="1">
                <a:highlight>
                  <a:srgbClr val="FFFF00"/>
                </a:highlight>
                <a:cs typeface="(AH) Manal Black" pitchFamily="2" charset="-78"/>
              </a:rPr>
              <a:t>التيمز</a:t>
            </a:r>
            <a:r>
              <a:rPr lang="ar-BH" dirty="0">
                <a:highlight>
                  <a:srgbClr val="FFFF00"/>
                </a:highlight>
                <a:cs typeface="(AH) Manal Black" pitchFamily="2" charset="-78"/>
              </a:rPr>
              <a:t>.</a:t>
            </a:r>
            <a:endParaRPr lang="en-US" sz="1350" dirty="0">
              <a:highlight>
                <a:srgbClr val="FFFF00"/>
              </a:highlight>
              <a:cs typeface="(AH) Manal Black" pitchFamily="2" charset="-78"/>
            </a:endParaRPr>
          </a:p>
        </p:txBody>
      </p:sp>
      <p:sp>
        <p:nvSpPr>
          <p:cNvPr id="12" name="2">
            <a:extLst>
              <a:ext uri="{FF2B5EF4-FFF2-40B4-BE49-F238E27FC236}">
                <a16:creationId xmlns:a16="http://schemas.microsoft.com/office/drawing/2014/main" id="{5A1B1580-80E4-4120-9BF7-FA620DDF6D7C}"/>
              </a:ext>
            </a:extLst>
          </p:cNvPr>
          <p:cNvSpPr/>
          <p:nvPr/>
        </p:nvSpPr>
        <p:spPr>
          <a:xfrm>
            <a:off x="10345100" y="248034"/>
            <a:ext cx="1328091" cy="199139"/>
          </a:xfrm>
          <a:prstGeom prst="roundRect">
            <a:avLst>
              <a:gd name="adj" fmla="val 50000"/>
            </a:avLst>
          </a:prstGeom>
          <a:solidFill>
            <a:srgbClr val="FF6600"/>
          </a:solidFill>
          <a:ln w="19050"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88900" h="1905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1350"/>
          </a:p>
        </p:txBody>
      </p:sp>
      <p:sp>
        <p:nvSpPr>
          <p:cNvPr id="11" name="3">
            <a:extLst>
              <a:ext uri="{FF2B5EF4-FFF2-40B4-BE49-F238E27FC236}">
                <a16:creationId xmlns:a16="http://schemas.microsoft.com/office/drawing/2014/main" id="{FBEDA3D8-B76A-4A0B-A03C-7AC53061A44A}"/>
              </a:ext>
            </a:extLst>
          </p:cNvPr>
          <p:cNvSpPr/>
          <p:nvPr/>
        </p:nvSpPr>
        <p:spPr>
          <a:xfrm>
            <a:off x="10345100" y="394301"/>
            <a:ext cx="1328091" cy="199139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19050"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88900" h="1905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1350" dirty="0"/>
          </a:p>
        </p:txBody>
      </p:sp>
      <p:sp>
        <p:nvSpPr>
          <p:cNvPr id="13" name="1">
            <a:extLst>
              <a:ext uri="{FF2B5EF4-FFF2-40B4-BE49-F238E27FC236}">
                <a16:creationId xmlns:a16="http://schemas.microsoft.com/office/drawing/2014/main" id="{89E0760F-F571-45AA-B918-CD436A91027B}"/>
              </a:ext>
            </a:extLst>
          </p:cNvPr>
          <p:cNvSpPr/>
          <p:nvPr/>
        </p:nvSpPr>
        <p:spPr>
          <a:xfrm>
            <a:off x="10345100" y="538972"/>
            <a:ext cx="1328091" cy="252008"/>
          </a:xfrm>
          <a:prstGeom prst="roundRect">
            <a:avLst>
              <a:gd name="adj" fmla="val 50000"/>
            </a:avLst>
          </a:prstGeom>
          <a:solidFill>
            <a:srgbClr val="FF0000"/>
          </a:solidFill>
          <a:ln w="19050"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88900" h="1905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135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A042D650-396C-44ED-BBA4-86AD3B68C2AB}"/>
              </a:ext>
            </a:extLst>
          </p:cNvPr>
          <p:cNvSpPr txBox="1">
            <a:spLocks/>
          </p:cNvSpPr>
          <p:nvPr/>
        </p:nvSpPr>
        <p:spPr>
          <a:xfrm>
            <a:off x="10507968" y="394300"/>
            <a:ext cx="1002354" cy="528627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1">
              <a:buNone/>
            </a:pPr>
            <a:r>
              <a:rPr lang="ar-BH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 Qalam Kolkatta Quranic font" panose="02000506000000020003" pitchFamily="2" charset="-78"/>
                <a:cs typeface="(AH) Manal Black" pitchFamily="2" charset="-78"/>
              </a:rPr>
              <a:t>تَذْكير</a:t>
            </a:r>
            <a:endParaRPr lang="en-US" sz="3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 Qalam Kolkatta Quranic font" panose="02000506000000020003" pitchFamily="2" charset="-78"/>
              <a:cs typeface="(AH) Manal Black" pitchFamily="2" charset="-78"/>
            </a:endParaRPr>
          </a:p>
        </p:txBody>
      </p:sp>
      <p:pic>
        <p:nvPicPr>
          <p:cNvPr id="7" name="Picture 6" descr="A picture containing text, vector graphics, businesscard&#10;&#10;Description automatically generated">
            <a:extLst>
              <a:ext uri="{FF2B5EF4-FFF2-40B4-BE49-F238E27FC236}">
                <a16:creationId xmlns:a16="http://schemas.microsoft.com/office/drawing/2014/main" id="{129B4825-5C04-4F0A-93EA-8D11044DAEF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648" y="4125545"/>
            <a:ext cx="2834640" cy="283464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Subtitle 2">
            <a:extLst>
              <a:ext uri="{FF2B5EF4-FFF2-40B4-BE49-F238E27FC236}">
                <a16:creationId xmlns:a16="http://schemas.microsoft.com/office/drawing/2014/main" id="{3E006CFA-1102-414C-81E3-D3045B606AE8}"/>
              </a:ext>
            </a:extLst>
          </p:cNvPr>
          <p:cNvSpPr txBox="1">
            <a:spLocks/>
          </p:cNvSpPr>
          <p:nvPr/>
        </p:nvSpPr>
        <p:spPr>
          <a:xfrm>
            <a:off x="415167" y="3855366"/>
            <a:ext cx="2095890" cy="591576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1">
              <a:lnSpc>
                <a:spcPct val="100000"/>
              </a:lnSpc>
              <a:buNone/>
            </a:pPr>
            <a:r>
              <a:rPr lang="ar-BH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Al Qalam Kolkatta Quranic font" panose="02000506000000020003" pitchFamily="2" charset="-78"/>
                <a:cs typeface="(AH) Manal Black" pitchFamily="2" charset="-78"/>
              </a:rPr>
              <a:t>* لا تَنسى يا صغيري: </a:t>
            </a:r>
            <a:endParaRPr lang="en-US" sz="4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FFFF00"/>
              </a:highlight>
              <a:latin typeface="Al Qalam Kolkatta Quranic font" panose="02000506000000020003" pitchFamily="2" charset="-78"/>
              <a:cs typeface="(AH) Manal Black" pitchFamily="2" charset="-78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2067E173-CFE6-4596-8A7A-41DA5A47F13D}"/>
              </a:ext>
            </a:extLst>
          </p:cNvPr>
          <p:cNvSpPr/>
          <p:nvPr/>
        </p:nvSpPr>
        <p:spPr>
          <a:xfrm>
            <a:off x="10019894" y="7730192"/>
            <a:ext cx="1490428" cy="1352860"/>
          </a:xfrm>
          <a:prstGeom prst="ellipse">
            <a:avLst/>
          </a:prstGeom>
          <a:solidFill>
            <a:srgbClr val="FF0000">
              <a:alpha val="24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5846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8000">
        <p14:flip dir="r"/>
        <p:sndAc>
          <p:stSnd>
            <p:snd r:embed="rId2" name="click.wav"/>
          </p:stSnd>
        </p:sndAc>
      </p:transition>
    </mc:Choice>
    <mc:Fallback xmlns="">
      <p:transition spd="slow" advTm="18000">
        <p:fade/>
        <p:sndAc>
          <p:stSnd>
            <p:snd r:embed="rId11" name="click.wav"/>
          </p:stSnd>
        </p:sndAc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7" dur="12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8" dur="12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 p14:presetBounceEnd="8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11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12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 p14:presetBounceEnd="8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15" dur="1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16" dur="1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18" presetID="2" presetClass="exit" presetSubtype="2" fill="hold" grpId="1" nodeType="afterEffect">
                                      <p:stCondLst>
                                        <p:cond delay="40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" presetID="2" presetClass="exit" presetSubtype="8" fill="hold" grpId="1" nodeType="withEffect">
                                      <p:stCondLst>
                                        <p:cond delay="415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6" presetID="2" presetClass="exit" presetSubtype="2" fill="hold" grpId="1" nodeType="withEffect">
                                      <p:stCondLst>
                                        <p:cond delay="43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27" dur="5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0" presetID="32" presetClass="emph" presetSubtype="0" repeatCount="indefinite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31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2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33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4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35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6" presetID="32" presetClass="emph" presetSubtype="0" repeatCount="indefinite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37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8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39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0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41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2" fill="hold">
                          <p:stCondLst>
                            <p:cond delay="indefinite"/>
                          </p:stCondLst>
                          <p:childTnLst>
                            <p:par>
                              <p:cTn id="4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4" presetID="45" presetClass="entr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2000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7" dur="200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200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9" fill="hold">
                          <p:stCondLst>
                            <p:cond delay="indefinite"/>
                          </p:stCondLst>
                          <p:childTnLst>
                            <p:par>
                              <p:cTn id="5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1" presetID="45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2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4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6" fill="hold">
                          <p:stCondLst>
                            <p:cond delay="indefinite"/>
                          </p:stCondLst>
                          <p:childTnLst>
                            <p:par>
                              <p:cTn id="5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8" presetID="42" presetClass="path" presetSubtype="0" accel="50000" decel="5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0664 -0.01967 L -0.23919 -0.51527 " pathEditMode="relative" rAng="0" ptsTypes="AA">
                                          <p:cBhvr>
                                            <p:cTn id="59" dur="2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1628" y="-24792"/>
                                        </p:animMotion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type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 animBg="1"/>
          <p:bldP spid="12" grpId="1" animBg="1"/>
          <p:bldP spid="11" grpId="0" animBg="1"/>
          <p:bldP spid="11" grpId="1" animBg="1"/>
          <p:bldP spid="13" grpId="0" animBg="1"/>
          <p:bldP spid="13" grpId="1" animBg="1"/>
          <p:bldP spid="15" grpId="0" build="p"/>
          <p:bldP spid="18" grpId="0" build="p"/>
          <p:bldP spid="18" grpId="1" build="allAtOnce"/>
          <p:bldP spid="16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2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2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18" presetID="2" presetClass="exit" presetSubtype="2" fill="hold" grpId="1" nodeType="afterEffect">
                                      <p:stCondLst>
                                        <p:cond delay="40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" presetID="2" presetClass="exit" presetSubtype="8" fill="hold" grpId="1" nodeType="withEffect">
                                      <p:stCondLst>
                                        <p:cond delay="415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6" presetID="2" presetClass="exit" presetSubtype="2" fill="hold" grpId="1" nodeType="withEffect">
                                      <p:stCondLst>
                                        <p:cond delay="43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27" dur="5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0" presetID="32" presetClass="emph" presetSubtype="0" repeatCount="indefinite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31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2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33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4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35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6" presetID="32" presetClass="emph" presetSubtype="0" repeatCount="indefinite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37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8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39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0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41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2" fill="hold">
                          <p:stCondLst>
                            <p:cond delay="indefinite"/>
                          </p:stCondLst>
                          <p:childTnLst>
                            <p:par>
                              <p:cTn id="4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4" presetID="45" presetClass="entr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2000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7" dur="200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200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9" fill="hold">
                          <p:stCondLst>
                            <p:cond delay="indefinite"/>
                          </p:stCondLst>
                          <p:childTnLst>
                            <p:par>
                              <p:cTn id="5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1" presetID="45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2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4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6" fill="hold">
                          <p:stCondLst>
                            <p:cond delay="indefinite"/>
                          </p:stCondLst>
                          <p:childTnLst>
                            <p:par>
                              <p:cTn id="5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8" presetID="42" presetClass="path" presetSubtype="0" accel="50000" decel="5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0664 -0.01967 L -0.23919 -0.51527 " pathEditMode="relative" rAng="0" ptsTypes="AA">
                                          <p:cBhvr>
                                            <p:cTn id="59" dur="2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1628" y="-24792"/>
                                        </p:animMotion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2" name="type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 animBg="1"/>
          <p:bldP spid="12" grpId="1" animBg="1"/>
          <p:bldP spid="11" grpId="0" animBg="1"/>
          <p:bldP spid="11" grpId="1" animBg="1"/>
          <p:bldP spid="13" grpId="0" animBg="1"/>
          <p:bldP spid="13" grpId="1" animBg="1"/>
          <p:bldP spid="15" grpId="0" build="p"/>
          <p:bldP spid="18" grpId="0" build="p"/>
          <p:bldP spid="18" grpId="1" build="allAtOnce"/>
          <p:bldP spid="16" grpId="0" animBg="1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138BEAD-B6FF-4D4E-A98A-FFD541E64438}"/>
              </a:ext>
            </a:extLst>
          </p:cNvPr>
          <p:cNvSpPr/>
          <p:nvPr/>
        </p:nvSpPr>
        <p:spPr>
          <a:xfrm>
            <a:off x="1167617" y="497346"/>
            <a:ext cx="10382533" cy="5821682"/>
          </a:xfrm>
          <a:custGeom>
            <a:avLst/>
            <a:gdLst>
              <a:gd name="connsiteX0" fmla="*/ 0 w 10382533"/>
              <a:gd name="connsiteY0" fmla="*/ 0 h 5821682"/>
              <a:gd name="connsiteX1" fmla="*/ 10382533 w 10382533"/>
              <a:gd name="connsiteY1" fmla="*/ 0 h 5821682"/>
              <a:gd name="connsiteX2" fmla="*/ 10382533 w 10382533"/>
              <a:gd name="connsiteY2" fmla="*/ 5821682 h 5821682"/>
              <a:gd name="connsiteX3" fmla="*/ 0 w 10382533"/>
              <a:gd name="connsiteY3" fmla="*/ 5821682 h 5821682"/>
              <a:gd name="connsiteX4" fmla="*/ 0 w 10382533"/>
              <a:gd name="connsiteY4" fmla="*/ 0 h 5821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82533" h="5821682" fill="none" extrusionOk="0">
                <a:moveTo>
                  <a:pt x="0" y="0"/>
                </a:moveTo>
                <a:cubicBezTo>
                  <a:pt x="2078518" y="-33775"/>
                  <a:pt x="7449097" y="138873"/>
                  <a:pt x="10382533" y="0"/>
                </a:cubicBezTo>
                <a:cubicBezTo>
                  <a:pt x="10308762" y="1660989"/>
                  <a:pt x="10226650" y="3999490"/>
                  <a:pt x="10382533" y="5821682"/>
                </a:cubicBezTo>
                <a:cubicBezTo>
                  <a:pt x="5416268" y="5684352"/>
                  <a:pt x="4382551" y="5683826"/>
                  <a:pt x="0" y="5821682"/>
                </a:cubicBezTo>
                <a:cubicBezTo>
                  <a:pt x="152408" y="3299582"/>
                  <a:pt x="73868" y="2595181"/>
                  <a:pt x="0" y="0"/>
                </a:cubicBezTo>
                <a:close/>
              </a:path>
              <a:path w="10382533" h="5821682" stroke="0" extrusionOk="0">
                <a:moveTo>
                  <a:pt x="0" y="0"/>
                </a:moveTo>
                <a:cubicBezTo>
                  <a:pt x="2765348" y="-101487"/>
                  <a:pt x="9227762" y="-162162"/>
                  <a:pt x="10382533" y="0"/>
                </a:cubicBezTo>
                <a:cubicBezTo>
                  <a:pt x="10443246" y="2034953"/>
                  <a:pt x="10321461" y="4274784"/>
                  <a:pt x="10382533" y="5821682"/>
                </a:cubicBezTo>
                <a:cubicBezTo>
                  <a:pt x="6015489" y="5871747"/>
                  <a:pt x="3503170" y="5663233"/>
                  <a:pt x="0" y="5821682"/>
                </a:cubicBezTo>
                <a:cubicBezTo>
                  <a:pt x="-24452" y="3887168"/>
                  <a:pt x="-67663" y="1757809"/>
                  <a:pt x="0" y="0"/>
                </a:cubicBezTo>
                <a:close/>
              </a:path>
            </a:pathLst>
          </a:custGeom>
          <a:solidFill>
            <a:schemeClr val="bg1">
              <a:alpha val="48000"/>
            </a:schemeClr>
          </a:solidFill>
          <a:ln w="5715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981765707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B766787-4575-4857-8A4D-1DC3233005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421" y="828716"/>
            <a:ext cx="8163499" cy="50070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BBABAA4-EAEA-4C9E-87DD-232BD256291E}"/>
              </a:ext>
            </a:extLst>
          </p:cNvPr>
          <p:cNvSpPr txBox="1"/>
          <p:nvPr/>
        </p:nvSpPr>
        <p:spPr>
          <a:xfrm>
            <a:off x="3056426" y="1022202"/>
            <a:ext cx="6873487" cy="830997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 rtl="1"/>
            <a:r>
              <a:rPr lang="ar-BH" sz="4800" u="sng" dirty="0">
                <a:solidFill>
                  <a:srgbClr val="C00000"/>
                </a:solidFill>
                <a:cs typeface="(AH) Manal Black" pitchFamily="2" charset="-78"/>
              </a:rPr>
              <a:t>*</a:t>
            </a:r>
            <a:r>
              <a:rPr lang="ar-BH" sz="4800" u="sng" dirty="0">
                <a:cs typeface="(AH) Manal Black" pitchFamily="2" charset="-78"/>
              </a:rPr>
              <a:t>عَبِّر عَنْ شُعورَك يا بَطَل</a:t>
            </a:r>
            <a:r>
              <a:rPr lang="en-US" sz="4800" u="sng" dirty="0">
                <a:cs typeface="(AH) Manal Black" pitchFamily="2" charset="-78"/>
              </a:rPr>
              <a:t>:</a:t>
            </a:r>
            <a:endParaRPr lang="en-US" sz="5400" u="sng" dirty="0">
              <a:cs typeface="(AH) Manal Black" pitchFamily="2" charset="-78"/>
            </a:endParaRPr>
          </a:p>
        </p:txBody>
      </p:sp>
      <p:pic>
        <p:nvPicPr>
          <p:cNvPr id="9" name="Picture 8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DF28A18B-BBB0-48E4-BEB7-1EB096A803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18" y="5932406"/>
            <a:ext cx="658834" cy="58347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Picture 9" descr="A picture containing person&#10;&#10;Description automatically generated">
            <a:extLst>
              <a:ext uri="{FF2B5EF4-FFF2-40B4-BE49-F238E27FC236}">
                <a16:creationId xmlns:a16="http://schemas.microsoft.com/office/drawing/2014/main" id="{8772B176-8B56-4438-BF66-BAFD7586AA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19" y="858213"/>
            <a:ext cx="658834" cy="45691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aphicFrame>
        <p:nvGraphicFramePr>
          <p:cNvPr id="11" name="Table 38">
            <a:extLst>
              <a:ext uri="{FF2B5EF4-FFF2-40B4-BE49-F238E27FC236}">
                <a16:creationId xmlns:a16="http://schemas.microsoft.com/office/drawing/2014/main" id="{4A72D436-E4CF-47B0-900E-12D5391019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7542980"/>
              </p:ext>
            </p:extLst>
          </p:nvPr>
        </p:nvGraphicFramePr>
        <p:xfrm>
          <a:off x="22418" y="858213"/>
          <a:ext cx="658835" cy="598774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58835">
                  <a:extLst>
                    <a:ext uri="{9D8B030D-6E8A-4147-A177-3AD203B41FA5}">
                      <a16:colId xmlns:a16="http://schemas.microsoft.com/office/drawing/2014/main" val="1521574240"/>
                    </a:ext>
                  </a:extLst>
                </a:gridCol>
              </a:tblGrid>
              <a:tr h="454950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خريطة الْحِصَّة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8841784"/>
                  </a:ext>
                </a:extLst>
              </a:tr>
              <a:tr h="416532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التَّرحيب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2836865"/>
                  </a:ext>
                </a:extLst>
              </a:tr>
              <a:tr h="553530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التاريخ+ القوانين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0114362"/>
                  </a:ext>
                </a:extLst>
              </a:tr>
              <a:tr h="553530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السَّطر الْإملائي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6757964"/>
                  </a:ext>
                </a:extLst>
              </a:tr>
              <a:tr h="553530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الْعِنوان +الْأهداف</a:t>
                      </a: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6069750"/>
                  </a:ext>
                </a:extLst>
              </a:tr>
              <a:tr h="553530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التَّهيئة الْحافِزة</a:t>
                      </a: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118580"/>
                  </a:ext>
                </a:extLst>
              </a:tr>
              <a:tr h="553530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عِرْض الدَّرس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9668503"/>
                  </a:ext>
                </a:extLst>
              </a:tr>
              <a:tr h="369469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الْأَنْشِطة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4036083"/>
                  </a:ext>
                </a:extLst>
              </a:tr>
              <a:tr h="553530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التَّغْذِية الرّاجِعة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7369752"/>
                  </a:ext>
                </a:extLst>
              </a:tr>
              <a:tr h="553530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هَل حققنا الأَهْداف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4540356"/>
                  </a:ext>
                </a:extLst>
              </a:tr>
              <a:tr h="553530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عبر عن شعورك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5808647"/>
                  </a:ext>
                </a:extLst>
              </a:tr>
              <a:tr h="316303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التَّواصل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1350686"/>
                  </a:ext>
                </a:extLst>
              </a:tr>
            </a:tbl>
          </a:graphicData>
        </a:graphic>
      </p:graphicFrame>
      <p:pic>
        <p:nvPicPr>
          <p:cNvPr id="12" name="Picture 5">
            <a:extLst>
              <a:ext uri="{FF2B5EF4-FFF2-40B4-BE49-F238E27FC236}">
                <a16:creationId xmlns:a16="http://schemas.microsoft.com/office/drawing/2014/main" id="{4BD11B6F-85A8-4E15-9E06-2D3D2C2012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256" y="6361637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A143C84-7759-48CC-BE54-912F441DFB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256" y="5817469"/>
            <a:ext cx="457200" cy="479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9">
            <a:extLst>
              <a:ext uri="{FF2B5EF4-FFF2-40B4-BE49-F238E27FC236}">
                <a16:creationId xmlns:a16="http://schemas.microsoft.com/office/drawing/2014/main" id="{33D1F1A5-8FCA-4FE1-8DBA-44B00B3CC1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256" y="5273301"/>
            <a:ext cx="457200" cy="479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1">
            <a:extLst>
              <a:ext uri="{FF2B5EF4-FFF2-40B4-BE49-F238E27FC236}">
                <a16:creationId xmlns:a16="http://schemas.microsoft.com/office/drawing/2014/main" id="{99BEA9F2-A615-4902-B95F-A9AB07A468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256" y="4751447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010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  <p:sndAc>
          <p:stSnd>
            <p:snd r:embed="rId2" name="click.wav"/>
          </p:stSnd>
        </p:sndAc>
      </p:transition>
    </mc:Choice>
    <mc:Fallback xmlns="">
      <p:transition spd="slow">
        <p:fade/>
        <p:sndAc>
          <p:stSnd>
            <p:snd r:embed="rId10" name="click.wav"/>
          </p:stSnd>
        </p:sndAc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B20DE97-3967-49FA-887A-FC5DCE7E949A}"/>
              </a:ext>
            </a:extLst>
          </p:cNvPr>
          <p:cNvSpPr/>
          <p:nvPr/>
        </p:nvSpPr>
        <p:spPr>
          <a:xfrm>
            <a:off x="1223889" y="497346"/>
            <a:ext cx="10326262" cy="5821682"/>
          </a:xfrm>
          <a:custGeom>
            <a:avLst/>
            <a:gdLst>
              <a:gd name="connsiteX0" fmla="*/ 0 w 10326262"/>
              <a:gd name="connsiteY0" fmla="*/ 0 h 5821682"/>
              <a:gd name="connsiteX1" fmla="*/ 10326262 w 10326262"/>
              <a:gd name="connsiteY1" fmla="*/ 0 h 5821682"/>
              <a:gd name="connsiteX2" fmla="*/ 10326262 w 10326262"/>
              <a:gd name="connsiteY2" fmla="*/ 5821682 h 5821682"/>
              <a:gd name="connsiteX3" fmla="*/ 0 w 10326262"/>
              <a:gd name="connsiteY3" fmla="*/ 5821682 h 5821682"/>
              <a:gd name="connsiteX4" fmla="*/ 0 w 10326262"/>
              <a:gd name="connsiteY4" fmla="*/ 0 h 5821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26262" h="5821682" fill="none" extrusionOk="0">
                <a:moveTo>
                  <a:pt x="0" y="0"/>
                </a:moveTo>
                <a:cubicBezTo>
                  <a:pt x="1386170" y="-33775"/>
                  <a:pt x="6328232" y="138873"/>
                  <a:pt x="10326262" y="0"/>
                </a:cubicBezTo>
                <a:cubicBezTo>
                  <a:pt x="10252491" y="1660989"/>
                  <a:pt x="10170379" y="3999490"/>
                  <a:pt x="10326262" y="5821682"/>
                </a:cubicBezTo>
                <a:cubicBezTo>
                  <a:pt x="8405115" y="5684352"/>
                  <a:pt x="3038746" y="5683826"/>
                  <a:pt x="0" y="5821682"/>
                </a:cubicBezTo>
                <a:cubicBezTo>
                  <a:pt x="152408" y="3299582"/>
                  <a:pt x="73868" y="2595181"/>
                  <a:pt x="0" y="0"/>
                </a:cubicBezTo>
                <a:close/>
              </a:path>
              <a:path w="10326262" h="5821682" stroke="0" extrusionOk="0">
                <a:moveTo>
                  <a:pt x="0" y="0"/>
                </a:moveTo>
                <a:cubicBezTo>
                  <a:pt x="1588426" y="-101487"/>
                  <a:pt x="6329162" y="-162162"/>
                  <a:pt x="10326262" y="0"/>
                </a:cubicBezTo>
                <a:cubicBezTo>
                  <a:pt x="10386975" y="2034953"/>
                  <a:pt x="10265190" y="4274784"/>
                  <a:pt x="10326262" y="5821682"/>
                </a:cubicBezTo>
                <a:cubicBezTo>
                  <a:pt x="7000660" y="5871747"/>
                  <a:pt x="4218669" y="5663233"/>
                  <a:pt x="0" y="5821682"/>
                </a:cubicBezTo>
                <a:cubicBezTo>
                  <a:pt x="-24452" y="3887168"/>
                  <a:pt x="-67663" y="1757809"/>
                  <a:pt x="0" y="0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5715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981765707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 descr="A picture containing text, vector graphics&#10;&#10;Description automatically generated">
            <a:extLst>
              <a:ext uri="{FF2B5EF4-FFF2-40B4-BE49-F238E27FC236}">
                <a16:creationId xmlns:a16="http://schemas.microsoft.com/office/drawing/2014/main" id="{2086E8B1-69E1-4033-88E7-E7CD07A945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109" y="1858487"/>
            <a:ext cx="5070764" cy="519545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884EE1E-A39E-45DB-8CD5-2A2954976A52}"/>
              </a:ext>
            </a:extLst>
          </p:cNvPr>
          <p:cNvSpPr/>
          <p:nvPr/>
        </p:nvSpPr>
        <p:spPr>
          <a:xfrm>
            <a:off x="4754547" y="1858487"/>
            <a:ext cx="5807226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BH" sz="4400" dirty="0">
                <a:latin typeface="Sakkal Majalla" panose="02000000000000000000" pitchFamily="2" charset="-78"/>
                <a:cs typeface="(AH) Manal Black" pitchFamily="2" charset="-78"/>
              </a:rPr>
              <a:t>للتواصل - المعلمة / سناء الجعفري.</a:t>
            </a:r>
          </a:p>
          <a:p>
            <a:pPr algn="ctr" rtl="1">
              <a:lnSpc>
                <a:spcPct val="150000"/>
              </a:lnSpc>
            </a:pPr>
            <a:r>
              <a:rPr lang="ar-BH" sz="4400" dirty="0" err="1">
                <a:latin typeface="Sakkal Majalla" panose="02000000000000000000" pitchFamily="2" charset="-78"/>
                <a:cs typeface="(AH) Manal Black" pitchFamily="2" charset="-78"/>
              </a:rPr>
              <a:t>تلجرام</a:t>
            </a:r>
            <a:r>
              <a:rPr lang="ar-BH" sz="4400" dirty="0">
                <a:latin typeface="Sakkal Majalla" panose="02000000000000000000" pitchFamily="2" charset="-78"/>
                <a:cs typeface="(AH) Manal Black" pitchFamily="2" charset="-78"/>
              </a:rPr>
              <a:t>: </a:t>
            </a:r>
            <a:r>
              <a:rPr lang="en-US" sz="4400" dirty="0">
                <a:latin typeface="Sakkal Majalla" panose="02000000000000000000" pitchFamily="2" charset="-78"/>
                <a:cs typeface="(AH) Manal Black" pitchFamily="2" charset="-78"/>
              </a:rPr>
              <a:t>t.me/Sanaa21</a:t>
            </a:r>
          </a:p>
          <a:p>
            <a:pPr algn="ctr" rtl="1">
              <a:lnSpc>
                <a:spcPct val="150000"/>
              </a:lnSpc>
            </a:pPr>
            <a:r>
              <a:rPr lang="ar-BH" sz="3200" dirty="0" err="1">
                <a:cs typeface="(AH) Manal Black" pitchFamily="2" charset="-78"/>
              </a:rPr>
              <a:t>انستجرام</a:t>
            </a:r>
            <a:r>
              <a:rPr lang="ar-BH" sz="3200" dirty="0">
                <a:cs typeface="(AH) Manal Black" pitchFamily="2" charset="-78"/>
              </a:rPr>
              <a:t>: </a:t>
            </a:r>
            <a:r>
              <a:rPr lang="en-US" sz="3200" dirty="0">
                <a:cs typeface="(AH) Manal Black" pitchFamily="2" charset="-78"/>
              </a:rPr>
              <a:t>sanaa_ali1</a:t>
            </a:r>
          </a:p>
          <a:p>
            <a:pPr algn="ctr" rtl="1">
              <a:lnSpc>
                <a:spcPct val="150000"/>
              </a:lnSpc>
            </a:pPr>
            <a:r>
              <a:rPr lang="ar-BH" sz="3200" dirty="0">
                <a:effectLst/>
                <a:cs typeface="(AH) Manal Black" pitchFamily="2" charset="-78"/>
              </a:rPr>
              <a:t>واتساب / 0503770211</a:t>
            </a:r>
            <a:endParaRPr lang="ar-SA" sz="3200" dirty="0">
              <a:effectLst/>
              <a:cs typeface="(AH) Manal Black" pitchFamily="2" charset="-78"/>
            </a:endParaRPr>
          </a:p>
        </p:txBody>
      </p:sp>
      <p:pic>
        <p:nvPicPr>
          <p:cNvPr id="10" name="Picture 9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C21E2030-5638-4348-A1F0-F60A1C6589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552541"/>
            <a:ext cx="658834" cy="30545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Picture 10" descr="A picture containing person&#10;&#10;Description automatically generated">
            <a:extLst>
              <a:ext uri="{FF2B5EF4-FFF2-40B4-BE49-F238E27FC236}">
                <a16:creationId xmlns:a16="http://schemas.microsoft.com/office/drawing/2014/main" id="{D9EA2F9B-1FF0-4BEA-B48A-9457AC560F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862112"/>
            <a:ext cx="658835" cy="44434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aphicFrame>
        <p:nvGraphicFramePr>
          <p:cNvPr id="12" name="Table 38">
            <a:extLst>
              <a:ext uri="{FF2B5EF4-FFF2-40B4-BE49-F238E27FC236}">
                <a16:creationId xmlns:a16="http://schemas.microsoft.com/office/drawing/2014/main" id="{7BD8B249-57D7-4A84-BCA6-0FA34126C0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0007306"/>
              </p:ext>
            </p:extLst>
          </p:nvPr>
        </p:nvGraphicFramePr>
        <p:xfrm>
          <a:off x="0" y="862113"/>
          <a:ext cx="658835" cy="59958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58835">
                  <a:extLst>
                    <a:ext uri="{9D8B030D-6E8A-4147-A177-3AD203B41FA5}">
                      <a16:colId xmlns:a16="http://schemas.microsoft.com/office/drawing/2014/main" val="1521574240"/>
                    </a:ext>
                  </a:extLst>
                </a:gridCol>
              </a:tblGrid>
              <a:tr h="426115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خريطة الْحِصَّة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8841784"/>
                  </a:ext>
                </a:extLst>
              </a:tr>
              <a:tr h="417145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التَّرحيب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2836865"/>
                  </a:ext>
                </a:extLst>
              </a:tr>
              <a:tr h="554345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التاريخ+ القوانين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0114362"/>
                  </a:ext>
                </a:extLst>
              </a:tr>
              <a:tr h="554345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السَّطر الْإملائي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6757964"/>
                  </a:ext>
                </a:extLst>
              </a:tr>
              <a:tr h="554345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الْعِنوان +الْأهداف</a:t>
                      </a: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6069750"/>
                  </a:ext>
                </a:extLst>
              </a:tr>
              <a:tr h="554345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التَّهيئة الْحافِزة</a:t>
                      </a: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118580"/>
                  </a:ext>
                </a:extLst>
              </a:tr>
              <a:tr h="554345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عِرْض الدَّرس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9668503"/>
                  </a:ext>
                </a:extLst>
              </a:tr>
              <a:tr h="370013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الْأَنْشِطة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4036083"/>
                  </a:ext>
                </a:extLst>
              </a:tr>
              <a:tr h="554345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التَّغْذِية الرّاجِعة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7369752"/>
                  </a:ext>
                </a:extLst>
              </a:tr>
              <a:tr h="554345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هَل حققنا الأَهْداف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4540356"/>
                  </a:ext>
                </a:extLst>
              </a:tr>
              <a:tr h="554345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عبر عن شعورك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solidFill>
                      <a:schemeClr val="bg1">
                        <a:lumMod val="65000"/>
                        <a:alpha val="6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5808647"/>
                  </a:ext>
                </a:extLst>
              </a:tr>
              <a:tr h="316769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BH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(AH) Manal Black" pitchFamily="2" charset="-78"/>
                        </a:rPr>
                        <a:t>التَّواصل</a:t>
                      </a:r>
                      <a:endParaRPr lang="en-US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13506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6606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  <p:sndAc>
          <p:stSnd>
            <p:snd r:embed="rId2" name="click.wav"/>
          </p:stSnd>
        </p:sndAc>
      </p:transition>
    </mc:Choice>
    <mc:Fallback xmlns="">
      <p:transition spd="slow">
        <p:fade/>
        <p:sndAc>
          <p:stSnd>
            <p:snd r:embed="rId6" name="click.wav"/>
          </p:stSnd>
        </p:sndAc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695</TotalTime>
  <Words>991</Words>
  <Application>Microsoft Office PowerPoint</Application>
  <PresentationFormat>Widescreen</PresentationFormat>
  <Paragraphs>485</Paragraphs>
  <Slides>19</Slides>
  <Notes>3</Notes>
  <HiddenSlides>0</HiddenSlides>
  <MMClips>8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33" baseType="lpstr">
      <vt:lpstr>Al Qalam Kolkatta Quranic font</vt:lpstr>
      <vt:lpstr>Aldhabi</vt:lpstr>
      <vt:lpstr>Arial</vt:lpstr>
      <vt:lpstr>Calibri</vt:lpstr>
      <vt:lpstr>Calibri Light</vt:lpstr>
      <vt:lpstr>Coming Soon</vt:lpstr>
      <vt:lpstr>Geeza Pro Regular</vt:lpstr>
      <vt:lpstr>Grand Hotel</vt:lpstr>
      <vt:lpstr>Microsoft Sans Serif</vt:lpstr>
      <vt:lpstr>Sakkal Majalla</vt:lpstr>
      <vt:lpstr>Segoe UI Semibold</vt:lpstr>
      <vt:lpstr>Simplified Arabic Fixed</vt:lpstr>
      <vt:lpstr>Tw Cen MT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Sana Aljafari</dc:creator>
  <cp:lastModifiedBy>Sana Nader Ahmed  Aljafari</cp:lastModifiedBy>
  <cp:revision>113</cp:revision>
  <dcterms:created xsi:type="dcterms:W3CDTF">2021-05-19T13:40:46Z</dcterms:created>
  <dcterms:modified xsi:type="dcterms:W3CDTF">2021-10-14T03:53:56Z</dcterms:modified>
</cp:coreProperties>
</file>