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8933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8136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2026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2088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5798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1264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8578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299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3325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3012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3462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7B51-73EE-416A-B849-C7B5E05DEF2D}" type="datetimeFigureOut">
              <a:rPr lang="ar-AE" smtClean="0"/>
              <a:t>17/02/1441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EF8A-094A-4D00-9875-5D5C2CA27C06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4484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dirty="0" smtClean="0"/>
              <a:t>Unit 3: Clothing</a:t>
            </a:r>
            <a:br>
              <a:rPr lang="en-US" sz="7200" dirty="0" smtClean="0"/>
            </a:br>
            <a:r>
              <a:rPr lang="en-US" sz="7200" dirty="0" smtClean="0"/>
              <a:t>Lesson 10</a:t>
            </a:r>
            <a:endParaRPr lang="ar-AE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The most useful accessory you’ll ever buy</a:t>
            </a:r>
            <a:endParaRPr lang="ar-A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3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66" t="12963" r="11667" b="20370"/>
          <a:stretch/>
        </p:blipFill>
        <p:spPr>
          <a:xfrm>
            <a:off x="381000" y="457200"/>
            <a:ext cx="81381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4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66" t="27778" r="28561" b="32222"/>
          <a:stretch/>
        </p:blipFill>
        <p:spPr>
          <a:xfrm>
            <a:off x="352222" y="413238"/>
            <a:ext cx="8258378" cy="3244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6666" t="35051" r="11667" b="32222"/>
          <a:stretch/>
        </p:blipFill>
        <p:spPr>
          <a:xfrm>
            <a:off x="418405" y="3778161"/>
            <a:ext cx="3124200" cy="26544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24800" y="990600"/>
            <a:ext cx="685800" cy="2667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166" t="25309" r="11667" b="20370"/>
          <a:stretch/>
        </p:blipFill>
        <p:spPr>
          <a:xfrm>
            <a:off x="3710246" y="4114800"/>
            <a:ext cx="48089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0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4" t="30189" r="25874" b="31848"/>
          <a:stretch/>
        </p:blipFill>
        <p:spPr bwMode="auto">
          <a:xfrm>
            <a:off x="533400" y="762000"/>
            <a:ext cx="794708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40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t="22172" r="44909" b="47389"/>
          <a:stretch/>
        </p:blipFill>
        <p:spPr bwMode="auto">
          <a:xfrm>
            <a:off x="304799" y="457200"/>
            <a:ext cx="779127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166" t="23333" r="14167" b="44074"/>
          <a:stretch/>
        </p:blipFill>
        <p:spPr>
          <a:xfrm>
            <a:off x="4810035" y="3429000"/>
            <a:ext cx="3581400" cy="246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1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667" t="15926" r="45833" b="23334"/>
          <a:stretch/>
        </p:blipFill>
        <p:spPr>
          <a:xfrm>
            <a:off x="762000" y="457199"/>
            <a:ext cx="6477000" cy="59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7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166" t="20370" r="14167" b="23334"/>
          <a:stretch/>
        </p:blipFill>
        <p:spPr>
          <a:xfrm>
            <a:off x="1828800" y="5334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3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04800"/>
            <a:ext cx="8382000" cy="62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Rectangle 1"/>
          <p:cNvSpPr/>
          <p:nvPr/>
        </p:nvSpPr>
        <p:spPr>
          <a:xfrm>
            <a:off x="7086600" y="1981200"/>
            <a:ext cx="12954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499" t="26296" r="31234" b="29259"/>
          <a:stretch/>
        </p:blipFill>
        <p:spPr>
          <a:xfrm>
            <a:off x="374489" y="626732"/>
            <a:ext cx="8242622" cy="40195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1" t="34198" r="10349" b="22683"/>
          <a:stretch/>
        </p:blipFill>
        <p:spPr bwMode="auto">
          <a:xfrm>
            <a:off x="6553199" y="4419600"/>
            <a:ext cx="2063911" cy="2066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67600" y="2057400"/>
            <a:ext cx="11430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0883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11</Words>
  <Application>Microsoft Office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Unit 3: Clothing Lesson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Clothing Lesson 10</dc:title>
  <dc:creator>TOSHIBA</dc:creator>
  <cp:lastModifiedBy>شمة الطنيجي</cp:lastModifiedBy>
  <cp:revision>4</cp:revision>
  <dcterms:created xsi:type="dcterms:W3CDTF">2018-10-28T08:56:46Z</dcterms:created>
  <dcterms:modified xsi:type="dcterms:W3CDTF">2019-10-16T09:37:06Z</dcterms:modified>
</cp:coreProperties>
</file>