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73" r:id="rId8"/>
    <p:sldId id="264" r:id="rId9"/>
    <p:sldId id="265" r:id="rId10"/>
    <p:sldId id="267" r:id="rId11"/>
    <p:sldId id="274" r:id="rId12"/>
    <p:sldId id="275" r:id="rId13"/>
    <p:sldId id="277" r:id="rId14"/>
    <p:sldId id="282" r:id="rId15"/>
    <p:sldId id="279" r:id="rId16"/>
    <p:sldId id="280" r:id="rId17"/>
    <p:sldId id="281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45F"/>
    <a:srgbClr val="E7FFCC"/>
    <a:srgbClr val="EB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49743-C807-4AD1-81F2-3359585E4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DAB4A-7561-484E-98EA-874295FFA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D7AEB-78CC-42B5-86A8-23CFABC8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1E10-13E7-46CC-AFDE-E0ADA0655BBA}" type="datetimeFigureOut">
              <a:rPr lang="en-AE" smtClean="0"/>
              <a:t>20/09/2021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DC874-C99E-409D-A7FD-34BF480B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8EA9-6A11-45CC-A061-C5693A78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CF7-8092-48D0-BF68-A234E4EF7A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7037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CDDB-1955-4DA1-8548-F87E1DF9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07E4E-66C8-44EC-995F-DA158E0B0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0E105-2F08-4690-9846-41F234EA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1E10-13E7-46CC-AFDE-E0ADA0655BBA}" type="datetimeFigureOut">
              <a:rPr lang="en-AE" smtClean="0"/>
              <a:t>20/09/2021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B9445-06DB-4EE7-8EC8-1B7CAA26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F6B37-C7EE-4FE2-8C58-A3830654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CF7-8092-48D0-BF68-A234E4EF7A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1351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18451A-8D83-4DFF-97B4-80812E87F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3C73D-6C5B-46AB-B48F-C0E3C75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270F7-6EBD-40A7-B8A5-4BFE594B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1E10-13E7-46CC-AFDE-E0ADA0655BBA}" type="datetimeFigureOut">
              <a:rPr lang="en-AE" smtClean="0"/>
              <a:t>20/09/2021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C582-EE43-4B98-AF21-41E2BCC5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F6C3E-2F65-4995-B74C-9CB03DF7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CF7-8092-48D0-BF68-A234E4EF7A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6738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7D36-F934-4FC4-A660-52DF6750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950B5-7506-4CE2-AD87-EAE4739D1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9ECD8-CC80-4B91-A51C-0E38E5A2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1E10-13E7-46CC-AFDE-E0ADA0655BBA}" type="datetimeFigureOut">
              <a:rPr lang="en-AE" smtClean="0"/>
              <a:t>20/09/2021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C5848-7D7D-43F4-9EE4-637AE192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F48C8-5B3E-4D1F-9897-32B579D7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CF7-8092-48D0-BF68-A234E4EF7A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2486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9ABC-CF1F-426F-AAC5-17168247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E688-C117-4D68-B880-7EC5D7266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2B155-32AD-435F-A572-D289F1DA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1E10-13E7-46CC-AFDE-E0ADA0655BBA}" type="datetimeFigureOut">
              <a:rPr lang="en-AE" smtClean="0"/>
              <a:t>20/09/2021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C0284-F191-455B-976C-9260D41F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79768-E88D-4D0F-9AAD-65E03F9A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CF7-8092-48D0-BF68-A234E4EF7A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1975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D69B-3799-414A-8120-C07F48F95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F1C2-516C-4198-9338-0276034FC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F811E-D198-4B6E-9795-B58B14617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D60D4-92AE-4492-9425-2F48A324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1E10-13E7-46CC-AFDE-E0ADA0655BBA}" type="datetimeFigureOut">
              <a:rPr lang="en-AE" smtClean="0"/>
              <a:t>20/09/2021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AAD85-E418-4A2B-9894-66A73A23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5DD4E-F0C7-489C-AE8F-A42B2BF4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CF7-8092-48D0-BF68-A234E4EF7A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4678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E662-7102-4098-B454-1635B27F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3FF0E-C3B4-49C0-B598-02C8116EC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9D7F7-3030-4851-80EE-1E3B90941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835F2-F987-4AAE-ACCC-2E2B6794E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FEE03-83D8-495E-B19E-B50B33CFB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61B5A-2D75-4BCF-B740-6A67BC74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1E10-13E7-46CC-AFDE-E0ADA0655BBA}" type="datetimeFigureOut">
              <a:rPr lang="en-AE" smtClean="0"/>
              <a:t>20/09/2021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7D928E-F50C-4465-AE38-B2F28CFE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E73DE-3E78-4DBD-9C5A-0553F207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CF7-8092-48D0-BF68-A234E4EF7A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419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73C2C-BAFD-43CE-BD06-0C44E89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F7AD5-3CFB-408F-A5B1-7B5A7B31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1E10-13E7-46CC-AFDE-E0ADA0655BBA}" type="datetimeFigureOut">
              <a:rPr lang="en-AE" smtClean="0"/>
              <a:t>20/09/2021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CF9BB-7024-4155-9526-B6DAF5B2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831C7-615C-4064-910F-933AD750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CF7-8092-48D0-BF68-A234E4EF7A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7084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349D0-8FC6-457E-81E4-87370E38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1E10-13E7-46CC-AFDE-E0ADA0655BBA}" type="datetimeFigureOut">
              <a:rPr lang="en-AE" smtClean="0"/>
              <a:t>20/09/2021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D20BB-77A3-4399-83F3-A5F5DBBF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2D110-F4A6-4325-ACCC-320A0900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CF7-8092-48D0-BF68-A234E4EF7A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8801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BDD7-22E5-4110-B7E9-48C1B09B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9042-78FA-45CA-8D79-26EA5CED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8B316-A71C-4BF6-BA44-BBDFDEB67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62E7D-65CF-44ED-B4CE-AAA655C4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1E10-13E7-46CC-AFDE-E0ADA0655BBA}" type="datetimeFigureOut">
              <a:rPr lang="en-AE" smtClean="0"/>
              <a:t>20/09/2021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03D4C-8860-40B7-96D7-3D20A20C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86DBC-6101-4A53-901D-512E2B2F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CF7-8092-48D0-BF68-A234E4EF7A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2910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BA83-BED5-4E63-BF1F-F7C75C94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E17D1A-FF3C-44DD-8AD5-79E8AB864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ABC4A-83D7-47FE-8246-4D77B3825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A9CB6-D868-42AB-8ABE-6BAF17C2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1E10-13E7-46CC-AFDE-E0ADA0655BBA}" type="datetimeFigureOut">
              <a:rPr lang="en-AE" smtClean="0"/>
              <a:t>20/09/2021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2167B-4655-4F56-BB20-1AB8C887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4D9FC-5DCA-4DC1-96FD-05174B82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CF7-8092-48D0-BF68-A234E4EF7A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8023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8BFE4-E72B-4C0F-BE6B-48A1E0A4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15E3-C852-4115-B13D-CF397B88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89976-76E0-45A4-9E88-B794F6C79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1E10-13E7-46CC-AFDE-E0ADA0655BBA}" type="datetimeFigureOut">
              <a:rPr lang="en-AE" smtClean="0"/>
              <a:t>20/09/2021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5CD8C-FBD4-4FE7-96B5-2BEEE63B0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EA7F-29EF-4C16-8399-1D2BD7DBC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50CF7-8092-48D0-BF68-A234E4EF7A6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7478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1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1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1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1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1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62D83DA-DC7B-4761-B694-73F603498528}"/>
              </a:ext>
            </a:extLst>
          </p:cNvPr>
          <p:cNvSpPr/>
          <p:nvPr/>
        </p:nvSpPr>
        <p:spPr>
          <a:xfrm>
            <a:off x="6633450" y="279202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تِ</a:t>
            </a:r>
            <a:endParaRPr lang="en-AE" sz="6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398924-F41B-49B7-93DF-08ADB3780739}"/>
              </a:ext>
            </a:extLst>
          </p:cNvPr>
          <p:cNvSpPr/>
          <p:nvPr/>
        </p:nvSpPr>
        <p:spPr>
          <a:xfrm>
            <a:off x="8600500" y="279202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تُ</a:t>
            </a:r>
            <a:endParaRPr lang="en-AE" sz="6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5A99B6-E172-48B8-B629-A10B07BEC59C}"/>
              </a:ext>
            </a:extLst>
          </p:cNvPr>
          <p:cNvSpPr/>
          <p:nvPr/>
        </p:nvSpPr>
        <p:spPr>
          <a:xfrm>
            <a:off x="10496347" y="279202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تَ</a:t>
            </a:r>
            <a:endParaRPr lang="en-AE" sz="660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3BD5E5F-DAB9-4870-855C-9130DD978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3460" y="143561"/>
            <a:ext cx="908093" cy="23954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E30D9E3-497D-4914-A31F-D1CE6AB68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B7E51B1-C5DB-4405-990A-5C1808A35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034723ED-52B7-41FE-B35F-8E19EB125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18354" y="3348390"/>
            <a:ext cx="2777646" cy="287941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2573F878-0743-418B-82B5-33AE0050C6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66178" y="5409961"/>
            <a:ext cx="823766" cy="885594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5AA7CBD6-ED19-4942-AF5B-AA508E01BF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80383" y="5339542"/>
            <a:ext cx="823766" cy="88559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C81C853F-BFE9-4806-8E34-5B5139F15E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39908" y="2325938"/>
            <a:ext cx="1262584" cy="4261221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E24B2232-DA4B-46DD-A54C-DA6CD92DD6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33608" y="3816339"/>
            <a:ext cx="599728" cy="53600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DB7C7504-0165-4130-BFF2-E2EBF51C79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55770" y="2474026"/>
            <a:ext cx="662856" cy="59242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8A2FF99-2FFE-4A8F-9FC0-5008F4E1C71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79570" y="5554406"/>
            <a:ext cx="1262584" cy="1065696"/>
          </a:xfrm>
          <a:prstGeom prst="rect">
            <a:avLst/>
          </a:prstGeom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315D99A6-EBE0-4F01-B69A-07B93D15B500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14AF37-87D3-4CF9-AF3F-75F847F10FD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50013" y="6565311"/>
            <a:ext cx="2063292" cy="328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01FB71-97E3-4DA0-89FF-4BE596A819C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4225" y="1631581"/>
            <a:ext cx="4578493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618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9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9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6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6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0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60136B-485E-4CEC-B408-A8E8082B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96C91BB-B88C-4253-AFFF-B7D028942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60296E-5432-409A-8C3C-ABA40ADC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690" y="4561304"/>
            <a:ext cx="1262584" cy="10656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DB12941-ACCD-4D8C-BDD6-1FC32F53ABCB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C7849D-115E-4D6F-A870-76B98693B39D}"/>
              </a:ext>
            </a:extLst>
          </p:cNvPr>
          <p:cNvSpPr/>
          <p:nvPr/>
        </p:nvSpPr>
        <p:spPr>
          <a:xfrm>
            <a:off x="3758661" y="3069252"/>
            <a:ext cx="467467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3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جَـدَّتـــي</a:t>
            </a:r>
            <a:endParaRPr lang="en-US" sz="13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4DAB43-C699-455D-B464-82477FBD1C0C}"/>
              </a:ext>
            </a:extLst>
          </p:cNvPr>
          <p:cNvSpPr/>
          <p:nvPr/>
        </p:nvSpPr>
        <p:spPr>
          <a:xfrm>
            <a:off x="3777197" y="3069251"/>
            <a:ext cx="2771913" cy="221599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3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تـــي</a:t>
            </a:r>
            <a:endParaRPr lang="en-US" sz="13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02A147-BAAF-4965-9AB4-D3532A8BD6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15" r="11401"/>
          <a:stretch/>
        </p:blipFill>
        <p:spPr>
          <a:xfrm>
            <a:off x="5098948" y="449081"/>
            <a:ext cx="2421815" cy="24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2.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60136B-485E-4CEC-B408-A8E8082B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96C91BB-B88C-4253-AFFF-B7D028942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60296E-5432-409A-8C3C-ABA40ADC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690" y="4561304"/>
            <a:ext cx="1262584" cy="10656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DB12941-ACCD-4D8C-BDD6-1FC32F53ABCB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5AF085-E2AD-40BB-B57D-47363863EA3E}"/>
              </a:ext>
            </a:extLst>
          </p:cNvPr>
          <p:cNvSpPr/>
          <p:nvPr/>
        </p:nvSpPr>
        <p:spPr>
          <a:xfrm>
            <a:off x="3687826" y="2552700"/>
            <a:ext cx="46249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3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تـــيــــن</a:t>
            </a:r>
            <a:endParaRPr lang="en-US" sz="13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DB05F2-5415-4515-BCD7-FB6127042417}"/>
              </a:ext>
            </a:extLst>
          </p:cNvPr>
          <p:cNvSpPr/>
          <p:nvPr/>
        </p:nvSpPr>
        <p:spPr>
          <a:xfrm>
            <a:off x="5356848" y="2573361"/>
            <a:ext cx="2946639" cy="221599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3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تـــيــ</a:t>
            </a:r>
            <a:endParaRPr lang="en-US" sz="13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93489D-69C1-44F2-AC57-850B8CFA3DC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501" y="531055"/>
            <a:ext cx="2202904" cy="210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3.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60136B-485E-4CEC-B408-A8E8082B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96C91BB-B88C-4253-AFFF-B7D028942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60296E-5432-409A-8C3C-ABA40ADC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690" y="4561304"/>
            <a:ext cx="1262584" cy="10656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DB12941-ACCD-4D8C-BDD6-1FC32F53ABCB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809A64-3A59-451D-A377-ED25ECD6425E}"/>
              </a:ext>
            </a:extLst>
          </p:cNvPr>
          <p:cNvSpPr/>
          <p:nvPr/>
        </p:nvSpPr>
        <p:spPr>
          <a:xfrm>
            <a:off x="4618072" y="2661515"/>
            <a:ext cx="316144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3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أبـــي</a:t>
            </a:r>
            <a:endParaRPr lang="en-US" sz="13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1C6122-20A1-41F3-9222-A833F055FB66}"/>
              </a:ext>
            </a:extLst>
          </p:cNvPr>
          <p:cNvSpPr/>
          <p:nvPr/>
        </p:nvSpPr>
        <p:spPr>
          <a:xfrm>
            <a:off x="4621619" y="2655225"/>
            <a:ext cx="2771914" cy="221599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3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بـــي</a:t>
            </a:r>
            <a:endParaRPr lang="en-US" sz="13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DE64C9-7B98-4CCC-8261-5EFFFCF7B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0427" y="283535"/>
            <a:ext cx="3931145" cy="26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1.66667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60136B-485E-4CEC-B408-A8E8082B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96C91BB-B88C-4253-AFFF-B7D028942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60296E-5432-409A-8C3C-ABA40ADC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690" y="4561304"/>
            <a:ext cx="1262584" cy="10656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DB12941-ACCD-4D8C-BDD6-1FC32F53ABCB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Download This Free Icons Png Design Of Baby Elephant PNG Image with No  Background - PNGkey.com">
            <a:extLst>
              <a:ext uri="{FF2B5EF4-FFF2-40B4-BE49-F238E27FC236}">
                <a16:creationId xmlns:a16="http://schemas.microsoft.com/office/drawing/2014/main" id="{0CCADEDD-8C09-49A6-8914-184785F3C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4" y="930105"/>
            <a:ext cx="4624092" cy="28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AD835A-9592-4101-B5B0-E66DCDFECA15}"/>
              </a:ext>
            </a:extLst>
          </p:cNvPr>
          <p:cNvCxnSpPr>
            <a:cxnSpLocks/>
          </p:cNvCxnSpPr>
          <p:nvPr/>
        </p:nvCxnSpPr>
        <p:spPr>
          <a:xfrm>
            <a:off x="4855535" y="637334"/>
            <a:ext cx="0" cy="538716"/>
          </a:xfrm>
          <a:prstGeom prst="straightConnector1">
            <a:avLst/>
          </a:prstGeom>
          <a:ln w="57150">
            <a:solidFill>
              <a:srgbClr val="5F94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1BA7477-DBC9-450E-B2A8-C509EC4F1C1C}"/>
              </a:ext>
            </a:extLst>
          </p:cNvPr>
          <p:cNvSpPr/>
          <p:nvPr/>
        </p:nvSpPr>
        <p:spPr>
          <a:xfrm>
            <a:off x="3328049" y="2963078"/>
            <a:ext cx="507863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38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كَــبــيـــر</a:t>
            </a:r>
            <a:endParaRPr lang="en-US" sz="13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5EC80-AEB1-4E64-A454-F23BD237E10E}"/>
              </a:ext>
            </a:extLst>
          </p:cNvPr>
          <p:cNvSpPr/>
          <p:nvPr/>
        </p:nvSpPr>
        <p:spPr>
          <a:xfrm>
            <a:off x="4455767" y="2965666"/>
            <a:ext cx="3304111" cy="221599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3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ــبــيــ</a:t>
            </a:r>
            <a:endParaRPr lang="en-US" sz="13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49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1.45833E-6 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60136B-485E-4CEC-B408-A8E8082B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96C91BB-B88C-4253-AFFF-B7D028942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7126" y="5409891"/>
            <a:ext cx="2161205" cy="144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60296E-5432-409A-8C3C-ABA40ADC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776" y="5793126"/>
            <a:ext cx="1262584" cy="10656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DB12941-ACCD-4D8C-BDD6-1FC32F53ABCB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البنائي </a:t>
            </a:r>
            <a:endParaRPr lang="en-AE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586781-8123-4CD4-9F21-4FAD60E08C57}"/>
              </a:ext>
            </a:extLst>
          </p:cNvPr>
          <p:cNvSpPr txBox="1"/>
          <p:nvPr/>
        </p:nvSpPr>
        <p:spPr>
          <a:xfrm>
            <a:off x="2771929" y="616815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/>
              <a:t>هيا نكتب الحروف بمد الياء:</a:t>
            </a:r>
            <a:endParaRPr lang="en-GB" sz="28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B2B487-B5CD-4C72-A9CC-AAF6D204D2BE}"/>
              </a:ext>
            </a:extLst>
          </p:cNvPr>
          <p:cNvCxnSpPr>
            <a:cxnSpLocks/>
          </p:cNvCxnSpPr>
          <p:nvPr/>
        </p:nvCxnSpPr>
        <p:spPr>
          <a:xfrm>
            <a:off x="695253" y="2365850"/>
            <a:ext cx="110986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067C8A-9007-4296-8F4D-F5CC8210C284}"/>
              </a:ext>
            </a:extLst>
          </p:cNvPr>
          <p:cNvCxnSpPr>
            <a:cxnSpLocks/>
          </p:cNvCxnSpPr>
          <p:nvPr/>
        </p:nvCxnSpPr>
        <p:spPr>
          <a:xfrm>
            <a:off x="1147406" y="4509248"/>
            <a:ext cx="10879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F7D9CE4-1E85-40CC-8826-D129801B0518}"/>
              </a:ext>
            </a:extLst>
          </p:cNvPr>
          <p:cNvSpPr txBox="1"/>
          <p:nvPr/>
        </p:nvSpPr>
        <p:spPr>
          <a:xfrm>
            <a:off x="10378783" y="1181881"/>
            <a:ext cx="16991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11500" dirty="0"/>
              <a:t>إيـ</a:t>
            </a:r>
            <a:endParaRPr lang="en-GB" sz="13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45DC8-9EF9-4400-ABFD-72DA81BE20EB}"/>
              </a:ext>
            </a:extLst>
          </p:cNvPr>
          <p:cNvSpPr txBox="1"/>
          <p:nvPr/>
        </p:nvSpPr>
        <p:spPr>
          <a:xfrm>
            <a:off x="8306972" y="1178565"/>
            <a:ext cx="16991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11500" dirty="0">
                <a:solidFill>
                  <a:schemeClr val="accent1">
                    <a:lumMod val="75000"/>
                  </a:schemeClr>
                </a:solidFill>
              </a:rPr>
              <a:t>بي</a:t>
            </a:r>
            <a:endParaRPr lang="en-GB" sz="1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FBF845-A267-4848-8CA4-D94D5B42C687}"/>
              </a:ext>
            </a:extLst>
          </p:cNvPr>
          <p:cNvSpPr txBox="1"/>
          <p:nvPr/>
        </p:nvSpPr>
        <p:spPr>
          <a:xfrm>
            <a:off x="5678603" y="1183542"/>
            <a:ext cx="22556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11500" dirty="0">
                <a:solidFill>
                  <a:srgbClr val="C00000"/>
                </a:solidFill>
              </a:rPr>
              <a:t>بـيـ</a:t>
            </a:r>
            <a:endParaRPr lang="en-GB" sz="11500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5781AA-2C8C-41A1-AFEC-AC886CF91AA1}"/>
              </a:ext>
            </a:extLst>
          </p:cNvPr>
          <p:cNvSpPr txBox="1"/>
          <p:nvPr/>
        </p:nvSpPr>
        <p:spPr>
          <a:xfrm>
            <a:off x="3234109" y="1186957"/>
            <a:ext cx="22556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11500" dirty="0">
                <a:solidFill>
                  <a:schemeClr val="accent6">
                    <a:lumMod val="50000"/>
                  </a:schemeClr>
                </a:solidFill>
              </a:rPr>
              <a:t>تي</a:t>
            </a:r>
            <a:endParaRPr lang="en-GB" sz="1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037515-06EF-456C-8E54-EE8DAD54FB19}"/>
              </a:ext>
            </a:extLst>
          </p:cNvPr>
          <p:cNvSpPr txBox="1"/>
          <p:nvPr/>
        </p:nvSpPr>
        <p:spPr>
          <a:xfrm>
            <a:off x="1147406" y="1178565"/>
            <a:ext cx="22556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11500" dirty="0">
                <a:solidFill>
                  <a:srgbClr val="7030A0"/>
                </a:solidFill>
              </a:rPr>
              <a:t>تيـ</a:t>
            </a:r>
            <a:endParaRPr lang="en-GB" sz="11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60136B-485E-4CEC-B408-A8E8082B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96C91BB-B88C-4253-AFFF-B7D028942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60296E-5432-409A-8C3C-ABA40ADC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690" y="4561304"/>
            <a:ext cx="1262584" cy="10656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DB12941-ACCD-4D8C-BDD6-1FC32F53ABCB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الأنشطة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1525F6-9003-4761-A92F-B056473524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9310" y="0"/>
            <a:ext cx="7371485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9D0F805-5F06-409A-8FB1-2BCA80692663}"/>
              </a:ext>
            </a:extLst>
          </p:cNvPr>
          <p:cNvSpPr/>
          <p:nvPr/>
        </p:nvSpPr>
        <p:spPr>
          <a:xfrm>
            <a:off x="4382003" y="1635853"/>
            <a:ext cx="684947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54FEDD-A110-49D3-BD11-B43C6BA7E9D3}"/>
              </a:ext>
            </a:extLst>
          </p:cNvPr>
          <p:cNvSpPr/>
          <p:nvPr/>
        </p:nvSpPr>
        <p:spPr>
          <a:xfrm>
            <a:off x="7277603" y="3001161"/>
            <a:ext cx="684947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7844CA-900A-4EA7-877C-30C37C39EE1F}"/>
              </a:ext>
            </a:extLst>
          </p:cNvPr>
          <p:cNvSpPr/>
          <p:nvPr/>
        </p:nvSpPr>
        <p:spPr>
          <a:xfrm>
            <a:off x="3489820" y="3001161"/>
            <a:ext cx="892183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9C2395-CA28-4F29-B4B7-0AF99EF8C85F}"/>
              </a:ext>
            </a:extLst>
          </p:cNvPr>
          <p:cNvSpPr/>
          <p:nvPr/>
        </p:nvSpPr>
        <p:spPr>
          <a:xfrm>
            <a:off x="6962862" y="4307287"/>
            <a:ext cx="457354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1C31D0-CA5F-4828-905A-E50A919CD1A2}"/>
              </a:ext>
            </a:extLst>
          </p:cNvPr>
          <p:cNvSpPr/>
          <p:nvPr/>
        </p:nvSpPr>
        <p:spPr>
          <a:xfrm>
            <a:off x="3783435" y="4366470"/>
            <a:ext cx="609830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7E9FE2-C26B-4308-AA5B-977E6AB25017}"/>
              </a:ext>
            </a:extLst>
          </p:cNvPr>
          <p:cNvSpPr/>
          <p:nvPr/>
        </p:nvSpPr>
        <p:spPr>
          <a:xfrm>
            <a:off x="6886624" y="5602867"/>
            <a:ext cx="453743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80520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60136B-485E-4CEC-B408-A8E8082B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96C91BB-B88C-4253-AFFF-B7D028942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60296E-5432-409A-8C3C-ABA40ADC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690" y="4561304"/>
            <a:ext cx="1262584" cy="10656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DB12941-ACCD-4D8C-BDD6-1FC32F53ABCB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الأنشطة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A1944-A83D-41A4-8471-AB424AFB4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3914" y="0"/>
            <a:ext cx="6188927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A7A6D62-1E51-48C4-AAC2-6DC31F46159A}"/>
              </a:ext>
            </a:extLst>
          </p:cNvPr>
          <p:cNvSpPr/>
          <p:nvPr/>
        </p:nvSpPr>
        <p:spPr>
          <a:xfrm>
            <a:off x="4533004" y="1191237"/>
            <a:ext cx="684947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7C9113-428F-4A92-BD0E-DAB5B481A68E}"/>
              </a:ext>
            </a:extLst>
          </p:cNvPr>
          <p:cNvSpPr/>
          <p:nvPr/>
        </p:nvSpPr>
        <p:spPr>
          <a:xfrm>
            <a:off x="5753526" y="2467762"/>
            <a:ext cx="684947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38011A-9FB0-47FA-8EB4-576265F25260}"/>
              </a:ext>
            </a:extLst>
          </p:cNvPr>
          <p:cNvSpPr/>
          <p:nvPr/>
        </p:nvSpPr>
        <p:spPr>
          <a:xfrm>
            <a:off x="4549781" y="4474285"/>
            <a:ext cx="684947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E48772-5370-4589-8246-C91C13B74CFF}"/>
              </a:ext>
            </a:extLst>
          </p:cNvPr>
          <p:cNvSpPr/>
          <p:nvPr/>
        </p:nvSpPr>
        <p:spPr>
          <a:xfrm>
            <a:off x="6438473" y="5584054"/>
            <a:ext cx="684947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0946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60136B-485E-4CEC-B408-A8E8082B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96C91BB-B88C-4253-AFFF-B7D028942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60296E-5432-409A-8C3C-ABA40ADC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690" y="4561304"/>
            <a:ext cx="1262584" cy="10656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DB12941-ACCD-4D8C-BDD6-1FC32F53ABCB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الأنشطة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A1944-A83D-41A4-8471-AB424AFB4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3914" y="0"/>
            <a:ext cx="6188927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A7A6D62-1E51-48C4-AAC2-6DC31F46159A}"/>
              </a:ext>
            </a:extLst>
          </p:cNvPr>
          <p:cNvSpPr/>
          <p:nvPr/>
        </p:nvSpPr>
        <p:spPr>
          <a:xfrm>
            <a:off x="4533004" y="1191237"/>
            <a:ext cx="684947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7C9113-428F-4A92-BD0E-DAB5B481A68E}"/>
              </a:ext>
            </a:extLst>
          </p:cNvPr>
          <p:cNvSpPr/>
          <p:nvPr/>
        </p:nvSpPr>
        <p:spPr>
          <a:xfrm>
            <a:off x="5753526" y="2467762"/>
            <a:ext cx="684947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38011A-9FB0-47FA-8EB4-576265F25260}"/>
              </a:ext>
            </a:extLst>
          </p:cNvPr>
          <p:cNvSpPr/>
          <p:nvPr/>
        </p:nvSpPr>
        <p:spPr>
          <a:xfrm>
            <a:off x="4549781" y="4474285"/>
            <a:ext cx="684947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E48772-5370-4589-8246-C91C13B74CFF}"/>
              </a:ext>
            </a:extLst>
          </p:cNvPr>
          <p:cNvSpPr/>
          <p:nvPr/>
        </p:nvSpPr>
        <p:spPr>
          <a:xfrm>
            <a:off x="6438473" y="5584054"/>
            <a:ext cx="684947" cy="8556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3769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60136B-485E-4CEC-B408-A8E8082B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96C91BB-B88C-4253-AFFF-B7D028942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60296E-5432-409A-8C3C-ABA40ADC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690" y="4561304"/>
            <a:ext cx="1262584" cy="10656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DB12941-ACCD-4D8C-BDD6-1FC32F53ABCB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الختامي</a:t>
            </a:r>
            <a:endParaRPr lang="en-AE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002CB-AFA2-456C-989D-4932E3C029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328" y="143561"/>
            <a:ext cx="5032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4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62D83DA-DC7B-4761-B694-73F603498528}"/>
              </a:ext>
            </a:extLst>
          </p:cNvPr>
          <p:cNvSpPr/>
          <p:nvPr/>
        </p:nvSpPr>
        <p:spPr>
          <a:xfrm>
            <a:off x="8589691" y="279202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تُ</a:t>
            </a:r>
            <a:endParaRPr lang="en-AE" sz="6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398924-F41B-49B7-93DF-08ADB3780739}"/>
              </a:ext>
            </a:extLst>
          </p:cNvPr>
          <p:cNvSpPr/>
          <p:nvPr/>
        </p:nvSpPr>
        <p:spPr>
          <a:xfrm>
            <a:off x="6680544" y="2810396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تِ</a:t>
            </a:r>
            <a:endParaRPr lang="en-AE" sz="6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5A99B6-E172-48B8-B629-A10B07BEC59C}"/>
              </a:ext>
            </a:extLst>
          </p:cNvPr>
          <p:cNvSpPr/>
          <p:nvPr/>
        </p:nvSpPr>
        <p:spPr>
          <a:xfrm>
            <a:off x="10496347" y="279202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تَ</a:t>
            </a:r>
            <a:endParaRPr lang="en-AE" sz="66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E30D9E3-497D-4914-A31F-D1CE6AB68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B7E51B1-C5DB-4405-990A-5C1808A35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034723ED-52B7-41FE-B35F-8E19EB125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8354" y="3348390"/>
            <a:ext cx="2777646" cy="287941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2573F878-0743-418B-82B5-33AE0050C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66178" y="5409961"/>
            <a:ext cx="823766" cy="885594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5AA7CBD6-ED19-4942-AF5B-AA508E01BF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80383" y="5339542"/>
            <a:ext cx="823766" cy="88559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C81C853F-BFE9-4806-8E34-5B5139F15E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9908" y="2325938"/>
            <a:ext cx="1262584" cy="4261221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E24B2232-DA4B-46DD-A54C-DA6CD92DD6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33608" y="3816339"/>
            <a:ext cx="599728" cy="53600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DB7C7504-0165-4130-BFF2-E2EBF51C79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55770" y="2474026"/>
            <a:ext cx="662856" cy="59242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8A2FF99-2FFE-4A8F-9FC0-5008F4E1C7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79570" y="5554406"/>
            <a:ext cx="1262584" cy="1065696"/>
          </a:xfrm>
          <a:prstGeom prst="rect">
            <a:avLst/>
          </a:prstGeom>
        </p:spPr>
      </p:pic>
      <p:pic>
        <p:nvPicPr>
          <p:cNvPr id="18" name="Picture 6" descr="Fay3 - صور لـ #كومة #رملي #التراب #تربة #كومة #رمل #غبار">
            <a:extLst>
              <a:ext uri="{FF2B5EF4-FFF2-40B4-BE49-F238E27FC236}">
                <a16:creationId xmlns:a16="http://schemas.microsoft.com/office/drawing/2014/main" id="{07BEBA2C-6AD5-4F40-9C6C-871EFB71A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919" y="422207"/>
            <a:ext cx="3235171" cy="16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EE24D150-8426-4237-A9B9-7C8A5876055D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4E9FB9-7BBB-4A40-945F-12502F4760B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50013" y="6565311"/>
            <a:ext cx="2063292" cy="328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791992-8441-49FF-AEE2-850B446D2BA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225" y="1631581"/>
            <a:ext cx="4578493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241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9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9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6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6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0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E30D9E3-497D-4914-A31F-D1CE6AB68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B7E51B1-C5DB-4405-990A-5C1808A35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034723ED-52B7-41FE-B35F-8E19EB125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8354" y="3348390"/>
            <a:ext cx="2777646" cy="287941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2573F878-0743-418B-82B5-33AE0050C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66178" y="5409961"/>
            <a:ext cx="823766" cy="885594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5AA7CBD6-ED19-4942-AF5B-AA508E01BF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80383" y="5339542"/>
            <a:ext cx="823766" cy="885594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62D83DA-DC7B-4761-B694-73F603498528}"/>
              </a:ext>
            </a:extLst>
          </p:cNvPr>
          <p:cNvSpPr/>
          <p:nvPr/>
        </p:nvSpPr>
        <p:spPr>
          <a:xfrm>
            <a:off x="10019999" y="2816256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تَ</a:t>
            </a:r>
            <a:endParaRPr lang="en-AE" sz="6600" dirty="0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C81C853F-BFE9-4806-8E34-5B5139F15E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9908" y="2325938"/>
            <a:ext cx="1262584" cy="4261221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E24B2232-DA4B-46DD-A54C-DA6CD92DD6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33608" y="3816339"/>
            <a:ext cx="599728" cy="53600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DB7C7504-0165-4130-BFF2-E2EBF51C79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55770" y="2474026"/>
            <a:ext cx="662856" cy="59242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8A2FF99-2FFE-4A8F-9FC0-5008F4E1C7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79570" y="5554406"/>
            <a:ext cx="1262584" cy="106569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398924-F41B-49B7-93DF-08ADB3780739}"/>
              </a:ext>
            </a:extLst>
          </p:cNvPr>
          <p:cNvSpPr/>
          <p:nvPr/>
        </p:nvSpPr>
        <p:spPr>
          <a:xfrm>
            <a:off x="6021009" y="280253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تِ</a:t>
            </a:r>
            <a:endParaRPr lang="en-AE" sz="6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5A99B6-E172-48B8-B629-A10B07BEC59C}"/>
              </a:ext>
            </a:extLst>
          </p:cNvPr>
          <p:cNvSpPr/>
          <p:nvPr/>
        </p:nvSpPr>
        <p:spPr>
          <a:xfrm>
            <a:off x="8020504" y="280253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تُ</a:t>
            </a:r>
            <a:endParaRPr lang="en-AE" sz="6600" dirty="0"/>
          </a:p>
        </p:txBody>
      </p:sp>
      <p:pic>
        <p:nvPicPr>
          <p:cNvPr id="14" name="Picture 2" descr="تمارا للتمور – تمارا للتمور">
            <a:extLst>
              <a:ext uri="{FF2B5EF4-FFF2-40B4-BE49-F238E27FC236}">
                <a16:creationId xmlns:a16="http://schemas.microsoft.com/office/drawing/2014/main" id="{D9633BDC-0320-4C23-A837-03C528214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b="7650"/>
          <a:stretch/>
        </p:blipFill>
        <p:spPr bwMode="auto">
          <a:xfrm>
            <a:off x="8082059" y="397223"/>
            <a:ext cx="2088399" cy="18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331326E3-7DD5-46CE-90FC-BF6085CD1CE8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186C70-A3D6-4D34-9BB7-034A107D80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50013" y="6565311"/>
            <a:ext cx="2063292" cy="328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C1C38C-F8AD-4732-B313-46398D3570B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225" y="1631581"/>
            <a:ext cx="4578493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070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9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9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6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6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0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E30D9E3-497D-4914-A31F-D1CE6AB68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B7E51B1-C5DB-4405-990A-5C1808A35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034723ED-52B7-41FE-B35F-8E19EB125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8354" y="3348390"/>
            <a:ext cx="2777646" cy="287941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2573F878-0743-418B-82B5-33AE0050C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66178" y="5409961"/>
            <a:ext cx="823766" cy="885594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5AA7CBD6-ED19-4942-AF5B-AA508E01BF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80383" y="5339542"/>
            <a:ext cx="823766" cy="885594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62D83DA-DC7B-4761-B694-73F603498528}"/>
              </a:ext>
            </a:extLst>
          </p:cNvPr>
          <p:cNvSpPr/>
          <p:nvPr/>
        </p:nvSpPr>
        <p:spPr>
          <a:xfrm>
            <a:off x="10019999" y="2816256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تَ</a:t>
            </a:r>
            <a:endParaRPr lang="en-AE" sz="6600" dirty="0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C81C853F-BFE9-4806-8E34-5B5139F15E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9908" y="2325938"/>
            <a:ext cx="1262584" cy="4261221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E24B2232-DA4B-46DD-A54C-DA6CD92DD6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33608" y="3816339"/>
            <a:ext cx="599728" cy="53600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DB7C7504-0165-4130-BFF2-E2EBF51C79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55770" y="2474026"/>
            <a:ext cx="662856" cy="59242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8A2FF99-2FFE-4A8F-9FC0-5008F4E1C7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79570" y="5554406"/>
            <a:ext cx="1262584" cy="106569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398924-F41B-49B7-93DF-08ADB3780739}"/>
              </a:ext>
            </a:extLst>
          </p:cNvPr>
          <p:cNvSpPr/>
          <p:nvPr/>
        </p:nvSpPr>
        <p:spPr>
          <a:xfrm>
            <a:off x="6021009" y="280253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تِ</a:t>
            </a:r>
            <a:endParaRPr lang="en-AE" sz="6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5A99B6-E172-48B8-B629-A10B07BEC59C}"/>
              </a:ext>
            </a:extLst>
          </p:cNvPr>
          <p:cNvSpPr/>
          <p:nvPr/>
        </p:nvSpPr>
        <p:spPr>
          <a:xfrm>
            <a:off x="8020504" y="280253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تُ</a:t>
            </a:r>
            <a:endParaRPr lang="en-AE" sz="6600" dirty="0"/>
          </a:p>
        </p:txBody>
      </p:sp>
      <p:pic>
        <p:nvPicPr>
          <p:cNvPr id="17" name="Picture 10" descr="โต๊ะแดง ลิ้นชักสีเขียว โต๊ะเรียนรู้ ภาพประกอบการ์ตูน, ภาพประกอบที่คล้ายกัน,  ภาพประกอบเฟอร์นิเจอร์สร้างสรรค์, โต๊ะสีแดงภาพ PNG และ PSD  สำหรับดาวน์โหลดฟรี | Desenhos animados, Desenhos, Mesa vermelha">
            <a:extLst>
              <a:ext uri="{FF2B5EF4-FFF2-40B4-BE49-F238E27FC236}">
                <a16:creationId xmlns:a16="http://schemas.microsoft.com/office/drawing/2014/main" id="{63EAB184-89D3-47A4-8543-2D38203F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03" y="-311869"/>
            <a:ext cx="2970696" cy="29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7EF69112-3C06-4ED9-AA46-9FC45393BAF6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24E74D-5A56-4EB1-AD6F-55DD6304E30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50013" y="6565311"/>
            <a:ext cx="2063292" cy="328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415EAF-06B7-4EB9-AC41-219217DAE57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225" y="1631581"/>
            <a:ext cx="4578493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311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9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9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6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6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0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62D83DA-DC7B-4761-B694-73F603498528}"/>
              </a:ext>
            </a:extLst>
          </p:cNvPr>
          <p:cNvSpPr/>
          <p:nvPr/>
        </p:nvSpPr>
        <p:spPr>
          <a:xfrm>
            <a:off x="8589691" y="279202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تُ</a:t>
            </a:r>
            <a:endParaRPr lang="en-AE" sz="6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398924-F41B-49B7-93DF-08ADB3780739}"/>
              </a:ext>
            </a:extLst>
          </p:cNvPr>
          <p:cNvSpPr/>
          <p:nvPr/>
        </p:nvSpPr>
        <p:spPr>
          <a:xfrm>
            <a:off x="6680544" y="2810396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تِ</a:t>
            </a:r>
            <a:endParaRPr lang="en-AE" sz="6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5A99B6-E172-48B8-B629-A10B07BEC59C}"/>
              </a:ext>
            </a:extLst>
          </p:cNvPr>
          <p:cNvSpPr/>
          <p:nvPr/>
        </p:nvSpPr>
        <p:spPr>
          <a:xfrm>
            <a:off x="10496347" y="279202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تَ</a:t>
            </a:r>
            <a:endParaRPr lang="en-AE" sz="66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E30D9E3-497D-4914-A31F-D1CE6AB68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B7E51B1-C5DB-4405-990A-5C1808A35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034723ED-52B7-41FE-B35F-8E19EB125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8354" y="3348390"/>
            <a:ext cx="2777646" cy="287941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2573F878-0743-418B-82B5-33AE0050C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66178" y="5409961"/>
            <a:ext cx="823766" cy="885594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5AA7CBD6-ED19-4942-AF5B-AA508E01BF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80383" y="5339542"/>
            <a:ext cx="823766" cy="88559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C81C853F-BFE9-4806-8E34-5B5139F15E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9908" y="2325938"/>
            <a:ext cx="1262584" cy="4261221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E24B2232-DA4B-46DD-A54C-DA6CD92DD6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33608" y="3816339"/>
            <a:ext cx="599728" cy="53600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DB7C7504-0165-4130-BFF2-E2EBF51C79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55770" y="2474026"/>
            <a:ext cx="662856" cy="59242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8A2FF99-2FFE-4A8F-9FC0-5008F4E1C7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79570" y="5554406"/>
            <a:ext cx="1262584" cy="1065696"/>
          </a:xfrm>
          <a:prstGeom prst="rect">
            <a:avLst/>
          </a:prstGeom>
        </p:spPr>
      </p:pic>
      <p:pic>
        <p:nvPicPr>
          <p:cNvPr id="17" name="Picture 4" descr="j0088382">
            <a:extLst>
              <a:ext uri="{FF2B5EF4-FFF2-40B4-BE49-F238E27FC236}">
                <a16:creationId xmlns:a16="http://schemas.microsoft.com/office/drawing/2014/main" id="{484233B1-D159-4DFD-AE6D-A0381C430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41" y="397962"/>
            <a:ext cx="2332006" cy="20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C49F4449-E29A-4631-BA96-27E850D69789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3AC544-C7A1-4CFC-91F4-50C61FB0C95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50013" y="6565311"/>
            <a:ext cx="2063292" cy="328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9F0A3CE-A652-4E25-B57F-BA8E79CD6FC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225" y="1631581"/>
            <a:ext cx="4578493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281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9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9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6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6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0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62D83DA-DC7B-4761-B694-73F603498528}"/>
              </a:ext>
            </a:extLst>
          </p:cNvPr>
          <p:cNvSpPr/>
          <p:nvPr/>
        </p:nvSpPr>
        <p:spPr>
          <a:xfrm>
            <a:off x="6633450" y="279202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تِ</a:t>
            </a:r>
            <a:endParaRPr lang="en-AE" sz="6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398924-F41B-49B7-93DF-08ADB3780739}"/>
              </a:ext>
            </a:extLst>
          </p:cNvPr>
          <p:cNvSpPr/>
          <p:nvPr/>
        </p:nvSpPr>
        <p:spPr>
          <a:xfrm>
            <a:off x="8600500" y="279202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تُ</a:t>
            </a:r>
            <a:endParaRPr lang="en-AE" sz="6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5A99B6-E172-48B8-B629-A10B07BEC59C}"/>
              </a:ext>
            </a:extLst>
          </p:cNvPr>
          <p:cNvSpPr/>
          <p:nvPr/>
        </p:nvSpPr>
        <p:spPr>
          <a:xfrm>
            <a:off x="10496347" y="2792027"/>
            <a:ext cx="1615629" cy="1273946"/>
          </a:xfrm>
          <a:custGeom>
            <a:avLst/>
            <a:gdLst>
              <a:gd name="connsiteX0" fmla="*/ 0 w 1615629"/>
              <a:gd name="connsiteY0" fmla="*/ 212329 h 1273946"/>
              <a:gd name="connsiteX1" fmla="*/ 212329 w 1615629"/>
              <a:gd name="connsiteY1" fmla="*/ 0 h 1273946"/>
              <a:gd name="connsiteX2" fmla="*/ 807815 w 1615629"/>
              <a:gd name="connsiteY2" fmla="*/ 0 h 1273946"/>
              <a:gd name="connsiteX3" fmla="*/ 1403300 w 1615629"/>
              <a:gd name="connsiteY3" fmla="*/ 0 h 1273946"/>
              <a:gd name="connsiteX4" fmla="*/ 1615629 w 1615629"/>
              <a:gd name="connsiteY4" fmla="*/ 212329 h 1273946"/>
              <a:gd name="connsiteX5" fmla="*/ 1615629 w 1615629"/>
              <a:gd name="connsiteY5" fmla="*/ 619987 h 1273946"/>
              <a:gd name="connsiteX6" fmla="*/ 1615629 w 1615629"/>
              <a:gd name="connsiteY6" fmla="*/ 1061617 h 1273946"/>
              <a:gd name="connsiteX7" fmla="*/ 1403300 w 1615629"/>
              <a:gd name="connsiteY7" fmla="*/ 1273946 h 1273946"/>
              <a:gd name="connsiteX8" fmla="*/ 807815 w 1615629"/>
              <a:gd name="connsiteY8" fmla="*/ 1273946 h 1273946"/>
              <a:gd name="connsiteX9" fmla="*/ 212329 w 1615629"/>
              <a:gd name="connsiteY9" fmla="*/ 1273946 h 1273946"/>
              <a:gd name="connsiteX10" fmla="*/ 0 w 1615629"/>
              <a:gd name="connsiteY10" fmla="*/ 1061617 h 1273946"/>
              <a:gd name="connsiteX11" fmla="*/ 0 w 1615629"/>
              <a:gd name="connsiteY11" fmla="*/ 619987 h 1273946"/>
              <a:gd name="connsiteX12" fmla="*/ 0 w 1615629"/>
              <a:gd name="connsiteY12" fmla="*/ 212329 h 127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5629" h="1273946" fill="none" extrusionOk="0">
                <a:moveTo>
                  <a:pt x="0" y="212329"/>
                </a:moveTo>
                <a:cubicBezTo>
                  <a:pt x="2656" y="117206"/>
                  <a:pt x="77215" y="4162"/>
                  <a:pt x="212329" y="0"/>
                </a:cubicBezTo>
                <a:cubicBezTo>
                  <a:pt x="336655" y="-63731"/>
                  <a:pt x="629368" y="22870"/>
                  <a:pt x="807815" y="0"/>
                </a:cubicBezTo>
                <a:cubicBezTo>
                  <a:pt x="986262" y="-22870"/>
                  <a:pt x="1245028" y="58510"/>
                  <a:pt x="1403300" y="0"/>
                </a:cubicBezTo>
                <a:cubicBezTo>
                  <a:pt x="1532389" y="12780"/>
                  <a:pt x="1600258" y="100426"/>
                  <a:pt x="1615629" y="212329"/>
                </a:cubicBezTo>
                <a:cubicBezTo>
                  <a:pt x="1616079" y="342689"/>
                  <a:pt x="1601032" y="449634"/>
                  <a:pt x="1615629" y="619987"/>
                </a:cubicBezTo>
                <a:cubicBezTo>
                  <a:pt x="1630226" y="790340"/>
                  <a:pt x="1572539" y="850246"/>
                  <a:pt x="1615629" y="1061617"/>
                </a:cubicBezTo>
                <a:cubicBezTo>
                  <a:pt x="1636559" y="1171222"/>
                  <a:pt x="1543279" y="1281776"/>
                  <a:pt x="1403300" y="1273946"/>
                </a:cubicBezTo>
                <a:cubicBezTo>
                  <a:pt x="1232585" y="1289227"/>
                  <a:pt x="992805" y="1229890"/>
                  <a:pt x="807815" y="1273946"/>
                </a:cubicBezTo>
                <a:cubicBezTo>
                  <a:pt x="622825" y="1318002"/>
                  <a:pt x="471219" y="1206024"/>
                  <a:pt x="212329" y="1273946"/>
                </a:cubicBezTo>
                <a:cubicBezTo>
                  <a:pt x="82246" y="1280067"/>
                  <a:pt x="7485" y="1206024"/>
                  <a:pt x="0" y="1061617"/>
                </a:cubicBezTo>
                <a:cubicBezTo>
                  <a:pt x="-20469" y="891994"/>
                  <a:pt x="26004" y="717867"/>
                  <a:pt x="0" y="619987"/>
                </a:cubicBezTo>
                <a:cubicBezTo>
                  <a:pt x="-26004" y="522107"/>
                  <a:pt x="38250" y="298531"/>
                  <a:pt x="0" y="212329"/>
                </a:cubicBezTo>
                <a:close/>
              </a:path>
              <a:path w="1615629" h="1273946" stroke="0" extrusionOk="0">
                <a:moveTo>
                  <a:pt x="0" y="212329"/>
                </a:moveTo>
                <a:cubicBezTo>
                  <a:pt x="-25381" y="79787"/>
                  <a:pt x="129125" y="4913"/>
                  <a:pt x="212329" y="0"/>
                </a:cubicBezTo>
                <a:cubicBezTo>
                  <a:pt x="330306" y="-63373"/>
                  <a:pt x="633907" y="19718"/>
                  <a:pt x="795905" y="0"/>
                </a:cubicBezTo>
                <a:cubicBezTo>
                  <a:pt x="957903" y="-19718"/>
                  <a:pt x="1136706" y="34887"/>
                  <a:pt x="1403300" y="0"/>
                </a:cubicBezTo>
                <a:cubicBezTo>
                  <a:pt x="1520045" y="5484"/>
                  <a:pt x="1644771" y="108774"/>
                  <a:pt x="1615629" y="212329"/>
                </a:cubicBezTo>
                <a:cubicBezTo>
                  <a:pt x="1628919" y="386407"/>
                  <a:pt x="1578148" y="557584"/>
                  <a:pt x="1615629" y="653959"/>
                </a:cubicBezTo>
                <a:cubicBezTo>
                  <a:pt x="1653110" y="750334"/>
                  <a:pt x="1603398" y="971100"/>
                  <a:pt x="1615629" y="1061617"/>
                </a:cubicBezTo>
                <a:cubicBezTo>
                  <a:pt x="1648016" y="1189726"/>
                  <a:pt x="1505871" y="1297552"/>
                  <a:pt x="1403300" y="1273946"/>
                </a:cubicBezTo>
                <a:cubicBezTo>
                  <a:pt x="1247064" y="1320282"/>
                  <a:pt x="1047449" y="1273170"/>
                  <a:pt x="843544" y="1273946"/>
                </a:cubicBezTo>
                <a:cubicBezTo>
                  <a:pt x="639639" y="1274722"/>
                  <a:pt x="518942" y="1236545"/>
                  <a:pt x="212329" y="1273946"/>
                </a:cubicBezTo>
                <a:cubicBezTo>
                  <a:pt x="67432" y="1266051"/>
                  <a:pt x="-10075" y="1197242"/>
                  <a:pt x="0" y="1061617"/>
                </a:cubicBezTo>
                <a:cubicBezTo>
                  <a:pt x="-4184" y="880691"/>
                  <a:pt x="15110" y="765853"/>
                  <a:pt x="0" y="645466"/>
                </a:cubicBezTo>
                <a:cubicBezTo>
                  <a:pt x="-15110" y="525079"/>
                  <a:pt x="30470" y="308916"/>
                  <a:pt x="0" y="21232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72833868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dirty="0"/>
              <a:t>تَ</a:t>
            </a:r>
            <a:endParaRPr lang="en-AE" sz="66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E30D9E3-497D-4914-A31F-D1CE6AB68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B7E51B1-C5DB-4405-990A-5C1808A35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034723ED-52B7-41FE-B35F-8E19EB125C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8354" y="3348390"/>
            <a:ext cx="2777646" cy="2879417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2573F878-0743-418B-82B5-33AE0050C6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66178" y="5409961"/>
            <a:ext cx="823766" cy="885594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5AA7CBD6-ED19-4942-AF5B-AA508E01BF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80383" y="5339542"/>
            <a:ext cx="823766" cy="88559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C81C853F-BFE9-4806-8E34-5B5139F15E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9908" y="2325938"/>
            <a:ext cx="1262584" cy="4261221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E24B2232-DA4B-46DD-A54C-DA6CD92DD6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33608" y="3816339"/>
            <a:ext cx="599728" cy="53600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DB7C7504-0165-4130-BFF2-E2EBF51C79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55770" y="2474026"/>
            <a:ext cx="662856" cy="59242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8A2FF99-2FFE-4A8F-9FC0-5008F4E1C7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79570" y="5554406"/>
            <a:ext cx="1262584" cy="1065696"/>
          </a:xfrm>
          <a:prstGeom prst="rect">
            <a:avLst/>
          </a:prstGeom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30FAF85D-451E-4590-A7FC-19DBB9F23B28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8" descr="شيء يسمع بلا أذن ويتكلم بلا لسان – الملف">
            <a:extLst>
              <a:ext uri="{FF2B5EF4-FFF2-40B4-BE49-F238E27FC236}">
                <a16:creationId xmlns:a16="http://schemas.microsoft.com/office/drawing/2014/main" id="{78E5EC6F-3F84-4F7B-BF5D-3974352BE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55" y="549244"/>
            <a:ext cx="2422766" cy="17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FDB5E7-AB56-4377-B1B4-AC6BD76A38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50013" y="6565311"/>
            <a:ext cx="2063292" cy="328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40B9C8-9FF2-4BBB-BE81-8E73FD4B815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225" y="1631581"/>
            <a:ext cx="4578493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906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9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97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6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6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6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0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60136B-485E-4CEC-B408-A8E8082B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96C91BB-B88C-4253-AFFF-B7D028942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60296E-5432-409A-8C3C-ABA40ADC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690" y="4561304"/>
            <a:ext cx="1262584" cy="10656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DB12941-ACCD-4D8C-BDD6-1FC32F53ABCB}"/>
              </a:ext>
            </a:extLst>
          </p:cNvPr>
          <p:cNvSpPr/>
          <p:nvPr/>
        </p:nvSpPr>
        <p:spPr>
          <a:xfrm>
            <a:off x="0" y="23059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</a:t>
            </a:r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8F08DD-5294-456D-AC86-C82BDBAC8C14}"/>
              </a:ext>
            </a:extLst>
          </p:cNvPr>
          <p:cNvSpPr/>
          <p:nvPr/>
        </p:nvSpPr>
        <p:spPr>
          <a:xfrm>
            <a:off x="4637867" y="596874"/>
            <a:ext cx="7319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هيا نقرأ الصوت القصير وما يقابله من صوت طويل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FA92D1-DF0D-4A3F-AD33-F4F4756C3316}"/>
              </a:ext>
            </a:extLst>
          </p:cNvPr>
          <p:cNvSpPr/>
          <p:nvPr/>
        </p:nvSpPr>
        <p:spPr>
          <a:xfrm>
            <a:off x="8066567" y="1304760"/>
            <a:ext cx="1219200" cy="1105287"/>
          </a:xfrm>
          <a:custGeom>
            <a:avLst/>
            <a:gdLst>
              <a:gd name="connsiteX0" fmla="*/ 0 w 1219200"/>
              <a:gd name="connsiteY0" fmla="*/ 262196 h 1105287"/>
              <a:gd name="connsiteX1" fmla="*/ 262196 w 1219200"/>
              <a:gd name="connsiteY1" fmla="*/ 0 h 1105287"/>
              <a:gd name="connsiteX2" fmla="*/ 602652 w 1219200"/>
              <a:gd name="connsiteY2" fmla="*/ 0 h 1105287"/>
              <a:gd name="connsiteX3" fmla="*/ 957004 w 1219200"/>
              <a:gd name="connsiteY3" fmla="*/ 0 h 1105287"/>
              <a:gd name="connsiteX4" fmla="*/ 1219200 w 1219200"/>
              <a:gd name="connsiteY4" fmla="*/ 262196 h 1105287"/>
              <a:gd name="connsiteX5" fmla="*/ 1219200 w 1219200"/>
              <a:gd name="connsiteY5" fmla="*/ 843091 h 1105287"/>
              <a:gd name="connsiteX6" fmla="*/ 957004 w 1219200"/>
              <a:gd name="connsiteY6" fmla="*/ 1105287 h 1105287"/>
              <a:gd name="connsiteX7" fmla="*/ 616548 w 1219200"/>
              <a:gd name="connsiteY7" fmla="*/ 1105287 h 1105287"/>
              <a:gd name="connsiteX8" fmla="*/ 262196 w 1219200"/>
              <a:gd name="connsiteY8" fmla="*/ 1105287 h 1105287"/>
              <a:gd name="connsiteX9" fmla="*/ 0 w 1219200"/>
              <a:gd name="connsiteY9" fmla="*/ 843091 h 1105287"/>
              <a:gd name="connsiteX10" fmla="*/ 0 w 1219200"/>
              <a:gd name="connsiteY10" fmla="*/ 262196 h 110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" h="1105287" fill="none" extrusionOk="0">
                <a:moveTo>
                  <a:pt x="0" y="262196"/>
                </a:moveTo>
                <a:cubicBezTo>
                  <a:pt x="12673" y="148375"/>
                  <a:pt x="117768" y="7681"/>
                  <a:pt x="262196" y="0"/>
                </a:cubicBezTo>
                <a:cubicBezTo>
                  <a:pt x="358149" y="-6999"/>
                  <a:pt x="502092" y="40169"/>
                  <a:pt x="602652" y="0"/>
                </a:cubicBezTo>
                <a:cubicBezTo>
                  <a:pt x="703212" y="-40169"/>
                  <a:pt x="849604" y="24523"/>
                  <a:pt x="957004" y="0"/>
                </a:cubicBezTo>
                <a:cubicBezTo>
                  <a:pt x="1120425" y="2973"/>
                  <a:pt x="1215270" y="105818"/>
                  <a:pt x="1219200" y="262196"/>
                </a:cubicBezTo>
                <a:cubicBezTo>
                  <a:pt x="1287934" y="462056"/>
                  <a:pt x="1206202" y="632727"/>
                  <a:pt x="1219200" y="843091"/>
                </a:cubicBezTo>
                <a:cubicBezTo>
                  <a:pt x="1200608" y="949384"/>
                  <a:pt x="1117228" y="1102968"/>
                  <a:pt x="957004" y="1105287"/>
                </a:cubicBezTo>
                <a:cubicBezTo>
                  <a:pt x="851262" y="1142669"/>
                  <a:pt x="766344" y="1090633"/>
                  <a:pt x="616548" y="1105287"/>
                </a:cubicBezTo>
                <a:cubicBezTo>
                  <a:pt x="466752" y="1119941"/>
                  <a:pt x="374244" y="1105215"/>
                  <a:pt x="262196" y="1105287"/>
                </a:cubicBezTo>
                <a:cubicBezTo>
                  <a:pt x="112013" y="1130027"/>
                  <a:pt x="5961" y="990791"/>
                  <a:pt x="0" y="843091"/>
                </a:cubicBezTo>
                <a:cubicBezTo>
                  <a:pt x="-25213" y="687055"/>
                  <a:pt x="52133" y="454354"/>
                  <a:pt x="0" y="262196"/>
                </a:cubicBezTo>
                <a:close/>
              </a:path>
              <a:path w="1219200" h="1105287" stroke="0" extrusionOk="0">
                <a:moveTo>
                  <a:pt x="0" y="262196"/>
                </a:moveTo>
                <a:cubicBezTo>
                  <a:pt x="16645" y="92098"/>
                  <a:pt x="118349" y="15549"/>
                  <a:pt x="262196" y="0"/>
                </a:cubicBezTo>
                <a:cubicBezTo>
                  <a:pt x="381691" y="-34185"/>
                  <a:pt x="464644" y="26272"/>
                  <a:pt x="609600" y="0"/>
                </a:cubicBezTo>
                <a:cubicBezTo>
                  <a:pt x="754556" y="-26272"/>
                  <a:pt x="828469" y="4243"/>
                  <a:pt x="957004" y="0"/>
                </a:cubicBezTo>
                <a:cubicBezTo>
                  <a:pt x="1059932" y="3241"/>
                  <a:pt x="1230914" y="106504"/>
                  <a:pt x="1219200" y="262196"/>
                </a:cubicBezTo>
                <a:cubicBezTo>
                  <a:pt x="1245794" y="521544"/>
                  <a:pt x="1166151" y="685418"/>
                  <a:pt x="1219200" y="843091"/>
                </a:cubicBezTo>
                <a:cubicBezTo>
                  <a:pt x="1178697" y="983553"/>
                  <a:pt x="1131229" y="1125515"/>
                  <a:pt x="957004" y="1105287"/>
                </a:cubicBezTo>
                <a:cubicBezTo>
                  <a:pt x="857279" y="1129084"/>
                  <a:pt x="778255" y="1095872"/>
                  <a:pt x="602652" y="1105287"/>
                </a:cubicBezTo>
                <a:cubicBezTo>
                  <a:pt x="427049" y="1114702"/>
                  <a:pt x="379026" y="1083920"/>
                  <a:pt x="262196" y="1105287"/>
                </a:cubicBezTo>
                <a:cubicBezTo>
                  <a:pt x="104768" y="1106779"/>
                  <a:pt x="5347" y="1000471"/>
                  <a:pt x="0" y="843091"/>
                </a:cubicBezTo>
                <a:cubicBezTo>
                  <a:pt x="-52085" y="697377"/>
                  <a:pt x="14456" y="466409"/>
                  <a:pt x="0" y="2621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822615211">
                  <a:prstGeom prst="roundRect">
                    <a:avLst>
                      <a:gd name="adj" fmla="val 2372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/>
              <a:t>تَ</a:t>
            </a:r>
            <a:endParaRPr lang="en-AE" sz="5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68BC9B-F545-4A0E-B05D-3448014CF125}"/>
              </a:ext>
            </a:extLst>
          </p:cNvPr>
          <p:cNvCxnSpPr>
            <a:cxnSpLocks/>
          </p:cNvCxnSpPr>
          <p:nvPr/>
        </p:nvCxnSpPr>
        <p:spPr>
          <a:xfrm flipH="1" flipV="1">
            <a:off x="5202865" y="1885679"/>
            <a:ext cx="2707758" cy="3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EEAE1B-1BF4-43AD-8A8E-4CF3808FA6BD}"/>
              </a:ext>
            </a:extLst>
          </p:cNvPr>
          <p:cNvSpPr/>
          <p:nvPr/>
        </p:nvSpPr>
        <p:spPr>
          <a:xfrm>
            <a:off x="3905693" y="1248707"/>
            <a:ext cx="1219200" cy="1105287"/>
          </a:xfrm>
          <a:custGeom>
            <a:avLst/>
            <a:gdLst>
              <a:gd name="connsiteX0" fmla="*/ 0 w 1219200"/>
              <a:gd name="connsiteY0" fmla="*/ 262196 h 1105287"/>
              <a:gd name="connsiteX1" fmla="*/ 262196 w 1219200"/>
              <a:gd name="connsiteY1" fmla="*/ 0 h 1105287"/>
              <a:gd name="connsiteX2" fmla="*/ 602652 w 1219200"/>
              <a:gd name="connsiteY2" fmla="*/ 0 h 1105287"/>
              <a:gd name="connsiteX3" fmla="*/ 957004 w 1219200"/>
              <a:gd name="connsiteY3" fmla="*/ 0 h 1105287"/>
              <a:gd name="connsiteX4" fmla="*/ 1219200 w 1219200"/>
              <a:gd name="connsiteY4" fmla="*/ 262196 h 1105287"/>
              <a:gd name="connsiteX5" fmla="*/ 1219200 w 1219200"/>
              <a:gd name="connsiteY5" fmla="*/ 843091 h 1105287"/>
              <a:gd name="connsiteX6" fmla="*/ 957004 w 1219200"/>
              <a:gd name="connsiteY6" fmla="*/ 1105287 h 1105287"/>
              <a:gd name="connsiteX7" fmla="*/ 616548 w 1219200"/>
              <a:gd name="connsiteY7" fmla="*/ 1105287 h 1105287"/>
              <a:gd name="connsiteX8" fmla="*/ 262196 w 1219200"/>
              <a:gd name="connsiteY8" fmla="*/ 1105287 h 1105287"/>
              <a:gd name="connsiteX9" fmla="*/ 0 w 1219200"/>
              <a:gd name="connsiteY9" fmla="*/ 843091 h 1105287"/>
              <a:gd name="connsiteX10" fmla="*/ 0 w 1219200"/>
              <a:gd name="connsiteY10" fmla="*/ 262196 h 110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" h="1105287" fill="none" extrusionOk="0">
                <a:moveTo>
                  <a:pt x="0" y="262196"/>
                </a:moveTo>
                <a:cubicBezTo>
                  <a:pt x="12673" y="148375"/>
                  <a:pt x="117768" y="7681"/>
                  <a:pt x="262196" y="0"/>
                </a:cubicBezTo>
                <a:cubicBezTo>
                  <a:pt x="358149" y="-6999"/>
                  <a:pt x="502092" y="40169"/>
                  <a:pt x="602652" y="0"/>
                </a:cubicBezTo>
                <a:cubicBezTo>
                  <a:pt x="703212" y="-40169"/>
                  <a:pt x="849604" y="24523"/>
                  <a:pt x="957004" y="0"/>
                </a:cubicBezTo>
                <a:cubicBezTo>
                  <a:pt x="1120425" y="2973"/>
                  <a:pt x="1215270" y="105818"/>
                  <a:pt x="1219200" y="262196"/>
                </a:cubicBezTo>
                <a:cubicBezTo>
                  <a:pt x="1287934" y="462056"/>
                  <a:pt x="1206202" y="632727"/>
                  <a:pt x="1219200" y="843091"/>
                </a:cubicBezTo>
                <a:cubicBezTo>
                  <a:pt x="1200608" y="949384"/>
                  <a:pt x="1117228" y="1102968"/>
                  <a:pt x="957004" y="1105287"/>
                </a:cubicBezTo>
                <a:cubicBezTo>
                  <a:pt x="851262" y="1142669"/>
                  <a:pt x="766344" y="1090633"/>
                  <a:pt x="616548" y="1105287"/>
                </a:cubicBezTo>
                <a:cubicBezTo>
                  <a:pt x="466752" y="1119941"/>
                  <a:pt x="374244" y="1105215"/>
                  <a:pt x="262196" y="1105287"/>
                </a:cubicBezTo>
                <a:cubicBezTo>
                  <a:pt x="112013" y="1130027"/>
                  <a:pt x="5961" y="990791"/>
                  <a:pt x="0" y="843091"/>
                </a:cubicBezTo>
                <a:cubicBezTo>
                  <a:pt x="-25213" y="687055"/>
                  <a:pt x="52133" y="454354"/>
                  <a:pt x="0" y="262196"/>
                </a:cubicBezTo>
                <a:close/>
              </a:path>
              <a:path w="1219200" h="1105287" stroke="0" extrusionOk="0">
                <a:moveTo>
                  <a:pt x="0" y="262196"/>
                </a:moveTo>
                <a:cubicBezTo>
                  <a:pt x="16645" y="92098"/>
                  <a:pt x="118349" y="15549"/>
                  <a:pt x="262196" y="0"/>
                </a:cubicBezTo>
                <a:cubicBezTo>
                  <a:pt x="381691" y="-34185"/>
                  <a:pt x="464644" y="26272"/>
                  <a:pt x="609600" y="0"/>
                </a:cubicBezTo>
                <a:cubicBezTo>
                  <a:pt x="754556" y="-26272"/>
                  <a:pt x="828469" y="4243"/>
                  <a:pt x="957004" y="0"/>
                </a:cubicBezTo>
                <a:cubicBezTo>
                  <a:pt x="1059932" y="3241"/>
                  <a:pt x="1230914" y="106504"/>
                  <a:pt x="1219200" y="262196"/>
                </a:cubicBezTo>
                <a:cubicBezTo>
                  <a:pt x="1245794" y="521544"/>
                  <a:pt x="1166151" y="685418"/>
                  <a:pt x="1219200" y="843091"/>
                </a:cubicBezTo>
                <a:cubicBezTo>
                  <a:pt x="1178697" y="983553"/>
                  <a:pt x="1131229" y="1125515"/>
                  <a:pt x="957004" y="1105287"/>
                </a:cubicBezTo>
                <a:cubicBezTo>
                  <a:pt x="857279" y="1129084"/>
                  <a:pt x="778255" y="1095872"/>
                  <a:pt x="602652" y="1105287"/>
                </a:cubicBezTo>
                <a:cubicBezTo>
                  <a:pt x="427049" y="1114702"/>
                  <a:pt x="379026" y="1083920"/>
                  <a:pt x="262196" y="1105287"/>
                </a:cubicBezTo>
                <a:cubicBezTo>
                  <a:pt x="104768" y="1106779"/>
                  <a:pt x="5347" y="1000471"/>
                  <a:pt x="0" y="843091"/>
                </a:cubicBezTo>
                <a:cubicBezTo>
                  <a:pt x="-52085" y="697377"/>
                  <a:pt x="14456" y="466409"/>
                  <a:pt x="0" y="2621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822615211">
                  <a:prstGeom prst="roundRect">
                    <a:avLst>
                      <a:gd name="adj" fmla="val 2372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/>
              <a:t>تـا</a:t>
            </a:r>
            <a:endParaRPr lang="en-AE" sz="5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0E7F39-9793-4588-B919-E2DB2D4C1AC8}"/>
              </a:ext>
            </a:extLst>
          </p:cNvPr>
          <p:cNvSpPr/>
          <p:nvPr/>
        </p:nvSpPr>
        <p:spPr>
          <a:xfrm>
            <a:off x="8066567" y="2880153"/>
            <a:ext cx="1219200" cy="1105287"/>
          </a:xfrm>
          <a:custGeom>
            <a:avLst/>
            <a:gdLst>
              <a:gd name="connsiteX0" fmla="*/ 0 w 1219200"/>
              <a:gd name="connsiteY0" fmla="*/ 262196 h 1105287"/>
              <a:gd name="connsiteX1" fmla="*/ 262196 w 1219200"/>
              <a:gd name="connsiteY1" fmla="*/ 0 h 1105287"/>
              <a:gd name="connsiteX2" fmla="*/ 602652 w 1219200"/>
              <a:gd name="connsiteY2" fmla="*/ 0 h 1105287"/>
              <a:gd name="connsiteX3" fmla="*/ 957004 w 1219200"/>
              <a:gd name="connsiteY3" fmla="*/ 0 h 1105287"/>
              <a:gd name="connsiteX4" fmla="*/ 1219200 w 1219200"/>
              <a:gd name="connsiteY4" fmla="*/ 262196 h 1105287"/>
              <a:gd name="connsiteX5" fmla="*/ 1219200 w 1219200"/>
              <a:gd name="connsiteY5" fmla="*/ 843091 h 1105287"/>
              <a:gd name="connsiteX6" fmla="*/ 957004 w 1219200"/>
              <a:gd name="connsiteY6" fmla="*/ 1105287 h 1105287"/>
              <a:gd name="connsiteX7" fmla="*/ 616548 w 1219200"/>
              <a:gd name="connsiteY7" fmla="*/ 1105287 h 1105287"/>
              <a:gd name="connsiteX8" fmla="*/ 262196 w 1219200"/>
              <a:gd name="connsiteY8" fmla="*/ 1105287 h 1105287"/>
              <a:gd name="connsiteX9" fmla="*/ 0 w 1219200"/>
              <a:gd name="connsiteY9" fmla="*/ 843091 h 1105287"/>
              <a:gd name="connsiteX10" fmla="*/ 0 w 1219200"/>
              <a:gd name="connsiteY10" fmla="*/ 262196 h 110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" h="1105287" fill="none" extrusionOk="0">
                <a:moveTo>
                  <a:pt x="0" y="262196"/>
                </a:moveTo>
                <a:cubicBezTo>
                  <a:pt x="12673" y="148375"/>
                  <a:pt x="117768" y="7681"/>
                  <a:pt x="262196" y="0"/>
                </a:cubicBezTo>
                <a:cubicBezTo>
                  <a:pt x="358149" y="-6999"/>
                  <a:pt x="502092" y="40169"/>
                  <a:pt x="602652" y="0"/>
                </a:cubicBezTo>
                <a:cubicBezTo>
                  <a:pt x="703212" y="-40169"/>
                  <a:pt x="849604" y="24523"/>
                  <a:pt x="957004" y="0"/>
                </a:cubicBezTo>
                <a:cubicBezTo>
                  <a:pt x="1120425" y="2973"/>
                  <a:pt x="1215270" y="105818"/>
                  <a:pt x="1219200" y="262196"/>
                </a:cubicBezTo>
                <a:cubicBezTo>
                  <a:pt x="1287934" y="462056"/>
                  <a:pt x="1206202" y="632727"/>
                  <a:pt x="1219200" y="843091"/>
                </a:cubicBezTo>
                <a:cubicBezTo>
                  <a:pt x="1200608" y="949384"/>
                  <a:pt x="1117228" y="1102968"/>
                  <a:pt x="957004" y="1105287"/>
                </a:cubicBezTo>
                <a:cubicBezTo>
                  <a:pt x="851262" y="1142669"/>
                  <a:pt x="766344" y="1090633"/>
                  <a:pt x="616548" y="1105287"/>
                </a:cubicBezTo>
                <a:cubicBezTo>
                  <a:pt x="466752" y="1119941"/>
                  <a:pt x="374244" y="1105215"/>
                  <a:pt x="262196" y="1105287"/>
                </a:cubicBezTo>
                <a:cubicBezTo>
                  <a:pt x="112013" y="1130027"/>
                  <a:pt x="5961" y="990791"/>
                  <a:pt x="0" y="843091"/>
                </a:cubicBezTo>
                <a:cubicBezTo>
                  <a:pt x="-25213" y="687055"/>
                  <a:pt x="52133" y="454354"/>
                  <a:pt x="0" y="262196"/>
                </a:cubicBezTo>
                <a:close/>
              </a:path>
              <a:path w="1219200" h="1105287" stroke="0" extrusionOk="0">
                <a:moveTo>
                  <a:pt x="0" y="262196"/>
                </a:moveTo>
                <a:cubicBezTo>
                  <a:pt x="16645" y="92098"/>
                  <a:pt x="118349" y="15549"/>
                  <a:pt x="262196" y="0"/>
                </a:cubicBezTo>
                <a:cubicBezTo>
                  <a:pt x="381691" y="-34185"/>
                  <a:pt x="464644" y="26272"/>
                  <a:pt x="609600" y="0"/>
                </a:cubicBezTo>
                <a:cubicBezTo>
                  <a:pt x="754556" y="-26272"/>
                  <a:pt x="828469" y="4243"/>
                  <a:pt x="957004" y="0"/>
                </a:cubicBezTo>
                <a:cubicBezTo>
                  <a:pt x="1059932" y="3241"/>
                  <a:pt x="1230914" y="106504"/>
                  <a:pt x="1219200" y="262196"/>
                </a:cubicBezTo>
                <a:cubicBezTo>
                  <a:pt x="1245794" y="521544"/>
                  <a:pt x="1166151" y="685418"/>
                  <a:pt x="1219200" y="843091"/>
                </a:cubicBezTo>
                <a:cubicBezTo>
                  <a:pt x="1178697" y="983553"/>
                  <a:pt x="1131229" y="1125515"/>
                  <a:pt x="957004" y="1105287"/>
                </a:cubicBezTo>
                <a:cubicBezTo>
                  <a:pt x="857279" y="1129084"/>
                  <a:pt x="778255" y="1095872"/>
                  <a:pt x="602652" y="1105287"/>
                </a:cubicBezTo>
                <a:cubicBezTo>
                  <a:pt x="427049" y="1114702"/>
                  <a:pt x="379026" y="1083920"/>
                  <a:pt x="262196" y="1105287"/>
                </a:cubicBezTo>
                <a:cubicBezTo>
                  <a:pt x="104768" y="1106779"/>
                  <a:pt x="5347" y="1000471"/>
                  <a:pt x="0" y="843091"/>
                </a:cubicBezTo>
                <a:cubicBezTo>
                  <a:pt x="-52085" y="697377"/>
                  <a:pt x="14456" y="466409"/>
                  <a:pt x="0" y="2621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822615211">
                  <a:prstGeom prst="roundRect">
                    <a:avLst>
                      <a:gd name="adj" fmla="val 2372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/>
              <a:t>تُ</a:t>
            </a:r>
            <a:endParaRPr lang="en-AE" sz="5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8B45C9-D299-4928-92EE-E0C305651AA0}"/>
              </a:ext>
            </a:extLst>
          </p:cNvPr>
          <p:cNvCxnSpPr>
            <a:cxnSpLocks/>
          </p:cNvCxnSpPr>
          <p:nvPr/>
        </p:nvCxnSpPr>
        <p:spPr>
          <a:xfrm flipH="1" flipV="1">
            <a:off x="5202865" y="3461072"/>
            <a:ext cx="2707758" cy="374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E30AB68-66F1-4999-ACC2-6679D86AD230}"/>
              </a:ext>
            </a:extLst>
          </p:cNvPr>
          <p:cNvSpPr/>
          <p:nvPr/>
        </p:nvSpPr>
        <p:spPr>
          <a:xfrm>
            <a:off x="3905693" y="2824100"/>
            <a:ext cx="1219200" cy="1105287"/>
          </a:xfrm>
          <a:custGeom>
            <a:avLst/>
            <a:gdLst>
              <a:gd name="connsiteX0" fmla="*/ 0 w 1219200"/>
              <a:gd name="connsiteY0" fmla="*/ 262196 h 1105287"/>
              <a:gd name="connsiteX1" fmla="*/ 262196 w 1219200"/>
              <a:gd name="connsiteY1" fmla="*/ 0 h 1105287"/>
              <a:gd name="connsiteX2" fmla="*/ 602652 w 1219200"/>
              <a:gd name="connsiteY2" fmla="*/ 0 h 1105287"/>
              <a:gd name="connsiteX3" fmla="*/ 957004 w 1219200"/>
              <a:gd name="connsiteY3" fmla="*/ 0 h 1105287"/>
              <a:gd name="connsiteX4" fmla="*/ 1219200 w 1219200"/>
              <a:gd name="connsiteY4" fmla="*/ 262196 h 1105287"/>
              <a:gd name="connsiteX5" fmla="*/ 1219200 w 1219200"/>
              <a:gd name="connsiteY5" fmla="*/ 843091 h 1105287"/>
              <a:gd name="connsiteX6" fmla="*/ 957004 w 1219200"/>
              <a:gd name="connsiteY6" fmla="*/ 1105287 h 1105287"/>
              <a:gd name="connsiteX7" fmla="*/ 616548 w 1219200"/>
              <a:gd name="connsiteY7" fmla="*/ 1105287 h 1105287"/>
              <a:gd name="connsiteX8" fmla="*/ 262196 w 1219200"/>
              <a:gd name="connsiteY8" fmla="*/ 1105287 h 1105287"/>
              <a:gd name="connsiteX9" fmla="*/ 0 w 1219200"/>
              <a:gd name="connsiteY9" fmla="*/ 843091 h 1105287"/>
              <a:gd name="connsiteX10" fmla="*/ 0 w 1219200"/>
              <a:gd name="connsiteY10" fmla="*/ 262196 h 110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" h="1105287" fill="none" extrusionOk="0">
                <a:moveTo>
                  <a:pt x="0" y="262196"/>
                </a:moveTo>
                <a:cubicBezTo>
                  <a:pt x="12673" y="148375"/>
                  <a:pt x="117768" y="7681"/>
                  <a:pt x="262196" y="0"/>
                </a:cubicBezTo>
                <a:cubicBezTo>
                  <a:pt x="358149" y="-6999"/>
                  <a:pt x="502092" y="40169"/>
                  <a:pt x="602652" y="0"/>
                </a:cubicBezTo>
                <a:cubicBezTo>
                  <a:pt x="703212" y="-40169"/>
                  <a:pt x="849604" y="24523"/>
                  <a:pt x="957004" y="0"/>
                </a:cubicBezTo>
                <a:cubicBezTo>
                  <a:pt x="1120425" y="2973"/>
                  <a:pt x="1215270" y="105818"/>
                  <a:pt x="1219200" y="262196"/>
                </a:cubicBezTo>
                <a:cubicBezTo>
                  <a:pt x="1287934" y="462056"/>
                  <a:pt x="1206202" y="632727"/>
                  <a:pt x="1219200" y="843091"/>
                </a:cubicBezTo>
                <a:cubicBezTo>
                  <a:pt x="1200608" y="949384"/>
                  <a:pt x="1117228" y="1102968"/>
                  <a:pt x="957004" y="1105287"/>
                </a:cubicBezTo>
                <a:cubicBezTo>
                  <a:pt x="851262" y="1142669"/>
                  <a:pt x="766344" y="1090633"/>
                  <a:pt x="616548" y="1105287"/>
                </a:cubicBezTo>
                <a:cubicBezTo>
                  <a:pt x="466752" y="1119941"/>
                  <a:pt x="374244" y="1105215"/>
                  <a:pt x="262196" y="1105287"/>
                </a:cubicBezTo>
                <a:cubicBezTo>
                  <a:pt x="112013" y="1130027"/>
                  <a:pt x="5961" y="990791"/>
                  <a:pt x="0" y="843091"/>
                </a:cubicBezTo>
                <a:cubicBezTo>
                  <a:pt x="-25213" y="687055"/>
                  <a:pt x="52133" y="454354"/>
                  <a:pt x="0" y="262196"/>
                </a:cubicBezTo>
                <a:close/>
              </a:path>
              <a:path w="1219200" h="1105287" stroke="0" extrusionOk="0">
                <a:moveTo>
                  <a:pt x="0" y="262196"/>
                </a:moveTo>
                <a:cubicBezTo>
                  <a:pt x="16645" y="92098"/>
                  <a:pt x="118349" y="15549"/>
                  <a:pt x="262196" y="0"/>
                </a:cubicBezTo>
                <a:cubicBezTo>
                  <a:pt x="381691" y="-34185"/>
                  <a:pt x="464644" y="26272"/>
                  <a:pt x="609600" y="0"/>
                </a:cubicBezTo>
                <a:cubicBezTo>
                  <a:pt x="754556" y="-26272"/>
                  <a:pt x="828469" y="4243"/>
                  <a:pt x="957004" y="0"/>
                </a:cubicBezTo>
                <a:cubicBezTo>
                  <a:pt x="1059932" y="3241"/>
                  <a:pt x="1230914" y="106504"/>
                  <a:pt x="1219200" y="262196"/>
                </a:cubicBezTo>
                <a:cubicBezTo>
                  <a:pt x="1245794" y="521544"/>
                  <a:pt x="1166151" y="685418"/>
                  <a:pt x="1219200" y="843091"/>
                </a:cubicBezTo>
                <a:cubicBezTo>
                  <a:pt x="1178697" y="983553"/>
                  <a:pt x="1131229" y="1125515"/>
                  <a:pt x="957004" y="1105287"/>
                </a:cubicBezTo>
                <a:cubicBezTo>
                  <a:pt x="857279" y="1129084"/>
                  <a:pt x="778255" y="1095872"/>
                  <a:pt x="602652" y="1105287"/>
                </a:cubicBezTo>
                <a:cubicBezTo>
                  <a:pt x="427049" y="1114702"/>
                  <a:pt x="379026" y="1083920"/>
                  <a:pt x="262196" y="1105287"/>
                </a:cubicBezTo>
                <a:cubicBezTo>
                  <a:pt x="104768" y="1106779"/>
                  <a:pt x="5347" y="1000471"/>
                  <a:pt x="0" y="843091"/>
                </a:cubicBezTo>
                <a:cubicBezTo>
                  <a:pt x="-52085" y="697377"/>
                  <a:pt x="14456" y="466409"/>
                  <a:pt x="0" y="2621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822615211">
                  <a:prstGeom prst="roundRect">
                    <a:avLst>
                      <a:gd name="adj" fmla="val 2372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/>
              <a:t>تو</a:t>
            </a:r>
            <a:endParaRPr lang="en-AE" sz="5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1DC4925-8230-4EF0-9D3B-6EDAAD1D8E9F}"/>
              </a:ext>
            </a:extLst>
          </p:cNvPr>
          <p:cNvSpPr/>
          <p:nvPr/>
        </p:nvSpPr>
        <p:spPr>
          <a:xfrm>
            <a:off x="8066567" y="4495817"/>
            <a:ext cx="1219200" cy="1105287"/>
          </a:xfrm>
          <a:custGeom>
            <a:avLst/>
            <a:gdLst>
              <a:gd name="connsiteX0" fmla="*/ 0 w 1219200"/>
              <a:gd name="connsiteY0" fmla="*/ 262196 h 1105287"/>
              <a:gd name="connsiteX1" fmla="*/ 262196 w 1219200"/>
              <a:gd name="connsiteY1" fmla="*/ 0 h 1105287"/>
              <a:gd name="connsiteX2" fmla="*/ 602652 w 1219200"/>
              <a:gd name="connsiteY2" fmla="*/ 0 h 1105287"/>
              <a:gd name="connsiteX3" fmla="*/ 957004 w 1219200"/>
              <a:gd name="connsiteY3" fmla="*/ 0 h 1105287"/>
              <a:gd name="connsiteX4" fmla="*/ 1219200 w 1219200"/>
              <a:gd name="connsiteY4" fmla="*/ 262196 h 1105287"/>
              <a:gd name="connsiteX5" fmla="*/ 1219200 w 1219200"/>
              <a:gd name="connsiteY5" fmla="*/ 843091 h 1105287"/>
              <a:gd name="connsiteX6" fmla="*/ 957004 w 1219200"/>
              <a:gd name="connsiteY6" fmla="*/ 1105287 h 1105287"/>
              <a:gd name="connsiteX7" fmla="*/ 616548 w 1219200"/>
              <a:gd name="connsiteY7" fmla="*/ 1105287 h 1105287"/>
              <a:gd name="connsiteX8" fmla="*/ 262196 w 1219200"/>
              <a:gd name="connsiteY8" fmla="*/ 1105287 h 1105287"/>
              <a:gd name="connsiteX9" fmla="*/ 0 w 1219200"/>
              <a:gd name="connsiteY9" fmla="*/ 843091 h 1105287"/>
              <a:gd name="connsiteX10" fmla="*/ 0 w 1219200"/>
              <a:gd name="connsiteY10" fmla="*/ 262196 h 110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" h="1105287" fill="none" extrusionOk="0">
                <a:moveTo>
                  <a:pt x="0" y="262196"/>
                </a:moveTo>
                <a:cubicBezTo>
                  <a:pt x="12673" y="148375"/>
                  <a:pt x="117768" y="7681"/>
                  <a:pt x="262196" y="0"/>
                </a:cubicBezTo>
                <a:cubicBezTo>
                  <a:pt x="358149" y="-6999"/>
                  <a:pt x="502092" y="40169"/>
                  <a:pt x="602652" y="0"/>
                </a:cubicBezTo>
                <a:cubicBezTo>
                  <a:pt x="703212" y="-40169"/>
                  <a:pt x="849604" y="24523"/>
                  <a:pt x="957004" y="0"/>
                </a:cubicBezTo>
                <a:cubicBezTo>
                  <a:pt x="1120425" y="2973"/>
                  <a:pt x="1215270" y="105818"/>
                  <a:pt x="1219200" y="262196"/>
                </a:cubicBezTo>
                <a:cubicBezTo>
                  <a:pt x="1287934" y="462056"/>
                  <a:pt x="1206202" y="632727"/>
                  <a:pt x="1219200" y="843091"/>
                </a:cubicBezTo>
                <a:cubicBezTo>
                  <a:pt x="1200608" y="949384"/>
                  <a:pt x="1117228" y="1102968"/>
                  <a:pt x="957004" y="1105287"/>
                </a:cubicBezTo>
                <a:cubicBezTo>
                  <a:pt x="851262" y="1142669"/>
                  <a:pt x="766344" y="1090633"/>
                  <a:pt x="616548" y="1105287"/>
                </a:cubicBezTo>
                <a:cubicBezTo>
                  <a:pt x="466752" y="1119941"/>
                  <a:pt x="374244" y="1105215"/>
                  <a:pt x="262196" y="1105287"/>
                </a:cubicBezTo>
                <a:cubicBezTo>
                  <a:pt x="112013" y="1130027"/>
                  <a:pt x="5961" y="990791"/>
                  <a:pt x="0" y="843091"/>
                </a:cubicBezTo>
                <a:cubicBezTo>
                  <a:pt x="-25213" y="687055"/>
                  <a:pt x="52133" y="454354"/>
                  <a:pt x="0" y="262196"/>
                </a:cubicBezTo>
                <a:close/>
              </a:path>
              <a:path w="1219200" h="1105287" stroke="0" extrusionOk="0">
                <a:moveTo>
                  <a:pt x="0" y="262196"/>
                </a:moveTo>
                <a:cubicBezTo>
                  <a:pt x="16645" y="92098"/>
                  <a:pt x="118349" y="15549"/>
                  <a:pt x="262196" y="0"/>
                </a:cubicBezTo>
                <a:cubicBezTo>
                  <a:pt x="381691" y="-34185"/>
                  <a:pt x="464644" y="26272"/>
                  <a:pt x="609600" y="0"/>
                </a:cubicBezTo>
                <a:cubicBezTo>
                  <a:pt x="754556" y="-26272"/>
                  <a:pt x="828469" y="4243"/>
                  <a:pt x="957004" y="0"/>
                </a:cubicBezTo>
                <a:cubicBezTo>
                  <a:pt x="1059932" y="3241"/>
                  <a:pt x="1230914" y="106504"/>
                  <a:pt x="1219200" y="262196"/>
                </a:cubicBezTo>
                <a:cubicBezTo>
                  <a:pt x="1245794" y="521544"/>
                  <a:pt x="1166151" y="685418"/>
                  <a:pt x="1219200" y="843091"/>
                </a:cubicBezTo>
                <a:cubicBezTo>
                  <a:pt x="1178697" y="983553"/>
                  <a:pt x="1131229" y="1125515"/>
                  <a:pt x="957004" y="1105287"/>
                </a:cubicBezTo>
                <a:cubicBezTo>
                  <a:pt x="857279" y="1129084"/>
                  <a:pt x="778255" y="1095872"/>
                  <a:pt x="602652" y="1105287"/>
                </a:cubicBezTo>
                <a:cubicBezTo>
                  <a:pt x="427049" y="1114702"/>
                  <a:pt x="379026" y="1083920"/>
                  <a:pt x="262196" y="1105287"/>
                </a:cubicBezTo>
                <a:cubicBezTo>
                  <a:pt x="104768" y="1106779"/>
                  <a:pt x="5347" y="1000471"/>
                  <a:pt x="0" y="843091"/>
                </a:cubicBezTo>
                <a:cubicBezTo>
                  <a:pt x="-52085" y="697377"/>
                  <a:pt x="14456" y="466409"/>
                  <a:pt x="0" y="2621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822615211">
                  <a:prstGeom prst="roundRect">
                    <a:avLst>
                      <a:gd name="adj" fmla="val 2372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/>
              <a:t>تِ</a:t>
            </a:r>
            <a:endParaRPr lang="en-AE" sz="5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4A014A-573B-4DD0-93C1-0A88A8A370CE}"/>
              </a:ext>
            </a:extLst>
          </p:cNvPr>
          <p:cNvCxnSpPr>
            <a:cxnSpLocks/>
          </p:cNvCxnSpPr>
          <p:nvPr/>
        </p:nvCxnSpPr>
        <p:spPr>
          <a:xfrm flipH="1" flipV="1">
            <a:off x="5202865" y="5076736"/>
            <a:ext cx="2707758" cy="3747"/>
          </a:xfrm>
          <a:prstGeom prst="straightConnector1">
            <a:avLst/>
          </a:prstGeom>
          <a:ln>
            <a:solidFill>
              <a:srgbClr val="5F945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B395789-3225-448B-AF18-51C458707E54}"/>
              </a:ext>
            </a:extLst>
          </p:cNvPr>
          <p:cNvSpPr/>
          <p:nvPr/>
        </p:nvSpPr>
        <p:spPr>
          <a:xfrm>
            <a:off x="3905693" y="4439764"/>
            <a:ext cx="1219200" cy="1105287"/>
          </a:xfrm>
          <a:custGeom>
            <a:avLst/>
            <a:gdLst>
              <a:gd name="connsiteX0" fmla="*/ 0 w 1219200"/>
              <a:gd name="connsiteY0" fmla="*/ 262196 h 1105287"/>
              <a:gd name="connsiteX1" fmla="*/ 262196 w 1219200"/>
              <a:gd name="connsiteY1" fmla="*/ 0 h 1105287"/>
              <a:gd name="connsiteX2" fmla="*/ 602652 w 1219200"/>
              <a:gd name="connsiteY2" fmla="*/ 0 h 1105287"/>
              <a:gd name="connsiteX3" fmla="*/ 957004 w 1219200"/>
              <a:gd name="connsiteY3" fmla="*/ 0 h 1105287"/>
              <a:gd name="connsiteX4" fmla="*/ 1219200 w 1219200"/>
              <a:gd name="connsiteY4" fmla="*/ 262196 h 1105287"/>
              <a:gd name="connsiteX5" fmla="*/ 1219200 w 1219200"/>
              <a:gd name="connsiteY5" fmla="*/ 843091 h 1105287"/>
              <a:gd name="connsiteX6" fmla="*/ 957004 w 1219200"/>
              <a:gd name="connsiteY6" fmla="*/ 1105287 h 1105287"/>
              <a:gd name="connsiteX7" fmla="*/ 616548 w 1219200"/>
              <a:gd name="connsiteY7" fmla="*/ 1105287 h 1105287"/>
              <a:gd name="connsiteX8" fmla="*/ 262196 w 1219200"/>
              <a:gd name="connsiteY8" fmla="*/ 1105287 h 1105287"/>
              <a:gd name="connsiteX9" fmla="*/ 0 w 1219200"/>
              <a:gd name="connsiteY9" fmla="*/ 843091 h 1105287"/>
              <a:gd name="connsiteX10" fmla="*/ 0 w 1219200"/>
              <a:gd name="connsiteY10" fmla="*/ 262196 h 110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" h="1105287" fill="none" extrusionOk="0">
                <a:moveTo>
                  <a:pt x="0" y="262196"/>
                </a:moveTo>
                <a:cubicBezTo>
                  <a:pt x="12673" y="148375"/>
                  <a:pt x="117768" y="7681"/>
                  <a:pt x="262196" y="0"/>
                </a:cubicBezTo>
                <a:cubicBezTo>
                  <a:pt x="358149" y="-6999"/>
                  <a:pt x="502092" y="40169"/>
                  <a:pt x="602652" y="0"/>
                </a:cubicBezTo>
                <a:cubicBezTo>
                  <a:pt x="703212" y="-40169"/>
                  <a:pt x="849604" y="24523"/>
                  <a:pt x="957004" y="0"/>
                </a:cubicBezTo>
                <a:cubicBezTo>
                  <a:pt x="1120425" y="2973"/>
                  <a:pt x="1215270" y="105818"/>
                  <a:pt x="1219200" y="262196"/>
                </a:cubicBezTo>
                <a:cubicBezTo>
                  <a:pt x="1287934" y="462056"/>
                  <a:pt x="1206202" y="632727"/>
                  <a:pt x="1219200" y="843091"/>
                </a:cubicBezTo>
                <a:cubicBezTo>
                  <a:pt x="1200608" y="949384"/>
                  <a:pt x="1117228" y="1102968"/>
                  <a:pt x="957004" y="1105287"/>
                </a:cubicBezTo>
                <a:cubicBezTo>
                  <a:pt x="851262" y="1142669"/>
                  <a:pt x="766344" y="1090633"/>
                  <a:pt x="616548" y="1105287"/>
                </a:cubicBezTo>
                <a:cubicBezTo>
                  <a:pt x="466752" y="1119941"/>
                  <a:pt x="374244" y="1105215"/>
                  <a:pt x="262196" y="1105287"/>
                </a:cubicBezTo>
                <a:cubicBezTo>
                  <a:pt x="112013" y="1130027"/>
                  <a:pt x="5961" y="990791"/>
                  <a:pt x="0" y="843091"/>
                </a:cubicBezTo>
                <a:cubicBezTo>
                  <a:pt x="-25213" y="687055"/>
                  <a:pt x="52133" y="454354"/>
                  <a:pt x="0" y="262196"/>
                </a:cubicBezTo>
                <a:close/>
              </a:path>
              <a:path w="1219200" h="1105287" stroke="0" extrusionOk="0">
                <a:moveTo>
                  <a:pt x="0" y="262196"/>
                </a:moveTo>
                <a:cubicBezTo>
                  <a:pt x="16645" y="92098"/>
                  <a:pt x="118349" y="15549"/>
                  <a:pt x="262196" y="0"/>
                </a:cubicBezTo>
                <a:cubicBezTo>
                  <a:pt x="381691" y="-34185"/>
                  <a:pt x="464644" y="26272"/>
                  <a:pt x="609600" y="0"/>
                </a:cubicBezTo>
                <a:cubicBezTo>
                  <a:pt x="754556" y="-26272"/>
                  <a:pt x="828469" y="4243"/>
                  <a:pt x="957004" y="0"/>
                </a:cubicBezTo>
                <a:cubicBezTo>
                  <a:pt x="1059932" y="3241"/>
                  <a:pt x="1230914" y="106504"/>
                  <a:pt x="1219200" y="262196"/>
                </a:cubicBezTo>
                <a:cubicBezTo>
                  <a:pt x="1245794" y="521544"/>
                  <a:pt x="1166151" y="685418"/>
                  <a:pt x="1219200" y="843091"/>
                </a:cubicBezTo>
                <a:cubicBezTo>
                  <a:pt x="1178697" y="983553"/>
                  <a:pt x="1131229" y="1125515"/>
                  <a:pt x="957004" y="1105287"/>
                </a:cubicBezTo>
                <a:cubicBezTo>
                  <a:pt x="857279" y="1129084"/>
                  <a:pt x="778255" y="1095872"/>
                  <a:pt x="602652" y="1105287"/>
                </a:cubicBezTo>
                <a:cubicBezTo>
                  <a:pt x="427049" y="1114702"/>
                  <a:pt x="379026" y="1083920"/>
                  <a:pt x="262196" y="1105287"/>
                </a:cubicBezTo>
                <a:cubicBezTo>
                  <a:pt x="104768" y="1106779"/>
                  <a:pt x="5347" y="1000471"/>
                  <a:pt x="0" y="843091"/>
                </a:cubicBezTo>
                <a:cubicBezTo>
                  <a:pt x="-52085" y="697377"/>
                  <a:pt x="14456" y="466409"/>
                  <a:pt x="0" y="2621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822615211">
                  <a:prstGeom prst="roundRect">
                    <a:avLst>
                      <a:gd name="adj" fmla="val 2372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/>
              <a:t>؟</a:t>
            </a:r>
            <a:endParaRPr lang="en-AE" sz="5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993324-85D0-4878-975C-AA435F9894EE}"/>
              </a:ext>
            </a:extLst>
          </p:cNvPr>
          <p:cNvSpPr/>
          <p:nvPr/>
        </p:nvSpPr>
        <p:spPr>
          <a:xfrm>
            <a:off x="3905693" y="4439764"/>
            <a:ext cx="1219200" cy="1105287"/>
          </a:xfrm>
          <a:custGeom>
            <a:avLst/>
            <a:gdLst>
              <a:gd name="connsiteX0" fmla="*/ 0 w 1219200"/>
              <a:gd name="connsiteY0" fmla="*/ 262196 h 1105287"/>
              <a:gd name="connsiteX1" fmla="*/ 262196 w 1219200"/>
              <a:gd name="connsiteY1" fmla="*/ 0 h 1105287"/>
              <a:gd name="connsiteX2" fmla="*/ 602652 w 1219200"/>
              <a:gd name="connsiteY2" fmla="*/ 0 h 1105287"/>
              <a:gd name="connsiteX3" fmla="*/ 957004 w 1219200"/>
              <a:gd name="connsiteY3" fmla="*/ 0 h 1105287"/>
              <a:gd name="connsiteX4" fmla="*/ 1219200 w 1219200"/>
              <a:gd name="connsiteY4" fmla="*/ 262196 h 1105287"/>
              <a:gd name="connsiteX5" fmla="*/ 1219200 w 1219200"/>
              <a:gd name="connsiteY5" fmla="*/ 843091 h 1105287"/>
              <a:gd name="connsiteX6" fmla="*/ 957004 w 1219200"/>
              <a:gd name="connsiteY6" fmla="*/ 1105287 h 1105287"/>
              <a:gd name="connsiteX7" fmla="*/ 616548 w 1219200"/>
              <a:gd name="connsiteY7" fmla="*/ 1105287 h 1105287"/>
              <a:gd name="connsiteX8" fmla="*/ 262196 w 1219200"/>
              <a:gd name="connsiteY8" fmla="*/ 1105287 h 1105287"/>
              <a:gd name="connsiteX9" fmla="*/ 0 w 1219200"/>
              <a:gd name="connsiteY9" fmla="*/ 843091 h 1105287"/>
              <a:gd name="connsiteX10" fmla="*/ 0 w 1219200"/>
              <a:gd name="connsiteY10" fmla="*/ 262196 h 110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" h="1105287" fill="none" extrusionOk="0">
                <a:moveTo>
                  <a:pt x="0" y="262196"/>
                </a:moveTo>
                <a:cubicBezTo>
                  <a:pt x="12673" y="148375"/>
                  <a:pt x="117768" y="7681"/>
                  <a:pt x="262196" y="0"/>
                </a:cubicBezTo>
                <a:cubicBezTo>
                  <a:pt x="358149" y="-6999"/>
                  <a:pt x="502092" y="40169"/>
                  <a:pt x="602652" y="0"/>
                </a:cubicBezTo>
                <a:cubicBezTo>
                  <a:pt x="703212" y="-40169"/>
                  <a:pt x="849604" y="24523"/>
                  <a:pt x="957004" y="0"/>
                </a:cubicBezTo>
                <a:cubicBezTo>
                  <a:pt x="1120425" y="2973"/>
                  <a:pt x="1215270" y="105818"/>
                  <a:pt x="1219200" y="262196"/>
                </a:cubicBezTo>
                <a:cubicBezTo>
                  <a:pt x="1287934" y="462056"/>
                  <a:pt x="1206202" y="632727"/>
                  <a:pt x="1219200" y="843091"/>
                </a:cubicBezTo>
                <a:cubicBezTo>
                  <a:pt x="1200608" y="949384"/>
                  <a:pt x="1117228" y="1102968"/>
                  <a:pt x="957004" y="1105287"/>
                </a:cubicBezTo>
                <a:cubicBezTo>
                  <a:pt x="851262" y="1142669"/>
                  <a:pt x="766344" y="1090633"/>
                  <a:pt x="616548" y="1105287"/>
                </a:cubicBezTo>
                <a:cubicBezTo>
                  <a:pt x="466752" y="1119941"/>
                  <a:pt x="374244" y="1105215"/>
                  <a:pt x="262196" y="1105287"/>
                </a:cubicBezTo>
                <a:cubicBezTo>
                  <a:pt x="112013" y="1130027"/>
                  <a:pt x="5961" y="990791"/>
                  <a:pt x="0" y="843091"/>
                </a:cubicBezTo>
                <a:cubicBezTo>
                  <a:pt x="-25213" y="687055"/>
                  <a:pt x="52133" y="454354"/>
                  <a:pt x="0" y="262196"/>
                </a:cubicBezTo>
                <a:close/>
              </a:path>
              <a:path w="1219200" h="1105287" stroke="0" extrusionOk="0">
                <a:moveTo>
                  <a:pt x="0" y="262196"/>
                </a:moveTo>
                <a:cubicBezTo>
                  <a:pt x="16645" y="92098"/>
                  <a:pt x="118349" y="15549"/>
                  <a:pt x="262196" y="0"/>
                </a:cubicBezTo>
                <a:cubicBezTo>
                  <a:pt x="381691" y="-34185"/>
                  <a:pt x="464644" y="26272"/>
                  <a:pt x="609600" y="0"/>
                </a:cubicBezTo>
                <a:cubicBezTo>
                  <a:pt x="754556" y="-26272"/>
                  <a:pt x="828469" y="4243"/>
                  <a:pt x="957004" y="0"/>
                </a:cubicBezTo>
                <a:cubicBezTo>
                  <a:pt x="1059932" y="3241"/>
                  <a:pt x="1230914" y="106504"/>
                  <a:pt x="1219200" y="262196"/>
                </a:cubicBezTo>
                <a:cubicBezTo>
                  <a:pt x="1245794" y="521544"/>
                  <a:pt x="1166151" y="685418"/>
                  <a:pt x="1219200" y="843091"/>
                </a:cubicBezTo>
                <a:cubicBezTo>
                  <a:pt x="1178697" y="983553"/>
                  <a:pt x="1131229" y="1125515"/>
                  <a:pt x="957004" y="1105287"/>
                </a:cubicBezTo>
                <a:cubicBezTo>
                  <a:pt x="857279" y="1129084"/>
                  <a:pt x="778255" y="1095872"/>
                  <a:pt x="602652" y="1105287"/>
                </a:cubicBezTo>
                <a:cubicBezTo>
                  <a:pt x="427049" y="1114702"/>
                  <a:pt x="379026" y="1083920"/>
                  <a:pt x="262196" y="1105287"/>
                </a:cubicBezTo>
                <a:cubicBezTo>
                  <a:pt x="104768" y="1106779"/>
                  <a:pt x="5347" y="1000471"/>
                  <a:pt x="0" y="843091"/>
                </a:cubicBezTo>
                <a:cubicBezTo>
                  <a:pt x="-52085" y="697377"/>
                  <a:pt x="14456" y="466409"/>
                  <a:pt x="0" y="2621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822615211">
                  <a:prstGeom prst="roundRect">
                    <a:avLst>
                      <a:gd name="adj" fmla="val 2372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dirty="0"/>
              <a:t>تـي</a:t>
            </a:r>
            <a:endParaRPr lang="en-AE" sz="54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82A55B-4798-4052-8BF2-48880D2171D4}"/>
              </a:ext>
            </a:extLst>
          </p:cNvPr>
          <p:cNvSpPr/>
          <p:nvPr/>
        </p:nvSpPr>
        <p:spPr>
          <a:xfrm>
            <a:off x="2172749" y="5855516"/>
            <a:ext cx="7935985" cy="879634"/>
          </a:xfrm>
          <a:custGeom>
            <a:avLst/>
            <a:gdLst>
              <a:gd name="connsiteX0" fmla="*/ 0 w 7935985"/>
              <a:gd name="connsiteY0" fmla="*/ 146609 h 879634"/>
              <a:gd name="connsiteX1" fmla="*/ 146609 w 7935985"/>
              <a:gd name="connsiteY1" fmla="*/ 0 h 879634"/>
              <a:gd name="connsiteX2" fmla="*/ 810942 w 7935985"/>
              <a:gd name="connsiteY2" fmla="*/ 0 h 879634"/>
              <a:gd name="connsiteX3" fmla="*/ 1169564 w 7935985"/>
              <a:gd name="connsiteY3" fmla="*/ 0 h 879634"/>
              <a:gd name="connsiteX4" fmla="*/ 1604614 w 7935985"/>
              <a:gd name="connsiteY4" fmla="*/ 0 h 879634"/>
              <a:gd name="connsiteX5" fmla="*/ 2192519 w 7935985"/>
              <a:gd name="connsiteY5" fmla="*/ 0 h 879634"/>
              <a:gd name="connsiteX6" fmla="*/ 2551141 w 7935985"/>
              <a:gd name="connsiteY6" fmla="*/ 0 h 879634"/>
              <a:gd name="connsiteX7" fmla="*/ 3062619 w 7935985"/>
              <a:gd name="connsiteY7" fmla="*/ 0 h 879634"/>
              <a:gd name="connsiteX8" fmla="*/ 3650524 w 7935985"/>
              <a:gd name="connsiteY8" fmla="*/ 0 h 879634"/>
              <a:gd name="connsiteX9" fmla="*/ 4238429 w 7935985"/>
              <a:gd name="connsiteY9" fmla="*/ 0 h 879634"/>
              <a:gd name="connsiteX10" fmla="*/ 4597051 w 7935985"/>
              <a:gd name="connsiteY10" fmla="*/ 0 h 879634"/>
              <a:gd name="connsiteX11" fmla="*/ 5337812 w 7935985"/>
              <a:gd name="connsiteY11" fmla="*/ 0 h 879634"/>
              <a:gd name="connsiteX12" fmla="*/ 5772861 w 7935985"/>
              <a:gd name="connsiteY12" fmla="*/ 0 h 879634"/>
              <a:gd name="connsiteX13" fmla="*/ 6513622 w 7935985"/>
              <a:gd name="connsiteY13" fmla="*/ 0 h 879634"/>
              <a:gd name="connsiteX14" fmla="*/ 7254382 w 7935985"/>
              <a:gd name="connsiteY14" fmla="*/ 0 h 879634"/>
              <a:gd name="connsiteX15" fmla="*/ 7789376 w 7935985"/>
              <a:gd name="connsiteY15" fmla="*/ 0 h 879634"/>
              <a:gd name="connsiteX16" fmla="*/ 7935985 w 7935985"/>
              <a:gd name="connsiteY16" fmla="*/ 146609 h 879634"/>
              <a:gd name="connsiteX17" fmla="*/ 7935985 w 7935985"/>
              <a:gd name="connsiteY17" fmla="*/ 733025 h 879634"/>
              <a:gd name="connsiteX18" fmla="*/ 7789376 w 7935985"/>
              <a:gd name="connsiteY18" fmla="*/ 879634 h 879634"/>
              <a:gd name="connsiteX19" fmla="*/ 7354326 w 7935985"/>
              <a:gd name="connsiteY19" fmla="*/ 879634 h 879634"/>
              <a:gd name="connsiteX20" fmla="*/ 6995704 w 7935985"/>
              <a:gd name="connsiteY20" fmla="*/ 879634 h 879634"/>
              <a:gd name="connsiteX21" fmla="*/ 6407799 w 7935985"/>
              <a:gd name="connsiteY21" fmla="*/ 879634 h 879634"/>
              <a:gd name="connsiteX22" fmla="*/ 5972749 w 7935985"/>
              <a:gd name="connsiteY22" fmla="*/ 879634 h 879634"/>
              <a:gd name="connsiteX23" fmla="*/ 5384844 w 7935985"/>
              <a:gd name="connsiteY23" fmla="*/ 879634 h 879634"/>
              <a:gd name="connsiteX24" fmla="*/ 4720511 w 7935985"/>
              <a:gd name="connsiteY24" fmla="*/ 879634 h 879634"/>
              <a:gd name="connsiteX25" fmla="*/ 4209034 w 7935985"/>
              <a:gd name="connsiteY25" fmla="*/ 879634 h 879634"/>
              <a:gd name="connsiteX26" fmla="*/ 3773984 w 7935985"/>
              <a:gd name="connsiteY26" fmla="*/ 879634 h 879634"/>
              <a:gd name="connsiteX27" fmla="*/ 3033223 w 7935985"/>
              <a:gd name="connsiteY27" fmla="*/ 879634 h 879634"/>
              <a:gd name="connsiteX28" fmla="*/ 2674601 w 7935985"/>
              <a:gd name="connsiteY28" fmla="*/ 879634 h 879634"/>
              <a:gd name="connsiteX29" fmla="*/ 2086696 w 7935985"/>
              <a:gd name="connsiteY29" fmla="*/ 879634 h 879634"/>
              <a:gd name="connsiteX30" fmla="*/ 1575219 w 7935985"/>
              <a:gd name="connsiteY30" fmla="*/ 879634 h 879634"/>
              <a:gd name="connsiteX31" fmla="*/ 1216596 w 7935985"/>
              <a:gd name="connsiteY31" fmla="*/ 879634 h 879634"/>
              <a:gd name="connsiteX32" fmla="*/ 705119 w 7935985"/>
              <a:gd name="connsiteY32" fmla="*/ 879634 h 879634"/>
              <a:gd name="connsiteX33" fmla="*/ 146609 w 7935985"/>
              <a:gd name="connsiteY33" fmla="*/ 879634 h 879634"/>
              <a:gd name="connsiteX34" fmla="*/ 0 w 7935985"/>
              <a:gd name="connsiteY34" fmla="*/ 733025 h 879634"/>
              <a:gd name="connsiteX35" fmla="*/ 0 w 7935985"/>
              <a:gd name="connsiteY35" fmla="*/ 146609 h 87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35985" h="879634" fill="none" extrusionOk="0">
                <a:moveTo>
                  <a:pt x="0" y="146609"/>
                </a:moveTo>
                <a:cubicBezTo>
                  <a:pt x="-3535" y="83975"/>
                  <a:pt x="52912" y="-19586"/>
                  <a:pt x="146609" y="0"/>
                </a:cubicBezTo>
                <a:cubicBezTo>
                  <a:pt x="357750" y="-4499"/>
                  <a:pt x="489338" y="49523"/>
                  <a:pt x="810942" y="0"/>
                </a:cubicBezTo>
                <a:cubicBezTo>
                  <a:pt x="1132546" y="-49523"/>
                  <a:pt x="1022588" y="28158"/>
                  <a:pt x="1169564" y="0"/>
                </a:cubicBezTo>
                <a:cubicBezTo>
                  <a:pt x="1316540" y="-28158"/>
                  <a:pt x="1492905" y="42875"/>
                  <a:pt x="1604614" y="0"/>
                </a:cubicBezTo>
                <a:cubicBezTo>
                  <a:pt x="1716323" y="-42875"/>
                  <a:pt x="1908544" y="42586"/>
                  <a:pt x="2192519" y="0"/>
                </a:cubicBezTo>
                <a:cubicBezTo>
                  <a:pt x="2476495" y="-42586"/>
                  <a:pt x="2425225" y="15514"/>
                  <a:pt x="2551141" y="0"/>
                </a:cubicBezTo>
                <a:cubicBezTo>
                  <a:pt x="2677057" y="-15514"/>
                  <a:pt x="2833088" y="54235"/>
                  <a:pt x="3062619" y="0"/>
                </a:cubicBezTo>
                <a:cubicBezTo>
                  <a:pt x="3292150" y="-54235"/>
                  <a:pt x="3494208" y="9360"/>
                  <a:pt x="3650524" y="0"/>
                </a:cubicBezTo>
                <a:cubicBezTo>
                  <a:pt x="3806840" y="-9360"/>
                  <a:pt x="3960988" y="51166"/>
                  <a:pt x="4238429" y="0"/>
                </a:cubicBezTo>
                <a:cubicBezTo>
                  <a:pt x="4515871" y="-51166"/>
                  <a:pt x="4472404" y="33874"/>
                  <a:pt x="4597051" y="0"/>
                </a:cubicBezTo>
                <a:cubicBezTo>
                  <a:pt x="4721698" y="-33874"/>
                  <a:pt x="5003871" y="81683"/>
                  <a:pt x="5337812" y="0"/>
                </a:cubicBezTo>
                <a:cubicBezTo>
                  <a:pt x="5671753" y="-81683"/>
                  <a:pt x="5622657" y="48431"/>
                  <a:pt x="5772861" y="0"/>
                </a:cubicBezTo>
                <a:cubicBezTo>
                  <a:pt x="5923065" y="-48431"/>
                  <a:pt x="6235363" y="4873"/>
                  <a:pt x="6513622" y="0"/>
                </a:cubicBezTo>
                <a:cubicBezTo>
                  <a:pt x="6791881" y="-4873"/>
                  <a:pt x="7028329" y="88869"/>
                  <a:pt x="7254382" y="0"/>
                </a:cubicBezTo>
                <a:cubicBezTo>
                  <a:pt x="7480435" y="-88869"/>
                  <a:pt x="7601274" y="27821"/>
                  <a:pt x="7789376" y="0"/>
                </a:cubicBezTo>
                <a:cubicBezTo>
                  <a:pt x="7860757" y="10863"/>
                  <a:pt x="7951585" y="81309"/>
                  <a:pt x="7935985" y="146609"/>
                </a:cubicBezTo>
                <a:cubicBezTo>
                  <a:pt x="7947434" y="300060"/>
                  <a:pt x="7874406" y="476402"/>
                  <a:pt x="7935985" y="733025"/>
                </a:cubicBezTo>
                <a:cubicBezTo>
                  <a:pt x="7923999" y="814165"/>
                  <a:pt x="7877567" y="868780"/>
                  <a:pt x="7789376" y="879634"/>
                </a:cubicBezTo>
                <a:cubicBezTo>
                  <a:pt x="7573784" y="924446"/>
                  <a:pt x="7464842" y="873602"/>
                  <a:pt x="7354326" y="879634"/>
                </a:cubicBezTo>
                <a:cubicBezTo>
                  <a:pt x="7243810" y="885666"/>
                  <a:pt x="7087636" y="858658"/>
                  <a:pt x="6995704" y="879634"/>
                </a:cubicBezTo>
                <a:cubicBezTo>
                  <a:pt x="6903772" y="900610"/>
                  <a:pt x="6617572" y="825242"/>
                  <a:pt x="6407799" y="879634"/>
                </a:cubicBezTo>
                <a:cubicBezTo>
                  <a:pt x="6198026" y="934026"/>
                  <a:pt x="6124464" y="867733"/>
                  <a:pt x="5972749" y="879634"/>
                </a:cubicBezTo>
                <a:cubicBezTo>
                  <a:pt x="5821034" y="891535"/>
                  <a:pt x="5546318" y="810664"/>
                  <a:pt x="5384844" y="879634"/>
                </a:cubicBezTo>
                <a:cubicBezTo>
                  <a:pt x="5223371" y="948604"/>
                  <a:pt x="4858548" y="822235"/>
                  <a:pt x="4720511" y="879634"/>
                </a:cubicBezTo>
                <a:cubicBezTo>
                  <a:pt x="4582474" y="937033"/>
                  <a:pt x="4330337" y="843867"/>
                  <a:pt x="4209034" y="879634"/>
                </a:cubicBezTo>
                <a:cubicBezTo>
                  <a:pt x="4087731" y="915401"/>
                  <a:pt x="3861168" y="867528"/>
                  <a:pt x="3773984" y="879634"/>
                </a:cubicBezTo>
                <a:cubicBezTo>
                  <a:pt x="3686800" y="891740"/>
                  <a:pt x="3197950" y="850923"/>
                  <a:pt x="3033223" y="879634"/>
                </a:cubicBezTo>
                <a:cubicBezTo>
                  <a:pt x="2868496" y="908345"/>
                  <a:pt x="2816385" y="843942"/>
                  <a:pt x="2674601" y="879634"/>
                </a:cubicBezTo>
                <a:cubicBezTo>
                  <a:pt x="2532817" y="915326"/>
                  <a:pt x="2319088" y="854099"/>
                  <a:pt x="2086696" y="879634"/>
                </a:cubicBezTo>
                <a:cubicBezTo>
                  <a:pt x="1854304" y="905169"/>
                  <a:pt x="1722948" y="869878"/>
                  <a:pt x="1575219" y="879634"/>
                </a:cubicBezTo>
                <a:cubicBezTo>
                  <a:pt x="1427490" y="889390"/>
                  <a:pt x="1335201" y="868732"/>
                  <a:pt x="1216596" y="879634"/>
                </a:cubicBezTo>
                <a:cubicBezTo>
                  <a:pt x="1097991" y="890536"/>
                  <a:pt x="950865" y="838371"/>
                  <a:pt x="705119" y="879634"/>
                </a:cubicBezTo>
                <a:cubicBezTo>
                  <a:pt x="459373" y="920897"/>
                  <a:pt x="278866" y="815115"/>
                  <a:pt x="146609" y="879634"/>
                </a:cubicBezTo>
                <a:cubicBezTo>
                  <a:pt x="87525" y="873440"/>
                  <a:pt x="1423" y="815494"/>
                  <a:pt x="0" y="733025"/>
                </a:cubicBezTo>
                <a:cubicBezTo>
                  <a:pt x="-12701" y="563552"/>
                  <a:pt x="34790" y="294626"/>
                  <a:pt x="0" y="146609"/>
                </a:cubicBezTo>
                <a:close/>
              </a:path>
              <a:path w="7935985" h="879634" stroke="0" extrusionOk="0">
                <a:moveTo>
                  <a:pt x="0" y="146609"/>
                </a:moveTo>
                <a:cubicBezTo>
                  <a:pt x="9200" y="60888"/>
                  <a:pt x="60266" y="2908"/>
                  <a:pt x="146609" y="0"/>
                </a:cubicBezTo>
                <a:cubicBezTo>
                  <a:pt x="308585" y="-2355"/>
                  <a:pt x="383693" y="2120"/>
                  <a:pt x="505231" y="0"/>
                </a:cubicBezTo>
                <a:cubicBezTo>
                  <a:pt x="626769" y="-2120"/>
                  <a:pt x="975395" y="53086"/>
                  <a:pt x="1169564" y="0"/>
                </a:cubicBezTo>
                <a:cubicBezTo>
                  <a:pt x="1363733" y="-53086"/>
                  <a:pt x="1393080" y="32478"/>
                  <a:pt x="1604614" y="0"/>
                </a:cubicBezTo>
                <a:cubicBezTo>
                  <a:pt x="1816148" y="-32478"/>
                  <a:pt x="2116232" y="16699"/>
                  <a:pt x="2345374" y="0"/>
                </a:cubicBezTo>
                <a:cubicBezTo>
                  <a:pt x="2574516" y="-16699"/>
                  <a:pt x="2728319" y="55347"/>
                  <a:pt x="2933279" y="0"/>
                </a:cubicBezTo>
                <a:cubicBezTo>
                  <a:pt x="3138240" y="-55347"/>
                  <a:pt x="3191179" y="24489"/>
                  <a:pt x="3444757" y="0"/>
                </a:cubicBezTo>
                <a:cubicBezTo>
                  <a:pt x="3698335" y="-24489"/>
                  <a:pt x="3657559" y="5276"/>
                  <a:pt x="3803379" y="0"/>
                </a:cubicBezTo>
                <a:cubicBezTo>
                  <a:pt x="3949199" y="-5276"/>
                  <a:pt x="4071549" y="10124"/>
                  <a:pt x="4238429" y="0"/>
                </a:cubicBezTo>
                <a:cubicBezTo>
                  <a:pt x="4405309" y="-10124"/>
                  <a:pt x="4455125" y="37315"/>
                  <a:pt x="4597051" y="0"/>
                </a:cubicBezTo>
                <a:cubicBezTo>
                  <a:pt x="4738977" y="-37315"/>
                  <a:pt x="5141065" y="26347"/>
                  <a:pt x="5337812" y="0"/>
                </a:cubicBezTo>
                <a:cubicBezTo>
                  <a:pt x="5534559" y="-26347"/>
                  <a:pt x="5862280" y="22543"/>
                  <a:pt x="6002144" y="0"/>
                </a:cubicBezTo>
                <a:cubicBezTo>
                  <a:pt x="6142008" y="-22543"/>
                  <a:pt x="6533038" y="72161"/>
                  <a:pt x="6666477" y="0"/>
                </a:cubicBezTo>
                <a:cubicBezTo>
                  <a:pt x="6799916" y="-72161"/>
                  <a:pt x="6941341" y="29490"/>
                  <a:pt x="7177955" y="0"/>
                </a:cubicBezTo>
                <a:cubicBezTo>
                  <a:pt x="7414569" y="-29490"/>
                  <a:pt x="7615861" y="1160"/>
                  <a:pt x="7789376" y="0"/>
                </a:cubicBezTo>
                <a:cubicBezTo>
                  <a:pt x="7861189" y="5268"/>
                  <a:pt x="7932021" y="79763"/>
                  <a:pt x="7935985" y="146609"/>
                </a:cubicBezTo>
                <a:cubicBezTo>
                  <a:pt x="8001230" y="315637"/>
                  <a:pt x="7935762" y="444211"/>
                  <a:pt x="7935985" y="733025"/>
                </a:cubicBezTo>
                <a:cubicBezTo>
                  <a:pt x="7935847" y="816330"/>
                  <a:pt x="7869375" y="875338"/>
                  <a:pt x="7789376" y="879634"/>
                </a:cubicBezTo>
                <a:cubicBezTo>
                  <a:pt x="7566552" y="908825"/>
                  <a:pt x="7373314" y="842788"/>
                  <a:pt x="7048616" y="879634"/>
                </a:cubicBezTo>
                <a:cubicBezTo>
                  <a:pt x="6723918" y="916480"/>
                  <a:pt x="6741710" y="851886"/>
                  <a:pt x="6537138" y="879634"/>
                </a:cubicBezTo>
                <a:cubicBezTo>
                  <a:pt x="6332566" y="907382"/>
                  <a:pt x="6156073" y="809755"/>
                  <a:pt x="5872805" y="879634"/>
                </a:cubicBezTo>
                <a:cubicBezTo>
                  <a:pt x="5589537" y="949513"/>
                  <a:pt x="5570849" y="870024"/>
                  <a:pt x="5437755" y="879634"/>
                </a:cubicBezTo>
                <a:cubicBezTo>
                  <a:pt x="5304661" y="889244"/>
                  <a:pt x="5033056" y="852533"/>
                  <a:pt x="4926278" y="879634"/>
                </a:cubicBezTo>
                <a:cubicBezTo>
                  <a:pt x="4819500" y="906735"/>
                  <a:pt x="4531899" y="864190"/>
                  <a:pt x="4261945" y="879634"/>
                </a:cubicBezTo>
                <a:cubicBezTo>
                  <a:pt x="3991991" y="895078"/>
                  <a:pt x="3801700" y="814685"/>
                  <a:pt x="3597612" y="879634"/>
                </a:cubicBezTo>
                <a:cubicBezTo>
                  <a:pt x="3393524" y="944583"/>
                  <a:pt x="3317351" y="832565"/>
                  <a:pt x="3086135" y="879634"/>
                </a:cubicBezTo>
                <a:cubicBezTo>
                  <a:pt x="2854919" y="926703"/>
                  <a:pt x="2635208" y="844596"/>
                  <a:pt x="2421802" y="879634"/>
                </a:cubicBezTo>
                <a:cubicBezTo>
                  <a:pt x="2208396" y="914672"/>
                  <a:pt x="2006954" y="819670"/>
                  <a:pt x="1833897" y="879634"/>
                </a:cubicBezTo>
                <a:cubicBezTo>
                  <a:pt x="1660841" y="939598"/>
                  <a:pt x="1420906" y="831610"/>
                  <a:pt x="1245992" y="879634"/>
                </a:cubicBezTo>
                <a:cubicBezTo>
                  <a:pt x="1071079" y="927658"/>
                  <a:pt x="986738" y="877962"/>
                  <a:pt x="810942" y="879634"/>
                </a:cubicBezTo>
                <a:cubicBezTo>
                  <a:pt x="635146" y="881306"/>
                  <a:pt x="310214" y="834579"/>
                  <a:pt x="146609" y="879634"/>
                </a:cubicBezTo>
                <a:cubicBezTo>
                  <a:pt x="56695" y="862401"/>
                  <a:pt x="-8118" y="798314"/>
                  <a:pt x="0" y="733025"/>
                </a:cubicBezTo>
                <a:cubicBezTo>
                  <a:pt x="-22253" y="470537"/>
                  <a:pt x="4538" y="401954"/>
                  <a:pt x="0" y="14660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61998945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000" b="1" dirty="0"/>
              <a:t>كيف ينطق الصوت الناقص ؟ </a:t>
            </a:r>
          </a:p>
          <a:p>
            <a:pPr algn="ctr"/>
            <a:r>
              <a:rPr lang="ar-AE" sz="2000" b="1" dirty="0"/>
              <a:t>وكيف يكتب ؟ </a:t>
            </a:r>
          </a:p>
          <a:p>
            <a:pPr algn="ctr"/>
            <a:r>
              <a:rPr lang="ar-AE" sz="2000" b="1" dirty="0"/>
              <a:t>وماذا يسمى ؟</a:t>
            </a:r>
            <a:endParaRPr lang="en-AE" sz="2000" b="1" dirty="0"/>
          </a:p>
        </p:txBody>
      </p:sp>
    </p:spTree>
    <p:extLst>
      <p:ext uri="{BB962C8B-B14F-4D97-AF65-F5344CB8AC3E}">
        <p14:creationId xmlns:p14="http://schemas.microsoft.com/office/powerpoint/2010/main" val="5317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60136B-485E-4CEC-B408-A8E8082B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96C91BB-B88C-4253-AFFF-B7D028942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60296E-5432-409A-8C3C-ABA40ADC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690" y="4561304"/>
            <a:ext cx="1262584" cy="10656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DB12941-ACCD-4D8C-BDD6-1FC32F53ABCB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</a:t>
            </a:r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8F08DD-5294-456D-AC86-C82BDBAC8C14}"/>
              </a:ext>
            </a:extLst>
          </p:cNvPr>
          <p:cNvSpPr/>
          <p:nvPr/>
        </p:nvSpPr>
        <p:spPr>
          <a:xfrm>
            <a:off x="3656714" y="1660130"/>
            <a:ext cx="43909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13800" b="1" cap="none" spc="0" dirty="0">
                <a:ln w="0"/>
                <a:solidFill>
                  <a:srgbClr val="5F94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مَـــدْ الياء</a:t>
            </a:r>
            <a:endParaRPr lang="en-US" sz="13800" b="1" cap="none" spc="0" dirty="0">
              <a:ln w="0"/>
              <a:solidFill>
                <a:srgbClr val="5F94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259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60136B-485E-4CEC-B408-A8E8082B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84054"/>
            <a:ext cx="12192000" cy="127394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96C91BB-B88C-4253-AFFF-B7D028942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0458" y="4177248"/>
            <a:ext cx="2161205" cy="144975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C60296E-5432-409A-8C3C-ABA40ADC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690" y="4561304"/>
            <a:ext cx="1262584" cy="1065696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DB12941-ACCD-4D8C-BDD6-1FC32F53ABCB}"/>
              </a:ext>
            </a:extLst>
          </p:cNvPr>
          <p:cNvSpPr/>
          <p:nvPr/>
        </p:nvSpPr>
        <p:spPr>
          <a:xfrm>
            <a:off x="0" y="143561"/>
            <a:ext cx="2055770" cy="611041"/>
          </a:xfrm>
          <a:custGeom>
            <a:avLst/>
            <a:gdLst>
              <a:gd name="connsiteX0" fmla="*/ 0 w 2055770"/>
              <a:gd name="connsiteY0" fmla="*/ 0 h 611041"/>
              <a:gd name="connsiteX1" fmla="*/ 1679228 w 2055770"/>
              <a:gd name="connsiteY1" fmla="*/ 0 h 611041"/>
              <a:gd name="connsiteX2" fmla="*/ 2055770 w 2055770"/>
              <a:gd name="connsiteY2" fmla="*/ 305521 h 611041"/>
              <a:gd name="connsiteX3" fmla="*/ 1679228 w 2055770"/>
              <a:gd name="connsiteY3" fmla="*/ 611041 h 611041"/>
              <a:gd name="connsiteX4" fmla="*/ 0 w 2055770"/>
              <a:gd name="connsiteY4" fmla="*/ 611041 h 611041"/>
              <a:gd name="connsiteX5" fmla="*/ 0 w 2055770"/>
              <a:gd name="connsiteY5" fmla="*/ 0 h 61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770" h="611041" fill="none" extrusionOk="0">
                <a:moveTo>
                  <a:pt x="0" y="0"/>
                </a:moveTo>
                <a:cubicBezTo>
                  <a:pt x="225781" y="-118873"/>
                  <a:pt x="1037068" y="123664"/>
                  <a:pt x="1679228" y="0"/>
                </a:cubicBezTo>
                <a:cubicBezTo>
                  <a:pt x="1785323" y="47722"/>
                  <a:pt x="1864785" y="194623"/>
                  <a:pt x="2055770" y="305521"/>
                </a:cubicBezTo>
                <a:cubicBezTo>
                  <a:pt x="1987781" y="339198"/>
                  <a:pt x="1797879" y="528738"/>
                  <a:pt x="1679228" y="611041"/>
                </a:cubicBezTo>
                <a:cubicBezTo>
                  <a:pt x="1402332" y="614915"/>
                  <a:pt x="719679" y="595755"/>
                  <a:pt x="0" y="611041"/>
                </a:cubicBezTo>
                <a:cubicBezTo>
                  <a:pt x="11955" y="391729"/>
                  <a:pt x="-19977" y="264480"/>
                  <a:pt x="0" y="0"/>
                </a:cubicBezTo>
                <a:close/>
              </a:path>
              <a:path w="2055770" h="611041" stroke="0" extrusionOk="0">
                <a:moveTo>
                  <a:pt x="0" y="0"/>
                </a:moveTo>
                <a:cubicBezTo>
                  <a:pt x="546554" y="-129798"/>
                  <a:pt x="1434139" y="-45033"/>
                  <a:pt x="1679228" y="0"/>
                </a:cubicBezTo>
                <a:cubicBezTo>
                  <a:pt x="1845430" y="91037"/>
                  <a:pt x="1969231" y="198934"/>
                  <a:pt x="2055770" y="305521"/>
                </a:cubicBezTo>
                <a:cubicBezTo>
                  <a:pt x="1999909" y="320751"/>
                  <a:pt x="1816879" y="495911"/>
                  <a:pt x="1679228" y="611041"/>
                </a:cubicBezTo>
                <a:cubicBezTo>
                  <a:pt x="892004" y="659574"/>
                  <a:pt x="745820" y="612560"/>
                  <a:pt x="0" y="611041"/>
                </a:cubicBezTo>
                <a:cubicBezTo>
                  <a:pt x="1909" y="484119"/>
                  <a:pt x="29452" y="230121"/>
                  <a:pt x="0" y="0"/>
                </a:cubicBezTo>
                <a:close/>
              </a:path>
            </a:pathLst>
          </a:custGeom>
          <a:solidFill>
            <a:srgbClr val="E7FFCC"/>
          </a:solidFill>
          <a:ln>
            <a:solidFill>
              <a:srgbClr val="5F945F"/>
            </a:solidFill>
            <a:extLst>
              <a:ext uri="{C807C97D-BFC1-408E-A445-0C87EB9F89A2}">
                <ask:lineSketchStyleProps xmlns:ask="http://schemas.microsoft.com/office/drawing/2018/sketchyshapes" sd="3052652599">
                  <a:prstGeom prst="homePlate">
                    <a:avLst>
                      <a:gd name="adj" fmla="val 6162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CA785-13DA-4BE2-BACB-612EF6B59BE2}"/>
              </a:ext>
            </a:extLst>
          </p:cNvPr>
          <p:cNvSpPr txBox="1"/>
          <p:nvPr/>
        </p:nvSpPr>
        <p:spPr>
          <a:xfrm>
            <a:off x="768191" y="875179"/>
            <a:ext cx="9915180" cy="3477875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AE" sz="36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نواتج التعلم ( ماذا سنتعلم ) : 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AE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يتعرف المتعلم مد الياء . 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AE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ينطق ويحدد  المتعلم حرف بالأصوات  الطويلة ( مد الألف – مد الياء -مد الواو ) . 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AE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يكتب الحروف بحركاتها القصيرة والطويلة مراعياً قواعد الخط .  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904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134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26</cp:revision>
  <dcterms:created xsi:type="dcterms:W3CDTF">2021-09-19T04:32:32Z</dcterms:created>
  <dcterms:modified xsi:type="dcterms:W3CDTF">2021-09-20T12:13:51Z</dcterms:modified>
</cp:coreProperties>
</file>