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2" r:id="rId5"/>
    <p:sldMasterId id="2147483720" r:id="rId6"/>
    <p:sldMasterId id="2147483738" r:id="rId7"/>
    <p:sldMasterId id="2147483756" r:id="rId8"/>
    <p:sldMasterId id="2147483774" r:id="rId9"/>
    <p:sldMasterId id="2147483786" r:id="rId10"/>
    <p:sldMasterId id="2147483798" r:id="rId11"/>
    <p:sldMasterId id="2147483810" r:id="rId12"/>
    <p:sldMasterId id="2147483822" r:id="rId13"/>
  </p:sldMasterIdLst>
  <p:notesMasterIdLst>
    <p:notesMasterId r:id="rId41"/>
  </p:notesMasterIdLst>
  <p:sldIdLst>
    <p:sldId id="275" r:id="rId14"/>
    <p:sldId id="276" r:id="rId15"/>
    <p:sldId id="277" r:id="rId16"/>
    <p:sldId id="278" r:id="rId17"/>
    <p:sldId id="279" r:id="rId18"/>
    <p:sldId id="284" r:id="rId19"/>
    <p:sldId id="258" r:id="rId20"/>
    <p:sldId id="261" r:id="rId21"/>
    <p:sldId id="259" r:id="rId22"/>
    <p:sldId id="280" r:id="rId23"/>
    <p:sldId id="262" r:id="rId24"/>
    <p:sldId id="263" r:id="rId25"/>
    <p:sldId id="264" r:id="rId26"/>
    <p:sldId id="265" r:id="rId27"/>
    <p:sldId id="266" r:id="rId28"/>
    <p:sldId id="267" r:id="rId29"/>
    <p:sldId id="281" r:id="rId30"/>
    <p:sldId id="268" r:id="rId31"/>
    <p:sldId id="270" r:id="rId32"/>
    <p:sldId id="271" r:id="rId33"/>
    <p:sldId id="272" r:id="rId34"/>
    <p:sldId id="273" r:id="rId35"/>
    <p:sldId id="274" r:id="rId36"/>
    <p:sldId id="257" r:id="rId37"/>
    <p:sldId id="282" r:id="rId38"/>
    <p:sldId id="283" r:id="rId39"/>
    <p:sldId id="25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BD61E-3000-467F-B715-287C03A9D6A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07FAE-578D-4B77-801A-A0AC2AC1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1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9540-5D05-418F-8959-97FB29D0463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6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8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151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98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525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908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897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319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48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974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961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664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04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59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249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652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767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699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549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223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96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382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9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516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06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6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1pPr>
            <a:lvl2pPr marL="485357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970714" indent="0">
              <a:buNone/>
              <a:defRPr sz="1704">
                <a:solidFill>
                  <a:schemeClr val="tx1">
                    <a:tint val="75000"/>
                  </a:schemeClr>
                </a:solidFill>
              </a:defRPr>
            </a:lvl3pPr>
            <a:lvl4pPr marL="145607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941427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426784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91214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3397498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882855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446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83"/>
            </a:lvl1pPr>
            <a:lvl2pPr>
              <a:defRPr sz="2557"/>
            </a:lvl2pPr>
            <a:lvl3pPr>
              <a:defRPr sz="2131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83"/>
            </a:lvl1pPr>
            <a:lvl2pPr>
              <a:defRPr sz="2557"/>
            </a:lvl2pPr>
            <a:lvl3pPr>
              <a:defRPr sz="2131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235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557" b="1"/>
            </a:lvl1pPr>
            <a:lvl2pPr marL="485357" indent="0">
              <a:buNone/>
              <a:defRPr sz="2131" b="1"/>
            </a:lvl2pPr>
            <a:lvl3pPr marL="970714" indent="0">
              <a:buNone/>
              <a:defRPr sz="1875" b="1"/>
            </a:lvl3pPr>
            <a:lvl4pPr marL="1456071" indent="0">
              <a:buNone/>
              <a:defRPr sz="1704" b="1"/>
            </a:lvl4pPr>
            <a:lvl5pPr marL="1941427" indent="0">
              <a:buNone/>
              <a:defRPr sz="1704" b="1"/>
            </a:lvl5pPr>
            <a:lvl6pPr marL="2426784" indent="0">
              <a:buNone/>
              <a:defRPr sz="1704" b="1"/>
            </a:lvl6pPr>
            <a:lvl7pPr marL="2912141" indent="0">
              <a:buNone/>
              <a:defRPr sz="1704" b="1"/>
            </a:lvl7pPr>
            <a:lvl8pPr marL="3397498" indent="0">
              <a:buNone/>
              <a:defRPr sz="1704" b="1"/>
            </a:lvl8pPr>
            <a:lvl9pPr marL="3882855" indent="0">
              <a:buNone/>
              <a:defRPr sz="17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557"/>
            </a:lvl1pPr>
            <a:lvl2pPr>
              <a:defRPr sz="2131"/>
            </a:lvl2pPr>
            <a:lvl3pPr>
              <a:defRPr sz="1875"/>
            </a:lvl3pPr>
            <a:lvl4pPr>
              <a:defRPr sz="1704"/>
            </a:lvl4pPr>
            <a:lvl5pPr>
              <a:defRPr sz="1704"/>
            </a:lvl5pPr>
            <a:lvl6pPr>
              <a:defRPr sz="1704"/>
            </a:lvl6pPr>
            <a:lvl7pPr>
              <a:defRPr sz="1704"/>
            </a:lvl7pPr>
            <a:lvl8pPr>
              <a:defRPr sz="1704"/>
            </a:lvl8pPr>
            <a:lvl9pPr>
              <a:defRPr sz="17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557" b="1"/>
            </a:lvl1pPr>
            <a:lvl2pPr marL="485357" indent="0">
              <a:buNone/>
              <a:defRPr sz="2131" b="1"/>
            </a:lvl2pPr>
            <a:lvl3pPr marL="970714" indent="0">
              <a:buNone/>
              <a:defRPr sz="1875" b="1"/>
            </a:lvl3pPr>
            <a:lvl4pPr marL="1456071" indent="0">
              <a:buNone/>
              <a:defRPr sz="1704" b="1"/>
            </a:lvl4pPr>
            <a:lvl5pPr marL="1941427" indent="0">
              <a:buNone/>
              <a:defRPr sz="1704" b="1"/>
            </a:lvl5pPr>
            <a:lvl6pPr marL="2426784" indent="0">
              <a:buNone/>
              <a:defRPr sz="1704" b="1"/>
            </a:lvl6pPr>
            <a:lvl7pPr marL="2912141" indent="0">
              <a:buNone/>
              <a:defRPr sz="1704" b="1"/>
            </a:lvl7pPr>
            <a:lvl8pPr marL="3397498" indent="0">
              <a:buNone/>
              <a:defRPr sz="1704" b="1"/>
            </a:lvl8pPr>
            <a:lvl9pPr marL="3882855" indent="0">
              <a:buNone/>
              <a:defRPr sz="17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557"/>
            </a:lvl1pPr>
            <a:lvl2pPr>
              <a:defRPr sz="2131"/>
            </a:lvl2pPr>
            <a:lvl3pPr>
              <a:defRPr sz="1875"/>
            </a:lvl3pPr>
            <a:lvl4pPr>
              <a:defRPr sz="1704"/>
            </a:lvl4pPr>
            <a:lvl5pPr>
              <a:defRPr sz="1704"/>
            </a:lvl5pPr>
            <a:lvl6pPr>
              <a:defRPr sz="1704"/>
            </a:lvl6pPr>
            <a:lvl7pPr>
              <a:defRPr sz="1704"/>
            </a:lvl7pPr>
            <a:lvl8pPr>
              <a:defRPr sz="1704"/>
            </a:lvl8pPr>
            <a:lvl9pPr>
              <a:defRPr sz="17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291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594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93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13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409"/>
            </a:lvl1pPr>
            <a:lvl2pPr>
              <a:defRPr sz="2983"/>
            </a:lvl2pPr>
            <a:lvl3pPr>
              <a:defRPr sz="255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49"/>
            </a:lvl1pPr>
            <a:lvl2pPr marL="485357" indent="0">
              <a:buNone/>
              <a:defRPr sz="1278"/>
            </a:lvl2pPr>
            <a:lvl3pPr marL="970714" indent="0">
              <a:buNone/>
              <a:defRPr sz="1023"/>
            </a:lvl3pPr>
            <a:lvl4pPr marL="1456071" indent="0">
              <a:buNone/>
              <a:defRPr sz="937"/>
            </a:lvl4pPr>
            <a:lvl5pPr marL="1941427" indent="0">
              <a:buNone/>
              <a:defRPr sz="937"/>
            </a:lvl5pPr>
            <a:lvl6pPr marL="2426784" indent="0">
              <a:buNone/>
              <a:defRPr sz="937"/>
            </a:lvl6pPr>
            <a:lvl7pPr marL="2912141" indent="0">
              <a:buNone/>
              <a:defRPr sz="937"/>
            </a:lvl7pPr>
            <a:lvl8pPr marL="3397498" indent="0">
              <a:buNone/>
              <a:defRPr sz="937"/>
            </a:lvl8pPr>
            <a:lvl9pPr marL="3882855" indent="0">
              <a:buNone/>
              <a:defRPr sz="93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437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13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409"/>
            </a:lvl1pPr>
            <a:lvl2pPr marL="485357" indent="0">
              <a:buNone/>
              <a:defRPr sz="2983"/>
            </a:lvl2pPr>
            <a:lvl3pPr marL="970714" indent="0">
              <a:buNone/>
              <a:defRPr sz="2557"/>
            </a:lvl3pPr>
            <a:lvl4pPr marL="1456071" indent="0">
              <a:buNone/>
              <a:defRPr sz="2131"/>
            </a:lvl4pPr>
            <a:lvl5pPr marL="1941427" indent="0">
              <a:buNone/>
              <a:defRPr sz="2131"/>
            </a:lvl5pPr>
            <a:lvl6pPr marL="2426784" indent="0">
              <a:buNone/>
              <a:defRPr sz="2131"/>
            </a:lvl6pPr>
            <a:lvl7pPr marL="2912141" indent="0">
              <a:buNone/>
              <a:defRPr sz="2131"/>
            </a:lvl7pPr>
            <a:lvl8pPr marL="3397498" indent="0">
              <a:buNone/>
              <a:defRPr sz="2131"/>
            </a:lvl8pPr>
            <a:lvl9pPr marL="3882855" indent="0">
              <a:buNone/>
              <a:defRPr sz="21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49"/>
            </a:lvl1pPr>
            <a:lvl2pPr marL="485357" indent="0">
              <a:buNone/>
              <a:defRPr sz="1278"/>
            </a:lvl2pPr>
            <a:lvl3pPr marL="970714" indent="0">
              <a:buNone/>
              <a:defRPr sz="1023"/>
            </a:lvl3pPr>
            <a:lvl4pPr marL="1456071" indent="0">
              <a:buNone/>
              <a:defRPr sz="937"/>
            </a:lvl4pPr>
            <a:lvl5pPr marL="1941427" indent="0">
              <a:buNone/>
              <a:defRPr sz="937"/>
            </a:lvl5pPr>
            <a:lvl6pPr marL="2426784" indent="0">
              <a:buNone/>
              <a:defRPr sz="937"/>
            </a:lvl6pPr>
            <a:lvl7pPr marL="2912141" indent="0">
              <a:buNone/>
              <a:defRPr sz="937"/>
            </a:lvl7pPr>
            <a:lvl8pPr marL="3397498" indent="0">
              <a:buNone/>
              <a:defRPr sz="937"/>
            </a:lvl8pPr>
            <a:lvl9pPr marL="3882855" indent="0">
              <a:buNone/>
              <a:defRPr sz="93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071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406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18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209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136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2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22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719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4" indent="0">
              <a:buNone/>
              <a:defRPr sz="1800" b="1"/>
            </a:lvl3pPr>
            <a:lvl4pPr marL="1371561" indent="0">
              <a:buNone/>
              <a:defRPr sz="1600" b="1"/>
            </a:lvl4pPr>
            <a:lvl5pPr marL="1828748" indent="0">
              <a:buNone/>
              <a:defRPr sz="1600" b="1"/>
            </a:lvl5pPr>
            <a:lvl6pPr marL="2285934" indent="0">
              <a:buNone/>
              <a:defRPr sz="1600" b="1"/>
            </a:lvl6pPr>
            <a:lvl7pPr marL="2743122" indent="0">
              <a:buNone/>
              <a:defRPr sz="1600" b="1"/>
            </a:lvl7pPr>
            <a:lvl8pPr marL="3200308" indent="0">
              <a:buNone/>
              <a:defRPr sz="1600" b="1"/>
            </a:lvl8pPr>
            <a:lvl9pPr marL="36574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4" indent="0">
              <a:buNone/>
              <a:defRPr sz="1800" b="1"/>
            </a:lvl3pPr>
            <a:lvl4pPr marL="1371561" indent="0">
              <a:buNone/>
              <a:defRPr sz="1600" b="1"/>
            </a:lvl4pPr>
            <a:lvl5pPr marL="1828748" indent="0">
              <a:buNone/>
              <a:defRPr sz="1600" b="1"/>
            </a:lvl5pPr>
            <a:lvl6pPr marL="2285934" indent="0">
              <a:buNone/>
              <a:defRPr sz="1600" b="1"/>
            </a:lvl6pPr>
            <a:lvl7pPr marL="2743122" indent="0">
              <a:buNone/>
              <a:defRPr sz="1600" b="1"/>
            </a:lvl7pPr>
            <a:lvl8pPr marL="3200308" indent="0">
              <a:buNone/>
              <a:defRPr sz="1600" b="1"/>
            </a:lvl8pPr>
            <a:lvl9pPr marL="36574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717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689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052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4" indent="0">
              <a:buNone/>
              <a:defRPr sz="1000"/>
            </a:lvl3pPr>
            <a:lvl4pPr marL="1371561" indent="0">
              <a:buNone/>
              <a:defRPr sz="900"/>
            </a:lvl4pPr>
            <a:lvl5pPr marL="1828748" indent="0">
              <a:buNone/>
              <a:defRPr sz="900"/>
            </a:lvl5pPr>
            <a:lvl6pPr marL="2285934" indent="0">
              <a:buNone/>
              <a:defRPr sz="900"/>
            </a:lvl6pPr>
            <a:lvl7pPr marL="2743122" indent="0">
              <a:buNone/>
              <a:defRPr sz="900"/>
            </a:lvl7pPr>
            <a:lvl8pPr marL="3200308" indent="0">
              <a:buNone/>
              <a:defRPr sz="900"/>
            </a:lvl8pPr>
            <a:lvl9pPr marL="36574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515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4" indent="0">
              <a:buNone/>
              <a:defRPr sz="2400"/>
            </a:lvl3pPr>
            <a:lvl4pPr marL="1371561" indent="0">
              <a:buNone/>
              <a:defRPr sz="2000"/>
            </a:lvl4pPr>
            <a:lvl5pPr marL="1828748" indent="0">
              <a:buNone/>
              <a:defRPr sz="2000"/>
            </a:lvl5pPr>
            <a:lvl6pPr marL="2285934" indent="0">
              <a:buNone/>
              <a:defRPr sz="2000"/>
            </a:lvl6pPr>
            <a:lvl7pPr marL="2743122" indent="0">
              <a:buNone/>
              <a:defRPr sz="2000"/>
            </a:lvl7pPr>
            <a:lvl8pPr marL="3200308" indent="0">
              <a:buNone/>
              <a:defRPr sz="2000"/>
            </a:lvl8pPr>
            <a:lvl9pPr marL="36574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4" indent="0">
              <a:buNone/>
              <a:defRPr sz="1000"/>
            </a:lvl3pPr>
            <a:lvl4pPr marL="1371561" indent="0">
              <a:buNone/>
              <a:defRPr sz="900"/>
            </a:lvl4pPr>
            <a:lvl5pPr marL="1828748" indent="0">
              <a:buNone/>
              <a:defRPr sz="900"/>
            </a:lvl5pPr>
            <a:lvl6pPr marL="2285934" indent="0">
              <a:buNone/>
              <a:defRPr sz="900"/>
            </a:lvl6pPr>
            <a:lvl7pPr marL="2743122" indent="0">
              <a:buNone/>
              <a:defRPr sz="900"/>
            </a:lvl7pPr>
            <a:lvl8pPr marL="3200308" indent="0">
              <a:buNone/>
              <a:defRPr sz="900"/>
            </a:lvl8pPr>
            <a:lvl9pPr marL="36574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25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99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917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286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442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207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795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627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56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859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2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875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835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070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856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632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35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051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980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949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013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0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600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95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994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291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94"/>
            </a:lvl1pPr>
            <a:lvl2pPr marL="379885" indent="0" algn="ctr">
              <a:buNone/>
              <a:defRPr sz="1662"/>
            </a:lvl2pPr>
            <a:lvl3pPr marL="759770" indent="0" algn="ctr">
              <a:buNone/>
              <a:defRPr sz="1496"/>
            </a:lvl3pPr>
            <a:lvl4pPr marL="1139656" indent="0" algn="ctr">
              <a:buNone/>
              <a:defRPr sz="1329"/>
            </a:lvl4pPr>
            <a:lvl5pPr marL="1519541" indent="0" algn="ctr">
              <a:buNone/>
              <a:defRPr sz="1329"/>
            </a:lvl5pPr>
            <a:lvl6pPr marL="1899426" indent="0" algn="ctr">
              <a:buNone/>
              <a:defRPr sz="1329"/>
            </a:lvl6pPr>
            <a:lvl7pPr marL="2279311" indent="0" algn="ctr">
              <a:buNone/>
              <a:defRPr sz="1329"/>
            </a:lvl7pPr>
            <a:lvl8pPr marL="2659196" indent="0" algn="ctr">
              <a:buNone/>
              <a:defRPr sz="1329"/>
            </a:lvl8pPr>
            <a:lvl9pPr marL="3039082" indent="0" algn="ctr">
              <a:buNone/>
              <a:defRPr sz="1329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503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215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994">
                <a:solidFill>
                  <a:schemeClr val="tx1">
                    <a:tint val="75000"/>
                  </a:schemeClr>
                </a:solidFill>
              </a:defRPr>
            </a:lvl1pPr>
            <a:lvl2pPr marL="379885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759770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3pPr>
            <a:lvl4pPr marL="1139656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4pPr>
            <a:lvl5pPr marL="1519541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5pPr>
            <a:lvl6pPr marL="1899426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6pPr>
            <a:lvl7pPr marL="2279311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7pPr>
            <a:lvl8pPr marL="2659196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8pPr>
            <a:lvl9pPr marL="3039082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405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8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885" indent="0">
              <a:buNone/>
              <a:defRPr sz="1662" b="1"/>
            </a:lvl2pPr>
            <a:lvl3pPr marL="759770" indent="0">
              <a:buNone/>
              <a:defRPr sz="1496" b="1"/>
            </a:lvl3pPr>
            <a:lvl4pPr marL="1139656" indent="0">
              <a:buNone/>
              <a:defRPr sz="1329" b="1"/>
            </a:lvl4pPr>
            <a:lvl5pPr marL="1519541" indent="0">
              <a:buNone/>
              <a:defRPr sz="1329" b="1"/>
            </a:lvl5pPr>
            <a:lvl6pPr marL="1899426" indent="0">
              <a:buNone/>
              <a:defRPr sz="1329" b="1"/>
            </a:lvl6pPr>
            <a:lvl7pPr marL="2279311" indent="0">
              <a:buNone/>
              <a:defRPr sz="1329" b="1"/>
            </a:lvl7pPr>
            <a:lvl8pPr marL="2659196" indent="0">
              <a:buNone/>
              <a:defRPr sz="1329" b="1"/>
            </a:lvl8pPr>
            <a:lvl9pPr marL="3039082" indent="0">
              <a:buNone/>
              <a:defRPr sz="132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994" b="1"/>
            </a:lvl1pPr>
            <a:lvl2pPr marL="379885" indent="0">
              <a:buNone/>
              <a:defRPr sz="1662" b="1"/>
            </a:lvl2pPr>
            <a:lvl3pPr marL="759770" indent="0">
              <a:buNone/>
              <a:defRPr sz="1496" b="1"/>
            </a:lvl3pPr>
            <a:lvl4pPr marL="1139656" indent="0">
              <a:buNone/>
              <a:defRPr sz="1329" b="1"/>
            </a:lvl4pPr>
            <a:lvl5pPr marL="1519541" indent="0">
              <a:buNone/>
              <a:defRPr sz="1329" b="1"/>
            </a:lvl5pPr>
            <a:lvl6pPr marL="1899426" indent="0">
              <a:buNone/>
              <a:defRPr sz="1329" b="1"/>
            </a:lvl6pPr>
            <a:lvl7pPr marL="2279311" indent="0">
              <a:buNone/>
              <a:defRPr sz="1329" b="1"/>
            </a:lvl7pPr>
            <a:lvl8pPr marL="2659196" indent="0">
              <a:buNone/>
              <a:defRPr sz="1329" b="1"/>
            </a:lvl8pPr>
            <a:lvl9pPr marL="3039082" indent="0">
              <a:buNone/>
              <a:defRPr sz="132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47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212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41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47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65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659"/>
            </a:lvl1pPr>
            <a:lvl2pPr>
              <a:defRPr sz="2327"/>
            </a:lvl2pPr>
            <a:lvl3pPr>
              <a:defRPr sz="1994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329"/>
            </a:lvl1pPr>
            <a:lvl2pPr marL="379885" indent="0">
              <a:buNone/>
              <a:defRPr sz="1163"/>
            </a:lvl2pPr>
            <a:lvl3pPr marL="759770" indent="0">
              <a:buNone/>
              <a:defRPr sz="997"/>
            </a:lvl3pPr>
            <a:lvl4pPr marL="1139656" indent="0">
              <a:buNone/>
              <a:defRPr sz="831"/>
            </a:lvl4pPr>
            <a:lvl5pPr marL="1519541" indent="0">
              <a:buNone/>
              <a:defRPr sz="831"/>
            </a:lvl5pPr>
            <a:lvl6pPr marL="1899426" indent="0">
              <a:buNone/>
              <a:defRPr sz="831"/>
            </a:lvl6pPr>
            <a:lvl7pPr marL="2279311" indent="0">
              <a:buNone/>
              <a:defRPr sz="831"/>
            </a:lvl7pPr>
            <a:lvl8pPr marL="2659196" indent="0">
              <a:buNone/>
              <a:defRPr sz="831"/>
            </a:lvl8pPr>
            <a:lvl9pPr marL="3039082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052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65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659"/>
            </a:lvl1pPr>
            <a:lvl2pPr marL="379885" indent="0">
              <a:buNone/>
              <a:defRPr sz="2327"/>
            </a:lvl2pPr>
            <a:lvl3pPr marL="759770" indent="0">
              <a:buNone/>
              <a:defRPr sz="1994"/>
            </a:lvl3pPr>
            <a:lvl4pPr marL="1139656" indent="0">
              <a:buNone/>
              <a:defRPr sz="1662"/>
            </a:lvl4pPr>
            <a:lvl5pPr marL="1519541" indent="0">
              <a:buNone/>
              <a:defRPr sz="1662"/>
            </a:lvl5pPr>
            <a:lvl6pPr marL="1899426" indent="0">
              <a:buNone/>
              <a:defRPr sz="1662"/>
            </a:lvl6pPr>
            <a:lvl7pPr marL="2279311" indent="0">
              <a:buNone/>
              <a:defRPr sz="1662"/>
            </a:lvl7pPr>
            <a:lvl8pPr marL="2659196" indent="0">
              <a:buNone/>
              <a:defRPr sz="1662"/>
            </a:lvl8pPr>
            <a:lvl9pPr marL="3039082" indent="0">
              <a:buNone/>
              <a:defRPr sz="166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329"/>
            </a:lvl1pPr>
            <a:lvl2pPr marL="379885" indent="0">
              <a:buNone/>
              <a:defRPr sz="1163"/>
            </a:lvl2pPr>
            <a:lvl3pPr marL="759770" indent="0">
              <a:buNone/>
              <a:defRPr sz="997"/>
            </a:lvl3pPr>
            <a:lvl4pPr marL="1139656" indent="0">
              <a:buNone/>
              <a:defRPr sz="831"/>
            </a:lvl4pPr>
            <a:lvl5pPr marL="1519541" indent="0">
              <a:buNone/>
              <a:defRPr sz="831"/>
            </a:lvl5pPr>
            <a:lvl6pPr marL="1899426" indent="0">
              <a:buNone/>
              <a:defRPr sz="831"/>
            </a:lvl6pPr>
            <a:lvl7pPr marL="2279311" indent="0">
              <a:buNone/>
              <a:defRPr sz="831"/>
            </a:lvl7pPr>
            <a:lvl8pPr marL="2659196" indent="0">
              <a:buNone/>
              <a:defRPr sz="831"/>
            </a:lvl8pPr>
            <a:lvl9pPr marL="3039082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177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611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60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21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7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9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46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39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5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36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54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3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61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14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97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0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8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90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37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7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08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88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36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42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41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85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37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86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52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02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79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6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3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87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9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64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5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95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84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57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3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69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19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39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10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63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17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3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681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72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67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880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27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095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340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25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90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82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4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0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398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762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7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655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946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599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184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68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6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87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88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191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180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905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299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221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386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05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165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17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0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95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967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60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536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580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247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217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0091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558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11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4B24-2532-44A3-8BB1-7866E8A628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7231-0389-45E1-A2CE-2E8AB886FC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6F03-C583-49BE-9217-B79C34C4833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19928-90DD-4566-9C39-3F5EF74A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4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6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3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0" indent="-342890" algn="l" defTabSz="914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9" indent="-285742" algn="l" defTabSz="9143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5" indent="-228593" algn="l" defTabSz="9143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9" indent="-228593" algn="l" defTabSz="914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3" indent="-228593" algn="l" defTabSz="914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9" indent="-228593" algn="l" defTabSz="9143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6A1EB-3D58-43B1-8F77-327A736F90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8233-30CE-44AE-BDBD-2B61AB09B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A06B-26F2-4642-BCDE-EB7FE133F0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7E54-58B1-440C-A196-C168C17985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1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9770"/>
            <a:fld id="{9052122B-BFAE-491F-AA92-EA17C9D3D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9770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97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9770"/>
            <a:fld id="{85E3EAE2-D227-4592-8DB8-372DE5F5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97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759770" rtl="0" eaLnBrk="1" latinLnBrk="0" hangingPunct="1">
        <a:lnSpc>
          <a:spcPct val="90000"/>
        </a:lnSpc>
        <a:spcBef>
          <a:spcPct val="0"/>
        </a:spcBef>
        <a:buNone/>
        <a:defRPr sz="36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943" indent="-189943" algn="l" defTabSz="759770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2327" kern="1200">
          <a:solidFill>
            <a:schemeClr val="tx1"/>
          </a:solidFill>
          <a:latin typeface="+mn-lt"/>
          <a:ea typeface="+mn-ea"/>
          <a:cs typeface="+mn-cs"/>
        </a:defRPr>
      </a:lvl1pPr>
      <a:lvl2pPr marL="569828" indent="-189943" algn="l" defTabSz="759770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949713" indent="-189943" algn="l" defTabSz="759770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329598" indent="-189943" algn="l" defTabSz="759770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4pPr>
      <a:lvl5pPr marL="1709483" indent="-189943" algn="l" defTabSz="759770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5pPr>
      <a:lvl6pPr marL="2089369" indent="-189943" algn="l" defTabSz="759770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6pPr>
      <a:lvl7pPr marL="2469254" indent="-189943" algn="l" defTabSz="759770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7pPr>
      <a:lvl8pPr marL="2849139" indent="-189943" algn="l" defTabSz="759770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8pPr>
      <a:lvl9pPr marL="3229024" indent="-189943" algn="l" defTabSz="759770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770" rtl="0" eaLnBrk="1" latinLnBrk="0" hangingPunct="1">
        <a:defRPr sz="1496" kern="1200">
          <a:solidFill>
            <a:schemeClr val="tx1"/>
          </a:solidFill>
          <a:latin typeface="+mn-lt"/>
          <a:ea typeface="+mn-ea"/>
          <a:cs typeface="+mn-cs"/>
        </a:defRPr>
      </a:lvl1pPr>
      <a:lvl2pPr marL="379885" algn="l" defTabSz="759770" rtl="0" eaLnBrk="1" latinLnBrk="0" hangingPunct="1">
        <a:defRPr sz="1496" kern="1200">
          <a:solidFill>
            <a:schemeClr val="tx1"/>
          </a:solidFill>
          <a:latin typeface="+mn-lt"/>
          <a:ea typeface="+mn-ea"/>
          <a:cs typeface="+mn-cs"/>
        </a:defRPr>
      </a:lvl2pPr>
      <a:lvl3pPr marL="759770" algn="l" defTabSz="759770" rtl="0" eaLnBrk="1" latinLnBrk="0" hangingPunct="1"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39656" algn="l" defTabSz="759770" rtl="0" eaLnBrk="1" latinLnBrk="0" hangingPunct="1">
        <a:defRPr sz="1496" kern="1200">
          <a:solidFill>
            <a:schemeClr val="tx1"/>
          </a:solidFill>
          <a:latin typeface="+mn-lt"/>
          <a:ea typeface="+mn-ea"/>
          <a:cs typeface="+mn-cs"/>
        </a:defRPr>
      </a:lvl4pPr>
      <a:lvl5pPr marL="1519541" algn="l" defTabSz="759770" rtl="0" eaLnBrk="1" latinLnBrk="0" hangingPunct="1">
        <a:defRPr sz="1496" kern="1200">
          <a:solidFill>
            <a:schemeClr val="tx1"/>
          </a:solidFill>
          <a:latin typeface="+mn-lt"/>
          <a:ea typeface="+mn-ea"/>
          <a:cs typeface="+mn-cs"/>
        </a:defRPr>
      </a:lvl5pPr>
      <a:lvl6pPr marL="1899426" algn="l" defTabSz="759770" rtl="0" eaLnBrk="1" latinLnBrk="0" hangingPunct="1">
        <a:defRPr sz="1496" kern="1200">
          <a:solidFill>
            <a:schemeClr val="tx1"/>
          </a:solidFill>
          <a:latin typeface="+mn-lt"/>
          <a:ea typeface="+mn-ea"/>
          <a:cs typeface="+mn-cs"/>
        </a:defRPr>
      </a:lvl6pPr>
      <a:lvl7pPr marL="2279311" algn="l" defTabSz="759770" rtl="0" eaLnBrk="1" latinLnBrk="0" hangingPunct="1">
        <a:defRPr sz="1496" kern="1200">
          <a:solidFill>
            <a:schemeClr val="tx1"/>
          </a:solidFill>
          <a:latin typeface="+mn-lt"/>
          <a:ea typeface="+mn-ea"/>
          <a:cs typeface="+mn-cs"/>
        </a:defRPr>
      </a:lvl7pPr>
      <a:lvl8pPr marL="2659196" algn="l" defTabSz="759770" rtl="0" eaLnBrk="1" latinLnBrk="0" hangingPunct="1">
        <a:defRPr sz="1496" kern="1200">
          <a:solidFill>
            <a:schemeClr val="tx1"/>
          </a:solidFill>
          <a:latin typeface="+mn-lt"/>
          <a:ea typeface="+mn-ea"/>
          <a:cs typeface="+mn-cs"/>
        </a:defRPr>
      </a:lvl8pPr>
      <a:lvl9pPr marL="3039082" algn="l" defTabSz="759770" rtl="0" eaLnBrk="1" latinLnBrk="0" hangingPunct="1">
        <a:defRPr sz="14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74D0D430-AF20-4784-8EAE-49B4198FF99F}" type="datetimeFigureOut">
              <a:rPr lang="en-GB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07/10/2021</a:t>
            </a:fld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FE952EB-3769-44FE-9BF2-D032F4EA8CF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D430-AF20-4784-8EAE-49B4198FF9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52EB-3769-44FE-9BF2-D032F4EA8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3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C806D9-916F-4864-8DCD-C99A68B983C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E9C6-E988-4370-A143-694AEBDD69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80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C806D9-916F-4864-8DCD-C99A68B983C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E9C6-E988-4370-A143-694AEBDD69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3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C806D9-916F-4864-8DCD-C99A68B983C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E9C6-E988-4370-A143-694AEBDD69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83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C806D9-916F-4864-8DCD-C99A68B983C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10/7/2021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E9C6-E988-4370-A143-694AEBDD69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64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3907" tIns="56953" rIns="113907" bIns="569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3907" tIns="56953" rIns="113907" bIns="569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13907" tIns="56953" rIns="113907" bIns="56953" rtlCol="0" anchor="ctr"/>
          <a:lstStyle>
            <a:lvl1pPr algn="l">
              <a:defRPr sz="12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071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0714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13907" tIns="56953" rIns="113907" bIns="56953" rtlCol="0" anchor="ctr"/>
          <a:lstStyle>
            <a:lvl1pPr algn="ctr">
              <a:defRPr sz="12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07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13907" tIns="56953" rIns="113907" bIns="56953" rtlCol="0" anchor="ctr"/>
          <a:lstStyle>
            <a:lvl1pPr algn="r">
              <a:defRPr sz="12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071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07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70714" rtl="0" eaLnBrk="1" latinLnBrk="0" hangingPunct="1">
        <a:spcBef>
          <a:spcPct val="0"/>
        </a:spcBef>
        <a:buNone/>
        <a:defRPr sz="4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018" indent="-364018" algn="l" defTabSz="970714" rtl="0" eaLnBrk="1" latinLnBrk="0" hangingPunct="1">
        <a:spcBef>
          <a:spcPct val="20000"/>
        </a:spcBef>
        <a:buFont typeface="Arial" pitchFamily="34" charset="0"/>
        <a:buChar char="•"/>
        <a:defRPr sz="3409" kern="1200">
          <a:solidFill>
            <a:schemeClr val="tx1"/>
          </a:solidFill>
          <a:latin typeface="+mn-lt"/>
          <a:ea typeface="+mn-ea"/>
          <a:cs typeface="+mn-cs"/>
        </a:defRPr>
      </a:lvl1pPr>
      <a:lvl2pPr marL="788705" indent="-303348" algn="l" defTabSz="970714" rtl="0" eaLnBrk="1" latinLnBrk="0" hangingPunct="1">
        <a:spcBef>
          <a:spcPct val="20000"/>
        </a:spcBef>
        <a:buFont typeface="Arial" pitchFamily="34" charset="0"/>
        <a:buChar char="–"/>
        <a:defRPr sz="2983" kern="1200">
          <a:solidFill>
            <a:schemeClr val="tx1"/>
          </a:solidFill>
          <a:latin typeface="+mn-lt"/>
          <a:ea typeface="+mn-ea"/>
          <a:cs typeface="+mn-cs"/>
        </a:defRPr>
      </a:lvl2pPr>
      <a:lvl3pPr marL="1213392" indent="-242678" algn="l" defTabSz="970714" rtl="0" eaLnBrk="1" latinLnBrk="0" hangingPunct="1">
        <a:spcBef>
          <a:spcPct val="20000"/>
        </a:spcBef>
        <a:buFont typeface="Arial" pitchFamily="34" charset="0"/>
        <a:buChar char="•"/>
        <a:defRPr sz="2557" kern="1200">
          <a:solidFill>
            <a:schemeClr val="tx1"/>
          </a:solidFill>
          <a:latin typeface="+mn-lt"/>
          <a:ea typeface="+mn-ea"/>
          <a:cs typeface="+mn-cs"/>
        </a:defRPr>
      </a:lvl3pPr>
      <a:lvl4pPr marL="1698749" indent="-242678" algn="l" defTabSz="970714" rtl="0" eaLnBrk="1" latinLnBrk="0" hangingPunct="1">
        <a:spcBef>
          <a:spcPct val="20000"/>
        </a:spcBef>
        <a:buFont typeface="Arial" pitchFamily="34" charset="0"/>
        <a:buChar char="–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84106" indent="-242678" algn="l" defTabSz="970714" rtl="0" eaLnBrk="1" latinLnBrk="0" hangingPunct="1">
        <a:spcBef>
          <a:spcPct val="20000"/>
        </a:spcBef>
        <a:buFont typeface="Arial" pitchFamily="34" charset="0"/>
        <a:buChar char="»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669463" indent="-242678" algn="l" defTabSz="970714" rtl="0" eaLnBrk="1" latinLnBrk="0" hangingPunct="1">
        <a:spcBef>
          <a:spcPct val="20000"/>
        </a:spcBef>
        <a:buFont typeface="Arial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154820" indent="-242678" algn="l" defTabSz="970714" rtl="0" eaLnBrk="1" latinLnBrk="0" hangingPunct="1">
        <a:spcBef>
          <a:spcPct val="20000"/>
        </a:spcBef>
        <a:buFont typeface="Arial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640177" indent="-242678" algn="l" defTabSz="970714" rtl="0" eaLnBrk="1" latinLnBrk="0" hangingPunct="1">
        <a:spcBef>
          <a:spcPct val="20000"/>
        </a:spcBef>
        <a:buFont typeface="Arial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125533" indent="-242678" algn="l" defTabSz="970714" rtl="0" eaLnBrk="1" latinLnBrk="0" hangingPunct="1">
        <a:spcBef>
          <a:spcPct val="20000"/>
        </a:spcBef>
        <a:buFont typeface="Arial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85357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970714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56071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41427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426784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912141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397498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882855" algn="l" defTabSz="970714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4.jp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54.jpe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497756710/match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rbtmWZuhLw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Relationship Id="rId6" Type="http://schemas.microsoft.com/office/2007/relationships/hdphoto" Target="../media/hdphoto4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microsoft.com/office/2007/relationships/hdphoto" Target="../media/hdphoto3.wdp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9.xm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سنجاب clipart"/>
          <p:cNvSpPr>
            <a:spLocks noChangeAspect="1" noChangeArrowheads="1"/>
          </p:cNvSpPr>
          <p:nvPr/>
        </p:nvSpPr>
        <p:spPr bwMode="auto">
          <a:xfrm>
            <a:off x="1202995" y="-144462"/>
            <a:ext cx="33769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799" tIns="42900" rIns="85799" bIns="42900" numCol="1" anchor="t" anchorCtr="0" compatLnSpc="1">
            <a:prstTxWarp prst="textNoShape">
              <a:avLst/>
            </a:prstTxWarp>
          </a:bodyPr>
          <a:lstStyle/>
          <a:p>
            <a:pPr defTabSz="970714"/>
            <a:endParaRPr lang="en-US" sz="1875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" b="97858" l="0" r="100000">
                        <a14:foregroundMark x1="45710" y1="15333" x2="39803" y2="6313"/>
                        <a14:foregroundMark x1="39241" y1="7215" x2="39241" y2="7215"/>
                        <a14:foregroundMark x1="38959" y1="7441" x2="38959" y2="7441"/>
                        <a14:foregroundMark x1="38959" y1="7441" x2="28551" y2="9583"/>
                        <a14:foregroundMark x1="43601" y1="22097" x2="27004" y2="22322"/>
                        <a14:foregroundMark x1="73277" y1="48816" x2="94515" y2="26494"/>
                        <a14:foregroundMark x1="25879" y1="68095" x2="36287" y2="63923"/>
                        <a14:foregroundMark x1="46835" y1="73957" x2="45992" y2="95378"/>
                        <a14:backgroundMark x1="25035" y1="3720" x2="25035" y2="3720"/>
                        <a14:backgroundMark x1="25035" y1="3720" x2="18284" y2="14205"/>
                        <a14:backgroundMark x1="18284" y1="15784" x2="22644" y2="29763"/>
                        <a14:backgroundMark x1="22363" y1="29989" x2="1688" y2="52988"/>
                        <a14:backgroundMark x1="1969" y1="53439" x2="1406" y2="57723"/>
                        <a14:backgroundMark x1="1406" y1="57723" x2="22363" y2="72830"/>
                        <a14:backgroundMark x1="22363" y1="72830" x2="27567" y2="99775"/>
                        <a14:backgroundMark x1="56399" y1="65163" x2="62447" y2="82525"/>
                        <a14:backgroundMark x1="61322" y1="79820" x2="56399" y2="98873"/>
                        <a14:backgroundMark x1="57525" y1="65389" x2="61603" y2="50507"/>
                        <a14:backgroundMark x1="56399" y1="64938" x2="60478" y2="52086"/>
                        <a14:backgroundMark x1="60478" y1="52086" x2="72714" y2="60879"/>
                        <a14:backgroundMark x1="72996" y1="60879" x2="86639" y2="36753"/>
                        <a14:backgroundMark x1="86639" y1="36753" x2="97328" y2="31116"/>
                        <a14:backgroundMark x1="97328" y1="31116" x2="98875" y2="26719"/>
                        <a14:backgroundMark x1="98875" y1="26719" x2="95640" y2="24915"/>
                        <a14:backgroundMark x1="94515" y1="25141" x2="77918" y2="29763"/>
                        <a14:backgroundMark x1="77918" y1="29763" x2="70042" y2="43517"/>
                        <a14:backgroundMark x1="70042" y1="43517" x2="59634" y2="34837"/>
                        <a14:backgroundMark x1="64838" y1="38557" x2="55837" y2="26043"/>
                        <a14:backgroundMark x1="55837" y1="26268" x2="53165" y2="26494"/>
                        <a14:backgroundMark x1="53165" y1="26494" x2="48805" y2="6539"/>
                        <a14:backgroundMark x1="49367" y1="6990" x2="40928" y2="225"/>
                        <a14:backgroundMark x1="40928" y1="225" x2="29114" y2="451"/>
                        <a14:backgroundMark x1="29114" y1="451" x2="23769" y2="3269"/>
                        <a14:backgroundMark x1="26442" y1="64374" x2="14768" y2="54228"/>
                        <a14:backgroundMark x1="15049" y1="53777" x2="19128" y2="49718"/>
                        <a14:backgroundMark x1="19128" y1="49718" x2="24473" y2="54002"/>
                        <a14:backgroundMark x1="24473" y1="54002" x2="26442" y2="6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11010" y="4014840"/>
            <a:ext cx="1360509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302" y="304800"/>
            <a:ext cx="2006389" cy="5725606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2389738" y="228600"/>
            <a:ext cx="581857" cy="634622"/>
          </a:xfrm>
          <a:prstGeom prst="star5">
            <a:avLst/>
          </a:prstGeom>
          <a:solidFill>
            <a:schemeClr val="accent4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99" tIns="42900" rIns="85799" bIns="42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34" dirty="0">
              <a:solidFill>
                <a:prstClr val="white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269770" y="768866"/>
            <a:ext cx="3257955" cy="2202935"/>
          </a:xfrm>
          <a:prstGeom prst="wedgeEllipseCallout">
            <a:avLst>
              <a:gd name="adj1" fmla="val 56577"/>
              <a:gd name="adj2" fmla="val 117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5799" tIns="42900" rIns="85799" bIns="42900" rtlCol="0" anchor="ctr"/>
          <a:lstStyle/>
          <a:p>
            <a:pPr algn="ctr" defTabSz="970714"/>
            <a:r>
              <a:rPr lang="ar-AE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السّلام عليكم:</a:t>
            </a:r>
          </a:p>
          <a:p>
            <a:pPr algn="ctr" defTabSz="970714"/>
            <a:r>
              <a:rPr lang="ar-AE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كيْف حالكم!</a:t>
            </a:r>
          </a:p>
          <a:p>
            <a:pPr algn="ctr" defTabSz="970714"/>
            <a:r>
              <a:rPr lang="ar-EG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ما</a:t>
            </a:r>
            <a:r>
              <a:rPr lang="ar-AE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EG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هو ال</a:t>
            </a:r>
            <a:r>
              <a:rPr lang="ar-AE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ْ</a:t>
            </a:r>
            <a:r>
              <a:rPr lang="ar-EG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ي</a:t>
            </a:r>
            <a:r>
              <a:rPr lang="ar-AE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َ</a:t>
            </a:r>
            <a:r>
              <a:rPr lang="ar-EG" sz="298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وم؟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35" b="84360" l="1563" r="32750">
                        <a14:foregroundMark x1="30438" y1="43602" x2="30438" y2="43602"/>
                        <a14:foregroundMark x1="28313" y1="49131" x2="28313" y2="49131"/>
                        <a14:foregroundMark x1="28313" y1="33649" x2="28313" y2="33649"/>
                        <a14:foregroundMark x1="26625" y1="36335" x2="26625" y2="36335"/>
                        <a14:foregroundMark x1="27063" y1="46919" x2="27063" y2="46919"/>
                        <a14:foregroundMark x1="24813" y1="39021" x2="24813" y2="39021"/>
                        <a14:foregroundMark x1="24813" y1="47235" x2="24813" y2="47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3" r="67173" b="15623"/>
          <a:stretch/>
        </p:blipFill>
        <p:spPr>
          <a:xfrm>
            <a:off x="811145" y="1174202"/>
            <a:ext cx="3033905" cy="332777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15227" y="1505332"/>
            <a:ext cx="1103991" cy="4545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0714"/>
            <a:endParaRPr lang="en-US" sz="187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2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6999" y="228601"/>
            <a:ext cx="3849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4"/>
            <a:r>
              <a:rPr lang="ar-SA" sz="5400" b="1" dirty="0">
                <a:ln/>
                <a:solidFill>
                  <a:srgbClr val="8064A2"/>
                </a:solidFill>
              </a:rPr>
              <a:t>مُـفردات جديدة :</a:t>
            </a:r>
            <a:endParaRPr lang="en-US" sz="5400" b="1" dirty="0">
              <a:ln/>
              <a:solidFill>
                <a:srgbClr val="8064A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752600"/>
            <a:ext cx="788071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367" y="1979528"/>
            <a:ext cx="880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800" dirty="0">
                <a:solidFill>
                  <a:prstClr val="black"/>
                </a:solidFill>
              </a:rPr>
              <a:t>أنا أَريدُ أن أَتَعَلَم لِأنَّ التَّعليم حَقٌ من </a:t>
            </a:r>
            <a:r>
              <a:rPr lang="ar-JO" sz="4800" dirty="0">
                <a:solidFill>
                  <a:srgbClr val="FF0000"/>
                </a:solidFill>
              </a:rPr>
              <a:t>حُقوقِي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68" y="3052972"/>
            <a:ext cx="5187815" cy="3606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2942" y="389600"/>
            <a:ext cx="2228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b="1" dirty="0" smtClean="0">
                <a:solidFill>
                  <a:prstClr val="black"/>
                </a:solidFill>
              </a:rPr>
              <a:t>حُقوق</a:t>
            </a:r>
          </a:p>
          <a:p>
            <a:r>
              <a:rPr lang="en-GB" sz="3600" dirty="0" smtClean="0">
                <a:solidFill>
                  <a:prstClr val="black"/>
                </a:solidFill>
              </a:rPr>
              <a:t>Rights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8227" y="1929938"/>
            <a:ext cx="880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dirty="0">
                <a:solidFill>
                  <a:prstClr val="black"/>
                </a:solidFill>
              </a:rPr>
              <a:t>مِن </a:t>
            </a:r>
            <a:r>
              <a:rPr lang="ar-JO" sz="4800" dirty="0">
                <a:solidFill>
                  <a:srgbClr val="FF0000"/>
                </a:solidFill>
              </a:rPr>
              <a:t>واجباتي</a:t>
            </a:r>
            <a:r>
              <a:rPr lang="ar-JO" sz="4800" dirty="0">
                <a:solidFill>
                  <a:prstClr val="black"/>
                </a:solidFill>
              </a:rPr>
              <a:t> تَنْظيفُ مَدْرَسَتي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2933802"/>
            <a:ext cx="8693623" cy="3712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506" y="335753"/>
            <a:ext cx="2497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ar-AE" sz="6000" dirty="0">
                <a:solidFill>
                  <a:prstClr val="black"/>
                </a:solidFill>
              </a:rPr>
              <a:t>واجبات  </a:t>
            </a:r>
            <a:endParaRPr lang="ar-JO" sz="6000" dirty="0" smtClean="0">
              <a:solidFill>
                <a:prstClr val="black"/>
              </a:solidFill>
            </a:endParaRPr>
          </a:p>
          <a:p>
            <a:pPr lvl="0" algn="ctr" defTabSz="457200"/>
            <a:r>
              <a:rPr lang="ar-AE" sz="6000" dirty="0" smtClean="0">
                <a:solidFill>
                  <a:prstClr val="black"/>
                </a:solidFill>
              </a:rPr>
              <a:t>   </a:t>
            </a:r>
            <a:r>
              <a:rPr lang="en-GB" sz="2400" dirty="0">
                <a:solidFill>
                  <a:prstClr val="black"/>
                </a:solidFill>
              </a:rPr>
              <a:t>Duties </a:t>
            </a:r>
            <a:r>
              <a:rPr lang="ar-AE" sz="2400" dirty="0" smtClean="0">
                <a:solidFill>
                  <a:prstClr val="black"/>
                </a:solidFill>
              </a:rPr>
              <a:t>      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367" y="1979528"/>
            <a:ext cx="880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dirty="0">
                <a:solidFill>
                  <a:prstClr val="black"/>
                </a:solidFill>
              </a:rPr>
              <a:t>مَلابسي </a:t>
            </a:r>
            <a:r>
              <a:rPr lang="ar-JO" sz="4800" dirty="0" smtClean="0">
                <a:solidFill>
                  <a:prstClr val="black"/>
                </a:solidFill>
              </a:rPr>
              <a:t>الْمَدْرَسِية </a:t>
            </a:r>
            <a:r>
              <a:rPr lang="ar-JO" sz="4800">
                <a:solidFill>
                  <a:prstClr val="black"/>
                </a:solidFill>
              </a:rPr>
              <a:t>دائِمًا </a:t>
            </a:r>
            <a:r>
              <a:rPr lang="ar-JO" sz="4800" smtClean="0">
                <a:solidFill>
                  <a:srgbClr val="FF0000"/>
                </a:solidFill>
              </a:rPr>
              <a:t>نَظيفة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2870882"/>
            <a:ext cx="6291617" cy="3529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543" y="579144"/>
            <a:ext cx="200888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ar-JO" sz="4400" b="1" dirty="0" smtClean="0">
                <a:solidFill>
                  <a:prstClr val="black"/>
                </a:solidFill>
              </a:rPr>
              <a:t>نَظيفَةٌ</a:t>
            </a:r>
          </a:p>
          <a:p>
            <a:pPr lvl="0" algn="ctr" defTabSz="457200"/>
            <a:r>
              <a:rPr lang="en-GB" sz="4400" b="1" dirty="0" smtClean="0">
                <a:solidFill>
                  <a:prstClr val="black"/>
                </a:solidFill>
              </a:rPr>
              <a:t>Clean</a:t>
            </a:r>
            <a:r>
              <a:rPr lang="ar-JO" sz="4400" b="1" dirty="0" smtClean="0">
                <a:solidFill>
                  <a:prstClr val="black"/>
                </a:solidFill>
              </a:rPr>
              <a:t> </a:t>
            </a:r>
          </a:p>
          <a:p>
            <a:pPr lvl="0" algn="ctr" defTabSz="457200"/>
            <a:r>
              <a:rPr lang="en-GB" sz="4400" b="1" dirty="0" smtClean="0">
                <a:solidFill>
                  <a:prstClr val="black"/>
                </a:solidFill>
              </a:rPr>
              <a:t> </a:t>
            </a:r>
            <a:endParaRPr lang="ar-JO" sz="4400" b="1" dirty="0" smtClean="0">
              <a:solidFill>
                <a:prstClr val="black"/>
              </a:solidFill>
            </a:endParaRPr>
          </a:p>
          <a:p>
            <a:pPr lvl="0" algn="ctr" defTabSz="457200"/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6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6741" y="1219676"/>
            <a:ext cx="880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dirty="0">
                <a:solidFill>
                  <a:srgbClr val="FF0000"/>
                </a:solidFill>
              </a:rPr>
              <a:t>يَحْتَرِم</a:t>
            </a:r>
            <a:r>
              <a:rPr lang="ar-JO" sz="4800" dirty="0">
                <a:solidFill>
                  <a:prstClr val="black"/>
                </a:solidFill>
              </a:rPr>
              <a:t>ُ أَحْمَدُ </a:t>
            </a:r>
            <a:r>
              <a:rPr lang="ar-JO" sz="4800" dirty="0" smtClean="0">
                <a:solidFill>
                  <a:prstClr val="black"/>
                </a:solidFill>
              </a:rPr>
              <a:t>كِبارَ </a:t>
            </a:r>
            <a:r>
              <a:rPr lang="ar-JO" sz="4800" dirty="0">
                <a:solidFill>
                  <a:prstClr val="black"/>
                </a:solidFill>
              </a:rPr>
              <a:t>السِّن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93" y="2368361"/>
            <a:ext cx="6667500" cy="4171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641" y="715336"/>
            <a:ext cx="3084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4800" dirty="0" smtClean="0">
                <a:solidFill>
                  <a:schemeClr val="bg1"/>
                </a:solidFill>
              </a:rPr>
              <a:t>احترام 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Respect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3540" y="379412"/>
            <a:ext cx="7005034" cy="6049122"/>
          </a:xfrm>
        </p:spPr>
        <p:txBody>
          <a:bodyPr>
            <a:normAutofit fontScale="90000"/>
          </a:bodyPr>
          <a:lstStyle/>
          <a:p>
            <a:pPr algn="ctr">
              <a:lnSpc>
                <a:spcPct val="250000"/>
              </a:lnSpc>
            </a:pPr>
            <a:r>
              <a:rPr lang="ar-JO" dirty="0">
                <a:solidFill>
                  <a:srgbClr val="FF0000"/>
                </a:solidFill>
              </a:rPr>
              <a:t>ا</a:t>
            </a:r>
            <a:r>
              <a:rPr lang="ar-JO" dirty="0" smtClean="0">
                <a:solidFill>
                  <a:srgbClr val="FF0000"/>
                </a:solidFill>
              </a:rPr>
              <a:t>بحثي عن مفردات الدرس </a:t>
            </a:r>
            <a:r>
              <a:rPr lang="ar-JO" dirty="0" smtClean="0">
                <a:solidFill>
                  <a:schemeClr val="bg1"/>
                </a:solidFill>
              </a:rPr>
              <a:t/>
            </a:r>
            <a:br>
              <a:rPr lang="ar-JO" dirty="0" smtClean="0">
                <a:solidFill>
                  <a:schemeClr val="bg1"/>
                </a:solidFill>
              </a:rPr>
            </a:br>
            <a:r>
              <a:rPr lang="ar-JO" dirty="0" smtClean="0">
                <a:solidFill>
                  <a:srgbClr val="FFFF00"/>
                </a:solidFill>
              </a:rPr>
              <a:t>أنا طالِبٌ في الْمَدْرَسةِ مِن حَقي أَنْ أَتَعَلَم ومن واجبي أن أّدْرُسَ جَيِدًا وأحْتَرِمَ مُعَلِمَتي وأَحافِظَ على نَظافَةِ مَدْرَستي لِتكونَ نَظيفة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86300" y="2428875"/>
            <a:ext cx="842963" cy="771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15338" y="3862387"/>
            <a:ext cx="1093236" cy="8667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2039" y="3729039"/>
            <a:ext cx="1078706" cy="10001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7564" y="5253038"/>
            <a:ext cx="1123950" cy="771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33" y="653758"/>
            <a:ext cx="2288931" cy="1432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73" y="2361345"/>
            <a:ext cx="2311091" cy="1221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73" y="5258542"/>
            <a:ext cx="2311091" cy="144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73" y="3724659"/>
            <a:ext cx="2311091" cy="1401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1988" y="227641"/>
            <a:ext cx="541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solidFill>
                  <a:srgbClr val="FF0000"/>
                </a:solidFill>
              </a:rPr>
              <a:t>صلي الكلمة بالصورة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8511" y="873972"/>
            <a:ext cx="3779302" cy="54992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ar-JO" sz="2800" b="1" dirty="0">
                <a:solidFill>
                  <a:prstClr val="black"/>
                </a:solidFill>
              </a:rPr>
              <a:t>واجِبي تَنْظيفُ المَدْرَسة</a:t>
            </a:r>
          </a:p>
          <a:p>
            <a:pPr algn="ctr">
              <a:lnSpc>
                <a:spcPct val="300000"/>
              </a:lnSpc>
            </a:pPr>
            <a:r>
              <a:rPr lang="ar-JO" sz="2800" b="1" dirty="0">
                <a:solidFill>
                  <a:prstClr val="black"/>
                </a:solidFill>
              </a:rPr>
              <a:t>من حَقي أن أَتَعَلَم</a:t>
            </a:r>
          </a:p>
          <a:p>
            <a:pPr algn="ctr">
              <a:lnSpc>
                <a:spcPct val="300000"/>
              </a:lnSpc>
            </a:pPr>
            <a:r>
              <a:rPr lang="ar-JO" sz="2800" b="1" dirty="0">
                <a:solidFill>
                  <a:prstClr val="black"/>
                </a:solidFill>
              </a:rPr>
              <a:t>احترام الْكَبير</a:t>
            </a:r>
          </a:p>
          <a:p>
            <a:pPr algn="ctr">
              <a:lnSpc>
                <a:spcPct val="300000"/>
              </a:lnSpc>
            </a:pPr>
            <a:r>
              <a:rPr lang="ar-JO" sz="2800" b="1" dirty="0">
                <a:solidFill>
                  <a:prstClr val="black"/>
                </a:solidFill>
              </a:rPr>
              <a:t>مَلابِسي نَظيفة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1" y="1082972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/>
              <a:t>1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538163" y="2557037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/>
              <a:t>2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495300" y="4062111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/>
              <a:t>3</a:t>
            </a:r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495300" y="5619803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/>
              <a:t>4</a:t>
            </a:r>
            <a:endParaRPr lang="en-US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043363" y="1809200"/>
            <a:ext cx="4171950" cy="38106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43363" y="3135400"/>
            <a:ext cx="4543426" cy="12898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959061" y="1520304"/>
            <a:ext cx="4799177" cy="29049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59061" y="3117213"/>
            <a:ext cx="4513427" cy="23015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6999" y="228601"/>
            <a:ext cx="3849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4"/>
            <a:r>
              <a:rPr lang="ar-SA" sz="5400" b="1" dirty="0">
                <a:ln/>
                <a:solidFill>
                  <a:srgbClr val="8064A2"/>
                </a:solidFill>
              </a:rPr>
              <a:t>مُـفردات جديدة :</a:t>
            </a:r>
            <a:endParaRPr lang="en-US" sz="5400" b="1" dirty="0">
              <a:ln/>
              <a:solidFill>
                <a:srgbClr val="8064A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752600"/>
            <a:ext cx="788071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367" y="1979528"/>
            <a:ext cx="880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dirty="0" smtClean="0">
                <a:solidFill>
                  <a:prstClr val="black"/>
                </a:solidFill>
              </a:rPr>
              <a:t>تَجْرِبَةُ الدراسةِ عن بُعْدٍ جَميلة 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021" y="684640"/>
            <a:ext cx="1632178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6000" dirty="0" smtClean="0">
                <a:solidFill>
                  <a:srgbClr val="FF0000"/>
                </a:solidFill>
              </a:rPr>
              <a:t>تَجْرِبَةُ</a:t>
            </a:r>
          </a:p>
          <a:p>
            <a:pPr lvl="0" algn="ctr" defTabSz="457200"/>
            <a:r>
              <a:rPr lang="en-GB" dirty="0">
                <a:solidFill>
                  <a:prstClr val="black"/>
                </a:solidFill>
              </a:rPr>
              <a:t>Experience</a:t>
            </a:r>
            <a:endParaRPr lang="en-US" dirty="0">
              <a:solidFill>
                <a:prstClr val="black"/>
              </a:solidFill>
            </a:endParaRPr>
          </a:p>
          <a:p>
            <a:endParaRPr lang="ar-JO" sz="4800" dirty="0" smtClean="0">
              <a:solidFill>
                <a:srgbClr val="FF0000"/>
              </a:solidFill>
            </a:endParaRPr>
          </a:p>
          <a:p>
            <a:r>
              <a:rPr lang="ar-JO" sz="4800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900" y="2990850"/>
            <a:ext cx="3233737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398" y="848443"/>
            <a:ext cx="880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dirty="0">
                <a:solidFill>
                  <a:prstClr val="black"/>
                </a:solidFill>
              </a:rPr>
              <a:t>الإماراتُ </a:t>
            </a:r>
            <a:r>
              <a:rPr lang="ar-JO" sz="4800" dirty="0" smtClean="0">
                <a:solidFill>
                  <a:prstClr val="black"/>
                </a:solidFill>
              </a:rPr>
              <a:t>بَلَدٌ </a:t>
            </a:r>
            <a:r>
              <a:rPr lang="ar-JO" sz="4800" dirty="0">
                <a:solidFill>
                  <a:srgbClr val="FF0000"/>
                </a:solidFill>
              </a:rPr>
              <a:t>آمن</a:t>
            </a:r>
            <a:r>
              <a:rPr lang="ar-JO" sz="4800" dirty="0">
                <a:solidFill>
                  <a:prstClr val="black"/>
                </a:solidFill>
              </a:rPr>
              <a:t>ٌ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38" y="1905193"/>
            <a:ext cx="6478324" cy="4437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819" y="704864"/>
            <a:ext cx="1561646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آمِنَةٌ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Safety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8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821623-illustration-of-a-monkey-beside-a-wooden-signage"/>
          <p:cNvPicPr>
            <a:picLocks noGrp="1" noChangeAspect="1"/>
          </p:cNvPicPr>
          <p:nvPr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6" b="42948"/>
          <a:stretch/>
        </p:blipFill>
        <p:spPr>
          <a:xfrm>
            <a:off x="2739169" y="2000307"/>
            <a:ext cx="6973425" cy="4267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262729" y="376791"/>
            <a:ext cx="5390071" cy="909169"/>
          </a:xfrm>
          <a:prstGeom prst="roundRect">
            <a:avLst/>
          </a:prstGeom>
          <a:solidFill>
            <a:srgbClr val="AC5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0714"/>
            <a:r>
              <a:rPr lang="ar-AE" sz="4602" b="1" dirty="0">
                <a:solidFill>
                  <a:prstClr val="white"/>
                </a:solidFill>
              </a:rPr>
              <a:t>نواتج التّعلّم </a:t>
            </a:r>
            <a:endParaRPr lang="en-US" sz="4602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8375" y="2446869"/>
            <a:ext cx="5974537" cy="56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0714"/>
            <a:r>
              <a:rPr lang="ar-JO" sz="3068" b="1" dirty="0">
                <a:solidFill>
                  <a:prstClr val="white"/>
                </a:solidFill>
              </a:rPr>
              <a:t>1. نتعرف على </a:t>
            </a:r>
            <a:r>
              <a:rPr lang="ar-JO" sz="3068" b="1" dirty="0" smtClean="0">
                <a:solidFill>
                  <a:prstClr val="white"/>
                </a:solidFill>
              </a:rPr>
              <a:t>مفردات جديدة</a:t>
            </a:r>
            <a:endParaRPr lang="ar-AE" sz="3068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5530" y="3851583"/>
            <a:ext cx="5931200" cy="56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0714"/>
            <a:r>
              <a:rPr lang="ar-JO" sz="3068" b="1" dirty="0" smtClean="0">
                <a:solidFill>
                  <a:prstClr val="white"/>
                </a:solidFill>
              </a:rPr>
              <a:t>2.نكتب ونقرأ المفردات بشكل صحيح </a:t>
            </a:r>
            <a:endParaRPr lang="ar-AE" sz="3068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115" y="1091330"/>
            <a:ext cx="8802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dirty="0">
                <a:solidFill>
                  <a:prstClr val="black"/>
                </a:solidFill>
              </a:rPr>
              <a:t>تَدَرَبَ هزاع الْمَنْصوري  في </a:t>
            </a:r>
            <a:r>
              <a:rPr lang="ar-JO" sz="4800" dirty="0">
                <a:solidFill>
                  <a:srgbClr val="FF0000"/>
                </a:solidFill>
              </a:rPr>
              <a:t>مَركز</a:t>
            </a:r>
            <a:r>
              <a:rPr lang="ar-JO" sz="4800" dirty="0">
                <a:solidFill>
                  <a:prstClr val="black"/>
                </a:solidFill>
              </a:rPr>
              <a:t> محمد بن راشد لِلفَضاء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22" y="3003890"/>
            <a:ext cx="3096898" cy="305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90" y="3014718"/>
            <a:ext cx="3246885" cy="30458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6738" y="547244"/>
            <a:ext cx="2037738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مَرْكَزٌ</a:t>
            </a:r>
            <a:endParaRPr lang="ar-JO" sz="8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Place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center</a:t>
            </a:r>
            <a:endParaRPr lang="ar-J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464" y="1785582"/>
            <a:ext cx="6786564" cy="1400530"/>
          </a:xfrm>
        </p:spPr>
        <p:txBody>
          <a:bodyPr/>
          <a:lstStyle/>
          <a:p>
            <a:r>
              <a:rPr lang="ar-JO" sz="4800" dirty="0" smtClean="0">
                <a:solidFill>
                  <a:schemeClr val="bg1"/>
                </a:solidFill>
              </a:rPr>
              <a:t>أَلْتَزِمُ ب</a:t>
            </a:r>
            <a:r>
              <a:rPr lang="ar-JO" sz="4800" dirty="0" smtClean="0">
                <a:solidFill>
                  <a:srgbClr val="FF0000"/>
                </a:solidFill>
              </a:rPr>
              <a:t>ِقَوانين</a:t>
            </a:r>
            <a:r>
              <a:rPr lang="ar-JO" sz="4800" dirty="0" smtClean="0">
                <a:solidFill>
                  <a:schemeClr val="bg1"/>
                </a:solidFill>
              </a:rPr>
              <a:t> المَدْرَسَةِ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School Rules Pocket Chart Sort (Beginning of the Year Activity) | School  rules, Kindergarten first day, Pocket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4" y="2786063"/>
            <a:ext cx="3143597" cy="37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043" y="862252"/>
            <a:ext cx="39116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القَوانين المدرسِيَةِ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7746" y="256743"/>
            <a:ext cx="6501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dirty="0"/>
              <a:t>صلي الكلمة بالصورة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286750" y="549130"/>
            <a:ext cx="3787060" cy="6207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ar-JO" sz="2800" b="1" dirty="0">
                <a:solidFill>
                  <a:schemeClr val="bg1"/>
                </a:solidFill>
              </a:rPr>
              <a:t>مركز محمد بن راشد للفضاء</a:t>
            </a:r>
          </a:p>
          <a:p>
            <a:pPr algn="ctr">
              <a:lnSpc>
                <a:spcPct val="200000"/>
              </a:lnSpc>
            </a:pPr>
            <a:r>
              <a:rPr lang="ar-JO" sz="3600" dirty="0">
                <a:solidFill>
                  <a:prstClr val="black"/>
                </a:solidFill>
              </a:rPr>
              <a:t>تَجْرِبَةُ </a:t>
            </a:r>
            <a:r>
              <a:rPr lang="ar-JO" sz="3600" dirty="0" smtClean="0">
                <a:solidFill>
                  <a:prstClr val="black"/>
                </a:solidFill>
              </a:rPr>
              <a:t>التَّعلم </a:t>
            </a:r>
            <a:endParaRPr lang="ar-JO" sz="3600" dirty="0">
              <a:solidFill>
                <a:prstClr val="black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ar-JO" sz="3600" dirty="0">
                <a:solidFill>
                  <a:prstClr val="black"/>
                </a:solidFill>
              </a:rPr>
              <a:t>الإمارات بلد الأمان </a:t>
            </a:r>
            <a:endParaRPr lang="ar-JO" sz="3600" dirty="0" smtClean="0">
              <a:solidFill>
                <a:prstClr val="black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ar-JO" sz="3600" dirty="0" smtClean="0">
                <a:solidFill>
                  <a:prstClr val="black"/>
                </a:solidFill>
              </a:rPr>
              <a:t>القوانين المدرسية </a:t>
            </a:r>
            <a:endParaRPr lang="ar-JO" sz="3600" dirty="0">
              <a:solidFill>
                <a:prstClr val="black"/>
              </a:solidFill>
            </a:endParaRPr>
          </a:p>
          <a:p>
            <a:pPr algn="ctr">
              <a:lnSpc>
                <a:spcPct val="200000"/>
              </a:lnSpc>
            </a:pP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60" y="371045"/>
            <a:ext cx="1777286" cy="1667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53" y="2096404"/>
            <a:ext cx="1974714" cy="135180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8120" y="841518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/>
              <a:t>1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792882" y="2315583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/>
              <a:t>2</a:t>
            </a:r>
            <a:endParaRPr lang="en-US" sz="3600" dirty="0"/>
          </a:p>
        </p:txBody>
      </p:sp>
      <p:sp>
        <p:nvSpPr>
          <p:cNvPr id="15" name="Oval 14"/>
          <p:cNvSpPr/>
          <p:nvPr/>
        </p:nvSpPr>
        <p:spPr>
          <a:xfrm>
            <a:off x="750019" y="3820657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/>
              <a:t>3</a:t>
            </a:r>
            <a:endParaRPr lang="en-US" sz="3600" dirty="0"/>
          </a:p>
        </p:txBody>
      </p:sp>
      <p:sp>
        <p:nvSpPr>
          <p:cNvPr id="16" name="Oval 15"/>
          <p:cNvSpPr/>
          <p:nvPr/>
        </p:nvSpPr>
        <p:spPr>
          <a:xfrm>
            <a:off x="750019" y="5378349"/>
            <a:ext cx="757238" cy="72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/>
              <a:t>4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960" y="5176985"/>
            <a:ext cx="1579762" cy="1579762"/>
          </a:xfrm>
          <a:prstGeom prst="rect">
            <a:avLst/>
          </a:prstGeom>
        </p:spPr>
      </p:pic>
      <p:pic>
        <p:nvPicPr>
          <p:cNvPr id="18" name="Picture 2" descr="School Rules Pocket Chart Sort (Beginning of the Year Activity) | School  rules, Kindergarten first day, Pocket char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87" y="3485495"/>
            <a:ext cx="1300508" cy="15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4314825" y="1300163"/>
            <a:ext cx="4086226" cy="371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33246" y="2650434"/>
            <a:ext cx="5010754" cy="29788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314825" y="2650434"/>
            <a:ext cx="4366911" cy="9544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35722" y="4263743"/>
            <a:ext cx="4746014" cy="4035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4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938" y="530101"/>
            <a:ext cx="7334124" cy="57977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629524" y="2328863"/>
            <a:ext cx="685801" cy="742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15325" y="3305174"/>
            <a:ext cx="1221824" cy="8667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86062" y="3305174"/>
            <a:ext cx="893211" cy="8667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43688" y="5461123"/>
            <a:ext cx="728662" cy="8667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بطاقة الخروج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hlinkClick r:id="rId2"/>
              </a:rPr>
              <a:t>https://quizlet.com/497756710/match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946" y="4457699"/>
            <a:ext cx="11914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Homework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Write all the sentences in your copy book then 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send your work to your teacher in classroom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8" y="452944"/>
            <a:ext cx="7180713" cy="373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اكلات تونسية - صفحة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6" y="360893"/>
            <a:ext cx="7642746" cy="62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2B37A5-893B-4F46-AD7C-513E19D3C9E7}"/>
              </a:ext>
            </a:extLst>
          </p:cNvPr>
          <p:cNvSpPr/>
          <p:nvPr/>
        </p:nvSpPr>
        <p:spPr>
          <a:xfrm>
            <a:off x="871924" y="6285798"/>
            <a:ext cx="95969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Please go to your account in  </a:t>
            </a:r>
            <a:r>
              <a:rPr lang="en-US" sz="20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Languagenut</a:t>
            </a:r>
            <a:r>
              <a:rPr lang="en-US" sz="2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 – my continent to listen to the new vocabulary.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909651C4-73D4-4488-B24E-FCDBE1B26838}"/>
              </a:ext>
            </a:extLst>
          </p:cNvPr>
          <p:cNvSpPr/>
          <p:nvPr/>
        </p:nvSpPr>
        <p:spPr>
          <a:xfrm>
            <a:off x="7258639" y="-122548"/>
            <a:ext cx="3789575" cy="425148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JO" sz="5400" dirty="0" smtClean="0">
                <a:solidFill>
                  <a:prstClr val="white"/>
                </a:solidFill>
              </a:rPr>
              <a:t>فيديو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DB2A47B-2D8A-4087-87FD-430C10EC6DBF}"/>
              </a:ext>
            </a:extLst>
          </p:cNvPr>
          <p:cNvSpPr/>
          <p:nvPr/>
        </p:nvSpPr>
        <p:spPr>
          <a:xfrm>
            <a:off x="1500188" y="4362986"/>
            <a:ext cx="8606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https://www.youtube.com/watch?v=wrbtmWZuhLw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04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hool First Lesson Banner. Students Or Pupils Listening Teach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00" y="766434"/>
            <a:ext cx="827343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128" y="1026198"/>
            <a:ext cx="4305563" cy="18288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ar-EG" sz="6392" b="1" dirty="0">
                <a:solidFill>
                  <a:schemeClr val="bg1"/>
                </a:solidFill>
              </a:rPr>
              <a:t>الح</a:t>
            </a:r>
            <a:r>
              <a:rPr lang="ar-AE" sz="6392" b="1" dirty="0">
                <a:solidFill>
                  <a:schemeClr val="bg1"/>
                </a:solidFill>
              </a:rPr>
              <a:t>ِ</a:t>
            </a:r>
            <a:r>
              <a:rPr lang="ar-EG" sz="6392" b="1" dirty="0">
                <a:solidFill>
                  <a:schemeClr val="bg1"/>
                </a:solidFill>
              </a:rPr>
              <a:t>ص</a:t>
            </a:r>
            <a:r>
              <a:rPr lang="ar-AE" sz="6392" b="1" dirty="0">
                <a:solidFill>
                  <a:schemeClr val="bg1"/>
                </a:solidFill>
              </a:rPr>
              <a:t>ّ</a:t>
            </a:r>
            <a:r>
              <a:rPr lang="ar-EG" sz="6392" b="1" dirty="0">
                <a:solidFill>
                  <a:schemeClr val="bg1"/>
                </a:solidFill>
              </a:rPr>
              <a:t>ة </a:t>
            </a:r>
            <a:r>
              <a:rPr lang="ar-JO" sz="6392" b="1" dirty="0" smtClean="0">
                <a:solidFill>
                  <a:schemeClr val="bg1"/>
                </a:solidFill>
              </a:rPr>
              <a:t>الأولى</a:t>
            </a:r>
            <a:r>
              <a:rPr lang="ar-EG" sz="6392" b="1" dirty="0">
                <a:solidFill>
                  <a:schemeClr val="bg1"/>
                </a:solidFill>
              </a:rPr>
              <a:t/>
            </a:r>
            <a:br>
              <a:rPr lang="ar-EG" sz="6392" b="1" dirty="0">
                <a:solidFill>
                  <a:schemeClr val="bg1"/>
                </a:solidFill>
              </a:rPr>
            </a:br>
            <a:r>
              <a:rPr lang="en-US" sz="6392" b="1" dirty="0" smtClean="0">
                <a:solidFill>
                  <a:schemeClr val="bg1"/>
                </a:solidFill>
              </a:rPr>
              <a:t>first </a:t>
            </a:r>
            <a:r>
              <a:rPr lang="en-US" sz="6392" b="1" dirty="0">
                <a:solidFill>
                  <a:schemeClr val="bg1"/>
                </a:solidFill>
              </a:rPr>
              <a:t>period </a:t>
            </a:r>
          </a:p>
        </p:txBody>
      </p:sp>
    </p:spTree>
    <p:extLst>
      <p:ext uri="{BB962C8B-B14F-4D97-AF65-F5344CB8AC3E}">
        <p14:creationId xmlns:p14="http://schemas.microsoft.com/office/powerpoint/2010/main" val="20929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BC733EBF-DA3D-4479-9B27-B15A355D2CB4}"/>
              </a:ext>
            </a:extLst>
          </p:cNvPr>
          <p:cNvSpPr/>
          <p:nvPr/>
        </p:nvSpPr>
        <p:spPr>
          <a:xfrm>
            <a:off x="5230995" y="4235634"/>
            <a:ext cx="1873320" cy="1517123"/>
          </a:xfrm>
          <a:prstGeom prst="rect">
            <a:avLst/>
          </a:prstGeom>
          <a:noFill/>
          <a:ln w="38100">
            <a:solidFill>
              <a:srgbClr val="92B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51" name="Picture 50" descr="A close up of a clip&#10;&#10;Description automatically generated">
            <a:extLst>
              <a:ext uri="{FF2B5EF4-FFF2-40B4-BE49-F238E27FC236}">
                <a16:creationId xmlns="" xmlns:a16="http://schemas.microsoft.com/office/drawing/2014/main" id="{8F5715CB-9C88-44E7-9E0D-84B2E17BB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4777480" y="5641753"/>
            <a:ext cx="2767246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F50C20E3-D6F4-4480-B5E8-483EE5148C07}"/>
              </a:ext>
            </a:extLst>
          </p:cNvPr>
          <p:cNvSpPr/>
          <p:nvPr/>
        </p:nvSpPr>
        <p:spPr>
          <a:xfrm>
            <a:off x="2061740" y="4231776"/>
            <a:ext cx="1873320" cy="1517123"/>
          </a:xfrm>
          <a:prstGeom prst="rect">
            <a:avLst/>
          </a:prstGeom>
          <a:noFill/>
          <a:ln w="38100">
            <a:solidFill>
              <a:srgbClr val="684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49" name="Picture 48" descr="A close up of a clip&#10;&#10;Description automatically generated">
            <a:extLst>
              <a:ext uri="{FF2B5EF4-FFF2-40B4-BE49-F238E27FC236}">
                <a16:creationId xmlns="" xmlns:a16="http://schemas.microsoft.com/office/drawing/2014/main" id="{F3F39B34-E96C-43ED-B8C5-23F1DE09B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1608226" y="5637895"/>
            <a:ext cx="2767246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D813A67-1EAF-4D2D-AACC-0D5327D59FB9}"/>
              </a:ext>
            </a:extLst>
          </p:cNvPr>
          <p:cNvSpPr/>
          <p:nvPr/>
        </p:nvSpPr>
        <p:spPr>
          <a:xfrm>
            <a:off x="2039534" y="1392341"/>
            <a:ext cx="1873320" cy="1517123"/>
          </a:xfrm>
          <a:prstGeom prst="rect">
            <a:avLst/>
          </a:prstGeom>
          <a:noFill/>
          <a:ln w="38100">
            <a:solidFill>
              <a:srgbClr val="405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47" name="Picture 46" descr="A close up of a clip&#10;&#10;Description automatically generated">
            <a:extLst>
              <a:ext uri="{FF2B5EF4-FFF2-40B4-BE49-F238E27FC236}">
                <a16:creationId xmlns="" xmlns:a16="http://schemas.microsoft.com/office/drawing/2014/main" id="{F025BCDD-5410-45DD-87FA-5DF4DC99D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1355335" y="2798461"/>
            <a:ext cx="2997932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CAA6548-3E67-40CA-B39D-EC0A96A1036D}"/>
              </a:ext>
            </a:extLst>
          </p:cNvPr>
          <p:cNvSpPr/>
          <p:nvPr/>
        </p:nvSpPr>
        <p:spPr>
          <a:xfrm>
            <a:off x="5294411" y="1373201"/>
            <a:ext cx="1873320" cy="1517123"/>
          </a:xfrm>
          <a:prstGeom prst="rect">
            <a:avLst/>
          </a:prstGeom>
          <a:noFill/>
          <a:ln w="38100">
            <a:solidFill>
              <a:srgbClr val="E0B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45" name="Picture 44" descr="A close up of a clip&#10;&#10;Description automatically generated">
            <a:extLst>
              <a:ext uri="{FF2B5EF4-FFF2-40B4-BE49-F238E27FC236}">
                <a16:creationId xmlns="" xmlns:a16="http://schemas.microsoft.com/office/drawing/2014/main" id="{46ED4CB0-FC4C-47FA-98F1-98EB1EB83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4840897" y="2779320"/>
            <a:ext cx="2767246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6743C78-77B7-45D6-A608-F7B17A39891F}"/>
              </a:ext>
            </a:extLst>
          </p:cNvPr>
          <p:cNvSpPr/>
          <p:nvPr/>
        </p:nvSpPr>
        <p:spPr>
          <a:xfrm>
            <a:off x="8439326" y="1381071"/>
            <a:ext cx="1873320" cy="1517123"/>
          </a:xfrm>
          <a:prstGeom prst="rect">
            <a:avLst/>
          </a:prstGeom>
          <a:noFill/>
          <a:ln w="38100">
            <a:solidFill>
              <a:srgbClr val="915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42" name="Picture 41" descr="A close up of a clip&#10;&#10;Description automatically generated">
            <a:extLst>
              <a:ext uri="{FF2B5EF4-FFF2-40B4-BE49-F238E27FC236}">
                <a16:creationId xmlns="" xmlns:a16="http://schemas.microsoft.com/office/drawing/2014/main" id="{7B3EBB21-6B84-4BEC-A4B7-F31C2BE42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7985812" y="2787191"/>
            <a:ext cx="2767246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759D93E1-2798-4514-A8EE-917ECF83DD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14" b="83728" l="13018" r="89053">
                        <a14:foregroundMark x1="50296" y1="28698" x2="50296" y2="28698"/>
                        <a14:foregroundMark x1="49704" y1="37870" x2="47041" y2="63905"/>
                        <a14:foregroundMark x1="47041" y1="63905" x2="35503" y2="45562"/>
                        <a14:foregroundMark x1="35503" y1="45562" x2="59172" y2="47929"/>
                        <a14:foregroundMark x1="59172" y1="47929" x2="63609" y2="50592"/>
                        <a14:foregroundMark x1="63609" y1="50592" x2="62130" y2="73669"/>
                        <a14:foregroundMark x1="62130" y1="73669" x2="57396" y2="78107"/>
                        <a14:foregroundMark x1="50888" y1="83728" x2="50888" y2="83728"/>
                        <a14:foregroundMark x1="46450" y1="70118" x2="31361" y2="52663"/>
                        <a14:foregroundMark x1="31361" y1="52663" x2="31361" y2="51183"/>
                        <a14:foregroundMark x1="53254" y1="74556" x2="35503" y2="64497"/>
                        <a14:foregroundMark x1="35503" y1="63905" x2="45266" y2="75148"/>
                        <a14:foregroundMark x1="45266" y1="73669" x2="60059" y2="70710"/>
                        <a14:foregroundMark x1="67160" y1="56805" x2="64793" y2="66568"/>
                        <a14:foregroundMark x1="66568" y1="56213" x2="64201" y2="62722"/>
                        <a14:foregroundMark x1="32544" y1="49408" x2="37870" y2="49408"/>
                        <a14:foregroundMark x1="49704" y1="27219" x2="49704" y2="27219"/>
                        <a14:foregroundMark x1="49704" y1="27219" x2="49704" y2="26627"/>
                        <a14:foregroundMark x1="63018" y1="20118" x2="63018" y2="20118"/>
                        <a14:foregroundMark x1="61834" y1="20118" x2="60651" y2="16864"/>
                        <a14:foregroundMark x1="60651" y1="16864" x2="38166" y2="14793"/>
                        <a14:foregroundMark x1="38166" y1="14793" x2="36686" y2="20118"/>
                        <a14:foregroundMark x1="38462" y1="13905" x2="41124" y2="15089"/>
                        <a14:foregroundMark x1="61834" y1="17456" x2="44675" y2="13314"/>
                        <a14:foregroundMark x1="49704" y1="24852" x2="52663" y2="34024"/>
                        <a14:foregroundMark x1="48817" y1="26036" x2="40533" y2="31657"/>
                        <a14:foregroundMark x1="81361" y1="28698" x2="81361" y2="37278"/>
                        <a14:foregroundMark x1="77811" y1="22485" x2="81953" y2="43195"/>
                        <a14:foregroundMark x1="82544" y1="39053" x2="89349" y2="43195"/>
                        <a14:foregroundMark x1="86982" y1="32249" x2="84911" y2="51183"/>
                        <a14:foregroundMark x1="19527" y1="23077" x2="20118" y2="40828"/>
                        <a14:foregroundMark x1="16568" y1="40828" x2="13018" y2="28107"/>
                        <a14:foregroundMark x1="29882" y1="83728" x2="29882" y2="83728"/>
                        <a14:foregroundMark x1="68639" y1="83728" x2="68639" y2="83728"/>
                        <a14:foregroundMark x1="67160" y1="81657" x2="65976" y2="7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9102" r="7926" b="10997"/>
          <a:stretch/>
        </p:blipFill>
        <p:spPr>
          <a:xfrm>
            <a:off x="8737586" y="1415095"/>
            <a:ext cx="1232282" cy="1446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332A8F-FB9C-4AC7-8D49-377DB8B3D819}"/>
              </a:ext>
            </a:extLst>
          </p:cNvPr>
          <p:cNvSpPr txBox="1"/>
          <p:nvPr/>
        </p:nvSpPr>
        <p:spPr>
          <a:xfrm>
            <a:off x="3609349" y="2656373"/>
            <a:ext cx="385409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en-US" sz="6392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DD8CA8C-FFB3-456B-A5C1-073B4223DD4F}"/>
              </a:ext>
            </a:extLst>
          </p:cNvPr>
          <p:cNvSpPr txBox="1"/>
          <p:nvPr/>
        </p:nvSpPr>
        <p:spPr>
          <a:xfrm>
            <a:off x="8306072" y="2952109"/>
            <a:ext cx="1739844" cy="696991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2131" b="1" dirty="0">
                <a:solidFill>
                  <a:prstClr val="black"/>
                </a:solidFill>
              </a:rPr>
              <a:t>الالتزام بالوقت المحدّد للحصص</a:t>
            </a:r>
            <a:endParaRPr lang="en-US" sz="2131" b="1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15AE80-55EF-4A79-8A40-A92012EC5489}"/>
              </a:ext>
            </a:extLst>
          </p:cNvPr>
          <p:cNvSpPr txBox="1"/>
          <p:nvPr/>
        </p:nvSpPr>
        <p:spPr>
          <a:xfrm>
            <a:off x="6857487" y="2740736"/>
            <a:ext cx="385409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ar-AE" sz="6392" b="1" dirty="0">
                <a:solidFill>
                  <a:prstClr val="white"/>
                </a:solidFill>
              </a:rPr>
              <a:t>2</a:t>
            </a:r>
            <a:endParaRPr lang="en-US" sz="6392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2CF0398-E6CA-4A9F-9D7D-FC6DE19E57AC}"/>
              </a:ext>
            </a:extLst>
          </p:cNvPr>
          <p:cNvSpPr txBox="1"/>
          <p:nvPr/>
        </p:nvSpPr>
        <p:spPr>
          <a:xfrm>
            <a:off x="5065180" y="3138392"/>
            <a:ext cx="1739844" cy="369080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2131" b="1" dirty="0">
                <a:solidFill>
                  <a:prstClr val="black"/>
                </a:solidFill>
              </a:rPr>
              <a:t>التّفاعل الإيجابيّ</a:t>
            </a:r>
            <a:endParaRPr lang="en-US" sz="2131" b="1" dirty="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8AF4AC8-5108-491E-A705-1D1C4F5F69EF}"/>
              </a:ext>
            </a:extLst>
          </p:cNvPr>
          <p:cNvSpPr txBox="1"/>
          <p:nvPr/>
        </p:nvSpPr>
        <p:spPr>
          <a:xfrm>
            <a:off x="10038176" y="2749484"/>
            <a:ext cx="385409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en-US" sz="6392" b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AEB0869-E002-4BD7-8F44-152B8075FB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2344816" y="1441422"/>
            <a:ext cx="1249654" cy="1350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3C07C9-F0EC-4F24-8541-542ACF9D3A34}"/>
              </a:ext>
            </a:extLst>
          </p:cNvPr>
          <p:cNvSpPr txBox="1"/>
          <p:nvPr/>
        </p:nvSpPr>
        <p:spPr>
          <a:xfrm>
            <a:off x="1608227" y="3061492"/>
            <a:ext cx="1840993" cy="592090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1790" b="1" dirty="0">
                <a:solidFill>
                  <a:prstClr val="black"/>
                </a:solidFill>
              </a:rPr>
              <a:t>عدم مقاطعة المعلّم بأيّ شكل واتباع التّعليمات</a:t>
            </a:r>
            <a:r>
              <a:rPr lang="en-US" sz="179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2E0660-1100-448F-9282-0D7D86146CF1}"/>
              </a:ext>
            </a:extLst>
          </p:cNvPr>
          <p:cNvSpPr txBox="1"/>
          <p:nvPr/>
        </p:nvSpPr>
        <p:spPr>
          <a:xfrm>
            <a:off x="6805022" y="5542040"/>
            <a:ext cx="281591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en-US" sz="6392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341D91F-88F9-4BEC-83B8-AB9E7B453D5F}"/>
              </a:ext>
            </a:extLst>
          </p:cNvPr>
          <p:cNvSpPr txBox="1"/>
          <p:nvPr/>
        </p:nvSpPr>
        <p:spPr>
          <a:xfrm>
            <a:off x="1859141" y="5889212"/>
            <a:ext cx="1739844" cy="592090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1790" b="1" dirty="0">
                <a:solidFill>
                  <a:prstClr val="black"/>
                </a:solidFill>
              </a:rPr>
              <a:t>فتح الكاميرا وعدم تصوير الشّاشة</a:t>
            </a:r>
            <a:endParaRPr lang="en-US" sz="1790" b="1" dirty="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1C07CE5-3169-477B-8306-4B5850F5D96E}"/>
              </a:ext>
            </a:extLst>
          </p:cNvPr>
          <p:cNvSpPr txBox="1"/>
          <p:nvPr/>
        </p:nvSpPr>
        <p:spPr>
          <a:xfrm>
            <a:off x="5052311" y="5855256"/>
            <a:ext cx="1624621" cy="867550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1790" b="1" dirty="0">
                <a:solidFill>
                  <a:prstClr val="black"/>
                </a:solidFill>
              </a:rPr>
              <a:t>عدم فتح المايكروفون دون إذن المعلّمة</a:t>
            </a:r>
            <a:endParaRPr lang="en-US" sz="1790" b="1" dirty="0">
              <a:solidFill>
                <a:prstClr val="black"/>
              </a:solidFill>
            </a:endParaRPr>
          </a:p>
        </p:txBody>
      </p:sp>
      <p:pic>
        <p:nvPicPr>
          <p:cNvPr id="35" name="صورة 11">
            <a:extLst>
              <a:ext uri="{FF2B5EF4-FFF2-40B4-BE49-F238E27FC236}">
                <a16:creationId xmlns="" xmlns:a16="http://schemas.microsoft.com/office/drawing/2014/main" id="{B42FAFF8-ECC0-4061-838A-B662E9610C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4139" b="6234"/>
          <a:stretch/>
        </p:blipFill>
        <p:spPr>
          <a:xfrm>
            <a:off x="5577857" y="4283507"/>
            <a:ext cx="1179597" cy="135075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D430D2-1477-4E27-8FDB-948DB3C1D662}"/>
              </a:ext>
            </a:extLst>
          </p:cNvPr>
          <p:cNvSpPr/>
          <p:nvPr/>
        </p:nvSpPr>
        <p:spPr>
          <a:xfrm>
            <a:off x="8402296" y="4280454"/>
            <a:ext cx="1873320" cy="1517123"/>
          </a:xfrm>
          <a:prstGeom prst="rect">
            <a:avLst/>
          </a:prstGeom>
          <a:noFill/>
          <a:ln w="38100">
            <a:solidFill>
              <a:srgbClr val="6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772" tIns="20386" rIns="40772" bIns="20386" rtlCol="0" anchor="ctr"/>
          <a:lstStyle/>
          <a:p>
            <a:pPr algn="ctr" defTabSz="815402"/>
            <a:endParaRPr lang="en-US" sz="1619" dirty="0">
              <a:solidFill>
                <a:prstClr val="white"/>
              </a:solidFill>
            </a:endParaRPr>
          </a:p>
        </p:txBody>
      </p:sp>
      <p:pic>
        <p:nvPicPr>
          <p:cNvPr id="37" name="Picture 36" descr="A close up of a clip&#10;&#10;Description automatically generated">
            <a:extLst>
              <a:ext uri="{FF2B5EF4-FFF2-40B4-BE49-F238E27FC236}">
                <a16:creationId xmlns="" xmlns:a16="http://schemas.microsoft.com/office/drawing/2014/main" id="{C6143364-BF9A-4085-81FC-02058BAC2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7948783" y="5686574"/>
            <a:ext cx="2767246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5D90121-1D09-4E35-9469-C2FB0405ED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>
          <a:xfrm>
            <a:off x="8762972" y="4361008"/>
            <a:ext cx="1184873" cy="135058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97DC199-9404-4702-B5A4-723EEDA6CF56}"/>
              </a:ext>
            </a:extLst>
          </p:cNvPr>
          <p:cNvSpPr txBox="1"/>
          <p:nvPr/>
        </p:nvSpPr>
        <p:spPr>
          <a:xfrm>
            <a:off x="10024636" y="5614137"/>
            <a:ext cx="336082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en-US" sz="6392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DAFFD0A-BB16-490E-BB83-688B29F84E32}"/>
              </a:ext>
            </a:extLst>
          </p:cNvPr>
          <p:cNvSpPr txBox="1"/>
          <p:nvPr/>
        </p:nvSpPr>
        <p:spPr>
          <a:xfrm>
            <a:off x="8396130" y="5911372"/>
            <a:ext cx="1517169" cy="696991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algn="ctr" defTabSz="815402"/>
            <a:r>
              <a:rPr lang="ar-AE" sz="2131" b="1" dirty="0">
                <a:solidFill>
                  <a:prstClr val="black"/>
                </a:solidFill>
              </a:rPr>
              <a:t>الجلوس بشكل صحيح </a:t>
            </a:r>
            <a:endParaRPr lang="en-US" sz="2131" b="1" dirty="0">
              <a:solidFill>
                <a:prstClr val="black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56FCD5B-F782-4902-88A8-907A790FC3AB}"/>
              </a:ext>
            </a:extLst>
          </p:cNvPr>
          <p:cNvSpPr txBox="1"/>
          <p:nvPr/>
        </p:nvSpPr>
        <p:spPr>
          <a:xfrm>
            <a:off x="3581493" y="5530033"/>
            <a:ext cx="281591" cy="1024837"/>
          </a:xfrm>
          <a:prstGeom prst="rect">
            <a:avLst/>
          </a:prstGeom>
          <a:noFill/>
        </p:spPr>
        <p:txBody>
          <a:bodyPr wrap="square" lIns="40772" tIns="20386" rIns="40772" bIns="20386" rtlCol="0">
            <a:spAutoFit/>
          </a:bodyPr>
          <a:lstStyle/>
          <a:p>
            <a:pPr defTabSz="815402"/>
            <a:r>
              <a:rPr lang="en-US" sz="6392" b="1" dirty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55" name="Picture 5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60C7D60B-8BD4-4418-964D-05BDA5BEE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4074" y="1499503"/>
            <a:ext cx="1021770" cy="122966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BDE925B-54C1-4F8A-9FE8-D276B43F6BA3}"/>
              </a:ext>
            </a:extLst>
          </p:cNvPr>
          <p:cNvSpPr/>
          <p:nvPr/>
        </p:nvSpPr>
        <p:spPr>
          <a:xfrm>
            <a:off x="3416437" y="109467"/>
            <a:ext cx="4896159" cy="867422"/>
          </a:xfrm>
          <a:prstGeom prst="rect">
            <a:avLst/>
          </a:prstGeom>
        </p:spPr>
        <p:txBody>
          <a:bodyPr wrap="none" lIns="40772" tIns="20386" rIns="40772" bIns="20386">
            <a:spAutoFit/>
          </a:bodyPr>
          <a:lstStyle/>
          <a:p>
            <a:pPr algn="r" defTabSz="815402"/>
            <a:r>
              <a:rPr lang="ar-AE" sz="5369" b="1" dirty="0">
                <a:solidFill>
                  <a:prstClr val="black"/>
                </a:solidFill>
                <a:cs typeface="Calibri" panose="020F0502020204030204" pitchFamily="34" charset="0"/>
              </a:rPr>
              <a:t>قواعد التّعلّم عن بعد</a:t>
            </a:r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986472A-5A3F-488C-AA09-C3B666D76C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67" b="90000" l="10000" r="90500">
                        <a14:foregroundMark x1="26500" y1="9833" x2="26500" y2="9833"/>
                        <a14:foregroundMark x1="25667" y1="13500" x2="24333" y2="19833"/>
                        <a14:foregroundMark x1="90333" y1="55667" x2="90333" y2="55667"/>
                        <a14:foregroundMark x1="90333" y1="71833" x2="90333" y2="71833"/>
                        <a14:foregroundMark x1="90500" y1="24500" x2="90500" y2="24500"/>
                        <a14:foregroundMark x1="31500" y1="13667" x2="31500" y2="1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2" y="-94552"/>
            <a:ext cx="1485956" cy="1788297"/>
          </a:xfrm>
          <a:prstGeom prst="rect">
            <a:avLst/>
          </a:prstGeom>
        </p:spPr>
      </p:pic>
      <p:pic>
        <p:nvPicPr>
          <p:cNvPr id="1026" name="Picture 2" descr="Camera iPad 3 Sticker iPod touch App Store - creative clipart png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34" y="4138306"/>
            <a:ext cx="1543120" cy="17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076" y="668253"/>
            <a:ext cx="7474588" cy="61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336" y="3343671"/>
            <a:ext cx="646401" cy="70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9770"/>
            <a:r>
              <a:rPr lang="ar-JO" sz="3988" b="1" dirty="0" smtClean="0">
                <a:solidFill>
                  <a:srgbClr val="FF0000"/>
                </a:solidFill>
              </a:rPr>
              <a:t>مَ</a:t>
            </a:r>
            <a:endParaRPr lang="en-US" sz="3988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68767" y="3274633"/>
            <a:ext cx="644728" cy="7060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9770"/>
            <a:r>
              <a:rPr lang="ar-JO" sz="3988" b="1" dirty="0" smtClean="0">
                <a:solidFill>
                  <a:srgbClr val="FF0000"/>
                </a:solidFill>
              </a:rPr>
              <a:t>سَ</a:t>
            </a:r>
            <a:endParaRPr lang="en-US" sz="3988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4592" y="3308041"/>
            <a:ext cx="516488" cy="7060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9770"/>
            <a:r>
              <a:rPr lang="ar-JO" sz="3988" b="1" dirty="0" smtClean="0">
                <a:solidFill>
                  <a:srgbClr val="FF0000"/>
                </a:solidFill>
              </a:rPr>
              <a:t>ت</a:t>
            </a:r>
            <a:endParaRPr lang="en-US" sz="3988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9760" y="3259209"/>
            <a:ext cx="405880" cy="7060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9770"/>
            <a:r>
              <a:rPr lang="ar-JO" sz="3988" b="1" dirty="0" smtClean="0">
                <a:solidFill>
                  <a:srgbClr val="FF0000"/>
                </a:solidFill>
              </a:rPr>
              <a:t>رَ</a:t>
            </a:r>
            <a:endParaRPr lang="en-US" sz="3988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2887" y="3361325"/>
            <a:ext cx="359394" cy="7060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9770"/>
            <a:r>
              <a:rPr lang="ar-JO" sz="3988" b="1" dirty="0" smtClean="0">
                <a:solidFill>
                  <a:srgbClr val="FF0000"/>
                </a:solidFill>
              </a:rPr>
              <a:t>دْ</a:t>
            </a:r>
            <a:endParaRPr lang="en-US" sz="3988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765" y="2270604"/>
            <a:ext cx="809850" cy="850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83" y="2231210"/>
            <a:ext cx="768905" cy="10932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08" y="2368328"/>
            <a:ext cx="1080235" cy="979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908" y="2419578"/>
            <a:ext cx="1067208" cy="9718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02" y="2308660"/>
            <a:ext cx="729140" cy="1062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31626" y="1180771"/>
            <a:ext cx="3781025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9770"/>
            <a:r>
              <a:rPr lang="ar-JO" sz="3656" b="1" dirty="0">
                <a:solidFill>
                  <a:prstClr val="black"/>
                </a:solidFill>
              </a:rPr>
              <a:t>لغز الفواكة</a:t>
            </a:r>
            <a:endParaRPr lang="en-US" sz="3656" b="1" dirty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472" y="4148717"/>
            <a:ext cx="868254" cy="790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7699" y="4061677"/>
            <a:ext cx="652275" cy="9283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32" y="4039536"/>
            <a:ext cx="855812" cy="8987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24" y="3965560"/>
            <a:ext cx="1098684" cy="9962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1783" y="4116455"/>
            <a:ext cx="513968" cy="748745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584273" y="4015840"/>
          <a:ext cx="7717226" cy="984305"/>
        </p:xfrm>
        <a:graphic>
          <a:graphicData uri="http://schemas.openxmlformats.org/drawingml/2006/table">
            <a:tbl>
              <a:tblPr/>
              <a:tblGrid>
                <a:gridCol w="7717226"/>
              </a:tblGrid>
              <a:tr h="98430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5981" marR="75981" marT="37990" marB="379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3063322" y="5682901"/>
            <a:ext cx="5906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91" y="2382159"/>
            <a:ext cx="1083752" cy="10837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30" y="4061678"/>
            <a:ext cx="919743" cy="9197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42066" y="3391419"/>
            <a:ext cx="514885" cy="7060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59770"/>
            <a:r>
              <a:rPr lang="ar-JO" sz="3988" b="1" dirty="0" smtClean="0">
                <a:solidFill>
                  <a:srgbClr val="FF0000"/>
                </a:solidFill>
              </a:rPr>
              <a:t>يَ</a:t>
            </a:r>
            <a:endParaRPr lang="en-US" sz="149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20" y="2237466"/>
            <a:ext cx="8640960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16600" b="1" dirty="0">
                <a:ln w="50800"/>
                <a:solidFill>
                  <a:srgbClr val="FF0000"/>
                </a:solidFill>
              </a:rPr>
              <a:t>في مدرستي</a:t>
            </a:r>
            <a:endParaRPr lang="en-US" sz="166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6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â«Ø´ÙØ±Ø§ ÙÙÙ Ø¹ÙÙ Ø§ÙØ§Ø³ØªÙØ§Ø¹â¬â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88" y="-225204"/>
            <a:ext cx="428625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71575" y="1687398"/>
            <a:ext cx="4481516" cy="3318356"/>
          </a:xfrm>
          <a:prstGeom prst="wedgeEllipseCallout">
            <a:avLst>
              <a:gd name="adj1" fmla="val 167110"/>
              <a:gd name="adj2" fmla="val 15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 التعلم السابق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16437" y="454628"/>
            <a:ext cx="4572000" cy="1129075"/>
            <a:chOff x="2092" y="6243"/>
            <a:chExt cx="1709" cy="571"/>
          </a:xfrm>
        </p:grpSpPr>
        <p:sp>
          <p:nvSpPr>
            <p:cNvPr id="11" name="AutoShape 38"/>
            <p:cNvSpPr>
              <a:spLocks noChangeArrowheads="1"/>
            </p:cNvSpPr>
            <p:nvPr/>
          </p:nvSpPr>
          <p:spPr bwMode="auto">
            <a:xfrm>
              <a:off x="2092" y="6243"/>
              <a:ext cx="1270" cy="453"/>
            </a:xfrm>
            <a:prstGeom prst="wave">
              <a:avLst>
                <a:gd name="adj1" fmla="val 13005"/>
                <a:gd name="adj2" fmla="val 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Picture 39" descr="clock_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6267"/>
              <a:ext cx="589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2481" y="6324"/>
              <a:ext cx="3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AE" altLang="en-US" sz="2400" b="1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2 دقيقتان</a:t>
              </a:r>
              <a:endParaRPr lang="en-US" alt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9" name="Picture 2" descr="http://images.clipartpanda.com/narration-clipart-a_smiling_man_in_a_business_suit_talking_into_a_microphone_and_gesturing_to_the_side_0521-1005-1515-3018_smu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914" y="2401099"/>
            <a:ext cx="3211374" cy="354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0">
            <a:extLst>
              <a:ext uri="{FF2B5EF4-FFF2-40B4-BE49-F238E27FC236}">
                <a16:creationId xmlns:a16="http://schemas.microsoft.com/office/drawing/2014/main" xmlns="" id="{8B54F320-4880-4A66-BE10-7605FCA08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3" y="5314075"/>
            <a:ext cx="4464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Revision from pervious lessons.</a:t>
            </a:r>
          </a:p>
        </p:txBody>
      </p:sp>
    </p:spTree>
    <p:extLst>
      <p:ext uri="{BB962C8B-B14F-4D97-AF65-F5344CB8AC3E}">
        <p14:creationId xmlns:p14="http://schemas.microsoft.com/office/powerpoint/2010/main" val="4017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148" y="330815"/>
            <a:ext cx="9586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JO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أ</a:t>
            </a:r>
            <a:r>
              <a:rPr lang="ar-AE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ت</a:t>
            </a:r>
            <a:r>
              <a:rPr lang="ar-EG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ذكربعض الأماكن الموجودة في المدرسة.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192" y="145351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118" y="1375188"/>
            <a:ext cx="2322720" cy="1878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715" y="4132570"/>
            <a:ext cx="2340089" cy="1822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979" y="1426820"/>
            <a:ext cx="2362200" cy="1901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575" y="4172102"/>
            <a:ext cx="3028040" cy="1743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689688" y="3209240"/>
            <a:ext cx="1334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ملعب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153" y="3154542"/>
            <a:ext cx="1242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فصل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4112" y="5988321"/>
            <a:ext cx="175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مقصف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03651" y="3176558"/>
            <a:ext cx="1508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مختبر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8738" y="5988321"/>
            <a:ext cx="138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مكتبة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257</Words>
  <Application>Microsoft Office PowerPoint</Application>
  <PresentationFormat>Widescreen</PresentationFormat>
  <Paragraphs>94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Times New Roman</vt:lpstr>
      <vt:lpstr>Traditional Arabic</vt:lpstr>
      <vt:lpstr>Wingdings 3</vt:lpstr>
      <vt:lpstr>Office Theme</vt:lpstr>
      <vt:lpstr>Ion</vt:lpstr>
      <vt:lpstr>1_Office Theme</vt:lpstr>
      <vt:lpstr>2_Office Theme</vt:lpstr>
      <vt:lpstr>1_Ion</vt:lpstr>
      <vt:lpstr>2_Ion</vt:lpstr>
      <vt:lpstr>3_Ion</vt:lpstr>
      <vt:lpstr>4_Ion</vt:lpstr>
      <vt:lpstr>5_Office Theme</vt:lpstr>
      <vt:lpstr>3_Office Theme</vt:lpstr>
      <vt:lpstr>4_Office Theme</vt:lpstr>
      <vt:lpstr>6_Office Theme</vt:lpstr>
      <vt:lpstr>7_Office Theme</vt:lpstr>
      <vt:lpstr>PowerPoint Presentation</vt:lpstr>
      <vt:lpstr>PowerPoint Presentation</vt:lpstr>
      <vt:lpstr>الحِصّة الأولى first period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ابحثي عن مفردات الدرس  أنا طالِبٌ في الْمَدْرَسةِ مِن حَقي أَنْ أَتَعَلَم ومن واجبي أن أّدْرُسَ جَيِدًا وأحْتَرِمَ مُعَلِمَتي وأَحافِظَ على نَظافَةِ مَدْرَستي لِتكونَ نَظيفة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أَلْتَزِمُ بِقَوانين المَدْرَسَةِ </vt:lpstr>
      <vt:lpstr>PowerPoint Presentation</vt:lpstr>
      <vt:lpstr>PowerPoint Presentation</vt:lpstr>
      <vt:lpstr>بطاقة الخروج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Haneen</dc:creator>
  <cp:lastModifiedBy>skyline computer</cp:lastModifiedBy>
  <cp:revision>10</cp:revision>
  <dcterms:created xsi:type="dcterms:W3CDTF">2020-10-09T10:16:52Z</dcterms:created>
  <dcterms:modified xsi:type="dcterms:W3CDTF">2021-10-07T06:00:27Z</dcterms:modified>
</cp:coreProperties>
</file>