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6858000" cy="9906000" type="A4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74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0217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73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380F29-5C73-47BE-B267-E93FB611877C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177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0217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73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5D94D0-5235-4B5B-8138-3614DE5A8A1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8160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8302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2257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366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7814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3326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2174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308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8797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2941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9100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0745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B8F6-79AD-4FC7-8210-24118389136A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32E55-69D2-48F8-99FF-3F95F1296E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8910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0500" y="190500"/>
            <a:ext cx="6477000" cy="950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8177" y="260003"/>
            <a:ext cx="15616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مراجعة عامة </a:t>
            </a:r>
            <a:endParaRPr lang="en-US" sz="2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80668" y="13358303"/>
            <a:ext cx="2190750" cy="5434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45280" y="781050"/>
            <a:ext cx="50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اسمي الجميل : .......................................................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7658" y="1333500"/>
            <a:ext cx="483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السؤال الأول : اختر الإجابة الصحيحة من بين الإجابات : 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21071" y="1855810"/>
            <a:ext cx="5524499" cy="946666"/>
            <a:chOff x="821071" y="2598760"/>
            <a:chExt cx="5524499" cy="946666"/>
          </a:xfrm>
        </p:grpSpPr>
        <p:sp>
          <p:nvSpPr>
            <p:cNvPr id="13" name="TextBox 12"/>
            <p:cNvSpPr txBox="1"/>
            <p:nvPr/>
          </p:nvSpPr>
          <p:spPr>
            <a:xfrm>
              <a:off x="821071" y="2598760"/>
              <a:ext cx="546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AE" dirty="0" smtClean="0"/>
                <a:t>1) المسلم يكثر من الطاعات لينال ....................................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77260" y="3176094"/>
              <a:ext cx="5354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dirty="0" smtClean="0"/>
                <a:t>واجباته                       النار                         رضا الله        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095999" y="32655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247899" y="33036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095749" y="328456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27664" y="3017086"/>
            <a:ext cx="6002671" cy="1223665"/>
            <a:chOff x="821071" y="2598760"/>
            <a:chExt cx="5524499" cy="1223665"/>
          </a:xfrm>
        </p:grpSpPr>
        <p:sp>
          <p:nvSpPr>
            <p:cNvPr id="26" name="TextBox 25"/>
            <p:cNvSpPr txBox="1"/>
            <p:nvPr/>
          </p:nvSpPr>
          <p:spPr>
            <a:xfrm>
              <a:off x="821071" y="2598760"/>
              <a:ext cx="546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AE" dirty="0" smtClean="0"/>
                <a:t>2) المسلم يشكر الله على نِعَمِهِ .........................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77260" y="3176094"/>
              <a:ext cx="53549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dirty="0" smtClean="0"/>
                <a:t>واجباته                         الكثيرة                        رضا الله        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095999" y="32655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247899" y="33036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095749" y="328456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21071" y="4256110"/>
            <a:ext cx="5524499" cy="946666"/>
            <a:chOff x="821071" y="2598760"/>
            <a:chExt cx="5524499" cy="946666"/>
          </a:xfrm>
        </p:grpSpPr>
        <p:sp>
          <p:nvSpPr>
            <p:cNvPr id="32" name="TextBox 31"/>
            <p:cNvSpPr txBox="1"/>
            <p:nvPr/>
          </p:nvSpPr>
          <p:spPr>
            <a:xfrm>
              <a:off x="821071" y="2598760"/>
              <a:ext cx="546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AE" dirty="0" smtClean="0"/>
                <a:t>3 ) المسلم لا ينشغل عن أداء  ....................................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77260" y="3176094"/>
              <a:ext cx="5354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dirty="0" smtClean="0"/>
                <a:t>واجباته                       النار                         رضا الله        </a:t>
              </a:r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6095999" y="32655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247899" y="33036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095749" y="328456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21071" y="5494360"/>
            <a:ext cx="5524499" cy="946666"/>
            <a:chOff x="821071" y="2598760"/>
            <a:chExt cx="5524499" cy="946666"/>
          </a:xfrm>
        </p:grpSpPr>
        <p:sp>
          <p:nvSpPr>
            <p:cNvPr id="44" name="TextBox 43"/>
            <p:cNvSpPr txBox="1"/>
            <p:nvPr/>
          </p:nvSpPr>
          <p:spPr>
            <a:xfrm>
              <a:off x="821071" y="2598760"/>
              <a:ext cx="546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AE" dirty="0" smtClean="0"/>
                <a:t>4) من يكفر بالله تعالى جزاؤه ....................................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77260" y="3176094"/>
              <a:ext cx="5354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dirty="0" smtClean="0"/>
                <a:t>واجباته                       النار                         رضا الله        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6095999" y="32655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47899" y="33036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095749" y="328456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7664" y="6694221"/>
            <a:ext cx="6033501" cy="962799"/>
            <a:chOff x="312069" y="2598760"/>
            <a:chExt cx="6033501" cy="962799"/>
          </a:xfrm>
        </p:grpSpPr>
        <p:sp>
          <p:nvSpPr>
            <p:cNvPr id="50" name="TextBox 49"/>
            <p:cNvSpPr txBox="1"/>
            <p:nvPr/>
          </p:nvSpPr>
          <p:spPr>
            <a:xfrm>
              <a:off x="821071" y="2598760"/>
              <a:ext cx="546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AE" dirty="0" smtClean="0"/>
                <a:t>5) المسلم يصلي في اليوم ....................................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2069" y="3192227"/>
              <a:ext cx="5748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dirty="0" smtClean="0"/>
                <a:t>أربع مرات                  خمس مرات                ست مرات               </a:t>
              </a:r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6095999" y="32655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247899" y="33036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095749" y="328456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44904" y="7913710"/>
            <a:ext cx="5857816" cy="921204"/>
            <a:chOff x="487754" y="2598760"/>
            <a:chExt cx="5857816" cy="921204"/>
          </a:xfrm>
        </p:grpSpPr>
        <p:sp>
          <p:nvSpPr>
            <p:cNvPr id="56" name="TextBox 55"/>
            <p:cNvSpPr txBox="1"/>
            <p:nvPr/>
          </p:nvSpPr>
          <p:spPr>
            <a:xfrm>
              <a:off x="821071" y="2598760"/>
              <a:ext cx="546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AE" dirty="0" smtClean="0"/>
                <a:t>6) يقول المسلم عند السجود ........................ثلاث مرات 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87754" y="3150632"/>
              <a:ext cx="5800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dirty="0" smtClean="0"/>
                <a:t>سبحان ربي الأعلى .          سبحان ربي العظيم .        ربنا ولك الحمدة </a:t>
              </a:r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6095999" y="32655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885949" y="330361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924299" y="3284560"/>
              <a:ext cx="249571" cy="184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990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0500" y="190500"/>
            <a:ext cx="6477000" cy="950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80668" y="13358303"/>
            <a:ext cx="2190750" cy="5434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8888" y="636610"/>
            <a:ext cx="6606517" cy="8227799"/>
            <a:chOff x="138888" y="636610"/>
            <a:chExt cx="6606517" cy="8227799"/>
          </a:xfrm>
        </p:grpSpPr>
        <p:sp>
          <p:nvSpPr>
            <p:cNvPr id="6" name="TextBox 5"/>
            <p:cNvSpPr txBox="1"/>
            <p:nvPr/>
          </p:nvSpPr>
          <p:spPr>
            <a:xfrm>
              <a:off x="138888" y="8510466"/>
              <a:ext cx="6606517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sz="1700" dirty="0" smtClean="0"/>
                <a:t>عالم بالأمور الصغيرة والكبيرة      قادر على شفاء المرضى     خالق السماوات والأرض </a:t>
              </a:r>
              <a:endParaRPr lang="en-US" sz="17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44904" y="636610"/>
              <a:ext cx="6029266" cy="976304"/>
              <a:chOff x="544904" y="2598760"/>
              <a:chExt cx="6029266" cy="976304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821071" y="2598760"/>
                <a:ext cx="5467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AE" dirty="0" smtClean="0"/>
                  <a:t>7 ) يبدأ المسلم صلاته بالنية لأنها ....................................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4904" y="3205732"/>
                <a:ext cx="57826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dirty="0" smtClean="0"/>
                  <a:t>شرط من شروط الصلاة       مستحبة يقولها من يحب       سهلة على الجميع </a:t>
                </a:r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324599" y="32655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057399" y="328456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133849" y="328456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27664" y="1836776"/>
              <a:ext cx="6043001" cy="1115828"/>
              <a:chOff x="821071" y="2598760"/>
              <a:chExt cx="5561618" cy="1115828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821071" y="2598760"/>
                <a:ext cx="54673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AE" dirty="0" smtClean="0"/>
                  <a:t>8) يقول المسلم هذا الدعاء :" سبحانك اللهم وبحمدك وتبارك اسمك و تعالى جدك ولا إله غيرك : 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33449" y="3345256"/>
                <a:ext cx="5354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dirty="0" smtClean="0"/>
                  <a:t>في أثناء نية الصلاة             عند استفتاح الصلاة         بعد نهاية الصلاة </a:t>
                </a:r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133118" y="3438959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268383" y="339886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107236" y="342335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19433" y="3132393"/>
              <a:ext cx="6041732" cy="1177193"/>
              <a:chOff x="419433" y="2369241"/>
              <a:chExt cx="6041732" cy="1177193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900888" y="2369241"/>
                <a:ext cx="54673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AE" dirty="0" smtClean="0"/>
                  <a:t>9 ) يقول المسلم هذا الدعاء : " اللهم أنت السلام ومنك السلام ، تباركت يا ذا الجلال و الإكرام " 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19433" y="3177102"/>
                <a:ext cx="60417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dirty="0" smtClean="0"/>
                  <a:t>عند استفتاح الصلاة            بعد نهاية الصلاة            مع تكبيرة الإحرام  </a:t>
                </a:r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095999" y="32655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076449" y="33036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019549" y="328456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90501" y="4579960"/>
              <a:ext cx="6383670" cy="931277"/>
              <a:chOff x="190501" y="2598760"/>
              <a:chExt cx="6383670" cy="931277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821071" y="2598760"/>
                <a:ext cx="5467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AE" dirty="0" smtClean="0"/>
                  <a:t>10) يقول المسلم " سمع الله لمن حمدة ، ربنا لك الحمد " .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90501" y="3176094"/>
                <a:ext cx="6383670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700" dirty="0" smtClean="0"/>
                  <a:t>أثناء الركوع والسجود       بعد القيام من السجود      عند الرفع من الركوع والإعتدال .</a:t>
                </a:r>
                <a:endParaRPr lang="en-US" sz="1700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324599" y="32655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590799" y="33036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400549" y="328456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419433" y="5897310"/>
              <a:ext cx="6066652" cy="1001494"/>
              <a:chOff x="289250" y="2598760"/>
              <a:chExt cx="6066652" cy="1001494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289250" y="2598760"/>
                <a:ext cx="59991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AE" dirty="0" smtClean="0"/>
                  <a:t>11) صفة الله سبحانه – المناسبة للعبارة الآتية " العليم بخفايا الأمور كلها " 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07523" y="3230922"/>
                <a:ext cx="57483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dirty="0" smtClean="0"/>
                  <a:t>الخبير                        السلام                        الرقيب             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6095999" y="32655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247899" y="33036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095749" y="328456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544904" y="7121646"/>
              <a:ext cx="5995899" cy="961821"/>
              <a:chOff x="349671" y="2598760"/>
              <a:chExt cx="5995899" cy="961821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349671" y="2598760"/>
                <a:ext cx="5938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AE" dirty="0" smtClean="0"/>
                  <a:t>12)صفة الله – سبحانه – المناسبة للعبارة الآتية : " البر بعباده المحسن إليهم " </a:t>
                </a:r>
                <a:endParaRPr lang="en-US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87755" y="3191249"/>
                <a:ext cx="58006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dirty="0" smtClean="0"/>
                  <a:t>اللطيف                             السميع                       المتعالي         </a:t>
                </a:r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095999" y="32655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885949" y="33036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924299" y="328456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544904" y="8169396"/>
              <a:ext cx="6072099" cy="622816"/>
              <a:chOff x="349671" y="2598760"/>
              <a:chExt cx="6072099" cy="622816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349671" y="2598760"/>
                <a:ext cx="5938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AE" dirty="0" smtClean="0"/>
                  <a:t>13) من صفات الله سبحانه الخبير لأنه : </a:t>
                </a:r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172199" y="301786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828799" y="3036910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773463" y="3019691"/>
                <a:ext cx="249571" cy="184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738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0500" y="190500"/>
            <a:ext cx="6477000" cy="950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80668" y="13358303"/>
            <a:ext cx="2190750" cy="5434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1500" y="933450"/>
            <a:ext cx="5906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b="1" dirty="0" smtClean="0"/>
              <a:t>السؤال الثاني : ضع اشارة صح (      ) أمام العبارة الصحيحة ، وعلامة خطأ (     ) أمام العبارة الخاطئة :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0500" y="2025712"/>
            <a:ext cx="6477000" cy="7087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المسلم يصلي أربع صلوات في اليوم .                                       (         )  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يقرأ المسلم سورة الفاتحة وسورة قصيرة بهدوء و تأني .                   (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المسلم لا يستقبل القبلة أثناء الصلاة .                                         (         ) 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يدعو المصلي بدعاء الإستفتاح في بداية الصلاة .                           (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يحرص المسلم على أداء الصلوات كاملة و صحيحة .                      (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يتوضأ المسلم قبل البدأ بالصلاة .                                             (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الماء يزيل الأوساخ .                                                         ( 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الصلاة تقرب العبد من ربه .                                                (          ) 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يفضل مشاهدة التلفاز ، ويؤخر صلاته .                                   (           ) 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يصلي في المسجد بثياب غير نظيفة .                                       ( 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يدعو أصدقاءه دائما للصلاة في المسجد .                                   ( 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ألهاكم تعني اشغلكم التكاثر بالحياة والمال و الأولاد والدنيا .             (  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لا يجب على الإنسان أن يتفاخر بالنعم و إنما عليه أن يشكر الله .         ( 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جزاء المؤمنين الجنة و جزاء الكافرين النار .                               (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لا يسأل الإنسان عن أعماله يوم القيامة .                                    (  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sz="1700" dirty="0" smtClean="0"/>
              <a:t>ينظر المصلي لموضع السجود وهو راكع و يقول ( سبحان ربي العظيم ) ثلاثاً (        )</a:t>
            </a:r>
          </a:p>
          <a:p>
            <a:pPr marL="342900" indent="-342900" algn="r" rtl="1">
              <a:lnSpc>
                <a:spcPct val="150000"/>
              </a:lnSpc>
              <a:buAutoNum type="arabicParenR"/>
            </a:pPr>
            <a:r>
              <a:rPr lang="ar-AE" dirty="0" smtClean="0"/>
              <a:t>يسجد المصلي قائلاً : ( سبحان ربي الأعلى ) ثلاثاً                           (       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2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0500" y="190500"/>
            <a:ext cx="6477000" cy="950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80668" y="13358303"/>
            <a:ext cx="2190750" cy="5434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3850" y="933450"/>
            <a:ext cx="6154110" cy="3143250"/>
            <a:chOff x="323850" y="933450"/>
            <a:chExt cx="6154110" cy="3143250"/>
          </a:xfrm>
        </p:grpSpPr>
        <p:sp>
          <p:nvSpPr>
            <p:cNvPr id="63" name="TextBox 62"/>
            <p:cNvSpPr txBox="1"/>
            <p:nvPr/>
          </p:nvSpPr>
          <p:spPr>
            <a:xfrm>
              <a:off x="323850" y="933450"/>
              <a:ext cx="6154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b="1" dirty="0" smtClean="0"/>
                <a:t>السؤال الثالث : حدد الأعمال السيئة التي تمحوها الصلاة بتلوينها باللون الأحمر .</a:t>
              </a:r>
              <a:endParaRPr lang="en-US" b="1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4857750" y="150495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الصدق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00905" y="150495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الخيانة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38350" y="152400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السرقة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04850" y="152400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الكتب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95850" y="245745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الأمانة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29000" y="247650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ذم القبيح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38350" y="245745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مساعدة الآخرين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5800" y="247650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الأنانية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76800" y="333375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العطف على الصغير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48050" y="335280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الحقد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76450" y="333375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حب الآخرين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04850" y="3390900"/>
              <a:ext cx="11811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AE" sz="2000" b="1" dirty="0" smtClean="0">
                  <a:solidFill>
                    <a:schemeClr val="tx1"/>
                  </a:solidFill>
                </a:rPr>
                <a:t>احترام الكبير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85750" y="4530209"/>
            <a:ext cx="6154110" cy="3135868"/>
            <a:chOff x="285750" y="4530209"/>
            <a:chExt cx="6154110" cy="3135868"/>
          </a:xfrm>
        </p:grpSpPr>
        <p:sp>
          <p:nvSpPr>
            <p:cNvPr id="19" name="TextBox 18"/>
            <p:cNvSpPr txBox="1"/>
            <p:nvPr/>
          </p:nvSpPr>
          <p:spPr>
            <a:xfrm>
              <a:off x="285750" y="4530209"/>
              <a:ext cx="6154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b="1" dirty="0" smtClean="0"/>
                <a:t>السؤال الرابع : رتب الجمل التالية لتستطيع قراءة التشهد بطريقة صحيحة : </a:t>
              </a:r>
              <a:endParaRPr lang="en-US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14800" y="5181599"/>
              <a:ext cx="20612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b="1" dirty="0" smtClean="0"/>
                <a:t>السلام عليك أيها النبي 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4851" y="5200650"/>
              <a:ext cx="133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b="1" dirty="0" smtClean="0"/>
                <a:t>التحيات للله 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5228" y="5832989"/>
              <a:ext cx="20612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b="1" dirty="0" smtClean="0"/>
                <a:t>ورحمة الله وبركاته 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7657" y="5770602"/>
              <a:ext cx="20612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b="1" dirty="0" smtClean="0"/>
                <a:t>والصلوات الطيبات </a:t>
              </a:r>
              <a:endParaRPr lang="en-US" b="1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038850" y="5143499"/>
              <a:ext cx="401010" cy="36933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409700" y="6584920"/>
              <a:ext cx="4918741" cy="434427"/>
              <a:chOff x="1466850" y="7216258"/>
              <a:chExt cx="4918741" cy="43442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466850" y="7281353"/>
                <a:ext cx="4459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AE" b="1" dirty="0" smtClean="0"/>
                  <a:t>أشهد أن لا إله إلا الله و أشهد أن محمد عبده و رسوله .</a:t>
                </a:r>
                <a:endParaRPr lang="en-US" b="1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5984581" y="7216258"/>
                <a:ext cx="401010" cy="369332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912249" y="7246977"/>
              <a:ext cx="3461416" cy="419100"/>
              <a:chOff x="2971800" y="6553200"/>
              <a:chExt cx="3461416" cy="41910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971800" y="6602968"/>
                <a:ext cx="31723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b="1" dirty="0" smtClean="0"/>
                  <a:t>السلام علينا وعلى عباد الله الصالحين .</a:t>
                </a:r>
                <a:endParaRPr lang="en-US" b="1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6032206" y="6553200"/>
                <a:ext cx="401010" cy="369332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5984581" y="5852042"/>
              <a:ext cx="401010" cy="36933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151692" y="5143499"/>
              <a:ext cx="401010" cy="36933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227890" y="5714208"/>
              <a:ext cx="401010" cy="36933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9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0500" y="190500"/>
            <a:ext cx="6477000" cy="950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80668" y="13358303"/>
            <a:ext cx="2190750" cy="5434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9" t="17701" r="32351" b="7176"/>
          <a:stretch/>
        </p:blipFill>
        <p:spPr>
          <a:xfrm>
            <a:off x="1447800" y="1617279"/>
            <a:ext cx="4076700" cy="745052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71500" y="933450"/>
            <a:ext cx="5906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b="1" dirty="0" smtClean="0"/>
              <a:t>السؤال </a:t>
            </a:r>
            <a:r>
              <a:rPr lang="ar-AE" b="1" dirty="0" smtClean="0"/>
              <a:t>الخامس : حدد الأعضاء التي تلامس الأرض أثناء السجود بوضع دائرة عليها ..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35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544</Words>
  <Application>Microsoft Office PowerPoint</Application>
  <PresentationFormat>A4 Paper (210x297 mm)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 A.S</dc:creator>
  <cp:lastModifiedBy>HP</cp:lastModifiedBy>
  <cp:revision>203</cp:revision>
  <cp:lastPrinted>2021-10-04T20:19:49Z</cp:lastPrinted>
  <dcterms:created xsi:type="dcterms:W3CDTF">2020-09-28T14:37:58Z</dcterms:created>
  <dcterms:modified xsi:type="dcterms:W3CDTF">2021-10-09T06:23:01Z</dcterms:modified>
</cp:coreProperties>
</file>