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0" r:id="rId2"/>
    <p:sldId id="291" r:id="rId3"/>
    <p:sldId id="349" r:id="rId4"/>
    <p:sldId id="432" r:id="rId5"/>
    <p:sldId id="413" r:id="rId6"/>
    <p:sldId id="431" r:id="rId7"/>
    <p:sldId id="330" r:id="rId8"/>
    <p:sldId id="456" r:id="rId9"/>
    <p:sldId id="468" r:id="rId10"/>
    <p:sldId id="469" r:id="rId11"/>
    <p:sldId id="470" r:id="rId12"/>
    <p:sldId id="471" r:id="rId13"/>
    <p:sldId id="472" r:id="rId14"/>
    <p:sldId id="438" r:id="rId15"/>
    <p:sldId id="460" r:id="rId16"/>
    <p:sldId id="429" r:id="rId17"/>
    <p:sldId id="461" r:id="rId18"/>
    <p:sldId id="459" r:id="rId19"/>
    <p:sldId id="455" r:id="rId20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832"/>
    <a:srgbClr val="F2883B"/>
    <a:srgbClr val="70B72F"/>
    <a:srgbClr val="FFCCCC"/>
    <a:srgbClr val="FFCCFF"/>
    <a:srgbClr val="FFFFFF"/>
    <a:srgbClr val="EC46A5"/>
    <a:srgbClr val="55C5BB"/>
    <a:srgbClr val="EA3949"/>
    <a:srgbClr val="54C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7" autoAdjust="0"/>
    <p:restoredTop sz="94714"/>
  </p:normalViewPr>
  <p:slideViewPr>
    <p:cSldViewPr snapToGrid="0" snapToObjects="1">
      <p:cViewPr varScale="1">
        <p:scale>
          <a:sx n="101" d="100"/>
          <a:sy n="101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10/01/2021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0.gif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2.jpeg"/><Relationship Id="rId5" Type="http://schemas.openxmlformats.org/officeDocument/2006/relationships/image" Target="../media/image4.jpeg"/><Relationship Id="rId10" Type="http://schemas.openxmlformats.org/officeDocument/2006/relationships/image" Target="../media/image21.jpe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4.gif"/><Relationship Id="rId5" Type="http://schemas.openxmlformats.org/officeDocument/2006/relationships/image" Target="../media/image4.jpeg"/><Relationship Id="rId10" Type="http://schemas.openxmlformats.org/officeDocument/2006/relationships/image" Target="../media/image23.png"/><Relationship Id="rId4" Type="http://schemas.openxmlformats.org/officeDocument/2006/relationships/image" Target="../media/image3.jp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7.jpeg"/><Relationship Id="rId5" Type="http://schemas.openxmlformats.org/officeDocument/2006/relationships/image" Target="../media/image4.jpeg"/><Relationship Id="rId10" Type="http://schemas.microsoft.com/office/2007/relationships/hdphoto" Target="../media/hdphoto3.wdp"/><Relationship Id="rId4" Type="http://schemas.openxmlformats.org/officeDocument/2006/relationships/image" Target="../media/image3.jp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eg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g"/><Relationship Id="rId7" Type="http://schemas.openxmlformats.org/officeDocument/2006/relationships/image" Target="../media/image3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7.gif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microsoft.com/office/2007/relationships/hdphoto" Target="../media/hdphoto2.wdp"/><Relationship Id="rId5" Type="http://schemas.openxmlformats.org/officeDocument/2006/relationships/image" Target="../media/image4.jpeg"/><Relationship Id="rId10" Type="http://schemas.openxmlformats.org/officeDocument/2006/relationships/image" Target="../media/image19.png"/><Relationship Id="rId4" Type="http://schemas.openxmlformats.org/officeDocument/2006/relationships/image" Target="../media/image3.jp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023ECF-2355-4291-92F0-EB7153602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75" t="23215" r="44818" b="59398"/>
          <a:stretch/>
        </p:blipFill>
        <p:spPr>
          <a:xfrm>
            <a:off x="9277445" y="2323173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One year to go">
            <a:extLst>
              <a:ext uri="{FF2B5EF4-FFF2-40B4-BE49-F238E27FC236}">
                <a16:creationId xmlns:a16="http://schemas.microsoft.com/office/drawing/2014/main" id="{A41A25E9-3990-4E3D-931D-05D8D90C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62" y="3951748"/>
            <a:ext cx="1841905" cy="13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35000504-D353-4004-BE4C-3505F8040601}"/>
              </a:ext>
            </a:extLst>
          </p:cNvPr>
          <p:cNvSpPr txBox="1"/>
          <p:nvPr/>
        </p:nvSpPr>
        <p:spPr>
          <a:xfrm>
            <a:off x="3215720" y="2600505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اقتصـاد3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D51C5017-5B67-494A-BCA6-3E09F572D279}"/>
              </a:ext>
            </a:extLst>
          </p:cNvPr>
          <p:cNvSpPr txBox="1"/>
          <p:nvPr/>
        </p:nvSpPr>
        <p:spPr>
          <a:xfrm>
            <a:off x="4683967" y="3799757"/>
            <a:ext cx="3191077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latin typeface="Nazli" panose="01000506000000020004" pitchFamily="2" charset="-78"/>
                <a:cs typeface="Nazli" panose="01000506000000020004" pitchFamily="2" charset="-78"/>
              </a:rPr>
              <a:t>أكتب</a:t>
            </a:r>
            <a:endParaRPr lang="ar-SA" sz="40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2996F4-6B96-454C-81D7-A2D1981AE6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870" t="71539" r="26957" b="6538"/>
          <a:stretch/>
        </p:blipFill>
        <p:spPr>
          <a:xfrm>
            <a:off x="7508035" y="4234162"/>
            <a:ext cx="2337578" cy="1503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Free Photo | Young man with steampunk aviator goggles">
            <a:extLst>
              <a:ext uri="{FF2B5EF4-FFF2-40B4-BE49-F238E27FC236}">
                <a16:creationId xmlns:a16="http://schemas.microsoft.com/office/drawing/2014/main" id="{8CE2DBB3-E59F-4A29-B25B-2F789AAC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378" y="3551284"/>
            <a:ext cx="2554743" cy="25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رجل أطفاء Clip Art - Reeep">
            <a:extLst>
              <a:ext uri="{FF2B5EF4-FFF2-40B4-BE49-F238E27FC236}">
                <a16:creationId xmlns:a16="http://schemas.microsoft.com/office/drawing/2014/main" id="{4039D250-6966-4202-AE1D-11F90B97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63" y="3263412"/>
            <a:ext cx="1536641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F1181FE-13FE-4FC4-A619-ACF88170DD79}"/>
              </a:ext>
            </a:extLst>
          </p:cNvPr>
          <p:cNvSpPr/>
          <p:nvPr/>
        </p:nvSpPr>
        <p:spPr>
          <a:xfrm>
            <a:off x="2665374" y="3190838"/>
            <a:ext cx="2344767" cy="306033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 descr="صورة بابوا نيو غينيا">
            <a:extLst>
              <a:ext uri="{FF2B5EF4-FFF2-40B4-BE49-F238E27FC236}">
                <a16:creationId xmlns:a16="http://schemas.microsoft.com/office/drawing/2014/main" id="{DCD1DF54-BE04-430D-99B2-00AB7BC2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67" y="3210411"/>
            <a:ext cx="2963255" cy="29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أجهزة الإطفاء اليدوية Portable Fire Extinguishers">
            <a:extLst>
              <a:ext uri="{FF2B5EF4-FFF2-40B4-BE49-F238E27FC236}">
                <a16:creationId xmlns:a16="http://schemas.microsoft.com/office/drawing/2014/main" id="{4DB4C950-DD82-4F72-ACDC-D51605B23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84" y="830924"/>
            <a:ext cx="33337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4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8" descr="رجل أطفاء Clip Art - Reeep">
            <a:extLst>
              <a:ext uri="{FF2B5EF4-FFF2-40B4-BE49-F238E27FC236}">
                <a16:creationId xmlns:a16="http://schemas.microsoft.com/office/drawing/2014/main" id="{4039D250-6966-4202-AE1D-11F90B97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292379"/>
            <a:ext cx="1536641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F1181FE-13FE-4FC4-A619-ACF88170DD79}"/>
              </a:ext>
            </a:extLst>
          </p:cNvPr>
          <p:cNvSpPr/>
          <p:nvPr/>
        </p:nvSpPr>
        <p:spPr>
          <a:xfrm>
            <a:off x="2665374" y="3190838"/>
            <a:ext cx="2344767" cy="306033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0" name="Picture 12" descr="صورة بابوا نيو غينيا">
            <a:extLst>
              <a:ext uri="{FF2B5EF4-FFF2-40B4-BE49-F238E27FC236}">
                <a16:creationId xmlns:a16="http://schemas.microsoft.com/office/drawing/2014/main" id="{DCD1DF54-BE04-430D-99B2-00AB7BC2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784" y="3239378"/>
            <a:ext cx="2963255" cy="29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edical animated gif - Clip Art Library">
            <a:extLst>
              <a:ext uri="{FF2B5EF4-FFF2-40B4-BE49-F238E27FC236}">
                <a16:creationId xmlns:a16="http://schemas.microsoft.com/office/drawing/2014/main" id="{9800486A-B32C-4269-8154-9DA4222F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851395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ctor Clipart HD Stock Images | Shutterstock">
            <a:extLst>
              <a:ext uri="{FF2B5EF4-FFF2-40B4-BE49-F238E27FC236}">
                <a16:creationId xmlns:a16="http://schemas.microsoft.com/office/drawing/2014/main" id="{AED290DD-807A-48B8-BE1C-6CC4AF990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2801561" y="3302003"/>
            <a:ext cx="2072392" cy="29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60" name="Picture 12" descr="صورة بابوا نيو غينيا">
            <a:extLst>
              <a:ext uri="{FF2B5EF4-FFF2-40B4-BE49-F238E27FC236}">
                <a16:creationId xmlns:a16="http://schemas.microsoft.com/office/drawing/2014/main" id="{DCD1DF54-BE04-430D-99B2-00AB7BC2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784" y="3239378"/>
            <a:ext cx="2963255" cy="29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ctor Clipart HD Stock Images | Shutterstock">
            <a:extLst>
              <a:ext uri="{FF2B5EF4-FFF2-40B4-BE49-F238E27FC236}">
                <a16:creationId xmlns:a16="http://schemas.microsoft.com/office/drawing/2014/main" id="{AED290DD-807A-48B8-BE1C-6CC4AF990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2801561" y="3302003"/>
            <a:ext cx="2072392" cy="29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731752D-C54B-4CB8-AE16-86592B3EF5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953" t="50000" r="34531" b="8848"/>
          <a:stretch/>
        </p:blipFill>
        <p:spPr>
          <a:xfrm>
            <a:off x="5982226" y="3784199"/>
            <a:ext cx="2628373" cy="2133601"/>
          </a:xfrm>
          <a:prstGeom prst="rect">
            <a:avLst/>
          </a:prstGeom>
        </p:spPr>
      </p:pic>
      <p:pic>
        <p:nvPicPr>
          <p:cNvPr id="5122" name="Picture 2" descr="Tank (Rubble Trouble) | Nitrome Wiki | Fandom">
            <a:extLst>
              <a:ext uri="{FF2B5EF4-FFF2-40B4-BE49-F238E27FC236}">
                <a16:creationId xmlns:a16="http://schemas.microsoft.com/office/drawing/2014/main" id="{EFD2AA5F-91B8-4ED8-B3E3-B94A29449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46" y="887308"/>
            <a:ext cx="3162826" cy="19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33E743-7D37-4F48-ADA7-2808127B03F3}"/>
              </a:ext>
            </a:extLst>
          </p:cNvPr>
          <p:cNvSpPr/>
          <p:nvPr/>
        </p:nvSpPr>
        <p:spPr>
          <a:xfrm>
            <a:off x="5895975" y="3784199"/>
            <a:ext cx="2738029" cy="222240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492384" y="533282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33E743-7D37-4F48-ADA7-2808127B03F3}"/>
              </a:ext>
            </a:extLst>
          </p:cNvPr>
          <p:cNvSpPr/>
          <p:nvPr/>
        </p:nvSpPr>
        <p:spPr>
          <a:xfrm>
            <a:off x="3076575" y="3586806"/>
            <a:ext cx="1864661" cy="266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olice car - Album on Imgur">
            <a:extLst>
              <a:ext uri="{FF2B5EF4-FFF2-40B4-BE49-F238E27FC236}">
                <a16:creationId xmlns:a16="http://schemas.microsoft.com/office/drawing/2014/main" id="{407C083D-C5DC-45EC-81DA-ECAC0BDA27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59" y="923654"/>
            <a:ext cx="3276600" cy="24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رجل أطفاء Clip Art - Reeep">
            <a:extLst>
              <a:ext uri="{FF2B5EF4-FFF2-40B4-BE49-F238E27FC236}">
                <a16:creationId xmlns:a16="http://schemas.microsoft.com/office/drawing/2014/main" id="{E926077A-0522-4D41-8C80-353B6E914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16" y="3263412"/>
            <a:ext cx="1536641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شرطي، تصوير، رسم كاريكتوري، ضابط الشرطة، الأمن العام، الجريمة، رسم  كاريكتوري، الشرطة, شخصية للرسوم المتحركة, أشخاص png">
            <a:extLst>
              <a:ext uri="{FF2B5EF4-FFF2-40B4-BE49-F238E27FC236}">
                <a16:creationId xmlns:a16="http://schemas.microsoft.com/office/drawing/2014/main" id="{005254C3-098A-4A07-A5BD-BCBF3644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02" y="3586806"/>
            <a:ext cx="2354263" cy="24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pinimg.com/564x/b5/25/e5/b525e5f2099a28fb54938d6414d704d8.jpg">
            <a:extLst>
              <a:ext uri="{FF2B5EF4-FFF2-40B4-BE49-F238E27FC236}">
                <a16:creationId xmlns:a16="http://schemas.microsoft.com/office/drawing/2014/main" id="{D90A0EDC-8B73-4AEF-9B12-24D47DA6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95" y="3333954"/>
            <a:ext cx="2127617" cy="285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6D2DE46F-6A2E-40E4-B6F2-92390B5D0F9E}"/>
              </a:ext>
            </a:extLst>
          </p:cNvPr>
          <p:cNvSpPr/>
          <p:nvPr/>
        </p:nvSpPr>
        <p:spPr>
          <a:xfrm>
            <a:off x="3567613" y="2670443"/>
            <a:ext cx="3943530" cy="11175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حل الكتاب ص 114/115/116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CC7A11A-1C96-444A-9815-9FEEA20D02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75" t="23215" r="44818" b="59398"/>
          <a:stretch/>
        </p:blipFill>
        <p:spPr>
          <a:xfrm>
            <a:off x="7511143" y="1381991"/>
            <a:ext cx="2668795" cy="3750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48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0C209A-9317-421D-8125-3B98AF9702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760" t="8472" r="36328" b="16389"/>
          <a:stretch/>
        </p:blipFill>
        <p:spPr>
          <a:xfrm>
            <a:off x="2400589" y="132895"/>
            <a:ext cx="8838911" cy="6791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6BB855E4-0261-4C90-A022-FC680FE9C637}"/>
              </a:ext>
            </a:extLst>
          </p:cNvPr>
          <p:cNvCxnSpPr/>
          <p:nvPr/>
        </p:nvCxnSpPr>
        <p:spPr>
          <a:xfrm flipH="1">
            <a:off x="4657725" y="1524000"/>
            <a:ext cx="3133725" cy="46386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E0750C76-5081-4F57-BEC8-7F0744E6A3A7}"/>
              </a:ext>
            </a:extLst>
          </p:cNvPr>
          <p:cNvCxnSpPr>
            <a:cxnSpLocks/>
          </p:cNvCxnSpPr>
          <p:nvPr/>
        </p:nvCxnSpPr>
        <p:spPr>
          <a:xfrm flipH="1" flipV="1">
            <a:off x="5143500" y="1905000"/>
            <a:ext cx="2466976" cy="19676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6DE7E78B-0EF7-4C73-936C-A45B4C412290}"/>
              </a:ext>
            </a:extLst>
          </p:cNvPr>
          <p:cNvCxnSpPr>
            <a:cxnSpLocks/>
          </p:cNvCxnSpPr>
          <p:nvPr/>
        </p:nvCxnSpPr>
        <p:spPr>
          <a:xfrm flipH="1" flipV="1">
            <a:off x="5324474" y="3880008"/>
            <a:ext cx="2466976" cy="19676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57EB29-046D-46F8-A0D8-EB6AB86D39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83" t="16475" r="18907" b="15833"/>
          <a:stretch/>
        </p:blipFill>
        <p:spPr>
          <a:xfrm>
            <a:off x="2400589" y="132895"/>
            <a:ext cx="8838912" cy="7255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40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8932CD9-BB2B-42D7-AEA4-4A9C23D0E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9" t="16475" r="53594" b="47361"/>
          <a:stretch/>
        </p:blipFill>
        <p:spPr>
          <a:xfrm>
            <a:off x="2552040" y="180747"/>
            <a:ext cx="8706016" cy="6496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787D8FF-5260-4866-A7FD-C1E1B7534A71}"/>
              </a:ext>
            </a:extLst>
          </p:cNvPr>
          <p:cNvSpPr txBox="1"/>
          <p:nvPr/>
        </p:nvSpPr>
        <p:spPr>
          <a:xfrm>
            <a:off x="8457911" y="3882193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مِهَنٍ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B348F13-2657-453A-A446-9B225F176433}"/>
              </a:ext>
            </a:extLst>
          </p:cNvPr>
          <p:cNvSpPr txBox="1"/>
          <p:nvPr/>
        </p:nvSpPr>
        <p:spPr>
          <a:xfrm>
            <a:off x="3142961" y="3963911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وَظيفةٍ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65CCAF7-230B-4804-B65C-27B36B656940}"/>
              </a:ext>
            </a:extLst>
          </p:cNvPr>
          <p:cNvSpPr txBox="1"/>
          <p:nvPr/>
        </p:nvSpPr>
        <p:spPr>
          <a:xfrm>
            <a:off x="8296646" y="4671797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0070C0"/>
                </a:solidFill>
              </a:rPr>
              <a:t>يَدْ رس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556F9EA-4886-4FAD-B309-E02106B41E6F}"/>
              </a:ext>
            </a:extLst>
          </p:cNvPr>
          <p:cNvSpPr txBox="1"/>
          <p:nvPr/>
        </p:nvSpPr>
        <p:spPr>
          <a:xfrm>
            <a:off x="6382041" y="4676344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0070C0"/>
                </a:solidFill>
              </a:rPr>
              <a:t>يَتَعَلَّـمَ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7404509-4D21-4712-9EF5-F9EE8B4324E7}"/>
              </a:ext>
            </a:extLst>
          </p:cNvPr>
          <p:cNvSpPr txBox="1"/>
          <p:nvPr/>
        </p:nvSpPr>
        <p:spPr>
          <a:xfrm>
            <a:off x="2839526" y="4690416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chemeClr val="accent6">
                    <a:lumMod val="75000"/>
                  </a:schemeClr>
                </a:solidFill>
              </a:rPr>
              <a:t>الـنُّقود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C2263F1-6D3D-4EC3-9A86-1002AB20FD0A}"/>
              </a:ext>
            </a:extLst>
          </p:cNvPr>
          <p:cNvSpPr txBox="1"/>
          <p:nvPr/>
        </p:nvSpPr>
        <p:spPr>
          <a:xfrm>
            <a:off x="6181726" y="5527267"/>
            <a:ext cx="164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chemeClr val="accent6">
                    <a:lumMod val="75000"/>
                  </a:schemeClr>
                </a:solidFill>
              </a:rPr>
              <a:t>الْحاجاتِ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3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728796" y="51293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غلق الحصـة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6278667" y="2193593"/>
            <a:ext cx="3782782" cy="260370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تعلمنا من هذا الدرس ؟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630" y="4013331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A582C5D-9F26-4725-88A0-3DCC8D1C53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44" l="24609" r="72559"/>
                    </a14:imgEffect>
                  </a14:imgLayer>
                </a14:imgProps>
              </a:ext>
            </a:extLst>
          </a:blip>
          <a:srcRect l="24188" r="27584" b="4279"/>
          <a:stretch/>
        </p:blipFill>
        <p:spPr>
          <a:xfrm>
            <a:off x="3153278" y="1325324"/>
            <a:ext cx="3063691" cy="418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5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8074028" y="459473"/>
            <a:ext cx="3088433" cy="663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أبحث و أطبق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4659923" y="1384253"/>
            <a:ext cx="4976218" cy="2351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نفذ نشاط ص 120 في كتاب النشاط بمساعدة ولي الأمر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A582C5D-9F26-4725-88A0-3DCC8D1C53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44" l="24609" r="72559"/>
                    </a14:imgEffect>
                  </a14:imgLayer>
                </a14:imgProps>
              </a:ext>
            </a:extLst>
          </a:blip>
          <a:srcRect l="24188" r="27584" b="4279"/>
          <a:stretch/>
        </p:blipFill>
        <p:spPr>
          <a:xfrm>
            <a:off x="2620014" y="4013331"/>
            <a:ext cx="1719614" cy="235146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843AA2B-4DCE-4ED3-8EF9-0BEF5C21D7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344" t="16377" r="18672" b="24444"/>
          <a:stretch/>
        </p:blipFill>
        <p:spPr>
          <a:xfrm>
            <a:off x="6500812" y="3294222"/>
            <a:ext cx="2276475" cy="2614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41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6EB033A-9A6D-4D6F-A51C-887CA00DF2F5}"/>
              </a:ext>
            </a:extLst>
          </p:cNvPr>
          <p:cNvSpPr/>
          <p:nvPr/>
        </p:nvSpPr>
        <p:spPr>
          <a:xfrm>
            <a:off x="2402321" y="354245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15">
            <a:extLst>
              <a:ext uri="{FF2B5EF4-FFF2-40B4-BE49-F238E27FC236}">
                <a16:creationId xmlns:a16="http://schemas.microsoft.com/office/drawing/2014/main" id="{A4A891C7-9351-4D9E-97A1-F872A7D7C0EA}"/>
              </a:ext>
            </a:extLst>
          </p:cNvPr>
          <p:cNvSpPr/>
          <p:nvPr/>
        </p:nvSpPr>
        <p:spPr>
          <a:xfrm>
            <a:off x="10062268" y="395194"/>
            <a:ext cx="1686679" cy="707886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التهيئة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pic>
        <p:nvPicPr>
          <p:cNvPr id="3" name="أغنية المهن للاطفال - اسماء المهن باللغة العربية">
            <a:hlinkClick r:id="" action="ppaction://media"/>
            <a:extLst>
              <a:ext uri="{FF2B5EF4-FFF2-40B4-BE49-F238E27FC236}">
                <a16:creationId xmlns:a16="http://schemas.microsoft.com/office/drawing/2014/main" id="{EDA341D2-9DFF-4412-ACF7-08CF624C58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77" end="244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962" y="0"/>
            <a:ext cx="10137037" cy="570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9C7A69F-4603-44B1-8206-7A788F805B1F}"/>
              </a:ext>
            </a:extLst>
          </p:cNvPr>
          <p:cNvSpPr/>
          <p:nvPr/>
        </p:nvSpPr>
        <p:spPr>
          <a:xfrm>
            <a:off x="3550162" y="2896372"/>
            <a:ext cx="68243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9600" dirty="0">
                <a:cs typeface="PT Bold Heading" panose="02010400000000000000" pitchFamily="2" charset="-78"/>
              </a:rPr>
              <a:t>المهن و الأعمال</a:t>
            </a:r>
          </a:p>
        </p:txBody>
      </p:sp>
    </p:spTree>
    <p:extLst>
      <p:ext uri="{BB962C8B-B14F-4D97-AF65-F5344CB8AC3E}">
        <p14:creationId xmlns:p14="http://schemas.microsoft.com/office/powerpoint/2010/main" val="111490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2224324-8BAF-4A2F-BE52-A6D5F2B84FD0}"/>
              </a:ext>
            </a:extLst>
          </p:cNvPr>
          <p:cNvSpPr/>
          <p:nvPr/>
        </p:nvSpPr>
        <p:spPr>
          <a:xfrm>
            <a:off x="8077385" y="1228700"/>
            <a:ext cx="3118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4A191B9-4A63-4CDB-ACDE-3BBAD8FA59C3}"/>
              </a:ext>
            </a:extLst>
          </p:cNvPr>
          <p:cNvSpPr/>
          <p:nvPr/>
        </p:nvSpPr>
        <p:spPr>
          <a:xfrm>
            <a:off x="3502049" y="3509170"/>
            <a:ext cx="7861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يميز المتعلم بين الحاجات الأساسية و الحاجات غير الأساسية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42BECA59-B603-4857-9D81-164255B34068}"/>
              </a:ext>
            </a:extLst>
          </p:cNvPr>
          <p:cNvSpPr/>
          <p:nvPr/>
        </p:nvSpPr>
        <p:spPr>
          <a:xfrm>
            <a:off x="7216159" y="2693085"/>
            <a:ext cx="4014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cs typeface="PT Bold Heading" panose="02010400000000000000" pitchFamily="2" charset="-78"/>
              </a:rPr>
              <a:t>يصف المتعلم المهن و يتحدث عنها </a:t>
            </a:r>
            <a:endParaRPr lang="ar-SA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Free Photo | Young man with steampunk aviator goggles">
            <a:extLst>
              <a:ext uri="{FF2B5EF4-FFF2-40B4-BE49-F238E27FC236}">
                <a16:creationId xmlns:a16="http://schemas.microsoft.com/office/drawing/2014/main" id="{8CE2DBB3-E59F-4A29-B25B-2F789AAC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87" y="3583687"/>
            <a:ext cx="2554743" cy="25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ميكانيكي للسيارات, عامل المرآب, خدمة السيارات png">
            <a:extLst>
              <a:ext uri="{FF2B5EF4-FFF2-40B4-BE49-F238E27FC236}">
                <a16:creationId xmlns:a16="http://schemas.microsoft.com/office/drawing/2014/main" id="{A4D90A70-45E2-4330-B658-6E0F50E9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02" y="3583687"/>
            <a:ext cx="3561734" cy="27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رجل أطفاء Clip Art - Reeep">
            <a:extLst>
              <a:ext uri="{FF2B5EF4-FFF2-40B4-BE49-F238E27FC236}">
                <a16:creationId xmlns:a16="http://schemas.microsoft.com/office/drawing/2014/main" id="{4039D250-6966-4202-AE1D-11F90B97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38" y="3263412"/>
            <a:ext cx="1536641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جنيح (طيران) - ويكيبيديا">
            <a:extLst>
              <a:ext uri="{FF2B5EF4-FFF2-40B4-BE49-F238E27FC236}">
                <a16:creationId xmlns:a16="http://schemas.microsoft.com/office/drawing/2014/main" id="{F4321CAB-9B49-461A-AAFE-648A9D093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62" y="923213"/>
            <a:ext cx="2897937" cy="23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F1181FE-13FE-4FC4-A619-ACF88170DD79}"/>
              </a:ext>
            </a:extLst>
          </p:cNvPr>
          <p:cNvSpPr/>
          <p:nvPr/>
        </p:nvSpPr>
        <p:spPr>
          <a:xfrm>
            <a:off x="5708987" y="3477918"/>
            <a:ext cx="2344767" cy="276628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Free Photo | Young man with steampunk aviator goggles">
            <a:extLst>
              <a:ext uri="{FF2B5EF4-FFF2-40B4-BE49-F238E27FC236}">
                <a16:creationId xmlns:a16="http://schemas.microsoft.com/office/drawing/2014/main" id="{8CE2DBB3-E59F-4A29-B25B-2F789AAC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378" y="3551284"/>
            <a:ext cx="2554743" cy="25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رجل أطفاء Clip Art - Reeep">
            <a:extLst>
              <a:ext uri="{FF2B5EF4-FFF2-40B4-BE49-F238E27FC236}">
                <a16:creationId xmlns:a16="http://schemas.microsoft.com/office/drawing/2014/main" id="{4039D250-6966-4202-AE1D-11F90B97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63" y="3263412"/>
            <a:ext cx="1536641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F1181FE-13FE-4FC4-A619-ACF88170DD79}"/>
              </a:ext>
            </a:extLst>
          </p:cNvPr>
          <p:cNvSpPr/>
          <p:nvPr/>
        </p:nvSpPr>
        <p:spPr>
          <a:xfrm>
            <a:off x="2665374" y="3190838"/>
            <a:ext cx="2344767" cy="306033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مخبز قشطة | الرئيسية">
            <a:extLst>
              <a:ext uri="{FF2B5EF4-FFF2-40B4-BE49-F238E27FC236}">
                <a16:creationId xmlns:a16="http://schemas.microsoft.com/office/drawing/2014/main" id="{DC55B230-4EB8-4FA9-99B1-C5650AEB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48" y="1019175"/>
            <a:ext cx="1809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مخبز قشطة | الرئيسية">
            <a:extLst>
              <a:ext uri="{FF2B5EF4-FFF2-40B4-BE49-F238E27FC236}">
                <a16:creationId xmlns:a16="http://schemas.microsoft.com/office/drawing/2014/main" id="{D5442C69-735F-4D9F-83D3-9E8412D8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6" y="723179"/>
            <a:ext cx="1809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صورة بابوا نيو غينيا">
            <a:extLst>
              <a:ext uri="{FF2B5EF4-FFF2-40B4-BE49-F238E27FC236}">
                <a16:creationId xmlns:a16="http://schemas.microsoft.com/office/drawing/2014/main" id="{DCD1DF54-BE04-430D-99B2-00AB7BC2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67" y="3210411"/>
            <a:ext cx="2963255" cy="29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C19B9A93-1F32-4EEF-BFB0-652782D25C63}"/>
              </a:ext>
            </a:extLst>
          </p:cNvPr>
          <p:cNvSpPr/>
          <p:nvPr/>
        </p:nvSpPr>
        <p:spPr>
          <a:xfrm>
            <a:off x="6096000" y="3161869"/>
            <a:ext cx="2344767" cy="306033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5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147</Words>
  <Application>Microsoft Office PowerPoint</Application>
  <PresentationFormat>شاشة عريضة</PresentationFormat>
  <Paragraphs>46</Paragraphs>
  <Slides>19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221</cp:revision>
  <dcterms:created xsi:type="dcterms:W3CDTF">2020-08-22T21:07:06Z</dcterms:created>
  <dcterms:modified xsi:type="dcterms:W3CDTF">2021-10-01T12:17:16Z</dcterms:modified>
</cp:coreProperties>
</file>