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44" r:id="rId3"/>
    <p:sldMasterId id="2147483756" r:id="rId4"/>
    <p:sldMasterId id="2147483762" r:id="rId5"/>
    <p:sldMasterId id="2147483774" r:id="rId6"/>
  </p:sldMasterIdLst>
  <p:notesMasterIdLst>
    <p:notesMasterId r:id="rId53"/>
  </p:notesMasterIdLst>
  <p:sldIdLst>
    <p:sldId id="370" r:id="rId7"/>
    <p:sldId id="410" r:id="rId8"/>
    <p:sldId id="411" r:id="rId9"/>
    <p:sldId id="268" r:id="rId10"/>
    <p:sldId id="343" r:id="rId11"/>
    <p:sldId id="417" r:id="rId12"/>
    <p:sldId id="418" r:id="rId13"/>
    <p:sldId id="414" r:id="rId14"/>
    <p:sldId id="1027" r:id="rId15"/>
    <p:sldId id="1034" r:id="rId16"/>
    <p:sldId id="1028" r:id="rId17"/>
    <p:sldId id="1029" r:id="rId18"/>
    <p:sldId id="1030" r:id="rId19"/>
    <p:sldId id="1031" r:id="rId20"/>
    <p:sldId id="1033" r:id="rId21"/>
    <p:sldId id="394" r:id="rId22"/>
    <p:sldId id="1032" r:id="rId23"/>
    <p:sldId id="986" r:id="rId24"/>
    <p:sldId id="419" r:id="rId25"/>
    <p:sldId id="937" r:id="rId26"/>
    <p:sldId id="1012" r:id="rId27"/>
    <p:sldId id="1013" r:id="rId28"/>
    <p:sldId id="1014" r:id="rId29"/>
    <p:sldId id="1015" r:id="rId30"/>
    <p:sldId id="1016" r:id="rId31"/>
    <p:sldId id="1017" r:id="rId32"/>
    <p:sldId id="1018" r:id="rId33"/>
    <p:sldId id="1019" r:id="rId34"/>
    <p:sldId id="1022" r:id="rId35"/>
    <p:sldId id="1023" r:id="rId36"/>
    <p:sldId id="1024" r:id="rId37"/>
    <p:sldId id="1025" r:id="rId38"/>
    <p:sldId id="1026" r:id="rId39"/>
    <p:sldId id="1035" r:id="rId40"/>
    <p:sldId id="1037" r:id="rId41"/>
    <p:sldId id="1038" r:id="rId42"/>
    <p:sldId id="1039" r:id="rId43"/>
    <p:sldId id="1040" r:id="rId44"/>
    <p:sldId id="373" r:id="rId45"/>
    <p:sldId id="1043" r:id="rId46"/>
    <p:sldId id="1009" r:id="rId47"/>
    <p:sldId id="1010" r:id="rId48"/>
    <p:sldId id="437" r:id="rId49"/>
    <p:sldId id="1042" r:id="rId50"/>
    <p:sldId id="1041" r:id="rId51"/>
    <p:sldId id="1624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9FF"/>
    <a:srgbClr val="92FF0D"/>
    <a:srgbClr val="FF00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93" autoAdjust="0"/>
    <p:restoredTop sz="94660"/>
  </p:normalViewPr>
  <p:slideViewPr>
    <p:cSldViewPr>
      <p:cViewPr varScale="1">
        <p:scale>
          <a:sx n="64" d="100"/>
          <a:sy n="64" d="100"/>
        </p:scale>
        <p:origin x="113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13/02/1443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89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44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8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61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6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95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50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35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54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94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22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28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8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5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4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6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08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32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589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7012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39"/>
            </a:avLst>
          </a:prstGeo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1740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  <a:prstGeom prst="roundRect">
            <a:avLst>
              <a:gd name="adj" fmla="val 2583"/>
            </a:avLst>
          </a:prstGeo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94119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8787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94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55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324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659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10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49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06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143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2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96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5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8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13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024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6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75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700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879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013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10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7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6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28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5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5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1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1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4.JPG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1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JPG"/><Relationship Id="rId7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1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1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33.png"/><Relationship Id="rId4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33.png"/><Relationship Id="rId4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image" Target="../media/image15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63829"/>
            <a:ext cx="9144000" cy="67413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583668" y="270892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AE" sz="5400" b="1" dirty="0" err="1">
                <a:solidFill>
                  <a:srgbClr val="0070C0"/>
                </a:solidFill>
                <a:cs typeface="+mn-cs"/>
              </a:rPr>
              <a:t>ثَعْلوبٌ</a:t>
            </a:r>
            <a:r>
              <a:rPr lang="ar-AE" sz="5400" b="1" dirty="0">
                <a:solidFill>
                  <a:srgbClr val="0070C0"/>
                </a:solidFill>
                <a:cs typeface="+mn-cs"/>
              </a:rPr>
              <a:t> مُمَثّلٌ بارعٌ</a:t>
            </a:r>
            <a:endParaRPr lang="en-US" sz="5400" b="1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A013-C645-4010-9318-B587AC1EB6C7}"/>
              </a:ext>
            </a:extLst>
          </p:cNvPr>
          <p:cNvSpPr txBox="1">
            <a:spLocks/>
          </p:cNvSpPr>
          <p:nvPr/>
        </p:nvSpPr>
        <p:spPr>
          <a:xfrm>
            <a:off x="107504" y="4450512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800" b="1" dirty="0">
                <a:cs typeface="+mn-cs"/>
              </a:rPr>
              <a:t>إعداد أحلام فوزي </a:t>
            </a:r>
            <a:endParaRPr lang="en-US" sz="2800" b="1" dirty="0"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547BBF-A0EA-45BA-A291-0D0AC0723C7B}"/>
              </a:ext>
            </a:extLst>
          </p:cNvPr>
          <p:cNvSpPr txBox="1">
            <a:spLocks/>
          </p:cNvSpPr>
          <p:nvPr/>
        </p:nvSpPr>
        <p:spPr>
          <a:xfrm>
            <a:off x="1583668" y="3627534"/>
            <a:ext cx="7272808" cy="1055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AE" sz="3600" b="1" dirty="0">
                <a:solidFill>
                  <a:srgbClr val="FF0000"/>
                </a:solidFill>
                <a:cs typeface="+mn-cs"/>
              </a:rPr>
              <a:t>قراءة القصة ( حرف الثّاء  </a:t>
            </a:r>
            <a:r>
              <a:rPr lang="ar-AE" b="1" dirty="0">
                <a:solidFill>
                  <a:srgbClr val="0070C0"/>
                </a:solidFill>
                <a:cs typeface="+mn-cs"/>
              </a:rPr>
              <a:t>ث</a:t>
            </a:r>
            <a:r>
              <a:rPr lang="ar-AE" sz="3600" b="1" dirty="0">
                <a:solidFill>
                  <a:srgbClr val="FF0000"/>
                </a:solidFill>
                <a:cs typeface="+mn-cs"/>
              </a:rPr>
              <a:t> 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9EFC6E-0AB2-4212-A2C6-CF89FE960F4D}"/>
              </a:ext>
            </a:extLst>
          </p:cNvPr>
          <p:cNvSpPr txBox="1">
            <a:spLocks/>
          </p:cNvSpPr>
          <p:nvPr/>
        </p:nvSpPr>
        <p:spPr>
          <a:xfrm>
            <a:off x="1679771" y="189213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5400" b="1" dirty="0">
                <a:cs typeface="+mn-cs"/>
              </a:rPr>
              <a:t>اللغة العربية / الصف الأول</a:t>
            </a:r>
            <a:endParaRPr lang="en-US" sz="5400" b="1" dirty="0"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7577C-5B8A-4F36-B28A-ECB6FB45E775}"/>
              </a:ext>
            </a:extLst>
          </p:cNvPr>
          <p:cNvSpPr txBox="1">
            <a:spLocks/>
          </p:cNvSpPr>
          <p:nvPr/>
        </p:nvSpPr>
        <p:spPr>
          <a:xfrm>
            <a:off x="905413" y="5248763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800" b="1" dirty="0">
                <a:cs typeface="+mn-cs"/>
              </a:rPr>
              <a:t>مدرسة وروضة الجوري </a:t>
            </a:r>
            <a:r>
              <a:rPr lang="ar-AE" sz="3200" b="1" dirty="0">
                <a:solidFill>
                  <a:schemeClr val="accent2"/>
                </a:solidFill>
                <a:cs typeface="+mn-cs"/>
              </a:rPr>
              <a:t>2022</a:t>
            </a:r>
            <a:endParaRPr lang="en-US" sz="2800" b="1" dirty="0">
              <a:solidFill>
                <a:schemeClr val="accent2"/>
              </a:solidFill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FBFF3-EAEA-43A2-887B-E63DF992B9F4}"/>
              </a:ext>
            </a:extLst>
          </p:cNvPr>
          <p:cNvSpPr txBox="1">
            <a:spLocks/>
          </p:cNvSpPr>
          <p:nvPr/>
        </p:nvSpPr>
        <p:spPr>
          <a:xfrm>
            <a:off x="779430" y="5631361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800" b="1" dirty="0">
                <a:cs typeface="+mn-cs"/>
              </a:rPr>
              <a:t>مديرة المدرسة / هند الكعبي</a:t>
            </a:r>
            <a:endParaRPr lang="en-US" sz="28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11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9E8A21-20D6-4B23-83EB-43BFD76BADF2}"/>
              </a:ext>
            </a:extLst>
          </p:cNvPr>
          <p:cNvSpPr txBox="1">
            <a:spLocks/>
          </p:cNvSpPr>
          <p:nvPr/>
        </p:nvSpPr>
        <p:spPr>
          <a:xfrm>
            <a:off x="1483150" y="2983619"/>
            <a:ext cx="639561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ث</a:t>
            </a:r>
            <a:r>
              <a:rPr kumimoji="0" lang="ar-AE" sz="3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ابَ</a:t>
            </a:r>
            <a:endParaRPr kumimoji="0" lang="en-US" sz="3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42B110-CB44-46A7-AC5F-C026A0D0EC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948587" y="1192732"/>
            <a:ext cx="1069127" cy="14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0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A35A7A-25EB-418F-9683-4C6BF24749FE}"/>
              </a:ext>
            </a:extLst>
          </p:cNvPr>
          <p:cNvSpPr txBox="1">
            <a:spLocks/>
          </p:cNvSpPr>
          <p:nvPr/>
        </p:nvSpPr>
        <p:spPr>
          <a:xfrm>
            <a:off x="1490692" y="2636912"/>
            <a:ext cx="639561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ثَ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عْـلَبْ</a:t>
            </a:r>
            <a:endParaRPr kumimoji="0" lang="en-US" sz="25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 Light" panose="020F0302020204030204"/>
              <a:ea typeface="+mj-ea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072256-1A88-4EE2-AABE-786DB2D86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948587" y="1192732"/>
            <a:ext cx="1069127" cy="14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1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A331BD-9E94-4812-B51F-4F4639E92295}"/>
              </a:ext>
            </a:extLst>
          </p:cNvPr>
          <p:cNvSpPr txBox="1">
            <a:spLocks/>
          </p:cNvSpPr>
          <p:nvPr/>
        </p:nvSpPr>
        <p:spPr>
          <a:xfrm>
            <a:off x="1014153" y="1984261"/>
            <a:ext cx="711569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15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ثَ</a:t>
            </a:r>
            <a:r>
              <a:rPr kumimoji="0" lang="ar-AE" sz="21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عْـلوبٌ</a:t>
            </a:r>
            <a:endParaRPr kumimoji="0" lang="en-US" sz="21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 Light" panose="020F0302020204030204"/>
              <a:ea typeface="+mj-ea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5866EE-9897-4091-8D01-41A14D713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948587" y="1192732"/>
            <a:ext cx="1069127" cy="14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7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8411FC-3611-43E8-8914-B5569E86E11D}"/>
              </a:ext>
            </a:extLst>
          </p:cNvPr>
          <p:cNvSpPr txBox="1">
            <a:spLocks/>
          </p:cNvSpPr>
          <p:nvPr/>
        </p:nvSpPr>
        <p:spPr>
          <a:xfrm>
            <a:off x="1752693" y="1793478"/>
            <a:ext cx="639561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ثَـ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وْرٌ</a:t>
            </a:r>
            <a:endParaRPr kumimoji="0" lang="en-US" sz="25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5EF457-D977-47D4-81CD-B0ADA352E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948587" y="1192732"/>
            <a:ext cx="1069127" cy="14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3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2918832" y="223885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6F24DD-470C-4589-B94A-304B3A779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948587" y="1192732"/>
            <a:ext cx="1069127" cy="14441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9E8A21-20D6-4B23-83EB-43BFD76BADF2}"/>
              </a:ext>
            </a:extLst>
          </p:cNvPr>
          <p:cNvSpPr txBox="1">
            <a:spLocks/>
          </p:cNvSpPr>
          <p:nvPr/>
        </p:nvSpPr>
        <p:spPr>
          <a:xfrm>
            <a:off x="1259632" y="2237501"/>
            <a:ext cx="639561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ثُ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عْـبان</a:t>
            </a:r>
            <a:endParaRPr kumimoji="0" lang="en-US" sz="25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1717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9E8A21-20D6-4B23-83EB-43BFD76BADF2}"/>
              </a:ext>
            </a:extLst>
          </p:cNvPr>
          <p:cNvSpPr txBox="1">
            <a:spLocks/>
          </p:cNvSpPr>
          <p:nvPr/>
        </p:nvSpPr>
        <p:spPr>
          <a:xfrm>
            <a:off x="1979712" y="2080044"/>
            <a:ext cx="639561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ثـ</a:t>
            </a:r>
            <a:r>
              <a:rPr kumimoji="0" lang="ar-AE" sz="3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ومٌ</a:t>
            </a:r>
            <a:endParaRPr kumimoji="0" lang="en-US" sz="3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DBD646-4D16-47C5-87D5-55A08DC223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948587" y="1192732"/>
            <a:ext cx="1069127" cy="14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8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251520" y="0"/>
            <a:ext cx="889248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111084" y="1556792"/>
            <a:ext cx="6277340" cy="367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تَعَرّف عنوان القصّة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واسم المؤلف</a:t>
            </a:r>
          </a:p>
        </p:txBody>
      </p:sp>
      <p:pic>
        <p:nvPicPr>
          <p:cNvPr id="7" name="Picture 2" descr="Royalty-Free Minutes Stock Images, Photos &amp; Vectors | Shutterstock">
            <a:extLst>
              <a:ext uri="{FF2B5EF4-FFF2-40B4-BE49-F238E27FC236}">
                <a16:creationId xmlns:a16="http://schemas.microsoft.com/office/drawing/2014/main" id="{ACF9E911-A6EC-45CD-B54D-5751CDD35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0" b="16398"/>
          <a:stretch/>
        </p:blipFill>
        <p:spPr bwMode="auto">
          <a:xfrm>
            <a:off x="3833664" y="5013176"/>
            <a:ext cx="1728192" cy="12182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670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0BBFED-0DF5-4AB3-B21D-0B5E890A50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60" t="7961" r="29817" b="12773"/>
          <a:stretch/>
        </p:blipFill>
        <p:spPr>
          <a:xfrm>
            <a:off x="755576" y="1144812"/>
            <a:ext cx="4506741" cy="543247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BAFAB0-638C-4A72-977A-926A6383F416}"/>
              </a:ext>
            </a:extLst>
          </p:cNvPr>
          <p:cNvSpPr/>
          <p:nvPr/>
        </p:nvSpPr>
        <p:spPr>
          <a:xfrm>
            <a:off x="5453062" y="1988840"/>
            <a:ext cx="2630363" cy="72220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عنوان القصّة ؟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C648E4-B701-4045-9337-0E1745409AD0}"/>
              </a:ext>
            </a:extLst>
          </p:cNvPr>
          <p:cNvSpPr/>
          <p:nvPr/>
        </p:nvSpPr>
        <p:spPr>
          <a:xfrm>
            <a:off x="5453062" y="3138840"/>
            <a:ext cx="2693383" cy="72220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ماهي صفة </a:t>
            </a:r>
            <a:r>
              <a:rPr lang="ar-AE" sz="2400" b="1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ثعلوب</a:t>
            </a: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وكيف عرفت ؟</a:t>
            </a:r>
            <a:endParaRPr lang="en-US" sz="24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B2A040-CA2D-4869-9EDC-676DD7C31CCB}"/>
              </a:ext>
            </a:extLst>
          </p:cNvPr>
          <p:cNvSpPr/>
          <p:nvPr/>
        </p:nvSpPr>
        <p:spPr>
          <a:xfrm>
            <a:off x="5453062" y="4437112"/>
            <a:ext cx="2677092" cy="47159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</a:t>
            </a: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اسم مؤلف القصّة ؟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909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 tha3lab wal 3enab">
            <a:hlinkClick r:id="" action="ppaction://media"/>
            <a:extLst>
              <a:ext uri="{FF2B5EF4-FFF2-40B4-BE49-F238E27FC236}">
                <a16:creationId xmlns:a16="http://schemas.microsoft.com/office/drawing/2014/main" id="{AC16A307-4227-48AB-9FD9-2603332F13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532" y="908720"/>
            <a:ext cx="8388932" cy="5688632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C00000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AEA452A-BC0C-41D7-B178-79688E9843CC}"/>
              </a:ext>
            </a:extLst>
          </p:cNvPr>
          <p:cNvSpPr>
            <a:spLocks noGrp="1"/>
          </p:cNvSpPr>
          <p:nvPr/>
        </p:nvSpPr>
        <p:spPr>
          <a:xfrm>
            <a:off x="107504" y="0"/>
            <a:ext cx="864096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التفكير الإبداعي /كيف أساعد الثعلب في الحصول على عناقيد العنب ؟؟؟</a:t>
            </a:r>
          </a:p>
        </p:txBody>
      </p:sp>
    </p:spTree>
    <p:extLst>
      <p:ext uri="{BB962C8B-B14F-4D97-AF65-F5344CB8AC3E}">
        <p14:creationId xmlns:p14="http://schemas.microsoft.com/office/powerpoint/2010/main" val="375927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920562" y="2060848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22F52-AD2B-471F-9836-313AF0E83C0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20 دقيقة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A74F8520-BF51-40E7-AE70-E516A75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4" y="5028425"/>
            <a:ext cx="1152128" cy="12088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4A14B3-2D51-4275-9775-1E0A80AA9339}"/>
              </a:ext>
            </a:extLst>
          </p:cNvPr>
          <p:cNvSpPr txBox="1">
            <a:spLocks/>
          </p:cNvSpPr>
          <p:nvPr/>
        </p:nvSpPr>
        <p:spPr>
          <a:xfrm>
            <a:off x="1650986" y="3404298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AE" sz="5400" b="1" dirty="0">
                <a:solidFill>
                  <a:srgbClr val="0070C0"/>
                </a:solidFill>
                <a:cs typeface="+mn-cs"/>
              </a:rPr>
              <a:t>قصّة ( </a:t>
            </a:r>
            <a:r>
              <a:rPr lang="ar-AE" sz="5400" b="1" dirty="0" err="1">
                <a:solidFill>
                  <a:srgbClr val="0070C0"/>
                </a:solidFill>
                <a:cs typeface="+mn-cs"/>
              </a:rPr>
              <a:t>ثَعْلوبٌ</a:t>
            </a:r>
            <a:r>
              <a:rPr lang="ar-AE" sz="5400" b="1" dirty="0">
                <a:solidFill>
                  <a:srgbClr val="0070C0"/>
                </a:solidFill>
                <a:cs typeface="+mn-cs"/>
              </a:rPr>
              <a:t> مُمَثّلٌ بارعٌ )</a:t>
            </a:r>
            <a:endParaRPr lang="en-US" sz="5400" b="1" dirty="0">
              <a:solidFill>
                <a:srgbClr val="0070C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650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611560" y="194862"/>
            <a:ext cx="5976664" cy="3248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حرف الثاء قصة ثعلوب ممثل بارع - الصف الأول">
            <a:hlinkClick r:id="" action="ppaction://media"/>
            <a:extLst>
              <a:ext uri="{FF2B5EF4-FFF2-40B4-BE49-F238E27FC236}">
                <a16:creationId xmlns:a16="http://schemas.microsoft.com/office/drawing/2014/main" id="{FB5C7217-6FBA-4753-A935-67BD457675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596" r="25230"/>
          <a:stretch/>
        </p:blipFill>
        <p:spPr>
          <a:xfrm>
            <a:off x="395536" y="404664"/>
            <a:ext cx="8352928" cy="6048672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C00000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07059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2056585-56CE-4E3F-A763-40A850BCF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836712"/>
            <a:ext cx="7344817" cy="55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26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12" descr="A close up of a toy&#10;&#10;Description generated with high confidence">
            <a:extLst>
              <a:ext uri="{FF2B5EF4-FFF2-40B4-BE49-F238E27FC236}">
                <a16:creationId xmlns:a16="http://schemas.microsoft.com/office/drawing/2014/main" id="{58988227-7F7F-4FB4-8E33-98A44FDADD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344815" cy="545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38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4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F7C07A48-7F15-495D-91AC-01C33A1557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20510"/>
            <a:ext cx="7488832" cy="525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94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313D8C4E-359B-446F-9439-990ED3D24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19" y="853176"/>
            <a:ext cx="7638161" cy="51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8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4EDBA1D-7CD9-4133-B221-AB6167CF49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"/>
          <a:stretch/>
        </p:blipFill>
        <p:spPr>
          <a:xfrm>
            <a:off x="899591" y="857248"/>
            <a:ext cx="7416825" cy="51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82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5371CE1-5D3B-4A7A-968D-92B592672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92" y="980728"/>
            <a:ext cx="7377015" cy="514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6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74B0A818-1210-41E8-9FA8-F7DB33C348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272808" cy="478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80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C1637CE8-2311-46A1-AEF0-EBC78D7A7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5372"/>
          <a:stretch/>
        </p:blipFill>
        <p:spPr>
          <a:xfrm>
            <a:off x="971601" y="1052736"/>
            <a:ext cx="7272808" cy="490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74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26E3C54F-2D74-4050-A2FE-3DD8B27B3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0" r="-1"/>
          <a:stretch/>
        </p:blipFill>
        <p:spPr>
          <a:xfrm>
            <a:off x="827583" y="908720"/>
            <a:ext cx="7488833" cy="5084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1419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4484077" y="973309"/>
            <a:ext cx="4273061" cy="5027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947760" y="3670959"/>
            <a:ext cx="32255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F98958EA-B162-41EC-87E4-3114F401C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94" y="4940398"/>
            <a:ext cx="767062" cy="6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EB87780-7A56-4C54-947D-297862831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79362"/>
            <a:ext cx="7488832" cy="509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45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975DA0D0-64AB-4A86-9980-F36D6886D5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7250"/>
            <a:ext cx="7272808" cy="51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25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4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D2D13F81-972D-414E-90FB-4E37147856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"/>
          <a:stretch/>
        </p:blipFill>
        <p:spPr>
          <a:xfrm>
            <a:off x="971601" y="857250"/>
            <a:ext cx="7416824" cy="538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8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5FE72D-4B4A-485B-8F30-7B6B0894E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32560" r="19157" b="5081"/>
          <a:stretch/>
        </p:blipFill>
        <p:spPr bwMode="auto">
          <a:xfrm>
            <a:off x="827585" y="1046418"/>
            <a:ext cx="7380820" cy="535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19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FFBC77F-59FA-497F-BA82-76AEBE0A4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38824" r="20207" b="49147"/>
          <a:stretch/>
        </p:blipFill>
        <p:spPr bwMode="auto">
          <a:xfrm>
            <a:off x="809580" y="1391135"/>
            <a:ext cx="7632848" cy="146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3B5D59-CEB4-4E3D-9285-8751D1D95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2339752" y="2996952"/>
            <a:ext cx="446449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9896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928DABA-FFF1-4160-AD51-3E63175B6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50813" r="19348" b="32131"/>
          <a:stretch/>
        </p:blipFill>
        <p:spPr bwMode="auto">
          <a:xfrm>
            <a:off x="935595" y="1412776"/>
            <a:ext cx="752483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A00B257F-5988-482C-ABE4-5A5DE7E71F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8" t="16008" r="1720" b="16008"/>
          <a:stretch/>
        </p:blipFill>
        <p:spPr>
          <a:xfrm>
            <a:off x="2123728" y="2780928"/>
            <a:ext cx="5112568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13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BBF1D8D-FAEA-4259-8936-D20E861F1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67332" r="23882" b="19018"/>
          <a:stretch/>
        </p:blipFill>
        <p:spPr bwMode="auto">
          <a:xfrm>
            <a:off x="827585" y="1239354"/>
            <a:ext cx="7776864" cy="139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88C9EE81-289B-45BA-BBA4-512591D835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r="4749" b="16454"/>
          <a:stretch/>
        </p:blipFill>
        <p:spPr>
          <a:xfrm>
            <a:off x="4788024" y="2751521"/>
            <a:ext cx="3816425" cy="3740395"/>
          </a:xfrm>
          <a:prstGeom prst="rect">
            <a:avLst/>
          </a:prstGeom>
        </p:spPr>
      </p:pic>
      <p:pic>
        <p:nvPicPr>
          <p:cNvPr id="11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194EAEF4-CF0C-42AD-BC97-140FB7E892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b="18769"/>
          <a:stretch/>
        </p:blipFill>
        <p:spPr>
          <a:xfrm>
            <a:off x="827586" y="2751569"/>
            <a:ext cx="3672402" cy="374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5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DFCB674-D162-4587-A5BC-5B6374735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5" t="81703" r="21389" b="5081"/>
          <a:stretch/>
        </p:blipFill>
        <p:spPr bwMode="auto">
          <a:xfrm>
            <a:off x="935595" y="1412776"/>
            <a:ext cx="738082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7B438BAE-3B66-45EE-ACA9-D34DFBE683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r="1478" b="20686"/>
          <a:stretch/>
        </p:blipFill>
        <p:spPr>
          <a:xfrm>
            <a:off x="1367642" y="2708920"/>
            <a:ext cx="6516725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082110-05CC-49E6-99AF-C3CE604A68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853" flipH="1">
            <a:off x="2214770" y="4751459"/>
            <a:ext cx="1872209" cy="17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2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F7B66F-1855-449F-A471-B305BBC38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25339" r="22062" b="28428"/>
          <a:stretch/>
        </p:blipFill>
        <p:spPr bwMode="auto">
          <a:xfrm>
            <a:off x="251519" y="1124744"/>
            <a:ext cx="8640960" cy="5472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8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43508" y="0"/>
            <a:ext cx="900049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07704" y="2276872"/>
            <a:ext cx="68407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الأنشطة الصّفية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4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1859F63F-3619-48CA-A514-D56D6F4F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76984"/>
            <a:ext cx="1637745" cy="1468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B9E45-7FF9-4B8A-9C9B-3E465F482523}"/>
              </a:ext>
            </a:extLst>
          </p:cNvPr>
          <p:cNvSpPr txBox="1"/>
          <p:nvPr/>
        </p:nvSpPr>
        <p:spPr>
          <a:xfrm>
            <a:off x="4139952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دقائق</a:t>
            </a:r>
          </a:p>
        </p:txBody>
      </p:sp>
    </p:spTree>
    <p:extLst>
      <p:ext uri="{BB962C8B-B14F-4D97-AF65-F5344CB8AC3E}">
        <p14:creationId xmlns:p14="http://schemas.microsoft.com/office/powerpoint/2010/main" val="3514521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C0B19D-4E6D-4AFD-8DFA-4B526B29D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60" r="7018"/>
          <a:stretch/>
        </p:blipFill>
        <p:spPr>
          <a:xfrm>
            <a:off x="179513" y="1556792"/>
            <a:ext cx="8856983" cy="5301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D2B95-DD9C-4488-B6EA-972BB47E4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03575"/>
            <a:ext cx="2908044" cy="603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0491BA-0B59-4834-9280-97212F5D30FD}"/>
              </a:ext>
            </a:extLst>
          </p:cNvPr>
          <p:cNvSpPr txBox="1"/>
          <p:nvPr/>
        </p:nvSpPr>
        <p:spPr>
          <a:xfrm>
            <a:off x="0" y="332656"/>
            <a:ext cx="6011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قوانين التعلم عن بعد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96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9AF1F6-5D07-455A-9D8D-9DA01FE26E57}"/>
              </a:ext>
            </a:extLst>
          </p:cNvPr>
          <p:cNvSpPr/>
          <p:nvPr/>
        </p:nvSpPr>
        <p:spPr>
          <a:xfrm>
            <a:off x="2483768" y="793340"/>
            <a:ext cx="4280314" cy="61943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طابق بين الكلمة والصّورة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A89728-3D5C-47D0-81F1-6D97EB7A1426}"/>
              </a:ext>
            </a:extLst>
          </p:cNvPr>
          <p:cNvSpPr/>
          <p:nvPr/>
        </p:nvSpPr>
        <p:spPr>
          <a:xfrm>
            <a:off x="6764082" y="1696104"/>
            <a:ext cx="1736020" cy="8654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ثَـ</a:t>
            </a:r>
            <a:r>
              <a:rPr kumimoji="0" lang="ar-AE" sz="4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عْلوبٌ</a:t>
            </a:r>
            <a:endParaRPr kumimoji="0" lang="ar-AE" sz="4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C0E9FB-2F2C-46F3-8EA5-ECD98A11CE1B}"/>
              </a:ext>
            </a:extLst>
          </p:cNvPr>
          <p:cNvSpPr/>
          <p:nvPr/>
        </p:nvSpPr>
        <p:spPr>
          <a:xfrm>
            <a:off x="3903845" y="1696102"/>
            <a:ext cx="1736020" cy="8654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3600" dirty="0">
              <a:solidFill>
                <a:schemeClr val="tx1"/>
              </a:solidFill>
            </a:endParaRPr>
          </a:p>
          <a:p>
            <a:pPr algn="ctr"/>
            <a:r>
              <a:rPr lang="ar-AE" sz="4800" dirty="0">
                <a:solidFill>
                  <a:srgbClr val="FF0000"/>
                </a:solidFill>
              </a:rPr>
              <a:t>ثُـ</a:t>
            </a:r>
            <a:r>
              <a:rPr lang="ar-AE" sz="4800" dirty="0">
                <a:solidFill>
                  <a:schemeClr val="tx1"/>
                </a:solidFill>
              </a:rPr>
              <a:t>عْبان</a:t>
            </a:r>
            <a:r>
              <a:rPr lang="ar-AE" sz="4800" dirty="0">
                <a:solidFill>
                  <a:srgbClr val="FF0000"/>
                </a:solidFill>
              </a:rPr>
              <a:t>ْ</a:t>
            </a:r>
          </a:p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CBE29-B070-4DF0-A61B-2880B63E71D1}"/>
              </a:ext>
            </a:extLst>
          </p:cNvPr>
          <p:cNvSpPr/>
          <p:nvPr/>
        </p:nvSpPr>
        <p:spPr>
          <a:xfrm>
            <a:off x="1043608" y="1696103"/>
            <a:ext cx="1736020" cy="8654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3600" dirty="0">
              <a:solidFill>
                <a:schemeClr val="tx1"/>
              </a:solidFill>
            </a:endParaRPr>
          </a:p>
          <a:p>
            <a:pPr algn="ctr"/>
            <a:r>
              <a:rPr lang="ar-AE" sz="4800" dirty="0">
                <a:solidFill>
                  <a:schemeClr val="tx1"/>
                </a:solidFill>
              </a:rPr>
              <a:t>ال</a:t>
            </a:r>
            <a:r>
              <a:rPr lang="ar-AE" sz="4800" dirty="0">
                <a:solidFill>
                  <a:srgbClr val="FF0000"/>
                </a:solidFill>
              </a:rPr>
              <a:t>ث</a:t>
            </a:r>
            <a:r>
              <a:rPr lang="ar-AE" sz="4800" dirty="0">
                <a:solidFill>
                  <a:schemeClr val="tx1"/>
                </a:solidFill>
              </a:rPr>
              <a:t>ّوْر</a:t>
            </a:r>
          </a:p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D4FF49-317D-4D48-923D-CF68FE649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3635897" y="3789040"/>
            <a:ext cx="2075356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C8C47F-2F34-4865-898B-BE22F1033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14112"/>
            <a:ext cx="2075357" cy="2075357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A11563-B49C-45ED-9FD7-0D202E2C5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15" y="3789040"/>
            <a:ext cx="2049110" cy="19431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C045A9-272E-4186-A859-CFC1C6B1E609}"/>
              </a:ext>
            </a:extLst>
          </p:cNvPr>
          <p:cNvCxnSpPr>
            <a:cxnSpLocks/>
          </p:cNvCxnSpPr>
          <p:nvPr/>
        </p:nvCxnSpPr>
        <p:spPr>
          <a:xfrm flipH="1">
            <a:off x="5544108" y="2428960"/>
            <a:ext cx="1219974" cy="1285152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B0C9BC-0BCC-4603-835E-38B52BB12A84}"/>
              </a:ext>
            </a:extLst>
          </p:cNvPr>
          <p:cNvCxnSpPr>
            <a:cxnSpLocks/>
          </p:cNvCxnSpPr>
          <p:nvPr/>
        </p:nvCxnSpPr>
        <p:spPr>
          <a:xfrm flipH="1">
            <a:off x="2849621" y="2484824"/>
            <a:ext cx="1245422" cy="138511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CA09A9A-3A7D-4126-A822-C6C981C597BC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2600686" y="2561567"/>
            <a:ext cx="4967184" cy="1227473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21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12000" r="-6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0DCF51-2DD1-4567-A5B5-C91A318BB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191" y="0"/>
            <a:ext cx="943762" cy="11582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B2C69CF-2C98-4E01-8DDC-4A7EA312760C}"/>
              </a:ext>
            </a:extLst>
          </p:cNvPr>
          <p:cNvGrpSpPr/>
          <p:nvPr/>
        </p:nvGrpSpPr>
        <p:grpSpPr>
          <a:xfrm>
            <a:off x="573689" y="2538024"/>
            <a:ext cx="4244333" cy="4176915"/>
            <a:chOff x="3220764" y="715010"/>
            <a:chExt cx="5758754" cy="550696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D5C8E95-0F70-4EA8-8E07-2FBD7D197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763588"/>
              <a:ext cx="912813" cy="2665413"/>
            </a:xfrm>
            <a:custGeom>
              <a:avLst/>
              <a:gdLst>
                <a:gd name="T0" fmla="*/ 0 w 1477"/>
                <a:gd name="T1" fmla="*/ 0 h 4316"/>
                <a:gd name="T2" fmla="*/ 1477 w 1477"/>
                <a:gd name="T3" fmla="*/ 260 h 4316"/>
                <a:gd name="T4" fmla="*/ 0 w 1477"/>
                <a:gd name="T5" fmla="*/ 4316 h 4316"/>
                <a:gd name="T6" fmla="*/ 0 w 1477"/>
                <a:gd name="T7" fmla="*/ 0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7" h="4316">
                  <a:moveTo>
                    <a:pt x="0" y="0"/>
                  </a:moveTo>
                  <a:cubicBezTo>
                    <a:pt x="504" y="0"/>
                    <a:pt x="1004" y="88"/>
                    <a:pt x="1477" y="260"/>
                  </a:cubicBezTo>
                  <a:lnTo>
                    <a:pt x="0" y="4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63A1642A-D023-425F-8D90-8E8992387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763588"/>
              <a:ext cx="912813" cy="2665413"/>
            </a:xfrm>
            <a:custGeom>
              <a:avLst/>
              <a:gdLst>
                <a:gd name="T0" fmla="*/ 0 w 1477"/>
                <a:gd name="T1" fmla="*/ 0 h 4316"/>
                <a:gd name="T2" fmla="*/ 1477 w 1477"/>
                <a:gd name="T3" fmla="*/ 260 h 4316"/>
                <a:gd name="T4" fmla="*/ 0 w 1477"/>
                <a:gd name="T5" fmla="*/ 4316 h 4316"/>
                <a:gd name="T6" fmla="*/ 0 w 1477"/>
                <a:gd name="T7" fmla="*/ 0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7" h="4316">
                  <a:moveTo>
                    <a:pt x="0" y="0"/>
                  </a:moveTo>
                  <a:cubicBezTo>
                    <a:pt x="504" y="0"/>
                    <a:pt x="1004" y="88"/>
                    <a:pt x="1477" y="260"/>
                  </a:cubicBezTo>
                  <a:lnTo>
                    <a:pt x="0" y="4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D51F2FA-D517-4DF5-84D2-0267073C9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923926"/>
              <a:ext cx="1716088" cy="2505075"/>
            </a:xfrm>
            <a:custGeom>
              <a:avLst/>
              <a:gdLst>
                <a:gd name="T0" fmla="*/ 1477 w 2775"/>
                <a:gd name="T1" fmla="*/ 0 h 4056"/>
                <a:gd name="T2" fmla="*/ 2775 w 2775"/>
                <a:gd name="T3" fmla="*/ 750 h 4056"/>
                <a:gd name="T4" fmla="*/ 0 w 2775"/>
                <a:gd name="T5" fmla="*/ 4056 h 4056"/>
                <a:gd name="T6" fmla="*/ 1477 w 2775"/>
                <a:gd name="T7" fmla="*/ 0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5" h="4056">
                  <a:moveTo>
                    <a:pt x="1477" y="0"/>
                  </a:moveTo>
                  <a:cubicBezTo>
                    <a:pt x="1950" y="172"/>
                    <a:pt x="2389" y="426"/>
                    <a:pt x="2775" y="750"/>
                  </a:cubicBezTo>
                  <a:lnTo>
                    <a:pt x="0" y="4056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10472B3-89EA-4AB4-A5DA-DA8AB5CF7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923926"/>
              <a:ext cx="1716088" cy="2505075"/>
            </a:xfrm>
            <a:custGeom>
              <a:avLst/>
              <a:gdLst>
                <a:gd name="T0" fmla="*/ 1477 w 2775"/>
                <a:gd name="T1" fmla="*/ 0 h 4056"/>
                <a:gd name="T2" fmla="*/ 2775 w 2775"/>
                <a:gd name="T3" fmla="*/ 750 h 4056"/>
                <a:gd name="T4" fmla="*/ 0 w 2775"/>
                <a:gd name="T5" fmla="*/ 4056 h 4056"/>
                <a:gd name="T6" fmla="*/ 1477 w 2775"/>
                <a:gd name="T7" fmla="*/ 0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5" h="4056">
                  <a:moveTo>
                    <a:pt x="1477" y="0"/>
                  </a:moveTo>
                  <a:cubicBezTo>
                    <a:pt x="1950" y="172"/>
                    <a:pt x="2389" y="426"/>
                    <a:pt x="2775" y="750"/>
                  </a:cubicBezTo>
                  <a:lnTo>
                    <a:pt x="0" y="4056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00206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29D8FAF-ABC6-44D3-8FA1-B38F5659D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1387476"/>
              <a:ext cx="2311400" cy="2041525"/>
            </a:xfrm>
            <a:custGeom>
              <a:avLst/>
              <a:gdLst>
                <a:gd name="T0" fmla="*/ 2775 w 3739"/>
                <a:gd name="T1" fmla="*/ 0 h 3306"/>
                <a:gd name="T2" fmla="*/ 3739 w 3739"/>
                <a:gd name="T3" fmla="*/ 1148 h 3306"/>
                <a:gd name="T4" fmla="*/ 0 w 3739"/>
                <a:gd name="T5" fmla="*/ 3306 h 3306"/>
                <a:gd name="T6" fmla="*/ 2775 w 3739"/>
                <a:gd name="T7" fmla="*/ 0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9" h="3306">
                  <a:moveTo>
                    <a:pt x="2775" y="0"/>
                  </a:moveTo>
                  <a:cubicBezTo>
                    <a:pt x="3161" y="323"/>
                    <a:pt x="3487" y="712"/>
                    <a:pt x="3739" y="1148"/>
                  </a:cubicBezTo>
                  <a:lnTo>
                    <a:pt x="0" y="3306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13A90249-908E-4B91-8F90-BAF847B26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1387476"/>
              <a:ext cx="2311400" cy="2041525"/>
            </a:xfrm>
            <a:custGeom>
              <a:avLst/>
              <a:gdLst>
                <a:gd name="T0" fmla="*/ 2775 w 3739"/>
                <a:gd name="T1" fmla="*/ 0 h 3306"/>
                <a:gd name="T2" fmla="*/ 3739 w 3739"/>
                <a:gd name="T3" fmla="*/ 1148 h 3306"/>
                <a:gd name="T4" fmla="*/ 0 w 3739"/>
                <a:gd name="T5" fmla="*/ 3306 h 3306"/>
                <a:gd name="T6" fmla="*/ 2775 w 3739"/>
                <a:gd name="T7" fmla="*/ 0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9" h="3306">
                  <a:moveTo>
                    <a:pt x="2775" y="0"/>
                  </a:moveTo>
                  <a:cubicBezTo>
                    <a:pt x="3161" y="323"/>
                    <a:pt x="3487" y="712"/>
                    <a:pt x="3739" y="1148"/>
                  </a:cubicBezTo>
                  <a:lnTo>
                    <a:pt x="0" y="3306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rgbClr val="00B0F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59B78847-B99E-4414-8277-0B6A43DCC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2095501"/>
              <a:ext cx="2628900" cy="1333500"/>
            </a:xfrm>
            <a:custGeom>
              <a:avLst/>
              <a:gdLst>
                <a:gd name="T0" fmla="*/ 3739 w 4251"/>
                <a:gd name="T1" fmla="*/ 0 h 2158"/>
                <a:gd name="T2" fmla="*/ 4251 w 4251"/>
                <a:gd name="T3" fmla="*/ 1409 h 2158"/>
                <a:gd name="T4" fmla="*/ 0 w 4251"/>
                <a:gd name="T5" fmla="*/ 2158 h 2158"/>
                <a:gd name="T6" fmla="*/ 3739 w 4251"/>
                <a:gd name="T7" fmla="*/ 0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1" h="2158">
                  <a:moveTo>
                    <a:pt x="3739" y="0"/>
                  </a:moveTo>
                  <a:cubicBezTo>
                    <a:pt x="3990" y="436"/>
                    <a:pt x="4164" y="913"/>
                    <a:pt x="4251" y="1409"/>
                  </a:cubicBezTo>
                  <a:lnTo>
                    <a:pt x="0" y="2158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49DAEF4-4B64-4F16-B26B-D7D1D1A11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2095501"/>
              <a:ext cx="2628900" cy="1333500"/>
            </a:xfrm>
            <a:custGeom>
              <a:avLst/>
              <a:gdLst>
                <a:gd name="T0" fmla="*/ 3739 w 4251"/>
                <a:gd name="T1" fmla="*/ 0 h 2158"/>
                <a:gd name="T2" fmla="*/ 4251 w 4251"/>
                <a:gd name="T3" fmla="*/ 1409 h 2158"/>
                <a:gd name="T4" fmla="*/ 0 w 4251"/>
                <a:gd name="T5" fmla="*/ 2158 h 2158"/>
                <a:gd name="T6" fmla="*/ 3739 w 4251"/>
                <a:gd name="T7" fmla="*/ 0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1" h="2158">
                  <a:moveTo>
                    <a:pt x="3739" y="0"/>
                  </a:moveTo>
                  <a:cubicBezTo>
                    <a:pt x="3990" y="436"/>
                    <a:pt x="4164" y="913"/>
                    <a:pt x="4251" y="1409"/>
                  </a:cubicBezTo>
                  <a:lnTo>
                    <a:pt x="0" y="2158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00206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4CA6F7B-071E-4446-83AD-8C6B5C072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2967038"/>
              <a:ext cx="2682875" cy="925513"/>
            </a:xfrm>
            <a:custGeom>
              <a:avLst/>
              <a:gdLst>
                <a:gd name="T0" fmla="*/ 4251 w 4339"/>
                <a:gd name="T1" fmla="*/ 0 h 1499"/>
                <a:gd name="T2" fmla="*/ 4251 w 4339"/>
                <a:gd name="T3" fmla="*/ 1499 h 1499"/>
                <a:gd name="T4" fmla="*/ 0 w 4339"/>
                <a:gd name="T5" fmla="*/ 749 h 1499"/>
                <a:gd name="T6" fmla="*/ 4251 w 4339"/>
                <a:gd name="T7" fmla="*/ 0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9" h="1499">
                  <a:moveTo>
                    <a:pt x="4251" y="0"/>
                  </a:moveTo>
                  <a:cubicBezTo>
                    <a:pt x="4339" y="495"/>
                    <a:pt x="4339" y="1003"/>
                    <a:pt x="4251" y="1499"/>
                  </a:cubicBezTo>
                  <a:lnTo>
                    <a:pt x="0" y="749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BE24BE5-5076-4F35-A0D7-5DBA6F94E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2967038"/>
              <a:ext cx="2682875" cy="925513"/>
            </a:xfrm>
            <a:custGeom>
              <a:avLst/>
              <a:gdLst>
                <a:gd name="T0" fmla="*/ 4251 w 4339"/>
                <a:gd name="T1" fmla="*/ 0 h 1499"/>
                <a:gd name="T2" fmla="*/ 4251 w 4339"/>
                <a:gd name="T3" fmla="*/ 1499 h 1499"/>
                <a:gd name="T4" fmla="*/ 0 w 4339"/>
                <a:gd name="T5" fmla="*/ 749 h 1499"/>
                <a:gd name="T6" fmla="*/ 4251 w 4339"/>
                <a:gd name="T7" fmla="*/ 0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9" h="1499">
                  <a:moveTo>
                    <a:pt x="4251" y="0"/>
                  </a:moveTo>
                  <a:cubicBezTo>
                    <a:pt x="4339" y="495"/>
                    <a:pt x="4339" y="1003"/>
                    <a:pt x="4251" y="1499"/>
                  </a:cubicBezTo>
                  <a:lnTo>
                    <a:pt x="0" y="749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rgbClr val="00B0F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36D605D9-36B8-4496-9BD9-9DC885559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2628900" cy="1333500"/>
            </a:xfrm>
            <a:custGeom>
              <a:avLst/>
              <a:gdLst>
                <a:gd name="T0" fmla="*/ 4251 w 4251"/>
                <a:gd name="T1" fmla="*/ 750 h 2158"/>
                <a:gd name="T2" fmla="*/ 3739 w 4251"/>
                <a:gd name="T3" fmla="*/ 2158 h 2158"/>
                <a:gd name="T4" fmla="*/ 0 w 4251"/>
                <a:gd name="T5" fmla="*/ 0 h 2158"/>
                <a:gd name="T6" fmla="*/ 4251 w 4251"/>
                <a:gd name="T7" fmla="*/ 750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1" h="2158">
                  <a:moveTo>
                    <a:pt x="4251" y="750"/>
                  </a:moveTo>
                  <a:cubicBezTo>
                    <a:pt x="4164" y="1245"/>
                    <a:pt x="3990" y="1722"/>
                    <a:pt x="3739" y="2158"/>
                  </a:cubicBezTo>
                  <a:lnTo>
                    <a:pt x="0" y="0"/>
                  </a:lnTo>
                  <a:lnTo>
                    <a:pt x="4251" y="7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475B2439-6C29-4BC4-A7A4-7914500E9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2628900" cy="1333500"/>
            </a:xfrm>
            <a:custGeom>
              <a:avLst/>
              <a:gdLst>
                <a:gd name="T0" fmla="*/ 4251 w 4251"/>
                <a:gd name="T1" fmla="*/ 750 h 2158"/>
                <a:gd name="T2" fmla="*/ 3739 w 4251"/>
                <a:gd name="T3" fmla="*/ 2158 h 2158"/>
                <a:gd name="T4" fmla="*/ 0 w 4251"/>
                <a:gd name="T5" fmla="*/ 0 h 2158"/>
                <a:gd name="T6" fmla="*/ 4251 w 4251"/>
                <a:gd name="T7" fmla="*/ 750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1" h="2158">
                  <a:moveTo>
                    <a:pt x="4251" y="750"/>
                  </a:moveTo>
                  <a:cubicBezTo>
                    <a:pt x="4164" y="1245"/>
                    <a:pt x="3990" y="1722"/>
                    <a:pt x="3739" y="2158"/>
                  </a:cubicBezTo>
                  <a:lnTo>
                    <a:pt x="0" y="0"/>
                  </a:lnTo>
                  <a:lnTo>
                    <a:pt x="4251" y="750"/>
                  </a:lnTo>
                  <a:close/>
                </a:path>
              </a:pathLst>
            </a:custGeom>
            <a:solidFill>
              <a:srgbClr val="00206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8CD28AAD-D336-4D52-9EE0-588C9EF3F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2311400" cy="2041525"/>
            </a:xfrm>
            <a:custGeom>
              <a:avLst/>
              <a:gdLst>
                <a:gd name="T0" fmla="*/ 3739 w 3739"/>
                <a:gd name="T1" fmla="*/ 2158 h 3306"/>
                <a:gd name="T2" fmla="*/ 2775 w 3739"/>
                <a:gd name="T3" fmla="*/ 3306 h 3306"/>
                <a:gd name="T4" fmla="*/ 0 w 3739"/>
                <a:gd name="T5" fmla="*/ 0 h 3306"/>
                <a:gd name="T6" fmla="*/ 3739 w 3739"/>
                <a:gd name="T7" fmla="*/ 2158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9" h="3306">
                  <a:moveTo>
                    <a:pt x="3739" y="2158"/>
                  </a:moveTo>
                  <a:cubicBezTo>
                    <a:pt x="3487" y="2594"/>
                    <a:pt x="3161" y="2983"/>
                    <a:pt x="2775" y="3306"/>
                  </a:cubicBezTo>
                  <a:lnTo>
                    <a:pt x="0" y="0"/>
                  </a:lnTo>
                  <a:lnTo>
                    <a:pt x="3739" y="2158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DB55A6C7-D5AD-46C0-B7DE-98BD97C12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2311400" cy="2041525"/>
            </a:xfrm>
            <a:custGeom>
              <a:avLst/>
              <a:gdLst>
                <a:gd name="T0" fmla="*/ 3739 w 3739"/>
                <a:gd name="T1" fmla="*/ 2158 h 3306"/>
                <a:gd name="T2" fmla="*/ 2775 w 3739"/>
                <a:gd name="T3" fmla="*/ 3306 h 3306"/>
                <a:gd name="T4" fmla="*/ 0 w 3739"/>
                <a:gd name="T5" fmla="*/ 0 h 3306"/>
                <a:gd name="T6" fmla="*/ 3739 w 3739"/>
                <a:gd name="T7" fmla="*/ 2158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9" h="3306">
                  <a:moveTo>
                    <a:pt x="3739" y="2158"/>
                  </a:moveTo>
                  <a:cubicBezTo>
                    <a:pt x="3487" y="2594"/>
                    <a:pt x="3161" y="2983"/>
                    <a:pt x="2775" y="3306"/>
                  </a:cubicBezTo>
                  <a:lnTo>
                    <a:pt x="0" y="0"/>
                  </a:lnTo>
                  <a:lnTo>
                    <a:pt x="3739" y="2158"/>
                  </a:lnTo>
                  <a:close/>
                </a:path>
              </a:pathLst>
            </a:custGeom>
            <a:solidFill>
              <a:srgbClr val="00B0F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4307323C-8706-41B5-AB95-E402F50F1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1716088" cy="2505075"/>
            </a:xfrm>
            <a:custGeom>
              <a:avLst/>
              <a:gdLst>
                <a:gd name="T0" fmla="*/ 2775 w 2775"/>
                <a:gd name="T1" fmla="*/ 3306 h 4056"/>
                <a:gd name="T2" fmla="*/ 1477 w 2775"/>
                <a:gd name="T3" fmla="*/ 4056 h 4056"/>
                <a:gd name="T4" fmla="*/ 0 w 2775"/>
                <a:gd name="T5" fmla="*/ 0 h 4056"/>
                <a:gd name="T6" fmla="*/ 2775 w 2775"/>
                <a:gd name="T7" fmla="*/ 3306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5" h="4056">
                  <a:moveTo>
                    <a:pt x="2775" y="3306"/>
                  </a:moveTo>
                  <a:cubicBezTo>
                    <a:pt x="2389" y="3630"/>
                    <a:pt x="1950" y="3884"/>
                    <a:pt x="1477" y="4056"/>
                  </a:cubicBezTo>
                  <a:lnTo>
                    <a:pt x="0" y="0"/>
                  </a:lnTo>
                  <a:lnTo>
                    <a:pt x="2775" y="330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34E9476D-5675-4CCA-9E01-B10A24525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1716088" cy="2505075"/>
            </a:xfrm>
            <a:custGeom>
              <a:avLst/>
              <a:gdLst>
                <a:gd name="T0" fmla="*/ 2775 w 2775"/>
                <a:gd name="T1" fmla="*/ 3306 h 4056"/>
                <a:gd name="T2" fmla="*/ 1477 w 2775"/>
                <a:gd name="T3" fmla="*/ 4056 h 4056"/>
                <a:gd name="T4" fmla="*/ 0 w 2775"/>
                <a:gd name="T5" fmla="*/ 0 h 4056"/>
                <a:gd name="T6" fmla="*/ 2775 w 2775"/>
                <a:gd name="T7" fmla="*/ 3306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5" h="4056">
                  <a:moveTo>
                    <a:pt x="2775" y="3306"/>
                  </a:moveTo>
                  <a:cubicBezTo>
                    <a:pt x="2389" y="3630"/>
                    <a:pt x="1950" y="3884"/>
                    <a:pt x="1477" y="4056"/>
                  </a:cubicBezTo>
                  <a:lnTo>
                    <a:pt x="0" y="0"/>
                  </a:lnTo>
                  <a:lnTo>
                    <a:pt x="2775" y="3306"/>
                  </a:lnTo>
                  <a:close/>
                </a:path>
              </a:pathLst>
            </a:custGeom>
            <a:solidFill>
              <a:srgbClr val="00206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18E5CD41-783C-482B-9F05-8F9DA46C5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912813" cy="2665413"/>
            </a:xfrm>
            <a:custGeom>
              <a:avLst/>
              <a:gdLst>
                <a:gd name="T0" fmla="*/ 1477 w 1477"/>
                <a:gd name="T1" fmla="*/ 4056 h 4316"/>
                <a:gd name="T2" fmla="*/ 0 w 1477"/>
                <a:gd name="T3" fmla="*/ 4316 h 4316"/>
                <a:gd name="T4" fmla="*/ 0 w 1477"/>
                <a:gd name="T5" fmla="*/ 0 h 4316"/>
                <a:gd name="T6" fmla="*/ 1477 w 1477"/>
                <a:gd name="T7" fmla="*/ 405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7" h="4316">
                  <a:moveTo>
                    <a:pt x="1477" y="4056"/>
                  </a:moveTo>
                  <a:cubicBezTo>
                    <a:pt x="1004" y="4228"/>
                    <a:pt x="504" y="4316"/>
                    <a:pt x="0" y="4316"/>
                  </a:cubicBezTo>
                  <a:lnTo>
                    <a:pt x="0" y="0"/>
                  </a:lnTo>
                  <a:lnTo>
                    <a:pt x="1477" y="4056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F846E0B2-6811-47B8-B0B6-D9FF0223A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912813" cy="2665413"/>
            </a:xfrm>
            <a:custGeom>
              <a:avLst/>
              <a:gdLst>
                <a:gd name="T0" fmla="*/ 1477 w 1477"/>
                <a:gd name="T1" fmla="*/ 4056 h 4316"/>
                <a:gd name="T2" fmla="*/ 0 w 1477"/>
                <a:gd name="T3" fmla="*/ 4316 h 4316"/>
                <a:gd name="T4" fmla="*/ 0 w 1477"/>
                <a:gd name="T5" fmla="*/ 0 h 4316"/>
                <a:gd name="T6" fmla="*/ 1477 w 1477"/>
                <a:gd name="T7" fmla="*/ 405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7" h="4316">
                  <a:moveTo>
                    <a:pt x="1477" y="4056"/>
                  </a:moveTo>
                  <a:cubicBezTo>
                    <a:pt x="1004" y="4228"/>
                    <a:pt x="504" y="4316"/>
                    <a:pt x="0" y="4316"/>
                  </a:cubicBezTo>
                  <a:lnTo>
                    <a:pt x="0" y="0"/>
                  </a:lnTo>
                  <a:lnTo>
                    <a:pt x="1477" y="4056"/>
                  </a:lnTo>
                  <a:close/>
                </a:path>
              </a:pathLst>
            </a:custGeom>
            <a:solidFill>
              <a:srgbClr val="00B0F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57313444-8B88-4685-A38C-07F324EBC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188" y="3429001"/>
              <a:ext cx="912813" cy="2665413"/>
            </a:xfrm>
            <a:custGeom>
              <a:avLst/>
              <a:gdLst>
                <a:gd name="T0" fmla="*/ 1476 w 1476"/>
                <a:gd name="T1" fmla="*/ 4316 h 4316"/>
                <a:gd name="T2" fmla="*/ 0 w 1476"/>
                <a:gd name="T3" fmla="*/ 4056 h 4316"/>
                <a:gd name="T4" fmla="*/ 1476 w 1476"/>
                <a:gd name="T5" fmla="*/ 0 h 4316"/>
                <a:gd name="T6" fmla="*/ 1476 w 1476"/>
                <a:gd name="T7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6" h="4316">
                  <a:moveTo>
                    <a:pt x="1476" y="4316"/>
                  </a:moveTo>
                  <a:cubicBezTo>
                    <a:pt x="973" y="4316"/>
                    <a:pt x="473" y="4228"/>
                    <a:pt x="0" y="4056"/>
                  </a:cubicBezTo>
                  <a:lnTo>
                    <a:pt x="1476" y="0"/>
                  </a:lnTo>
                  <a:lnTo>
                    <a:pt x="1476" y="431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D1F760E4-05FC-46CD-8F5A-8C83F3426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188" y="3429001"/>
              <a:ext cx="912813" cy="2665413"/>
            </a:xfrm>
            <a:custGeom>
              <a:avLst/>
              <a:gdLst>
                <a:gd name="T0" fmla="*/ 1476 w 1476"/>
                <a:gd name="T1" fmla="*/ 4316 h 4316"/>
                <a:gd name="T2" fmla="*/ 0 w 1476"/>
                <a:gd name="T3" fmla="*/ 4056 h 4316"/>
                <a:gd name="T4" fmla="*/ 1476 w 1476"/>
                <a:gd name="T5" fmla="*/ 0 h 4316"/>
                <a:gd name="T6" fmla="*/ 1476 w 1476"/>
                <a:gd name="T7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6" h="4316">
                  <a:moveTo>
                    <a:pt x="1476" y="4316"/>
                  </a:moveTo>
                  <a:cubicBezTo>
                    <a:pt x="973" y="4316"/>
                    <a:pt x="473" y="4228"/>
                    <a:pt x="0" y="4056"/>
                  </a:cubicBezTo>
                  <a:lnTo>
                    <a:pt x="1476" y="0"/>
                  </a:lnTo>
                  <a:lnTo>
                    <a:pt x="1476" y="4316"/>
                  </a:lnTo>
                  <a:close/>
                </a:path>
              </a:pathLst>
            </a:custGeom>
            <a:solidFill>
              <a:srgbClr val="00206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69801E3D-1EA1-4045-9D34-4FD143F3B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00" y="3429001"/>
              <a:ext cx="1714500" cy="2505075"/>
            </a:xfrm>
            <a:custGeom>
              <a:avLst/>
              <a:gdLst>
                <a:gd name="T0" fmla="*/ 1298 w 2774"/>
                <a:gd name="T1" fmla="*/ 4056 h 4056"/>
                <a:gd name="T2" fmla="*/ 0 w 2774"/>
                <a:gd name="T3" fmla="*/ 3306 h 4056"/>
                <a:gd name="T4" fmla="*/ 2774 w 2774"/>
                <a:gd name="T5" fmla="*/ 0 h 4056"/>
                <a:gd name="T6" fmla="*/ 1298 w 2774"/>
                <a:gd name="T7" fmla="*/ 4056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4" h="4056">
                  <a:moveTo>
                    <a:pt x="1298" y="4056"/>
                  </a:moveTo>
                  <a:cubicBezTo>
                    <a:pt x="825" y="3884"/>
                    <a:pt x="386" y="3630"/>
                    <a:pt x="0" y="3306"/>
                  </a:cubicBezTo>
                  <a:lnTo>
                    <a:pt x="2774" y="0"/>
                  </a:lnTo>
                  <a:lnTo>
                    <a:pt x="1298" y="4056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C604DF72-043E-4DCD-B3C0-AD6F5710F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00" y="3429001"/>
              <a:ext cx="1714500" cy="2505075"/>
            </a:xfrm>
            <a:custGeom>
              <a:avLst/>
              <a:gdLst>
                <a:gd name="T0" fmla="*/ 1298 w 2774"/>
                <a:gd name="T1" fmla="*/ 4056 h 4056"/>
                <a:gd name="T2" fmla="*/ 0 w 2774"/>
                <a:gd name="T3" fmla="*/ 3306 h 4056"/>
                <a:gd name="T4" fmla="*/ 2774 w 2774"/>
                <a:gd name="T5" fmla="*/ 0 h 4056"/>
                <a:gd name="T6" fmla="*/ 1298 w 2774"/>
                <a:gd name="T7" fmla="*/ 4056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4" h="4056">
                  <a:moveTo>
                    <a:pt x="1298" y="4056"/>
                  </a:moveTo>
                  <a:cubicBezTo>
                    <a:pt x="825" y="3884"/>
                    <a:pt x="386" y="3630"/>
                    <a:pt x="0" y="3306"/>
                  </a:cubicBezTo>
                  <a:lnTo>
                    <a:pt x="2774" y="0"/>
                  </a:lnTo>
                  <a:lnTo>
                    <a:pt x="1298" y="4056"/>
                  </a:lnTo>
                  <a:close/>
                </a:path>
              </a:pathLst>
            </a:custGeom>
            <a:solidFill>
              <a:srgbClr val="00B0F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351FDA2F-DB86-462D-A83E-AB9E3E289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600" y="3429001"/>
              <a:ext cx="2311400" cy="2041525"/>
            </a:xfrm>
            <a:custGeom>
              <a:avLst/>
              <a:gdLst>
                <a:gd name="T0" fmla="*/ 964 w 3738"/>
                <a:gd name="T1" fmla="*/ 3306 h 3306"/>
                <a:gd name="T2" fmla="*/ 0 w 3738"/>
                <a:gd name="T3" fmla="*/ 2158 h 3306"/>
                <a:gd name="T4" fmla="*/ 3738 w 3738"/>
                <a:gd name="T5" fmla="*/ 0 h 3306"/>
                <a:gd name="T6" fmla="*/ 964 w 3738"/>
                <a:gd name="T7" fmla="*/ 3306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8" h="3306">
                  <a:moveTo>
                    <a:pt x="964" y="3306"/>
                  </a:moveTo>
                  <a:cubicBezTo>
                    <a:pt x="578" y="2983"/>
                    <a:pt x="252" y="2594"/>
                    <a:pt x="0" y="2158"/>
                  </a:cubicBezTo>
                  <a:lnTo>
                    <a:pt x="3738" y="0"/>
                  </a:lnTo>
                  <a:lnTo>
                    <a:pt x="964" y="330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1B671F6C-1515-461D-A785-DBAD6A442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600" y="3429001"/>
              <a:ext cx="2311400" cy="2041525"/>
            </a:xfrm>
            <a:custGeom>
              <a:avLst/>
              <a:gdLst>
                <a:gd name="T0" fmla="*/ 964 w 3738"/>
                <a:gd name="T1" fmla="*/ 3306 h 3306"/>
                <a:gd name="T2" fmla="*/ 0 w 3738"/>
                <a:gd name="T3" fmla="*/ 2158 h 3306"/>
                <a:gd name="T4" fmla="*/ 3738 w 3738"/>
                <a:gd name="T5" fmla="*/ 0 h 3306"/>
                <a:gd name="T6" fmla="*/ 964 w 3738"/>
                <a:gd name="T7" fmla="*/ 3306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8" h="3306">
                  <a:moveTo>
                    <a:pt x="964" y="3306"/>
                  </a:moveTo>
                  <a:cubicBezTo>
                    <a:pt x="578" y="2983"/>
                    <a:pt x="252" y="2594"/>
                    <a:pt x="0" y="2158"/>
                  </a:cubicBezTo>
                  <a:lnTo>
                    <a:pt x="3738" y="0"/>
                  </a:lnTo>
                  <a:lnTo>
                    <a:pt x="964" y="3306"/>
                  </a:lnTo>
                  <a:close/>
                </a:path>
              </a:pathLst>
            </a:custGeom>
            <a:solidFill>
              <a:srgbClr val="00206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42EDC0C2-A298-48EC-8285-E111FB03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688" y="3429001"/>
              <a:ext cx="2627313" cy="1333500"/>
            </a:xfrm>
            <a:custGeom>
              <a:avLst/>
              <a:gdLst>
                <a:gd name="T0" fmla="*/ 512 w 4250"/>
                <a:gd name="T1" fmla="*/ 2158 h 2158"/>
                <a:gd name="T2" fmla="*/ 0 w 4250"/>
                <a:gd name="T3" fmla="*/ 750 h 2158"/>
                <a:gd name="T4" fmla="*/ 4250 w 4250"/>
                <a:gd name="T5" fmla="*/ 0 h 2158"/>
                <a:gd name="T6" fmla="*/ 512 w 4250"/>
                <a:gd name="T7" fmla="*/ 2158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0" h="2158">
                  <a:moveTo>
                    <a:pt x="512" y="2158"/>
                  </a:moveTo>
                  <a:cubicBezTo>
                    <a:pt x="261" y="1722"/>
                    <a:pt x="87" y="1245"/>
                    <a:pt x="0" y="750"/>
                  </a:cubicBezTo>
                  <a:lnTo>
                    <a:pt x="4250" y="0"/>
                  </a:lnTo>
                  <a:lnTo>
                    <a:pt x="512" y="2158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8A44E693-AEC0-440A-9732-22415B104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688" y="3429001"/>
              <a:ext cx="2627313" cy="1333500"/>
            </a:xfrm>
            <a:custGeom>
              <a:avLst/>
              <a:gdLst>
                <a:gd name="T0" fmla="*/ 512 w 4250"/>
                <a:gd name="T1" fmla="*/ 2158 h 2158"/>
                <a:gd name="T2" fmla="*/ 0 w 4250"/>
                <a:gd name="T3" fmla="*/ 750 h 2158"/>
                <a:gd name="T4" fmla="*/ 4250 w 4250"/>
                <a:gd name="T5" fmla="*/ 0 h 2158"/>
                <a:gd name="T6" fmla="*/ 512 w 4250"/>
                <a:gd name="T7" fmla="*/ 2158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0" h="2158">
                  <a:moveTo>
                    <a:pt x="512" y="2158"/>
                  </a:moveTo>
                  <a:cubicBezTo>
                    <a:pt x="261" y="1722"/>
                    <a:pt x="87" y="1245"/>
                    <a:pt x="0" y="750"/>
                  </a:cubicBezTo>
                  <a:lnTo>
                    <a:pt x="4250" y="0"/>
                  </a:lnTo>
                  <a:lnTo>
                    <a:pt x="512" y="2158"/>
                  </a:lnTo>
                  <a:close/>
                </a:path>
              </a:pathLst>
            </a:custGeom>
            <a:solidFill>
              <a:srgbClr val="00B0F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B1D23845-F848-4EAC-A31E-BFDDE90C0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25" y="2967038"/>
              <a:ext cx="2682875" cy="925513"/>
            </a:xfrm>
            <a:custGeom>
              <a:avLst/>
              <a:gdLst>
                <a:gd name="T0" fmla="*/ 88 w 4338"/>
                <a:gd name="T1" fmla="*/ 1499 h 1499"/>
                <a:gd name="T2" fmla="*/ 88 w 4338"/>
                <a:gd name="T3" fmla="*/ 0 h 1499"/>
                <a:gd name="T4" fmla="*/ 4338 w 4338"/>
                <a:gd name="T5" fmla="*/ 749 h 1499"/>
                <a:gd name="T6" fmla="*/ 88 w 4338"/>
                <a:gd name="T7" fmla="*/ 1499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8" h="1499">
                  <a:moveTo>
                    <a:pt x="88" y="1499"/>
                  </a:moveTo>
                  <a:cubicBezTo>
                    <a:pt x="0" y="1003"/>
                    <a:pt x="0" y="495"/>
                    <a:pt x="88" y="0"/>
                  </a:cubicBezTo>
                  <a:lnTo>
                    <a:pt x="4338" y="749"/>
                  </a:lnTo>
                  <a:lnTo>
                    <a:pt x="88" y="149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AA253D1C-D2F6-4DBC-BBD2-0EC4E0FE3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25" y="2967038"/>
              <a:ext cx="2682875" cy="925513"/>
            </a:xfrm>
            <a:custGeom>
              <a:avLst/>
              <a:gdLst>
                <a:gd name="T0" fmla="*/ 88 w 4338"/>
                <a:gd name="T1" fmla="*/ 1499 h 1499"/>
                <a:gd name="T2" fmla="*/ 88 w 4338"/>
                <a:gd name="T3" fmla="*/ 0 h 1499"/>
                <a:gd name="T4" fmla="*/ 4338 w 4338"/>
                <a:gd name="T5" fmla="*/ 749 h 1499"/>
                <a:gd name="T6" fmla="*/ 88 w 4338"/>
                <a:gd name="T7" fmla="*/ 1499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8" h="1499">
                  <a:moveTo>
                    <a:pt x="88" y="1499"/>
                  </a:moveTo>
                  <a:cubicBezTo>
                    <a:pt x="0" y="1003"/>
                    <a:pt x="0" y="495"/>
                    <a:pt x="88" y="0"/>
                  </a:cubicBezTo>
                  <a:lnTo>
                    <a:pt x="4338" y="749"/>
                  </a:lnTo>
                  <a:lnTo>
                    <a:pt x="88" y="1499"/>
                  </a:lnTo>
                  <a:close/>
                </a:path>
              </a:pathLst>
            </a:custGeom>
            <a:solidFill>
              <a:srgbClr val="00206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6E1ABA12-D322-4E42-8ACC-67B1E6CF0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688" y="2095501"/>
              <a:ext cx="2627313" cy="1333500"/>
            </a:xfrm>
            <a:custGeom>
              <a:avLst/>
              <a:gdLst>
                <a:gd name="T0" fmla="*/ 0 w 4250"/>
                <a:gd name="T1" fmla="*/ 1409 h 2158"/>
                <a:gd name="T2" fmla="*/ 512 w 4250"/>
                <a:gd name="T3" fmla="*/ 0 h 2158"/>
                <a:gd name="T4" fmla="*/ 4250 w 4250"/>
                <a:gd name="T5" fmla="*/ 2158 h 2158"/>
                <a:gd name="T6" fmla="*/ 0 w 4250"/>
                <a:gd name="T7" fmla="*/ 1409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0" h="2158">
                  <a:moveTo>
                    <a:pt x="0" y="1409"/>
                  </a:moveTo>
                  <a:cubicBezTo>
                    <a:pt x="87" y="913"/>
                    <a:pt x="261" y="436"/>
                    <a:pt x="512" y="0"/>
                  </a:cubicBezTo>
                  <a:lnTo>
                    <a:pt x="4250" y="2158"/>
                  </a:lnTo>
                  <a:lnTo>
                    <a:pt x="0" y="1409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7EDB8685-DAC3-4602-9B35-2509D4F36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688" y="2095501"/>
              <a:ext cx="2627313" cy="1333500"/>
            </a:xfrm>
            <a:custGeom>
              <a:avLst/>
              <a:gdLst>
                <a:gd name="T0" fmla="*/ 0 w 4250"/>
                <a:gd name="T1" fmla="*/ 1409 h 2158"/>
                <a:gd name="T2" fmla="*/ 512 w 4250"/>
                <a:gd name="T3" fmla="*/ 0 h 2158"/>
                <a:gd name="T4" fmla="*/ 4250 w 4250"/>
                <a:gd name="T5" fmla="*/ 2158 h 2158"/>
                <a:gd name="T6" fmla="*/ 0 w 4250"/>
                <a:gd name="T7" fmla="*/ 1409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0" h="2158">
                  <a:moveTo>
                    <a:pt x="0" y="1409"/>
                  </a:moveTo>
                  <a:cubicBezTo>
                    <a:pt x="87" y="913"/>
                    <a:pt x="261" y="436"/>
                    <a:pt x="512" y="0"/>
                  </a:cubicBezTo>
                  <a:lnTo>
                    <a:pt x="4250" y="2158"/>
                  </a:lnTo>
                  <a:lnTo>
                    <a:pt x="0" y="1409"/>
                  </a:lnTo>
                  <a:close/>
                </a:path>
              </a:pathLst>
            </a:custGeom>
            <a:solidFill>
              <a:srgbClr val="00B0F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E6D569B2-10D5-4A90-8522-1276B827B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600" y="1387476"/>
              <a:ext cx="2311400" cy="2041525"/>
            </a:xfrm>
            <a:custGeom>
              <a:avLst/>
              <a:gdLst>
                <a:gd name="T0" fmla="*/ 0 w 3738"/>
                <a:gd name="T1" fmla="*/ 1148 h 3306"/>
                <a:gd name="T2" fmla="*/ 964 w 3738"/>
                <a:gd name="T3" fmla="*/ 0 h 3306"/>
                <a:gd name="T4" fmla="*/ 3738 w 3738"/>
                <a:gd name="T5" fmla="*/ 3306 h 3306"/>
                <a:gd name="T6" fmla="*/ 0 w 3738"/>
                <a:gd name="T7" fmla="*/ 1148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8" h="3306">
                  <a:moveTo>
                    <a:pt x="0" y="1148"/>
                  </a:moveTo>
                  <a:cubicBezTo>
                    <a:pt x="252" y="712"/>
                    <a:pt x="578" y="323"/>
                    <a:pt x="964" y="0"/>
                  </a:cubicBezTo>
                  <a:lnTo>
                    <a:pt x="3738" y="3306"/>
                  </a:lnTo>
                  <a:lnTo>
                    <a:pt x="0" y="114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1F8B3F90-0D2B-496F-83CF-3EC8052A7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600" y="1387476"/>
              <a:ext cx="2311400" cy="2041525"/>
            </a:xfrm>
            <a:custGeom>
              <a:avLst/>
              <a:gdLst>
                <a:gd name="T0" fmla="*/ 0 w 3738"/>
                <a:gd name="T1" fmla="*/ 1148 h 3306"/>
                <a:gd name="T2" fmla="*/ 964 w 3738"/>
                <a:gd name="T3" fmla="*/ 0 h 3306"/>
                <a:gd name="T4" fmla="*/ 3738 w 3738"/>
                <a:gd name="T5" fmla="*/ 3306 h 3306"/>
                <a:gd name="T6" fmla="*/ 0 w 3738"/>
                <a:gd name="T7" fmla="*/ 1148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8" h="3306">
                  <a:moveTo>
                    <a:pt x="0" y="1148"/>
                  </a:moveTo>
                  <a:cubicBezTo>
                    <a:pt x="252" y="712"/>
                    <a:pt x="578" y="323"/>
                    <a:pt x="964" y="0"/>
                  </a:cubicBezTo>
                  <a:lnTo>
                    <a:pt x="3738" y="3306"/>
                  </a:lnTo>
                  <a:lnTo>
                    <a:pt x="0" y="1148"/>
                  </a:lnTo>
                  <a:close/>
                </a:path>
              </a:pathLst>
            </a:custGeom>
            <a:solidFill>
              <a:srgbClr val="00206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7C6461A7-C3D2-441A-B83C-3479090FC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00" y="923926"/>
              <a:ext cx="1714500" cy="2505075"/>
            </a:xfrm>
            <a:custGeom>
              <a:avLst/>
              <a:gdLst>
                <a:gd name="T0" fmla="*/ 0 w 2774"/>
                <a:gd name="T1" fmla="*/ 750 h 4056"/>
                <a:gd name="T2" fmla="*/ 1298 w 2774"/>
                <a:gd name="T3" fmla="*/ 0 h 4056"/>
                <a:gd name="T4" fmla="*/ 2774 w 2774"/>
                <a:gd name="T5" fmla="*/ 4056 h 4056"/>
                <a:gd name="T6" fmla="*/ 0 w 2774"/>
                <a:gd name="T7" fmla="*/ 750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4" h="4056">
                  <a:moveTo>
                    <a:pt x="0" y="750"/>
                  </a:moveTo>
                  <a:cubicBezTo>
                    <a:pt x="386" y="426"/>
                    <a:pt x="825" y="172"/>
                    <a:pt x="1298" y="0"/>
                  </a:cubicBezTo>
                  <a:lnTo>
                    <a:pt x="2774" y="4056"/>
                  </a:lnTo>
                  <a:lnTo>
                    <a:pt x="0" y="750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C7EE7EB3-69A8-4BFB-9A4C-E3DEF6A07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00" y="923926"/>
              <a:ext cx="1714500" cy="2505075"/>
            </a:xfrm>
            <a:custGeom>
              <a:avLst/>
              <a:gdLst>
                <a:gd name="T0" fmla="*/ 0 w 2774"/>
                <a:gd name="T1" fmla="*/ 750 h 4056"/>
                <a:gd name="T2" fmla="*/ 1298 w 2774"/>
                <a:gd name="T3" fmla="*/ 0 h 4056"/>
                <a:gd name="T4" fmla="*/ 2774 w 2774"/>
                <a:gd name="T5" fmla="*/ 4056 h 4056"/>
                <a:gd name="T6" fmla="*/ 0 w 2774"/>
                <a:gd name="T7" fmla="*/ 750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4" h="4056">
                  <a:moveTo>
                    <a:pt x="0" y="750"/>
                  </a:moveTo>
                  <a:cubicBezTo>
                    <a:pt x="386" y="426"/>
                    <a:pt x="825" y="172"/>
                    <a:pt x="1298" y="0"/>
                  </a:cubicBezTo>
                  <a:lnTo>
                    <a:pt x="2774" y="4056"/>
                  </a:lnTo>
                  <a:lnTo>
                    <a:pt x="0" y="750"/>
                  </a:lnTo>
                  <a:close/>
                </a:path>
              </a:pathLst>
            </a:custGeom>
            <a:solidFill>
              <a:srgbClr val="00B0F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DBFDF190-DF96-4891-A382-F77176377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188" y="763588"/>
              <a:ext cx="912813" cy="2665413"/>
            </a:xfrm>
            <a:custGeom>
              <a:avLst/>
              <a:gdLst>
                <a:gd name="T0" fmla="*/ 0 w 1476"/>
                <a:gd name="T1" fmla="*/ 260 h 4316"/>
                <a:gd name="T2" fmla="*/ 1476 w 1476"/>
                <a:gd name="T3" fmla="*/ 0 h 4316"/>
                <a:gd name="T4" fmla="*/ 1476 w 1476"/>
                <a:gd name="T5" fmla="*/ 4316 h 4316"/>
                <a:gd name="T6" fmla="*/ 0 w 1476"/>
                <a:gd name="T7" fmla="*/ 260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6" h="4316">
                  <a:moveTo>
                    <a:pt x="0" y="260"/>
                  </a:moveTo>
                  <a:cubicBezTo>
                    <a:pt x="473" y="88"/>
                    <a:pt x="973" y="0"/>
                    <a:pt x="1476" y="0"/>
                  </a:cubicBezTo>
                  <a:lnTo>
                    <a:pt x="1476" y="4316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2450E31F-D727-4F1C-B2DB-A11EF2B84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188" y="763588"/>
              <a:ext cx="912813" cy="2665413"/>
            </a:xfrm>
            <a:custGeom>
              <a:avLst/>
              <a:gdLst>
                <a:gd name="T0" fmla="*/ 0 w 1476"/>
                <a:gd name="T1" fmla="*/ 260 h 4316"/>
                <a:gd name="T2" fmla="*/ 1476 w 1476"/>
                <a:gd name="T3" fmla="*/ 0 h 4316"/>
                <a:gd name="T4" fmla="*/ 1476 w 1476"/>
                <a:gd name="T5" fmla="*/ 4316 h 4316"/>
                <a:gd name="T6" fmla="*/ 0 w 1476"/>
                <a:gd name="T7" fmla="*/ 260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6" h="4316">
                  <a:moveTo>
                    <a:pt x="0" y="260"/>
                  </a:moveTo>
                  <a:cubicBezTo>
                    <a:pt x="473" y="88"/>
                    <a:pt x="973" y="0"/>
                    <a:pt x="1476" y="0"/>
                  </a:cubicBezTo>
                  <a:lnTo>
                    <a:pt x="1476" y="4316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00206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467E4D-38AD-4E8D-8A2D-9FF1667164B4}"/>
                </a:ext>
              </a:extLst>
            </p:cNvPr>
            <p:cNvSpPr txBox="1"/>
            <p:nvPr/>
          </p:nvSpPr>
          <p:spPr>
            <a:xfrm rot="17016962">
              <a:off x="5776436" y="1201151"/>
              <a:ext cx="1402080" cy="4297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أحمد هلال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573968-83C3-419C-8561-91B5444C817F}"/>
                </a:ext>
              </a:extLst>
            </p:cNvPr>
            <p:cNvSpPr txBox="1"/>
            <p:nvPr/>
          </p:nvSpPr>
          <p:spPr>
            <a:xfrm rot="17897539">
              <a:off x="6432108" y="1359245"/>
              <a:ext cx="1402080" cy="4297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الريم جمعة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26E5E6-E97D-403C-A028-1E2799DBB91B}"/>
                </a:ext>
              </a:extLst>
            </p:cNvPr>
            <p:cNvSpPr txBox="1"/>
            <p:nvPr/>
          </p:nvSpPr>
          <p:spPr>
            <a:xfrm rot="18993618">
              <a:off x="7007592" y="1862726"/>
              <a:ext cx="1402080" cy="4248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حصة خليفة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E9E836F-B125-4512-8D81-96B72C2F5BDC}"/>
                </a:ext>
              </a:extLst>
            </p:cNvPr>
            <p:cNvSpPr txBox="1"/>
            <p:nvPr/>
          </p:nvSpPr>
          <p:spPr>
            <a:xfrm rot="20021691">
              <a:off x="7391203" y="2488779"/>
              <a:ext cx="1402080" cy="4248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حمد مطر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00D3D30-2F66-46E3-92D1-DD660610DADA}"/>
                </a:ext>
              </a:extLst>
            </p:cNvPr>
            <p:cNvSpPr txBox="1"/>
            <p:nvPr/>
          </p:nvSpPr>
          <p:spPr>
            <a:xfrm rot="249542">
              <a:off x="7577438" y="3222198"/>
              <a:ext cx="1402080" cy="4248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خالد حمد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D428759-0C13-4A26-B69A-CCBAEBBBEAD8}"/>
                </a:ext>
              </a:extLst>
            </p:cNvPr>
            <p:cNvSpPr txBox="1"/>
            <p:nvPr/>
          </p:nvSpPr>
          <p:spPr>
            <a:xfrm rot="1032868">
              <a:off x="7360732" y="3904270"/>
              <a:ext cx="1402080" cy="4248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راشد عبدالله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972114E-E2DF-413C-8418-5D2C54D7A711}"/>
                </a:ext>
              </a:extLst>
            </p:cNvPr>
            <p:cNvSpPr txBox="1"/>
            <p:nvPr/>
          </p:nvSpPr>
          <p:spPr>
            <a:xfrm rot="2118640">
              <a:off x="7041923" y="4613529"/>
              <a:ext cx="1402080" cy="4248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راية علي 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B668BE3-E227-4061-8E3C-C229E1D3828E}"/>
                </a:ext>
              </a:extLst>
            </p:cNvPr>
            <p:cNvSpPr txBox="1"/>
            <p:nvPr/>
          </p:nvSpPr>
          <p:spPr>
            <a:xfrm rot="3553967">
              <a:off x="6502367" y="5085528"/>
              <a:ext cx="1402080" cy="4297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سالم حمد 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A7D9E3D-84A8-41B1-8A58-116ECC5A0BB5}"/>
                </a:ext>
              </a:extLst>
            </p:cNvPr>
            <p:cNvSpPr txBox="1"/>
            <p:nvPr/>
          </p:nvSpPr>
          <p:spPr>
            <a:xfrm rot="5037465">
              <a:off x="5760998" y="5306035"/>
              <a:ext cx="1402080" cy="4297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شما أحمد 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0FD81B-B0E2-48FC-8DA0-127CD8A51650}"/>
                </a:ext>
              </a:extLst>
            </p:cNvPr>
            <p:cNvSpPr txBox="1"/>
            <p:nvPr/>
          </p:nvSpPr>
          <p:spPr>
            <a:xfrm rot="6093567">
              <a:off x="5030704" y="5298798"/>
              <a:ext cx="1402080" cy="4297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شيخة حمد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AB23A11-92F4-4336-8223-6B4A1CBBFD6B}"/>
                </a:ext>
              </a:extLst>
            </p:cNvPr>
            <p:cNvSpPr txBox="1"/>
            <p:nvPr/>
          </p:nvSpPr>
          <p:spPr>
            <a:xfrm rot="7341393">
              <a:off x="4345618" y="5039716"/>
              <a:ext cx="1402080" cy="4297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عائشة سعيد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C0EB15C-0154-4466-AA8B-7037CFD938D9}"/>
                </a:ext>
              </a:extLst>
            </p:cNvPr>
            <p:cNvSpPr txBox="1"/>
            <p:nvPr/>
          </p:nvSpPr>
          <p:spPr>
            <a:xfrm rot="8478716">
              <a:off x="3690701" y="4608705"/>
              <a:ext cx="1402080" cy="4248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عتيق سلطان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3327255-F807-449D-B398-9E6420F3C7DB}"/>
                </a:ext>
              </a:extLst>
            </p:cNvPr>
            <p:cNvSpPr txBox="1"/>
            <p:nvPr/>
          </p:nvSpPr>
          <p:spPr>
            <a:xfrm rot="9492876">
              <a:off x="3361795" y="3989022"/>
              <a:ext cx="1402080" cy="4248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محمد خليفة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0C81595-0B3A-4686-9E6F-A0D7B393F4D1}"/>
                </a:ext>
              </a:extLst>
            </p:cNvPr>
            <p:cNvSpPr txBox="1"/>
            <p:nvPr/>
          </p:nvSpPr>
          <p:spPr>
            <a:xfrm rot="10800000">
              <a:off x="3220764" y="3158510"/>
              <a:ext cx="1402080" cy="4248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مريم سالم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ABBFD72-5170-4048-8C0B-5E32BE850CF5}"/>
                </a:ext>
              </a:extLst>
            </p:cNvPr>
            <p:cNvSpPr txBox="1"/>
            <p:nvPr/>
          </p:nvSpPr>
          <p:spPr>
            <a:xfrm rot="11739885">
              <a:off x="3304021" y="2496008"/>
              <a:ext cx="1402080" cy="4248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مطر سالم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E2D802-90B8-4028-B7F4-A3D3E8CD79BB}"/>
                </a:ext>
              </a:extLst>
            </p:cNvPr>
            <p:cNvSpPr txBox="1"/>
            <p:nvPr/>
          </p:nvSpPr>
          <p:spPr>
            <a:xfrm rot="13131583">
              <a:off x="3782166" y="1868605"/>
              <a:ext cx="1402080" cy="4248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منيرة عبدالله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EFE0801-15C9-4742-B9DC-3D6B6DE888B9}"/>
                </a:ext>
              </a:extLst>
            </p:cNvPr>
            <p:cNvSpPr txBox="1"/>
            <p:nvPr/>
          </p:nvSpPr>
          <p:spPr>
            <a:xfrm rot="14374694">
              <a:off x="4304621" y="1376313"/>
              <a:ext cx="1402080" cy="4297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ميثاء محمد 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3C5E979-913A-437A-A0B6-BB0766F72447}"/>
                </a:ext>
              </a:extLst>
            </p:cNvPr>
            <p:cNvSpPr txBox="1"/>
            <p:nvPr/>
          </p:nvSpPr>
          <p:spPr>
            <a:xfrm rot="15781528">
              <a:off x="5062414" y="1230792"/>
              <a:ext cx="1402080" cy="4297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نهيان خلفان </a:t>
              </a:r>
            </a:p>
          </p:txBody>
        </p:sp>
      </p:grpSp>
      <p:sp>
        <p:nvSpPr>
          <p:cNvPr id="61" name="Arrow: Left 60">
            <a:extLst>
              <a:ext uri="{FF2B5EF4-FFF2-40B4-BE49-F238E27FC236}">
                <a16:creationId xmlns:a16="http://schemas.microsoft.com/office/drawing/2014/main" id="{ED9D049E-E388-4F1C-8FCD-090F5068373C}"/>
              </a:ext>
            </a:extLst>
          </p:cNvPr>
          <p:cNvSpPr/>
          <p:nvPr/>
        </p:nvSpPr>
        <p:spPr>
          <a:xfrm>
            <a:off x="4804428" y="4173628"/>
            <a:ext cx="1729081" cy="789741"/>
          </a:xfrm>
          <a:prstGeom prst="leftArrow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الصف الأول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endParaRPr kumimoji="0" lang="ar-AE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AE999F-9125-4F86-880B-649005E3622A}"/>
              </a:ext>
            </a:extLst>
          </p:cNvPr>
          <p:cNvSpPr txBox="1"/>
          <p:nvPr/>
        </p:nvSpPr>
        <p:spPr>
          <a:xfrm>
            <a:off x="1756742" y="1422573"/>
            <a:ext cx="3136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1"/>
            <a:r>
              <a:rPr lang="ar-AE" sz="40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ما معنى </a:t>
            </a:r>
            <a:r>
              <a:rPr lang="ar-AE" sz="40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وَثـب </a:t>
            </a:r>
            <a:r>
              <a:rPr lang="ar-AE" sz="40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؟؟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34A84FC-2B29-4A11-8F7A-875FE385D671}"/>
              </a:ext>
            </a:extLst>
          </p:cNvPr>
          <p:cNvSpPr txBox="1"/>
          <p:nvPr/>
        </p:nvSpPr>
        <p:spPr>
          <a:xfrm>
            <a:off x="6363832" y="3990703"/>
            <a:ext cx="2235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قفز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66" name="Content Placeholder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625E2EF7-30A9-4365-B84F-1DCDE1B3EF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r="57439" b="53204"/>
          <a:stretch/>
        </p:blipFill>
        <p:spPr>
          <a:xfrm>
            <a:off x="5241070" y="1348415"/>
            <a:ext cx="2515306" cy="237921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" name="Picture 6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0E1E60-21C4-42F9-BDA0-2708EFC519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421413" y="-121033"/>
            <a:ext cx="1734854" cy="1380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740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t="-13000" r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0DCF51-2DD1-4567-A5B5-C91A318BB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35" y="0"/>
            <a:ext cx="943762" cy="1158252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2AE999F-9125-4F86-880B-649005E3622A}"/>
              </a:ext>
            </a:extLst>
          </p:cNvPr>
          <p:cNvSpPr txBox="1"/>
          <p:nvPr/>
        </p:nvSpPr>
        <p:spPr>
          <a:xfrm>
            <a:off x="5650114" y="1450560"/>
            <a:ext cx="3136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ضد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ثَمينة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34A84FC-2B29-4A11-8F7A-875FE385D671}"/>
              </a:ext>
            </a:extLst>
          </p:cNvPr>
          <p:cNvSpPr txBox="1"/>
          <p:nvPr/>
        </p:nvSpPr>
        <p:spPr>
          <a:xfrm>
            <a:off x="6100986" y="2577982"/>
            <a:ext cx="2235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رخيصة ُ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F7AACD7-0B99-4BEA-8E39-F003A44FAA89}"/>
              </a:ext>
            </a:extLst>
          </p:cNvPr>
          <p:cNvGrpSpPr/>
          <p:nvPr/>
        </p:nvGrpSpPr>
        <p:grpSpPr>
          <a:xfrm>
            <a:off x="1186084" y="2432132"/>
            <a:ext cx="4625177" cy="4425868"/>
            <a:chOff x="3220764" y="567127"/>
            <a:chExt cx="5758754" cy="5654848"/>
          </a:xfrm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14BAC4F9-AB92-4CE7-ACCF-25C5C3C2C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763588"/>
              <a:ext cx="912813" cy="2665413"/>
            </a:xfrm>
            <a:custGeom>
              <a:avLst/>
              <a:gdLst>
                <a:gd name="T0" fmla="*/ 0 w 1477"/>
                <a:gd name="T1" fmla="*/ 0 h 4316"/>
                <a:gd name="T2" fmla="*/ 1477 w 1477"/>
                <a:gd name="T3" fmla="*/ 260 h 4316"/>
                <a:gd name="T4" fmla="*/ 0 w 1477"/>
                <a:gd name="T5" fmla="*/ 4316 h 4316"/>
                <a:gd name="T6" fmla="*/ 0 w 1477"/>
                <a:gd name="T7" fmla="*/ 0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7" h="4316">
                  <a:moveTo>
                    <a:pt x="0" y="0"/>
                  </a:moveTo>
                  <a:cubicBezTo>
                    <a:pt x="504" y="0"/>
                    <a:pt x="1004" y="88"/>
                    <a:pt x="1477" y="260"/>
                  </a:cubicBezTo>
                  <a:lnTo>
                    <a:pt x="0" y="4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5206BAC3-1DBC-4BF8-9B2F-73D50A87B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763588"/>
              <a:ext cx="912813" cy="2665413"/>
            </a:xfrm>
            <a:custGeom>
              <a:avLst/>
              <a:gdLst>
                <a:gd name="T0" fmla="*/ 0 w 1477"/>
                <a:gd name="T1" fmla="*/ 0 h 4316"/>
                <a:gd name="T2" fmla="*/ 1477 w 1477"/>
                <a:gd name="T3" fmla="*/ 260 h 4316"/>
                <a:gd name="T4" fmla="*/ 0 w 1477"/>
                <a:gd name="T5" fmla="*/ 4316 h 4316"/>
                <a:gd name="T6" fmla="*/ 0 w 1477"/>
                <a:gd name="T7" fmla="*/ 0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7" h="4316">
                  <a:moveTo>
                    <a:pt x="0" y="0"/>
                  </a:moveTo>
                  <a:cubicBezTo>
                    <a:pt x="504" y="0"/>
                    <a:pt x="1004" y="88"/>
                    <a:pt x="1477" y="260"/>
                  </a:cubicBezTo>
                  <a:lnTo>
                    <a:pt x="0" y="4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F4B5C343-FCD9-48ED-8BF2-6F7EFADD0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923926"/>
              <a:ext cx="1716088" cy="2505075"/>
            </a:xfrm>
            <a:custGeom>
              <a:avLst/>
              <a:gdLst>
                <a:gd name="T0" fmla="*/ 1477 w 2775"/>
                <a:gd name="T1" fmla="*/ 0 h 4056"/>
                <a:gd name="T2" fmla="*/ 2775 w 2775"/>
                <a:gd name="T3" fmla="*/ 750 h 4056"/>
                <a:gd name="T4" fmla="*/ 0 w 2775"/>
                <a:gd name="T5" fmla="*/ 4056 h 4056"/>
                <a:gd name="T6" fmla="*/ 1477 w 2775"/>
                <a:gd name="T7" fmla="*/ 0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5" h="4056">
                  <a:moveTo>
                    <a:pt x="1477" y="0"/>
                  </a:moveTo>
                  <a:cubicBezTo>
                    <a:pt x="1950" y="172"/>
                    <a:pt x="2389" y="426"/>
                    <a:pt x="2775" y="750"/>
                  </a:cubicBezTo>
                  <a:lnTo>
                    <a:pt x="0" y="4056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CEA1BA4D-3BBF-457B-831E-729F3EFAE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923926"/>
              <a:ext cx="1716088" cy="2505075"/>
            </a:xfrm>
            <a:custGeom>
              <a:avLst/>
              <a:gdLst>
                <a:gd name="T0" fmla="*/ 1477 w 2775"/>
                <a:gd name="T1" fmla="*/ 0 h 4056"/>
                <a:gd name="T2" fmla="*/ 2775 w 2775"/>
                <a:gd name="T3" fmla="*/ 750 h 4056"/>
                <a:gd name="T4" fmla="*/ 0 w 2775"/>
                <a:gd name="T5" fmla="*/ 4056 h 4056"/>
                <a:gd name="T6" fmla="*/ 1477 w 2775"/>
                <a:gd name="T7" fmla="*/ 0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5" h="4056">
                  <a:moveTo>
                    <a:pt x="1477" y="0"/>
                  </a:moveTo>
                  <a:cubicBezTo>
                    <a:pt x="1950" y="172"/>
                    <a:pt x="2389" y="426"/>
                    <a:pt x="2775" y="750"/>
                  </a:cubicBezTo>
                  <a:lnTo>
                    <a:pt x="0" y="4056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E161FF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CC75EBAD-30B6-44D9-A149-116EE2739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1387476"/>
              <a:ext cx="2311400" cy="2041525"/>
            </a:xfrm>
            <a:custGeom>
              <a:avLst/>
              <a:gdLst>
                <a:gd name="T0" fmla="*/ 2775 w 3739"/>
                <a:gd name="T1" fmla="*/ 0 h 3306"/>
                <a:gd name="T2" fmla="*/ 3739 w 3739"/>
                <a:gd name="T3" fmla="*/ 1148 h 3306"/>
                <a:gd name="T4" fmla="*/ 0 w 3739"/>
                <a:gd name="T5" fmla="*/ 3306 h 3306"/>
                <a:gd name="T6" fmla="*/ 2775 w 3739"/>
                <a:gd name="T7" fmla="*/ 0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9" h="3306">
                  <a:moveTo>
                    <a:pt x="2775" y="0"/>
                  </a:moveTo>
                  <a:cubicBezTo>
                    <a:pt x="3161" y="323"/>
                    <a:pt x="3487" y="712"/>
                    <a:pt x="3739" y="1148"/>
                  </a:cubicBezTo>
                  <a:lnTo>
                    <a:pt x="0" y="3306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30B4BB7F-BE09-41DF-8C5B-329A13A8C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1387476"/>
              <a:ext cx="2311400" cy="2041525"/>
            </a:xfrm>
            <a:custGeom>
              <a:avLst/>
              <a:gdLst>
                <a:gd name="T0" fmla="*/ 2775 w 3739"/>
                <a:gd name="T1" fmla="*/ 0 h 3306"/>
                <a:gd name="T2" fmla="*/ 3739 w 3739"/>
                <a:gd name="T3" fmla="*/ 1148 h 3306"/>
                <a:gd name="T4" fmla="*/ 0 w 3739"/>
                <a:gd name="T5" fmla="*/ 3306 h 3306"/>
                <a:gd name="T6" fmla="*/ 2775 w 3739"/>
                <a:gd name="T7" fmla="*/ 0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9" h="3306">
                  <a:moveTo>
                    <a:pt x="2775" y="0"/>
                  </a:moveTo>
                  <a:cubicBezTo>
                    <a:pt x="3161" y="323"/>
                    <a:pt x="3487" y="712"/>
                    <a:pt x="3739" y="1148"/>
                  </a:cubicBezTo>
                  <a:lnTo>
                    <a:pt x="0" y="3306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rgbClr val="7030A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8EC8F0AE-7D0B-4A3D-BE2D-01DCE2AE9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2095501"/>
              <a:ext cx="2628900" cy="1333500"/>
            </a:xfrm>
            <a:custGeom>
              <a:avLst/>
              <a:gdLst>
                <a:gd name="T0" fmla="*/ 3739 w 4251"/>
                <a:gd name="T1" fmla="*/ 0 h 2158"/>
                <a:gd name="T2" fmla="*/ 4251 w 4251"/>
                <a:gd name="T3" fmla="*/ 1409 h 2158"/>
                <a:gd name="T4" fmla="*/ 0 w 4251"/>
                <a:gd name="T5" fmla="*/ 2158 h 2158"/>
                <a:gd name="T6" fmla="*/ 3739 w 4251"/>
                <a:gd name="T7" fmla="*/ 0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1" h="2158">
                  <a:moveTo>
                    <a:pt x="3739" y="0"/>
                  </a:moveTo>
                  <a:cubicBezTo>
                    <a:pt x="3990" y="436"/>
                    <a:pt x="4164" y="913"/>
                    <a:pt x="4251" y="1409"/>
                  </a:cubicBezTo>
                  <a:lnTo>
                    <a:pt x="0" y="2158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8A93D66F-2934-4E90-AB1B-C6C56CCE2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2095501"/>
              <a:ext cx="2628900" cy="1333500"/>
            </a:xfrm>
            <a:custGeom>
              <a:avLst/>
              <a:gdLst>
                <a:gd name="T0" fmla="*/ 3739 w 4251"/>
                <a:gd name="T1" fmla="*/ 0 h 2158"/>
                <a:gd name="T2" fmla="*/ 4251 w 4251"/>
                <a:gd name="T3" fmla="*/ 1409 h 2158"/>
                <a:gd name="T4" fmla="*/ 0 w 4251"/>
                <a:gd name="T5" fmla="*/ 2158 h 2158"/>
                <a:gd name="T6" fmla="*/ 3739 w 4251"/>
                <a:gd name="T7" fmla="*/ 0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1" h="2158">
                  <a:moveTo>
                    <a:pt x="3739" y="0"/>
                  </a:moveTo>
                  <a:cubicBezTo>
                    <a:pt x="3990" y="436"/>
                    <a:pt x="4164" y="913"/>
                    <a:pt x="4251" y="1409"/>
                  </a:cubicBezTo>
                  <a:lnTo>
                    <a:pt x="0" y="2158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E161FF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FEF89B8E-1FA7-479A-91F5-7241E8042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2967038"/>
              <a:ext cx="2682875" cy="925513"/>
            </a:xfrm>
            <a:custGeom>
              <a:avLst/>
              <a:gdLst>
                <a:gd name="T0" fmla="*/ 4251 w 4339"/>
                <a:gd name="T1" fmla="*/ 0 h 1499"/>
                <a:gd name="T2" fmla="*/ 4251 w 4339"/>
                <a:gd name="T3" fmla="*/ 1499 h 1499"/>
                <a:gd name="T4" fmla="*/ 0 w 4339"/>
                <a:gd name="T5" fmla="*/ 749 h 1499"/>
                <a:gd name="T6" fmla="*/ 4251 w 4339"/>
                <a:gd name="T7" fmla="*/ 0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9" h="1499">
                  <a:moveTo>
                    <a:pt x="4251" y="0"/>
                  </a:moveTo>
                  <a:cubicBezTo>
                    <a:pt x="4339" y="495"/>
                    <a:pt x="4339" y="1003"/>
                    <a:pt x="4251" y="1499"/>
                  </a:cubicBezTo>
                  <a:lnTo>
                    <a:pt x="0" y="749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C4836F62-66EC-4194-A1B9-5F7F8646A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2967038"/>
              <a:ext cx="2682875" cy="925513"/>
            </a:xfrm>
            <a:custGeom>
              <a:avLst/>
              <a:gdLst>
                <a:gd name="T0" fmla="*/ 4251 w 4339"/>
                <a:gd name="T1" fmla="*/ 0 h 1499"/>
                <a:gd name="T2" fmla="*/ 4251 w 4339"/>
                <a:gd name="T3" fmla="*/ 1499 h 1499"/>
                <a:gd name="T4" fmla="*/ 0 w 4339"/>
                <a:gd name="T5" fmla="*/ 749 h 1499"/>
                <a:gd name="T6" fmla="*/ 4251 w 4339"/>
                <a:gd name="T7" fmla="*/ 0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9" h="1499">
                  <a:moveTo>
                    <a:pt x="4251" y="0"/>
                  </a:moveTo>
                  <a:cubicBezTo>
                    <a:pt x="4339" y="495"/>
                    <a:pt x="4339" y="1003"/>
                    <a:pt x="4251" y="1499"/>
                  </a:cubicBezTo>
                  <a:lnTo>
                    <a:pt x="0" y="749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rgbClr val="7030A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E072CA37-B25C-4761-AF14-7892FCAEB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2628900" cy="1333500"/>
            </a:xfrm>
            <a:custGeom>
              <a:avLst/>
              <a:gdLst>
                <a:gd name="T0" fmla="*/ 4251 w 4251"/>
                <a:gd name="T1" fmla="*/ 750 h 2158"/>
                <a:gd name="T2" fmla="*/ 3739 w 4251"/>
                <a:gd name="T3" fmla="*/ 2158 h 2158"/>
                <a:gd name="T4" fmla="*/ 0 w 4251"/>
                <a:gd name="T5" fmla="*/ 0 h 2158"/>
                <a:gd name="T6" fmla="*/ 4251 w 4251"/>
                <a:gd name="T7" fmla="*/ 750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1" h="2158">
                  <a:moveTo>
                    <a:pt x="4251" y="750"/>
                  </a:moveTo>
                  <a:cubicBezTo>
                    <a:pt x="4164" y="1245"/>
                    <a:pt x="3990" y="1722"/>
                    <a:pt x="3739" y="2158"/>
                  </a:cubicBezTo>
                  <a:lnTo>
                    <a:pt x="0" y="0"/>
                  </a:lnTo>
                  <a:lnTo>
                    <a:pt x="4251" y="7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DA60D582-EA01-44DF-95D3-47EDF7D2F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2628900" cy="1333500"/>
            </a:xfrm>
            <a:custGeom>
              <a:avLst/>
              <a:gdLst>
                <a:gd name="T0" fmla="*/ 4251 w 4251"/>
                <a:gd name="T1" fmla="*/ 750 h 2158"/>
                <a:gd name="T2" fmla="*/ 3739 w 4251"/>
                <a:gd name="T3" fmla="*/ 2158 h 2158"/>
                <a:gd name="T4" fmla="*/ 0 w 4251"/>
                <a:gd name="T5" fmla="*/ 0 h 2158"/>
                <a:gd name="T6" fmla="*/ 4251 w 4251"/>
                <a:gd name="T7" fmla="*/ 750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1" h="2158">
                  <a:moveTo>
                    <a:pt x="4251" y="750"/>
                  </a:moveTo>
                  <a:cubicBezTo>
                    <a:pt x="4164" y="1245"/>
                    <a:pt x="3990" y="1722"/>
                    <a:pt x="3739" y="2158"/>
                  </a:cubicBezTo>
                  <a:lnTo>
                    <a:pt x="0" y="0"/>
                  </a:lnTo>
                  <a:lnTo>
                    <a:pt x="4251" y="750"/>
                  </a:lnTo>
                  <a:close/>
                </a:path>
              </a:pathLst>
            </a:custGeom>
            <a:solidFill>
              <a:srgbClr val="E161FF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id="{CBC7FFFD-A51D-4BC3-9B6A-DF230FAE1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2311400" cy="2041525"/>
            </a:xfrm>
            <a:custGeom>
              <a:avLst/>
              <a:gdLst>
                <a:gd name="T0" fmla="*/ 3739 w 3739"/>
                <a:gd name="T1" fmla="*/ 2158 h 3306"/>
                <a:gd name="T2" fmla="*/ 2775 w 3739"/>
                <a:gd name="T3" fmla="*/ 3306 h 3306"/>
                <a:gd name="T4" fmla="*/ 0 w 3739"/>
                <a:gd name="T5" fmla="*/ 0 h 3306"/>
                <a:gd name="T6" fmla="*/ 3739 w 3739"/>
                <a:gd name="T7" fmla="*/ 2158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9" h="3306">
                  <a:moveTo>
                    <a:pt x="3739" y="2158"/>
                  </a:moveTo>
                  <a:cubicBezTo>
                    <a:pt x="3487" y="2594"/>
                    <a:pt x="3161" y="2983"/>
                    <a:pt x="2775" y="3306"/>
                  </a:cubicBezTo>
                  <a:lnTo>
                    <a:pt x="0" y="0"/>
                  </a:lnTo>
                  <a:lnTo>
                    <a:pt x="3739" y="2158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id="{E62225AD-22DE-466B-A8EF-093E49E63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2311400" cy="2041525"/>
            </a:xfrm>
            <a:custGeom>
              <a:avLst/>
              <a:gdLst>
                <a:gd name="T0" fmla="*/ 3739 w 3739"/>
                <a:gd name="T1" fmla="*/ 2158 h 3306"/>
                <a:gd name="T2" fmla="*/ 2775 w 3739"/>
                <a:gd name="T3" fmla="*/ 3306 h 3306"/>
                <a:gd name="T4" fmla="*/ 0 w 3739"/>
                <a:gd name="T5" fmla="*/ 0 h 3306"/>
                <a:gd name="T6" fmla="*/ 3739 w 3739"/>
                <a:gd name="T7" fmla="*/ 2158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9" h="3306">
                  <a:moveTo>
                    <a:pt x="3739" y="2158"/>
                  </a:moveTo>
                  <a:cubicBezTo>
                    <a:pt x="3487" y="2594"/>
                    <a:pt x="3161" y="2983"/>
                    <a:pt x="2775" y="3306"/>
                  </a:cubicBezTo>
                  <a:lnTo>
                    <a:pt x="0" y="0"/>
                  </a:lnTo>
                  <a:lnTo>
                    <a:pt x="3739" y="2158"/>
                  </a:lnTo>
                  <a:close/>
                </a:path>
              </a:pathLst>
            </a:custGeom>
            <a:solidFill>
              <a:srgbClr val="7030A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id="{64908D0D-9396-4139-8D2F-3017330ED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1716088" cy="2505075"/>
            </a:xfrm>
            <a:custGeom>
              <a:avLst/>
              <a:gdLst>
                <a:gd name="T0" fmla="*/ 2775 w 2775"/>
                <a:gd name="T1" fmla="*/ 3306 h 4056"/>
                <a:gd name="T2" fmla="*/ 1477 w 2775"/>
                <a:gd name="T3" fmla="*/ 4056 h 4056"/>
                <a:gd name="T4" fmla="*/ 0 w 2775"/>
                <a:gd name="T5" fmla="*/ 0 h 4056"/>
                <a:gd name="T6" fmla="*/ 2775 w 2775"/>
                <a:gd name="T7" fmla="*/ 3306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5" h="4056">
                  <a:moveTo>
                    <a:pt x="2775" y="3306"/>
                  </a:moveTo>
                  <a:cubicBezTo>
                    <a:pt x="2389" y="3630"/>
                    <a:pt x="1950" y="3884"/>
                    <a:pt x="1477" y="4056"/>
                  </a:cubicBezTo>
                  <a:lnTo>
                    <a:pt x="0" y="0"/>
                  </a:lnTo>
                  <a:lnTo>
                    <a:pt x="2775" y="330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Freeform 20">
              <a:extLst>
                <a:ext uri="{FF2B5EF4-FFF2-40B4-BE49-F238E27FC236}">
                  <a16:creationId xmlns:a16="http://schemas.microsoft.com/office/drawing/2014/main" id="{95D4FDA7-F118-41EF-BE93-81AA2200F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1716088" cy="2505075"/>
            </a:xfrm>
            <a:custGeom>
              <a:avLst/>
              <a:gdLst>
                <a:gd name="T0" fmla="*/ 2775 w 2775"/>
                <a:gd name="T1" fmla="*/ 3306 h 4056"/>
                <a:gd name="T2" fmla="*/ 1477 w 2775"/>
                <a:gd name="T3" fmla="*/ 4056 h 4056"/>
                <a:gd name="T4" fmla="*/ 0 w 2775"/>
                <a:gd name="T5" fmla="*/ 0 h 4056"/>
                <a:gd name="T6" fmla="*/ 2775 w 2775"/>
                <a:gd name="T7" fmla="*/ 3306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5" h="4056">
                  <a:moveTo>
                    <a:pt x="2775" y="3306"/>
                  </a:moveTo>
                  <a:cubicBezTo>
                    <a:pt x="2389" y="3630"/>
                    <a:pt x="1950" y="3884"/>
                    <a:pt x="1477" y="4056"/>
                  </a:cubicBezTo>
                  <a:lnTo>
                    <a:pt x="0" y="0"/>
                  </a:lnTo>
                  <a:lnTo>
                    <a:pt x="2775" y="3306"/>
                  </a:lnTo>
                  <a:close/>
                </a:path>
              </a:pathLst>
            </a:custGeom>
            <a:solidFill>
              <a:srgbClr val="E161FF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Freeform 21">
              <a:extLst>
                <a:ext uri="{FF2B5EF4-FFF2-40B4-BE49-F238E27FC236}">
                  <a16:creationId xmlns:a16="http://schemas.microsoft.com/office/drawing/2014/main" id="{FFB8AF4F-DB1B-4F68-B261-535C50953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912813" cy="2665413"/>
            </a:xfrm>
            <a:custGeom>
              <a:avLst/>
              <a:gdLst>
                <a:gd name="T0" fmla="*/ 1477 w 1477"/>
                <a:gd name="T1" fmla="*/ 4056 h 4316"/>
                <a:gd name="T2" fmla="*/ 0 w 1477"/>
                <a:gd name="T3" fmla="*/ 4316 h 4316"/>
                <a:gd name="T4" fmla="*/ 0 w 1477"/>
                <a:gd name="T5" fmla="*/ 0 h 4316"/>
                <a:gd name="T6" fmla="*/ 1477 w 1477"/>
                <a:gd name="T7" fmla="*/ 405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7" h="4316">
                  <a:moveTo>
                    <a:pt x="1477" y="4056"/>
                  </a:moveTo>
                  <a:cubicBezTo>
                    <a:pt x="1004" y="4228"/>
                    <a:pt x="504" y="4316"/>
                    <a:pt x="0" y="4316"/>
                  </a:cubicBezTo>
                  <a:lnTo>
                    <a:pt x="0" y="0"/>
                  </a:lnTo>
                  <a:lnTo>
                    <a:pt x="1477" y="4056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Freeform 22">
              <a:extLst>
                <a:ext uri="{FF2B5EF4-FFF2-40B4-BE49-F238E27FC236}">
                  <a16:creationId xmlns:a16="http://schemas.microsoft.com/office/drawing/2014/main" id="{0DB676D9-CE9F-4C85-A737-E0594E3D4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3429001"/>
              <a:ext cx="912813" cy="2665413"/>
            </a:xfrm>
            <a:custGeom>
              <a:avLst/>
              <a:gdLst>
                <a:gd name="T0" fmla="*/ 1477 w 1477"/>
                <a:gd name="T1" fmla="*/ 4056 h 4316"/>
                <a:gd name="T2" fmla="*/ 0 w 1477"/>
                <a:gd name="T3" fmla="*/ 4316 h 4316"/>
                <a:gd name="T4" fmla="*/ 0 w 1477"/>
                <a:gd name="T5" fmla="*/ 0 h 4316"/>
                <a:gd name="T6" fmla="*/ 1477 w 1477"/>
                <a:gd name="T7" fmla="*/ 405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7" h="4316">
                  <a:moveTo>
                    <a:pt x="1477" y="4056"/>
                  </a:moveTo>
                  <a:cubicBezTo>
                    <a:pt x="1004" y="4228"/>
                    <a:pt x="504" y="4316"/>
                    <a:pt x="0" y="4316"/>
                  </a:cubicBezTo>
                  <a:lnTo>
                    <a:pt x="0" y="0"/>
                  </a:lnTo>
                  <a:lnTo>
                    <a:pt x="1477" y="4056"/>
                  </a:lnTo>
                  <a:close/>
                </a:path>
              </a:pathLst>
            </a:custGeom>
            <a:solidFill>
              <a:srgbClr val="7030A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Freeform 23">
              <a:extLst>
                <a:ext uri="{FF2B5EF4-FFF2-40B4-BE49-F238E27FC236}">
                  <a16:creationId xmlns:a16="http://schemas.microsoft.com/office/drawing/2014/main" id="{ABDFDDE4-4147-412A-9CC8-141E63525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188" y="3429001"/>
              <a:ext cx="912813" cy="2665413"/>
            </a:xfrm>
            <a:custGeom>
              <a:avLst/>
              <a:gdLst>
                <a:gd name="T0" fmla="*/ 1476 w 1476"/>
                <a:gd name="T1" fmla="*/ 4316 h 4316"/>
                <a:gd name="T2" fmla="*/ 0 w 1476"/>
                <a:gd name="T3" fmla="*/ 4056 h 4316"/>
                <a:gd name="T4" fmla="*/ 1476 w 1476"/>
                <a:gd name="T5" fmla="*/ 0 h 4316"/>
                <a:gd name="T6" fmla="*/ 1476 w 1476"/>
                <a:gd name="T7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6" h="4316">
                  <a:moveTo>
                    <a:pt x="1476" y="4316"/>
                  </a:moveTo>
                  <a:cubicBezTo>
                    <a:pt x="973" y="4316"/>
                    <a:pt x="473" y="4228"/>
                    <a:pt x="0" y="4056"/>
                  </a:cubicBezTo>
                  <a:lnTo>
                    <a:pt x="1476" y="0"/>
                  </a:lnTo>
                  <a:lnTo>
                    <a:pt x="1476" y="431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Freeform 24">
              <a:extLst>
                <a:ext uri="{FF2B5EF4-FFF2-40B4-BE49-F238E27FC236}">
                  <a16:creationId xmlns:a16="http://schemas.microsoft.com/office/drawing/2014/main" id="{E1DBB626-8467-4746-8166-122F83514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188" y="3429001"/>
              <a:ext cx="912813" cy="2665413"/>
            </a:xfrm>
            <a:custGeom>
              <a:avLst/>
              <a:gdLst>
                <a:gd name="T0" fmla="*/ 1476 w 1476"/>
                <a:gd name="T1" fmla="*/ 4316 h 4316"/>
                <a:gd name="T2" fmla="*/ 0 w 1476"/>
                <a:gd name="T3" fmla="*/ 4056 h 4316"/>
                <a:gd name="T4" fmla="*/ 1476 w 1476"/>
                <a:gd name="T5" fmla="*/ 0 h 4316"/>
                <a:gd name="T6" fmla="*/ 1476 w 1476"/>
                <a:gd name="T7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6" h="4316">
                  <a:moveTo>
                    <a:pt x="1476" y="4316"/>
                  </a:moveTo>
                  <a:cubicBezTo>
                    <a:pt x="973" y="4316"/>
                    <a:pt x="473" y="4228"/>
                    <a:pt x="0" y="4056"/>
                  </a:cubicBezTo>
                  <a:lnTo>
                    <a:pt x="1476" y="0"/>
                  </a:lnTo>
                  <a:lnTo>
                    <a:pt x="1476" y="4316"/>
                  </a:lnTo>
                  <a:close/>
                </a:path>
              </a:pathLst>
            </a:custGeom>
            <a:solidFill>
              <a:srgbClr val="E161FF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Freeform 25">
              <a:extLst>
                <a:ext uri="{FF2B5EF4-FFF2-40B4-BE49-F238E27FC236}">
                  <a16:creationId xmlns:a16="http://schemas.microsoft.com/office/drawing/2014/main" id="{B5D966F5-EACF-4CF6-B522-4F1FE3BB2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00" y="3429001"/>
              <a:ext cx="1714500" cy="2505075"/>
            </a:xfrm>
            <a:custGeom>
              <a:avLst/>
              <a:gdLst>
                <a:gd name="T0" fmla="*/ 1298 w 2774"/>
                <a:gd name="T1" fmla="*/ 4056 h 4056"/>
                <a:gd name="T2" fmla="*/ 0 w 2774"/>
                <a:gd name="T3" fmla="*/ 3306 h 4056"/>
                <a:gd name="T4" fmla="*/ 2774 w 2774"/>
                <a:gd name="T5" fmla="*/ 0 h 4056"/>
                <a:gd name="T6" fmla="*/ 1298 w 2774"/>
                <a:gd name="T7" fmla="*/ 4056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4" h="4056">
                  <a:moveTo>
                    <a:pt x="1298" y="4056"/>
                  </a:moveTo>
                  <a:cubicBezTo>
                    <a:pt x="825" y="3884"/>
                    <a:pt x="386" y="3630"/>
                    <a:pt x="0" y="3306"/>
                  </a:cubicBezTo>
                  <a:lnTo>
                    <a:pt x="2774" y="0"/>
                  </a:lnTo>
                  <a:lnTo>
                    <a:pt x="1298" y="4056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Freeform 26">
              <a:extLst>
                <a:ext uri="{FF2B5EF4-FFF2-40B4-BE49-F238E27FC236}">
                  <a16:creationId xmlns:a16="http://schemas.microsoft.com/office/drawing/2014/main" id="{159A8142-E1CB-480E-85EF-D76BB745A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00" y="3429001"/>
              <a:ext cx="1714500" cy="2505075"/>
            </a:xfrm>
            <a:custGeom>
              <a:avLst/>
              <a:gdLst>
                <a:gd name="T0" fmla="*/ 1298 w 2774"/>
                <a:gd name="T1" fmla="*/ 4056 h 4056"/>
                <a:gd name="T2" fmla="*/ 0 w 2774"/>
                <a:gd name="T3" fmla="*/ 3306 h 4056"/>
                <a:gd name="T4" fmla="*/ 2774 w 2774"/>
                <a:gd name="T5" fmla="*/ 0 h 4056"/>
                <a:gd name="T6" fmla="*/ 1298 w 2774"/>
                <a:gd name="T7" fmla="*/ 4056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4" h="4056">
                  <a:moveTo>
                    <a:pt x="1298" y="4056"/>
                  </a:moveTo>
                  <a:cubicBezTo>
                    <a:pt x="825" y="3884"/>
                    <a:pt x="386" y="3630"/>
                    <a:pt x="0" y="3306"/>
                  </a:cubicBezTo>
                  <a:lnTo>
                    <a:pt x="2774" y="0"/>
                  </a:lnTo>
                  <a:lnTo>
                    <a:pt x="1298" y="4056"/>
                  </a:lnTo>
                  <a:close/>
                </a:path>
              </a:pathLst>
            </a:custGeom>
            <a:solidFill>
              <a:srgbClr val="7030A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Freeform 27">
              <a:extLst>
                <a:ext uri="{FF2B5EF4-FFF2-40B4-BE49-F238E27FC236}">
                  <a16:creationId xmlns:a16="http://schemas.microsoft.com/office/drawing/2014/main" id="{C691647D-8EF7-4031-9C90-A3D8EC600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600" y="3429001"/>
              <a:ext cx="2311400" cy="2041525"/>
            </a:xfrm>
            <a:custGeom>
              <a:avLst/>
              <a:gdLst>
                <a:gd name="T0" fmla="*/ 964 w 3738"/>
                <a:gd name="T1" fmla="*/ 3306 h 3306"/>
                <a:gd name="T2" fmla="*/ 0 w 3738"/>
                <a:gd name="T3" fmla="*/ 2158 h 3306"/>
                <a:gd name="T4" fmla="*/ 3738 w 3738"/>
                <a:gd name="T5" fmla="*/ 0 h 3306"/>
                <a:gd name="T6" fmla="*/ 964 w 3738"/>
                <a:gd name="T7" fmla="*/ 3306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8" h="3306">
                  <a:moveTo>
                    <a:pt x="964" y="3306"/>
                  </a:moveTo>
                  <a:cubicBezTo>
                    <a:pt x="578" y="2983"/>
                    <a:pt x="252" y="2594"/>
                    <a:pt x="0" y="2158"/>
                  </a:cubicBezTo>
                  <a:lnTo>
                    <a:pt x="3738" y="0"/>
                  </a:lnTo>
                  <a:lnTo>
                    <a:pt x="964" y="330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Freeform 28">
              <a:extLst>
                <a:ext uri="{FF2B5EF4-FFF2-40B4-BE49-F238E27FC236}">
                  <a16:creationId xmlns:a16="http://schemas.microsoft.com/office/drawing/2014/main" id="{C3D46F2F-3F23-4156-B2AE-971D6D85B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600" y="3429001"/>
              <a:ext cx="2311400" cy="2041525"/>
            </a:xfrm>
            <a:custGeom>
              <a:avLst/>
              <a:gdLst>
                <a:gd name="T0" fmla="*/ 964 w 3738"/>
                <a:gd name="T1" fmla="*/ 3306 h 3306"/>
                <a:gd name="T2" fmla="*/ 0 w 3738"/>
                <a:gd name="T3" fmla="*/ 2158 h 3306"/>
                <a:gd name="T4" fmla="*/ 3738 w 3738"/>
                <a:gd name="T5" fmla="*/ 0 h 3306"/>
                <a:gd name="T6" fmla="*/ 964 w 3738"/>
                <a:gd name="T7" fmla="*/ 3306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8" h="3306">
                  <a:moveTo>
                    <a:pt x="964" y="3306"/>
                  </a:moveTo>
                  <a:cubicBezTo>
                    <a:pt x="578" y="2983"/>
                    <a:pt x="252" y="2594"/>
                    <a:pt x="0" y="2158"/>
                  </a:cubicBezTo>
                  <a:lnTo>
                    <a:pt x="3738" y="0"/>
                  </a:lnTo>
                  <a:lnTo>
                    <a:pt x="964" y="3306"/>
                  </a:lnTo>
                  <a:close/>
                </a:path>
              </a:pathLst>
            </a:custGeom>
            <a:solidFill>
              <a:srgbClr val="E161FF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Freeform 29">
              <a:extLst>
                <a:ext uri="{FF2B5EF4-FFF2-40B4-BE49-F238E27FC236}">
                  <a16:creationId xmlns:a16="http://schemas.microsoft.com/office/drawing/2014/main" id="{BCB8A504-35DA-4CC7-B5A5-889B1117E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688" y="3429001"/>
              <a:ext cx="2627313" cy="1333500"/>
            </a:xfrm>
            <a:custGeom>
              <a:avLst/>
              <a:gdLst>
                <a:gd name="T0" fmla="*/ 512 w 4250"/>
                <a:gd name="T1" fmla="*/ 2158 h 2158"/>
                <a:gd name="T2" fmla="*/ 0 w 4250"/>
                <a:gd name="T3" fmla="*/ 750 h 2158"/>
                <a:gd name="T4" fmla="*/ 4250 w 4250"/>
                <a:gd name="T5" fmla="*/ 0 h 2158"/>
                <a:gd name="T6" fmla="*/ 512 w 4250"/>
                <a:gd name="T7" fmla="*/ 2158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0" h="2158">
                  <a:moveTo>
                    <a:pt x="512" y="2158"/>
                  </a:moveTo>
                  <a:cubicBezTo>
                    <a:pt x="261" y="1722"/>
                    <a:pt x="87" y="1245"/>
                    <a:pt x="0" y="750"/>
                  </a:cubicBezTo>
                  <a:lnTo>
                    <a:pt x="4250" y="0"/>
                  </a:lnTo>
                  <a:lnTo>
                    <a:pt x="512" y="2158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Freeform 30">
              <a:extLst>
                <a:ext uri="{FF2B5EF4-FFF2-40B4-BE49-F238E27FC236}">
                  <a16:creationId xmlns:a16="http://schemas.microsoft.com/office/drawing/2014/main" id="{3ECE2A38-40B1-46B4-A2F1-7332263D7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688" y="3429001"/>
              <a:ext cx="2627313" cy="1333500"/>
            </a:xfrm>
            <a:custGeom>
              <a:avLst/>
              <a:gdLst>
                <a:gd name="T0" fmla="*/ 512 w 4250"/>
                <a:gd name="T1" fmla="*/ 2158 h 2158"/>
                <a:gd name="T2" fmla="*/ 0 w 4250"/>
                <a:gd name="T3" fmla="*/ 750 h 2158"/>
                <a:gd name="T4" fmla="*/ 4250 w 4250"/>
                <a:gd name="T5" fmla="*/ 0 h 2158"/>
                <a:gd name="T6" fmla="*/ 512 w 4250"/>
                <a:gd name="T7" fmla="*/ 2158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0" h="2158">
                  <a:moveTo>
                    <a:pt x="512" y="2158"/>
                  </a:moveTo>
                  <a:cubicBezTo>
                    <a:pt x="261" y="1722"/>
                    <a:pt x="87" y="1245"/>
                    <a:pt x="0" y="750"/>
                  </a:cubicBezTo>
                  <a:lnTo>
                    <a:pt x="4250" y="0"/>
                  </a:lnTo>
                  <a:lnTo>
                    <a:pt x="512" y="2158"/>
                  </a:lnTo>
                  <a:close/>
                </a:path>
              </a:pathLst>
            </a:custGeom>
            <a:solidFill>
              <a:srgbClr val="7030A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Freeform 31">
              <a:extLst>
                <a:ext uri="{FF2B5EF4-FFF2-40B4-BE49-F238E27FC236}">
                  <a16:creationId xmlns:a16="http://schemas.microsoft.com/office/drawing/2014/main" id="{AC6A4ACB-F77A-4DEF-B695-69A4375AA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25" y="2967038"/>
              <a:ext cx="2682875" cy="925513"/>
            </a:xfrm>
            <a:custGeom>
              <a:avLst/>
              <a:gdLst>
                <a:gd name="T0" fmla="*/ 88 w 4338"/>
                <a:gd name="T1" fmla="*/ 1499 h 1499"/>
                <a:gd name="T2" fmla="*/ 88 w 4338"/>
                <a:gd name="T3" fmla="*/ 0 h 1499"/>
                <a:gd name="T4" fmla="*/ 4338 w 4338"/>
                <a:gd name="T5" fmla="*/ 749 h 1499"/>
                <a:gd name="T6" fmla="*/ 88 w 4338"/>
                <a:gd name="T7" fmla="*/ 1499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8" h="1499">
                  <a:moveTo>
                    <a:pt x="88" y="1499"/>
                  </a:moveTo>
                  <a:cubicBezTo>
                    <a:pt x="0" y="1003"/>
                    <a:pt x="0" y="495"/>
                    <a:pt x="88" y="0"/>
                  </a:cubicBezTo>
                  <a:lnTo>
                    <a:pt x="4338" y="749"/>
                  </a:lnTo>
                  <a:lnTo>
                    <a:pt x="88" y="149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Freeform 32">
              <a:extLst>
                <a:ext uri="{FF2B5EF4-FFF2-40B4-BE49-F238E27FC236}">
                  <a16:creationId xmlns:a16="http://schemas.microsoft.com/office/drawing/2014/main" id="{3CE37FA7-8523-4000-8E66-976F4BF69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25" y="2967038"/>
              <a:ext cx="2682875" cy="925513"/>
            </a:xfrm>
            <a:custGeom>
              <a:avLst/>
              <a:gdLst>
                <a:gd name="T0" fmla="*/ 88 w 4338"/>
                <a:gd name="T1" fmla="*/ 1499 h 1499"/>
                <a:gd name="T2" fmla="*/ 88 w 4338"/>
                <a:gd name="T3" fmla="*/ 0 h 1499"/>
                <a:gd name="T4" fmla="*/ 4338 w 4338"/>
                <a:gd name="T5" fmla="*/ 749 h 1499"/>
                <a:gd name="T6" fmla="*/ 88 w 4338"/>
                <a:gd name="T7" fmla="*/ 1499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8" h="1499">
                  <a:moveTo>
                    <a:pt x="88" y="1499"/>
                  </a:moveTo>
                  <a:cubicBezTo>
                    <a:pt x="0" y="1003"/>
                    <a:pt x="0" y="495"/>
                    <a:pt x="88" y="0"/>
                  </a:cubicBezTo>
                  <a:lnTo>
                    <a:pt x="4338" y="749"/>
                  </a:lnTo>
                  <a:lnTo>
                    <a:pt x="88" y="1499"/>
                  </a:lnTo>
                  <a:close/>
                </a:path>
              </a:pathLst>
            </a:custGeom>
            <a:solidFill>
              <a:srgbClr val="E161FF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Freeform 33">
              <a:extLst>
                <a:ext uri="{FF2B5EF4-FFF2-40B4-BE49-F238E27FC236}">
                  <a16:creationId xmlns:a16="http://schemas.microsoft.com/office/drawing/2014/main" id="{D5CD48AC-3931-43D5-9E3E-3DACA1989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688" y="2095501"/>
              <a:ext cx="2627313" cy="1333500"/>
            </a:xfrm>
            <a:custGeom>
              <a:avLst/>
              <a:gdLst>
                <a:gd name="T0" fmla="*/ 0 w 4250"/>
                <a:gd name="T1" fmla="*/ 1409 h 2158"/>
                <a:gd name="T2" fmla="*/ 512 w 4250"/>
                <a:gd name="T3" fmla="*/ 0 h 2158"/>
                <a:gd name="T4" fmla="*/ 4250 w 4250"/>
                <a:gd name="T5" fmla="*/ 2158 h 2158"/>
                <a:gd name="T6" fmla="*/ 0 w 4250"/>
                <a:gd name="T7" fmla="*/ 1409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0" h="2158">
                  <a:moveTo>
                    <a:pt x="0" y="1409"/>
                  </a:moveTo>
                  <a:cubicBezTo>
                    <a:pt x="87" y="913"/>
                    <a:pt x="261" y="436"/>
                    <a:pt x="512" y="0"/>
                  </a:cubicBezTo>
                  <a:lnTo>
                    <a:pt x="4250" y="2158"/>
                  </a:lnTo>
                  <a:lnTo>
                    <a:pt x="0" y="1409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Freeform 34">
              <a:extLst>
                <a:ext uri="{FF2B5EF4-FFF2-40B4-BE49-F238E27FC236}">
                  <a16:creationId xmlns:a16="http://schemas.microsoft.com/office/drawing/2014/main" id="{F2AFD215-FBCD-4EE3-A771-B5F4AD914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688" y="2095501"/>
              <a:ext cx="2627313" cy="1333500"/>
            </a:xfrm>
            <a:custGeom>
              <a:avLst/>
              <a:gdLst>
                <a:gd name="T0" fmla="*/ 0 w 4250"/>
                <a:gd name="T1" fmla="*/ 1409 h 2158"/>
                <a:gd name="T2" fmla="*/ 512 w 4250"/>
                <a:gd name="T3" fmla="*/ 0 h 2158"/>
                <a:gd name="T4" fmla="*/ 4250 w 4250"/>
                <a:gd name="T5" fmla="*/ 2158 h 2158"/>
                <a:gd name="T6" fmla="*/ 0 w 4250"/>
                <a:gd name="T7" fmla="*/ 1409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50" h="2158">
                  <a:moveTo>
                    <a:pt x="0" y="1409"/>
                  </a:moveTo>
                  <a:cubicBezTo>
                    <a:pt x="87" y="913"/>
                    <a:pt x="261" y="436"/>
                    <a:pt x="512" y="0"/>
                  </a:cubicBezTo>
                  <a:lnTo>
                    <a:pt x="4250" y="2158"/>
                  </a:lnTo>
                  <a:lnTo>
                    <a:pt x="0" y="1409"/>
                  </a:lnTo>
                  <a:close/>
                </a:path>
              </a:pathLst>
            </a:custGeom>
            <a:solidFill>
              <a:srgbClr val="7030A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Freeform 35">
              <a:extLst>
                <a:ext uri="{FF2B5EF4-FFF2-40B4-BE49-F238E27FC236}">
                  <a16:creationId xmlns:a16="http://schemas.microsoft.com/office/drawing/2014/main" id="{BD2FD6F3-4129-4673-AD28-C0DDC4027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600" y="1387476"/>
              <a:ext cx="2311400" cy="2041525"/>
            </a:xfrm>
            <a:custGeom>
              <a:avLst/>
              <a:gdLst>
                <a:gd name="T0" fmla="*/ 0 w 3738"/>
                <a:gd name="T1" fmla="*/ 1148 h 3306"/>
                <a:gd name="T2" fmla="*/ 964 w 3738"/>
                <a:gd name="T3" fmla="*/ 0 h 3306"/>
                <a:gd name="T4" fmla="*/ 3738 w 3738"/>
                <a:gd name="T5" fmla="*/ 3306 h 3306"/>
                <a:gd name="T6" fmla="*/ 0 w 3738"/>
                <a:gd name="T7" fmla="*/ 1148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8" h="3306">
                  <a:moveTo>
                    <a:pt x="0" y="1148"/>
                  </a:moveTo>
                  <a:cubicBezTo>
                    <a:pt x="252" y="712"/>
                    <a:pt x="578" y="323"/>
                    <a:pt x="964" y="0"/>
                  </a:cubicBezTo>
                  <a:lnTo>
                    <a:pt x="3738" y="3306"/>
                  </a:lnTo>
                  <a:lnTo>
                    <a:pt x="0" y="114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Freeform 36">
              <a:extLst>
                <a:ext uri="{FF2B5EF4-FFF2-40B4-BE49-F238E27FC236}">
                  <a16:creationId xmlns:a16="http://schemas.microsoft.com/office/drawing/2014/main" id="{20789BBE-46DE-473A-91F1-5AB376DF0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600" y="1387476"/>
              <a:ext cx="2311400" cy="2041525"/>
            </a:xfrm>
            <a:custGeom>
              <a:avLst/>
              <a:gdLst>
                <a:gd name="T0" fmla="*/ 0 w 3738"/>
                <a:gd name="T1" fmla="*/ 1148 h 3306"/>
                <a:gd name="T2" fmla="*/ 964 w 3738"/>
                <a:gd name="T3" fmla="*/ 0 h 3306"/>
                <a:gd name="T4" fmla="*/ 3738 w 3738"/>
                <a:gd name="T5" fmla="*/ 3306 h 3306"/>
                <a:gd name="T6" fmla="*/ 0 w 3738"/>
                <a:gd name="T7" fmla="*/ 1148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8" h="3306">
                  <a:moveTo>
                    <a:pt x="0" y="1148"/>
                  </a:moveTo>
                  <a:cubicBezTo>
                    <a:pt x="252" y="712"/>
                    <a:pt x="578" y="323"/>
                    <a:pt x="964" y="0"/>
                  </a:cubicBezTo>
                  <a:lnTo>
                    <a:pt x="3738" y="3306"/>
                  </a:lnTo>
                  <a:lnTo>
                    <a:pt x="0" y="1148"/>
                  </a:lnTo>
                  <a:close/>
                </a:path>
              </a:pathLst>
            </a:custGeom>
            <a:solidFill>
              <a:srgbClr val="E161FF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Freeform 37">
              <a:extLst>
                <a:ext uri="{FF2B5EF4-FFF2-40B4-BE49-F238E27FC236}">
                  <a16:creationId xmlns:a16="http://schemas.microsoft.com/office/drawing/2014/main" id="{F84E4570-229E-4414-9F82-F74F67C86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00" y="923926"/>
              <a:ext cx="1714500" cy="2505075"/>
            </a:xfrm>
            <a:custGeom>
              <a:avLst/>
              <a:gdLst>
                <a:gd name="T0" fmla="*/ 0 w 2774"/>
                <a:gd name="T1" fmla="*/ 750 h 4056"/>
                <a:gd name="T2" fmla="*/ 1298 w 2774"/>
                <a:gd name="T3" fmla="*/ 0 h 4056"/>
                <a:gd name="T4" fmla="*/ 2774 w 2774"/>
                <a:gd name="T5" fmla="*/ 4056 h 4056"/>
                <a:gd name="T6" fmla="*/ 0 w 2774"/>
                <a:gd name="T7" fmla="*/ 750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4" h="4056">
                  <a:moveTo>
                    <a:pt x="0" y="750"/>
                  </a:moveTo>
                  <a:cubicBezTo>
                    <a:pt x="386" y="426"/>
                    <a:pt x="825" y="172"/>
                    <a:pt x="1298" y="0"/>
                  </a:cubicBezTo>
                  <a:lnTo>
                    <a:pt x="2774" y="4056"/>
                  </a:lnTo>
                  <a:lnTo>
                    <a:pt x="0" y="750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Freeform 38">
              <a:extLst>
                <a:ext uri="{FF2B5EF4-FFF2-40B4-BE49-F238E27FC236}">
                  <a16:creationId xmlns:a16="http://schemas.microsoft.com/office/drawing/2014/main" id="{FA63C505-F02C-43C0-B150-B44039C25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00" y="923926"/>
              <a:ext cx="1714500" cy="2505075"/>
            </a:xfrm>
            <a:custGeom>
              <a:avLst/>
              <a:gdLst>
                <a:gd name="T0" fmla="*/ 0 w 2774"/>
                <a:gd name="T1" fmla="*/ 750 h 4056"/>
                <a:gd name="T2" fmla="*/ 1298 w 2774"/>
                <a:gd name="T3" fmla="*/ 0 h 4056"/>
                <a:gd name="T4" fmla="*/ 2774 w 2774"/>
                <a:gd name="T5" fmla="*/ 4056 h 4056"/>
                <a:gd name="T6" fmla="*/ 0 w 2774"/>
                <a:gd name="T7" fmla="*/ 750 h 4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4" h="4056">
                  <a:moveTo>
                    <a:pt x="0" y="750"/>
                  </a:moveTo>
                  <a:cubicBezTo>
                    <a:pt x="386" y="426"/>
                    <a:pt x="825" y="172"/>
                    <a:pt x="1298" y="0"/>
                  </a:cubicBezTo>
                  <a:lnTo>
                    <a:pt x="2774" y="4056"/>
                  </a:lnTo>
                  <a:lnTo>
                    <a:pt x="0" y="750"/>
                  </a:lnTo>
                  <a:close/>
                </a:path>
              </a:pathLst>
            </a:custGeom>
            <a:solidFill>
              <a:srgbClr val="7030A0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Freeform 39">
              <a:extLst>
                <a:ext uri="{FF2B5EF4-FFF2-40B4-BE49-F238E27FC236}">
                  <a16:creationId xmlns:a16="http://schemas.microsoft.com/office/drawing/2014/main" id="{0E9634F1-22BD-4BF4-B60B-98A7C5722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188" y="763588"/>
              <a:ext cx="912813" cy="2665413"/>
            </a:xfrm>
            <a:custGeom>
              <a:avLst/>
              <a:gdLst>
                <a:gd name="T0" fmla="*/ 0 w 1476"/>
                <a:gd name="T1" fmla="*/ 260 h 4316"/>
                <a:gd name="T2" fmla="*/ 1476 w 1476"/>
                <a:gd name="T3" fmla="*/ 0 h 4316"/>
                <a:gd name="T4" fmla="*/ 1476 w 1476"/>
                <a:gd name="T5" fmla="*/ 4316 h 4316"/>
                <a:gd name="T6" fmla="*/ 0 w 1476"/>
                <a:gd name="T7" fmla="*/ 260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6" h="4316">
                  <a:moveTo>
                    <a:pt x="0" y="260"/>
                  </a:moveTo>
                  <a:cubicBezTo>
                    <a:pt x="473" y="88"/>
                    <a:pt x="973" y="0"/>
                    <a:pt x="1476" y="0"/>
                  </a:cubicBezTo>
                  <a:lnTo>
                    <a:pt x="1476" y="4316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" name="Freeform 40">
              <a:extLst>
                <a:ext uri="{FF2B5EF4-FFF2-40B4-BE49-F238E27FC236}">
                  <a16:creationId xmlns:a16="http://schemas.microsoft.com/office/drawing/2014/main" id="{09AF4A6F-945F-4465-AF79-C767697D3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188" y="763588"/>
              <a:ext cx="912813" cy="2665413"/>
            </a:xfrm>
            <a:custGeom>
              <a:avLst/>
              <a:gdLst>
                <a:gd name="T0" fmla="*/ 0 w 1476"/>
                <a:gd name="T1" fmla="*/ 260 h 4316"/>
                <a:gd name="T2" fmla="*/ 1476 w 1476"/>
                <a:gd name="T3" fmla="*/ 0 h 4316"/>
                <a:gd name="T4" fmla="*/ 1476 w 1476"/>
                <a:gd name="T5" fmla="*/ 4316 h 4316"/>
                <a:gd name="T6" fmla="*/ 0 w 1476"/>
                <a:gd name="T7" fmla="*/ 260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6" h="4316">
                  <a:moveTo>
                    <a:pt x="0" y="260"/>
                  </a:moveTo>
                  <a:cubicBezTo>
                    <a:pt x="473" y="88"/>
                    <a:pt x="973" y="0"/>
                    <a:pt x="1476" y="0"/>
                  </a:cubicBezTo>
                  <a:lnTo>
                    <a:pt x="1476" y="4316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E161FF"/>
            </a:solidFill>
            <a:ln w="19050" cap="flat">
              <a:noFill/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63B52DF-7969-4216-AFAE-B488E98E3D77}"/>
                </a:ext>
              </a:extLst>
            </p:cNvPr>
            <p:cNvSpPr txBox="1"/>
            <p:nvPr/>
          </p:nvSpPr>
          <p:spPr>
            <a:xfrm rot="17016962">
              <a:off x="5847864" y="1098889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أحمد محمد 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78882A7-E444-46C9-AB2F-2F46FA4BE49B}"/>
                </a:ext>
              </a:extLst>
            </p:cNvPr>
            <p:cNvSpPr txBox="1"/>
            <p:nvPr/>
          </p:nvSpPr>
          <p:spPr>
            <a:xfrm rot="17897539">
              <a:off x="6432107" y="1404866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اليازيه عوض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EB2470F-F6C4-4203-957D-700846C8D061}"/>
                </a:ext>
              </a:extLst>
            </p:cNvPr>
            <p:cNvSpPr txBox="1"/>
            <p:nvPr/>
          </p:nvSpPr>
          <p:spPr>
            <a:xfrm rot="18993618">
              <a:off x="7007592" y="1905879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اليازيه هزاع 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2FC089D-B2CF-41EB-BE37-269F5E3F3C50}"/>
                </a:ext>
              </a:extLst>
            </p:cNvPr>
            <p:cNvSpPr txBox="1"/>
            <p:nvPr/>
          </p:nvSpPr>
          <p:spPr>
            <a:xfrm rot="20021691">
              <a:off x="7391204" y="2531933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حمد بهيان 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1B536A1-1454-411F-AC91-61AC776FA306}"/>
                </a:ext>
              </a:extLst>
            </p:cNvPr>
            <p:cNvSpPr txBox="1"/>
            <p:nvPr/>
          </p:nvSpPr>
          <p:spPr>
            <a:xfrm rot="249542">
              <a:off x="7577438" y="3265351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حمدان سهيل 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BA72814-3AE3-4F7E-A68D-286A76171C34}"/>
                </a:ext>
              </a:extLst>
            </p:cNvPr>
            <p:cNvSpPr txBox="1"/>
            <p:nvPr/>
          </p:nvSpPr>
          <p:spPr>
            <a:xfrm rot="1032868">
              <a:off x="7360732" y="3947426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علي عبدالله 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DFFC1C8-57BE-43C9-A734-5CE1010A3BCC}"/>
                </a:ext>
              </a:extLst>
            </p:cNvPr>
            <p:cNvSpPr txBox="1"/>
            <p:nvPr/>
          </p:nvSpPr>
          <p:spPr>
            <a:xfrm rot="2118640">
              <a:off x="7041922" y="4656682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سعيد بن سالم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C7CDB69-770A-46CE-829B-E96F120966A9}"/>
                </a:ext>
              </a:extLst>
            </p:cNvPr>
            <p:cNvSpPr txBox="1"/>
            <p:nvPr/>
          </p:nvSpPr>
          <p:spPr>
            <a:xfrm rot="3553967">
              <a:off x="6502367" y="5131149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شما سلطان 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97B07D5-A9E5-439A-B3DF-64EFB5CB532E}"/>
                </a:ext>
              </a:extLst>
            </p:cNvPr>
            <p:cNvSpPr txBox="1"/>
            <p:nvPr/>
          </p:nvSpPr>
          <p:spPr>
            <a:xfrm rot="5037465">
              <a:off x="5760998" y="5351657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شهاب حمد 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115B037-B0C0-48EE-9138-DAED703241D1}"/>
                </a:ext>
              </a:extLst>
            </p:cNvPr>
            <p:cNvSpPr txBox="1"/>
            <p:nvPr/>
          </p:nvSpPr>
          <p:spPr>
            <a:xfrm rot="6093567">
              <a:off x="5030704" y="5344416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شيخة أحمد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389080D-586F-4766-B032-2ED5279AACD1}"/>
                </a:ext>
              </a:extLst>
            </p:cNvPr>
            <p:cNvSpPr txBox="1"/>
            <p:nvPr/>
          </p:nvSpPr>
          <p:spPr>
            <a:xfrm rot="7341393">
              <a:off x="4345618" y="5085335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شيخة سهيل 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A7BC013-B574-4EFF-B86C-F49A65EFA94B}"/>
                </a:ext>
              </a:extLst>
            </p:cNvPr>
            <p:cNvSpPr txBox="1"/>
            <p:nvPr/>
          </p:nvSpPr>
          <p:spPr>
            <a:xfrm rot="8478716">
              <a:off x="3690701" y="4651860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ظبية احمد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36E4D13-A1DC-4197-B399-699E4E4AE322}"/>
                </a:ext>
              </a:extLst>
            </p:cNvPr>
            <p:cNvSpPr txBox="1"/>
            <p:nvPr/>
          </p:nvSpPr>
          <p:spPr>
            <a:xfrm rot="9492876">
              <a:off x="3361796" y="4032176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محمد سعيد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98644D7-C8CE-4D4B-B753-36F164EE0726}"/>
                </a:ext>
              </a:extLst>
            </p:cNvPr>
            <p:cNvSpPr txBox="1"/>
            <p:nvPr/>
          </p:nvSpPr>
          <p:spPr>
            <a:xfrm rot="10800000">
              <a:off x="3220764" y="3201664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محمد مبارك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41431E8-6ADE-48A6-9636-29E743ACD2D8}"/>
                </a:ext>
              </a:extLst>
            </p:cNvPr>
            <p:cNvSpPr txBox="1"/>
            <p:nvPr/>
          </p:nvSpPr>
          <p:spPr>
            <a:xfrm rot="11739885">
              <a:off x="3304021" y="2539161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نورة محمد 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07F55F6-2F79-4CBC-89C3-3B269FCF5677}"/>
                </a:ext>
              </a:extLst>
            </p:cNvPr>
            <p:cNvSpPr txBox="1"/>
            <p:nvPr/>
          </p:nvSpPr>
          <p:spPr>
            <a:xfrm rot="13131583">
              <a:off x="3782167" y="1911759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ميثاء محمد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88C7B1C-81B3-47B9-BFAD-5AF915C5A664}"/>
                </a:ext>
              </a:extLst>
            </p:cNvPr>
            <p:cNvSpPr txBox="1"/>
            <p:nvPr/>
          </p:nvSpPr>
          <p:spPr>
            <a:xfrm rot="14374694">
              <a:off x="4296192" y="1359174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ناديه سالم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847D3EA-31E8-4313-B349-2393CF8E0DED}"/>
                </a:ext>
              </a:extLst>
            </p:cNvPr>
            <p:cNvSpPr txBox="1"/>
            <p:nvPr/>
          </p:nvSpPr>
          <p:spPr>
            <a:xfrm rot="15781528">
              <a:off x="5018142" y="1174531"/>
              <a:ext cx="140208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نصرة علي</a:t>
              </a:r>
            </a:p>
          </p:txBody>
        </p:sp>
      </p:grpSp>
      <p:sp>
        <p:nvSpPr>
          <p:cNvPr id="121" name="Arrow: Left 120">
            <a:extLst>
              <a:ext uri="{FF2B5EF4-FFF2-40B4-BE49-F238E27FC236}">
                <a16:creationId xmlns:a16="http://schemas.microsoft.com/office/drawing/2014/main" id="{FAC0F586-FADB-4968-956A-80376B51BEB0}"/>
              </a:ext>
            </a:extLst>
          </p:cNvPr>
          <p:cNvSpPr/>
          <p:nvPr/>
        </p:nvSpPr>
        <p:spPr>
          <a:xfrm>
            <a:off x="5796136" y="4471806"/>
            <a:ext cx="1305233" cy="774230"/>
          </a:xfrm>
          <a:prstGeom prst="leftArrow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 الأول </a:t>
            </a: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ar-AE" sz="135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" name="Picture 6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A65A1E-A491-4609-B382-E7A01E25B2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421413" y="-121033"/>
            <a:ext cx="1734854" cy="1380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20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280320" y="2061211"/>
            <a:ext cx="79928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بطاقة الخروج </a:t>
            </a:r>
          </a:p>
        </p:txBody>
      </p:sp>
      <p:pic>
        <p:nvPicPr>
          <p:cNvPr id="4" name="Picture 3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AC265BB-9018-477C-A738-32F89CCDD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28" y="4331996"/>
            <a:ext cx="1296144" cy="1423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24987-EEE4-458D-B4A7-8B095AADD0A4}"/>
              </a:ext>
            </a:extLst>
          </p:cNvPr>
          <p:cNvSpPr txBox="1"/>
          <p:nvPr/>
        </p:nvSpPr>
        <p:spPr>
          <a:xfrm>
            <a:off x="3995936" y="4921472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</p:spTree>
    <p:extLst>
      <p:ext uri="{BB962C8B-B14F-4D97-AF65-F5344CB8AC3E}">
        <p14:creationId xmlns:p14="http://schemas.microsoft.com/office/powerpoint/2010/main" val="2906314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2128837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2343A-3CE6-4973-A4EE-D8175BCB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7" y="-33508"/>
            <a:ext cx="943762" cy="1158252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EC440-348F-4A9F-BBEE-C4EDCF09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4788024" y="-33508"/>
            <a:ext cx="1512168" cy="1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CE8201-7976-43C1-9EB7-A10642562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60" t="7961" r="29817" b="12773"/>
          <a:stretch/>
        </p:blipFill>
        <p:spPr>
          <a:xfrm>
            <a:off x="4572000" y="1484784"/>
            <a:ext cx="3716965" cy="521644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C62DE7-7A91-425E-A3C6-048CC2A732B8}"/>
              </a:ext>
            </a:extLst>
          </p:cNvPr>
          <p:cNvSpPr/>
          <p:nvPr/>
        </p:nvSpPr>
        <p:spPr>
          <a:xfrm>
            <a:off x="842158" y="2780928"/>
            <a:ext cx="3524482" cy="151216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rtl="1"/>
            <a:r>
              <a:rPr lang="ar-AE" sz="3200" b="1" dirty="0">
                <a:solidFill>
                  <a:prstClr val="white"/>
                </a:solidFill>
                <a:latin typeface="Calibri" panose="020F0502020204030204"/>
              </a:rPr>
              <a:t>ماذا استفدت من قصّة </a:t>
            </a:r>
            <a:r>
              <a:rPr lang="ar-AE" sz="3200" b="1" dirty="0" err="1">
                <a:solidFill>
                  <a:prstClr val="white"/>
                </a:solidFill>
                <a:latin typeface="Calibri" panose="020F0502020204030204"/>
              </a:rPr>
              <a:t>ثعلوب</a:t>
            </a:r>
            <a:r>
              <a:rPr lang="ar-AE" sz="3200" b="1" dirty="0">
                <a:solidFill>
                  <a:prstClr val="white"/>
                </a:solidFill>
                <a:latin typeface="Calibri" panose="020F0502020204030204"/>
              </a:rPr>
              <a:t> ممثل بارع ؟؟</a:t>
            </a:r>
          </a:p>
          <a:p>
            <a:pPr algn="ctr" defTabSz="685800" rtl="1"/>
            <a:r>
              <a:rPr lang="ar-AE" sz="3200" b="1" dirty="0">
                <a:solidFill>
                  <a:prstClr val="white"/>
                </a:solidFill>
                <a:latin typeface="Calibri" panose="020F0502020204030204"/>
              </a:rPr>
              <a:t>ضع عنوانا آخر للقصّة ؟</a:t>
            </a: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271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3CA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3CA0D9"/>
          </a:solidFill>
          <a:ln w="38100">
            <a:solidFill>
              <a:srgbClr val="3CA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675" y="1473200"/>
            <a:ext cx="6635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638" y="1216025"/>
            <a:ext cx="1852612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638" y="2700338"/>
            <a:ext cx="1925637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825" y="5037138"/>
            <a:ext cx="13112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0" y="2625725"/>
            <a:ext cx="116681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8988" y="4878388"/>
            <a:ext cx="1379537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288" y="5132388"/>
            <a:ext cx="82073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0750" y="1212850"/>
            <a:ext cx="82232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Title 20"/>
          <p:cNvSpPr>
            <a:spLocks noGrp="1"/>
          </p:cNvSpPr>
          <p:nvPr>
            <p:ph type="title"/>
          </p:nvPr>
        </p:nvSpPr>
        <p:spPr bwMode="auto">
          <a:xfrm>
            <a:off x="457200" y="504825"/>
            <a:ext cx="8220075" cy="71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/>
            <a:r>
              <a:rPr lang="ar-SY" altLang="en-US" sz="2000" b="0">
                <a:latin typeface="Tahoma" panose="020B0604030504040204" pitchFamily="34" charset="0"/>
                <a:cs typeface="Tahoma" panose="020B0604030504040204" pitchFamily="34" charset="0"/>
              </a:rPr>
              <a:t>انقر على الصور التي تبدأ بـحرف "</a:t>
            </a:r>
            <a:r>
              <a:rPr lang="en-GB" altLang="en-US" sz="2000" b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SY" altLang="en-US" sz="2000" b="0">
                <a:latin typeface="Tahoma" panose="020B0604030504040204" pitchFamily="34" charset="0"/>
                <a:cs typeface="Tahoma" panose="020B0604030504040204" pitchFamily="34" charset="0"/>
              </a:rPr>
              <a:t>ث " لنقلها إلى داخل الإطار.</a:t>
            </a:r>
            <a:endParaRPr lang="en-GB" altLang="en-US" sz="2000" b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77" name="Title 20"/>
          <p:cNvSpPr>
            <a:spLocks/>
          </p:cNvSpPr>
          <p:nvPr/>
        </p:nvSpPr>
        <p:spPr bwMode="auto">
          <a:xfrm>
            <a:off x="3746500" y="1157288"/>
            <a:ext cx="1641475" cy="9810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Sassoon Infant Rg" panose="02000503030000020003" pitchFamily="50" charset="0"/>
                <a:cs typeface="Tahoma" panose="020B0604030504040204" pitchFamily="34" charset="0"/>
              </a:rPr>
              <a:t>ث</a:t>
            </a:r>
            <a:endParaRPr kumimoji="0" lang="en-GB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Sassoon Infant Rg" panose="02000503030000020003" pitchFamily="50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0.19288 0.06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-0.00509 L 0.21129 0.037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44444E-6 L -0.24983 -0.0247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-0.36493 0.004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7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657665" y="2038364"/>
            <a:ext cx="7828670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029" r="3292" b="14137"/>
          <a:stretch/>
        </p:blipFill>
        <p:spPr>
          <a:xfrm>
            <a:off x="0" y="260649"/>
            <a:ext cx="9144000" cy="64087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35696" y="2780928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C1531-3B04-4B31-B586-DA75EA418DE9}"/>
              </a:ext>
            </a:extLst>
          </p:cNvPr>
          <p:cNvSpPr txBox="1">
            <a:spLocks/>
          </p:cNvSpPr>
          <p:nvPr/>
        </p:nvSpPr>
        <p:spPr>
          <a:xfrm>
            <a:off x="815537" y="4005064"/>
            <a:ext cx="8280920" cy="1584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أحدد عنوان واسم المؤلف في قصة  </a:t>
            </a:r>
            <a:r>
              <a:rPr kumimoji="0" lang="ar-A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ثعلوب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ممثل بارع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أعرف اسم الحرف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ث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وترتيبه وشكله في مواقعه المختلفة       من الكلمة 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ar-AE" sz="32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أجيب على أسئلة القصة مظهرا فهمي لها .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647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59791" y="2362199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التهيئة الحافزة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1883610" y="3600988"/>
            <a:ext cx="609658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معلومات عن الثعلب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3B7B0D-1318-4000-A7A8-E8AC228E1733}"/>
              </a:ext>
            </a:extLst>
          </p:cNvPr>
          <p:cNvGrpSpPr/>
          <p:nvPr/>
        </p:nvGrpSpPr>
        <p:grpSpPr>
          <a:xfrm>
            <a:off x="3840237" y="5373216"/>
            <a:ext cx="1463526" cy="1189552"/>
            <a:chOff x="-4648200" y="2819400"/>
            <a:chExt cx="1949355" cy="1066801"/>
          </a:xfrm>
        </p:grpSpPr>
        <p:pic>
          <p:nvPicPr>
            <p:cNvPr id="12" name="Picture 4" descr="2 clipart min, 2 min Transparent FREE for download on ...">
              <a:extLst>
                <a:ext uri="{FF2B5EF4-FFF2-40B4-BE49-F238E27FC236}">
                  <a16:creationId xmlns:a16="http://schemas.microsoft.com/office/drawing/2014/main" id="{D2022A4E-D8AB-43C9-A78A-678F477669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48200" y="2819400"/>
              <a:ext cx="1949355" cy="1066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22DB55-662D-40B2-913A-D8D89D94D849}"/>
                </a:ext>
              </a:extLst>
            </p:cNvPr>
            <p:cNvSpPr txBox="1"/>
            <p:nvPr/>
          </p:nvSpPr>
          <p:spPr>
            <a:xfrm>
              <a:off x="-3733801" y="3352800"/>
              <a:ext cx="725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دقائق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979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E0B8AC74-A101-4912-9215-CEBFD6BBE0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404664"/>
            <a:ext cx="8352928" cy="594066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C00000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7342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9157" y="119921"/>
            <a:ext cx="8701315" cy="64534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339752" y="2060848"/>
            <a:ext cx="554461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الروتين اليومي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0FB7799B-4B55-4FDB-BF6A-014EA354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69160"/>
            <a:ext cx="1296144" cy="1423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FDFD2-0B3F-435D-A6BA-CDEFEEC63DF6}"/>
              </a:ext>
            </a:extLst>
          </p:cNvPr>
          <p:cNvSpPr txBox="1"/>
          <p:nvPr/>
        </p:nvSpPr>
        <p:spPr>
          <a:xfrm>
            <a:off x="4067944" y="5229200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CD1D1F-A2A2-41B3-8EB0-6A85BDD986C6}"/>
              </a:ext>
            </a:extLst>
          </p:cNvPr>
          <p:cNvSpPr txBox="1">
            <a:spLocks/>
          </p:cNvSpPr>
          <p:nvPr/>
        </p:nvSpPr>
        <p:spPr>
          <a:xfrm>
            <a:off x="1757983" y="3046292"/>
            <a:ext cx="6768752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الكلمات المتكررة / هيا نقرأ مع </a:t>
            </a:r>
            <a:r>
              <a:rPr lang="ar-AE" sz="3600" b="1" dirty="0" err="1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ثعلوب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9751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2000" r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C32AE02-7C08-4A96-B1A0-EE8356CEAC56}"/>
              </a:ext>
            </a:extLst>
          </p:cNvPr>
          <p:cNvSpPr txBox="1">
            <a:spLocks/>
          </p:cNvSpPr>
          <p:nvPr/>
        </p:nvSpPr>
        <p:spPr>
          <a:xfrm>
            <a:off x="827583" y="3429000"/>
            <a:ext cx="7488832" cy="141349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6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هيا نقرأ مع </a:t>
            </a:r>
            <a:r>
              <a:rPr kumimoji="0" lang="ar-AE" sz="8625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ثعلوب</a:t>
            </a:r>
            <a:endParaRPr kumimoji="0" lang="en-US" sz="8625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j-ea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6F24DD-470C-4589-B94A-304B3A779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986590" y="1124744"/>
            <a:ext cx="1762125" cy="23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5472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 [Read-Only]" id="{B29F6C71-AAE0-4B64-A45A-1046B855C9CC}" vid="{8E495050-AD79-41D8-9298-D2CAD143682F}"/>
    </a:ext>
  </a:extLst>
</a:theme>
</file>

<file path=ppt/theme/theme5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278</Words>
  <Application>Microsoft Office PowerPoint</Application>
  <PresentationFormat>On-screen Show (4:3)</PresentationFormat>
  <Paragraphs>101</Paragraphs>
  <Slides>46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Arial</vt:lpstr>
      <vt:lpstr>Calibri</vt:lpstr>
      <vt:lpstr>Calibri Light</vt:lpstr>
      <vt:lpstr>Tahoma</vt:lpstr>
      <vt:lpstr>Times New Roman</vt:lpstr>
      <vt:lpstr>Twinkl</vt:lpstr>
      <vt:lpstr>Twinkl SemiBold</vt:lpstr>
      <vt:lpstr>Wingdings</vt:lpstr>
      <vt:lpstr>نسق Office</vt:lpstr>
      <vt:lpstr>1_Office Theme</vt:lpstr>
      <vt:lpstr>1_نسق Office</vt:lpstr>
      <vt:lpstr>3_Office Theme</vt:lpstr>
      <vt:lpstr>3_نسق Office</vt:lpstr>
      <vt:lpstr>2_نسق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انقر على الصور التي تبدأ بـحرف " ث " لنقلها إلى داخل الإطار.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Ahlam Fawzi Moh'D Essous</dc:creator>
  <cp:lastModifiedBy>Ahlam Fawzi Moh'D Essous</cp:lastModifiedBy>
  <cp:revision>210</cp:revision>
  <dcterms:created xsi:type="dcterms:W3CDTF">2020-03-23T18:31:31Z</dcterms:created>
  <dcterms:modified xsi:type="dcterms:W3CDTF">2021-09-20T15:48:38Z</dcterms:modified>
</cp:coreProperties>
</file>