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4" r:id="rId7"/>
    <p:sldId id="260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048"/>
    <a:srgbClr val="FBC34C"/>
    <a:srgbClr val="F298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>
        <p:scale>
          <a:sx n="72" d="100"/>
          <a:sy n="72" d="100"/>
        </p:scale>
        <p:origin x="78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1554C-5DEA-4DFD-B0E4-A0195517F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BC1A8-163A-4F7A-B52E-47D445D7F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E3B37-7937-4A65-BEFF-17C909339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F2F1D-0438-4EFC-8913-CA48521C7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CE454-498D-4759-91F7-F183020D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4229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CA73-BA3B-4BE5-A74D-A8DC6AC1B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D3C25-90DF-4559-BF2D-60767D3FE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08816-FB8A-47A5-8AF2-CE38BFFB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90954-9D96-43F7-B5B1-DAE37CD8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A429-347D-41DC-AA44-EA8470E9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2360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EB8A5F-FB0B-4EA1-9C59-C9F9C414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CD951-DC02-44BE-AE25-F039769C3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7C3EA-EE15-40CB-8543-EBF6D623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C0685-5CB5-42D5-B2CB-CBC22957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21E21-DF07-43D4-A499-79FAC000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1818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46373-4BC1-41FA-8ABC-197477FC2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4DE8-A111-468D-ADB9-9517470E0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5999E-4BAB-4CB5-8612-D3BE8D2F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D1A75-982E-4BC2-BF9E-08B73974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74358-7CE4-4A1D-8DB9-32ECEF501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146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69CD-43F2-4137-B47A-817E75C9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BF5BC-E7D7-46A7-AA5A-EAD1D6C3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D55BC-ED2F-408E-A2CE-FC20B07D3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D75A4-65EC-45E5-B0B4-C4D0E3BD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802BA-B0D1-4CA4-B4B3-7F3C44BB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3842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11CE-DE3B-44F4-A2A2-418CCDAA1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1627-FC93-44D4-9DC3-179F7DECF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5D997-5AA9-4560-8744-DD93BDFB2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3DDBF-C64B-4132-BC2A-38BCFA4C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7C3B6-E23A-451A-8DBF-46661622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E57E4-A97A-44E4-94C2-424F042A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316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6A2D-AE25-4743-B937-B3B0BDDD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9821-0D45-4F63-B955-5259D6EB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E79A1A-C096-47C9-8CD7-164399DB2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1065DC-0919-4495-98A7-DB4B7776B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36CC0E-26FC-4D57-B46B-C7AEA9596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908DC6-FEF5-4281-8DA1-12966095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226BAF-482F-487F-9BAE-5D50359A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05008-26E2-4E1B-8AC9-80C07718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01275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8705-0944-4D22-A0DB-91E4942B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EB8A94-85C2-4CFC-BD4E-D127D6A6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E251E-5326-4CEE-9955-14E9427EF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17140-C4B2-4DC9-BD19-E3B6113F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9524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09FF5-D443-4AC5-81C4-24362E4E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2AB88-ED08-4F38-8D03-F34608F0E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1275F-E175-419D-868E-79BE430CA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8519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D9F78-FBA1-4AE8-9EFD-0A2F95FE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E406-6129-4069-8FBB-FCFCFA01F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2986C-1B2B-4D08-8888-B76998895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E97F7-A400-4473-ACC5-C36A5307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A8490-007A-48EE-8EAF-FCB83E8A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3A4F2-B423-4FFC-9CAE-44A5660E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4491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11F5-804F-44EF-A7FC-EB480EC2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2FF8D-C490-4C5D-B8F6-D40B4E27C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3C950-D03A-43B7-BFFC-3F48D673A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7F8F8-B977-43A2-A9FB-E88F8A721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342B-2290-49EE-A48E-D638266F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56893-74D6-42D2-A731-306F57241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0557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2A156-D970-44A6-877C-828B15BA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C45DC-B1E8-42C2-A3E2-38E361829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4F6D9-15C6-48EE-9AF4-51CE32A12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EA8A7-7CA8-45F7-8072-EAD5BA3F7D58}" type="datetimeFigureOut">
              <a:rPr lang="en-AE" smtClean="0"/>
              <a:t>09/10/2021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55590-6A22-4562-94DA-9F6186147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625C7-2F41-46BB-A4B8-6A1038A50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E58A-799A-4B72-AE5E-DF2C3279566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5445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svg"/><Relationship Id="rId11" Type="http://schemas.openxmlformats.org/officeDocument/2006/relationships/image" Target="../media/image20.sv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microsoft.com/office/2007/relationships/media" Target="../media/media3.mp3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4.png"/><Relationship Id="rId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7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55.png"/><Relationship Id="rId5" Type="http://schemas.openxmlformats.org/officeDocument/2006/relationships/image" Target="../media/image17.png"/><Relationship Id="rId10" Type="http://schemas.openxmlformats.org/officeDocument/2006/relationships/image" Target="../media/image54.png"/><Relationship Id="rId4" Type="http://schemas.openxmlformats.org/officeDocument/2006/relationships/image" Target="../media/image16.svg"/><Relationship Id="rId9" Type="http://schemas.openxmlformats.org/officeDocument/2006/relationships/image" Target="../media/image53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sv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sv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A666D14-46A4-4797-BB4F-B6816A0ED380}"/>
              </a:ext>
            </a:extLst>
          </p:cNvPr>
          <p:cNvGrpSpPr/>
          <p:nvPr/>
        </p:nvGrpSpPr>
        <p:grpSpPr>
          <a:xfrm>
            <a:off x="0" y="-85061"/>
            <a:ext cx="12192000" cy="6858000"/>
            <a:chOff x="0" y="0"/>
            <a:chExt cx="12192000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74983AD-1B6E-4F31-9F9F-499EE8528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9D24EE7-23F4-44C1-ADDF-F0B6222C9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724" y="54937"/>
              <a:ext cx="5503178" cy="436915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58C1BCC-8272-436A-B891-96D753A95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41" y="6524540"/>
            <a:ext cx="2475325" cy="3935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4226D3-BD94-4D5B-BBDA-ABC3A619B9D8}"/>
              </a:ext>
            </a:extLst>
          </p:cNvPr>
          <p:cNvSpPr/>
          <p:nvPr/>
        </p:nvSpPr>
        <p:spPr>
          <a:xfrm>
            <a:off x="117971" y="4470812"/>
            <a:ext cx="2841040" cy="23322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3A8987-C0F6-444E-90E9-6DE3F7B859A0}"/>
              </a:ext>
            </a:extLst>
          </p:cNvPr>
          <p:cNvSpPr/>
          <p:nvPr/>
        </p:nvSpPr>
        <p:spPr>
          <a:xfrm>
            <a:off x="2942826" y="4470812"/>
            <a:ext cx="2416352" cy="23322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82F564-EE62-40E0-95F9-03F1C4F34C13}"/>
              </a:ext>
            </a:extLst>
          </p:cNvPr>
          <p:cNvSpPr/>
          <p:nvPr/>
        </p:nvSpPr>
        <p:spPr>
          <a:xfrm>
            <a:off x="7614204" y="4464181"/>
            <a:ext cx="2255202" cy="23322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438846-54A4-4F75-A9E9-07D1F11802C6}"/>
              </a:ext>
            </a:extLst>
          </p:cNvPr>
          <p:cNvSpPr/>
          <p:nvPr/>
        </p:nvSpPr>
        <p:spPr>
          <a:xfrm>
            <a:off x="5359178" y="4470812"/>
            <a:ext cx="2255202" cy="23322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EFDC46-41DA-4D9C-8890-B68056423874}"/>
              </a:ext>
            </a:extLst>
          </p:cNvPr>
          <p:cNvSpPr/>
          <p:nvPr/>
        </p:nvSpPr>
        <p:spPr>
          <a:xfrm>
            <a:off x="9867136" y="4464181"/>
            <a:ext cx="2255202" cy="233225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249330-5A2B-4A9B-9747-EC9AAB24C5C2}"/>
              </a:ext>
            </a:extLst>
          </p:cNvPr>
          <p:cNvSpPr/>
          <p:nvPr/>
        </p:nvSpPr>
        <p:spPr>
          <a:xfrm>
            <a:off x="1478683" y="420548"/>
            <a:ext cx="29851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ماذا نسمي هذا الحيوان ؟ 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82EF7-DC36-43F0-A091-F15C488986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339" y="5702007"/>
            <a:ext cx="2841039" cy="69672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C438A3F-6A45-4C3B-80BE-02DACC2D4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05327" y="4938302"/>
            <a:ext cx="2316921" cy="15274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A4F0236-55E7-4FE1-9823-7489C983D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23984" y="4789590"/>
            <a:ext cx="1685895" cy="160913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AD9CF1C-52C3-4427-A0F2-C761FB3B76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62498" y="5066523"/>
            <a:ext cx="1216870" cy="133220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4D7CFD0-691B-44DB-93CF-0BCB2ED1C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47536" y="5207412"/>
            <a:ext cx="658390" cy="773494"/>
          </a:xfrm>
          <a:prstGeom prst="rect">
            <a:avLst/>
          </a:prstGeom>
        </p:spPr>
      </p:pic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E3B7436E-A01D-4873-B3B3-610F99351DFC}"/>
              </a:ext>
            </a:extLst>
          </p:cNvPr>
          <p:cNvSpPr/>
          <p:nvPr/>
        </p:nvSpPr>
        <p:spPr>
          <a:xfrm flipH="1">
            <a:off x="10363200" y="67112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 </a:t>
            </a:r>
            <a:endParaRPr lang="en-AE" sz="2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AD0A4F-8108-41CA-BED3-5B5834C15C4A}"/>
              </a:ext>
            </a:extLst>
          </p:cNvPr>
          <p:cNvSpPr/>
          <p:nvPr/>
        </p:nvSpPr>
        <p:spPr>
          <a:xfrm>
            <a:off x="6153393" y="156049"/>
            <a:ext cx="4209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الكلمة وركب الصورة :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A8DD139-2548-4040-8224-9F2F5DCEC1DD}"/>
              </a:ext>
            </a:extLst>
          </p:cNvPr>
          <p:cNvSpPr/>
          <p:nvPr/>
        </p:nvSpPr>
        <p:spPr>
          <a:xfrm>
            <a:off x="7201909" y="1934100"/>
            <a:ext cx="2665227" cy="919438"/>
          </a:xfrm>
          <a:custGeom>
            <a:avLst/>
            <a:gdLst>
              <a:gd name="connsiteX0" fmla="*/ 0 w 2665227"/>
              <a:gd name="connsiteY0" fmla="*/ 153243 h 919438"/>
              <a:gd name="connsiteX1" fmla="*/ 153243 w 2665227"/>
              <a:gd name="connsiteY1" fmla="*/ 0 h 919438"/>
              <a:gd name="connsiteX2" fmla="*/ 695753 w 2665227"/>
              <a:gd name="connsiteY2" fmla="*/ 0 h 919438"/>
              <a:gd name="connsiteX3" fmla="*/ 1214676 w 2665227"/>
              <a:gd name="connsiteY3" fmla="*/ 0 h 919438"/>
              <a:gd name="connsiteX4" fmla="*/ 1851537 w 2665227"/>
              <a:gd name="connsiteY4" fmla="*/ 0 h 919438"/>
              <a:gd name="connsiteX5" fmla="*/ 2511984 w 2665227"/>
              <a:gd name="connsiteY5" fmla="*/ 0 h 919438"/>
              <a:gd name="connsiteX6" fmla="*/ 2665227 w 2665227"/>
              <a:gd name="connsiteY6" fmla="*/ 153243 h 919438"/>
              <a:gd name="connsiteX7" fmla="*/ 2665227 w 2665227"/>
              <a:gd name="connsiteY7" fmla="*/ 441330 h 919438"/>
              <a:gd name="connsiteX8" fmla="*/ 2665227 w 2665227"/>
              <a:gd name="connsiteY8" fmla="*/ 766195 h 919438"/>
              <a:gd name="connsiteX9" fmla="*/ 2511984 w 2665227"/>
              <a:gd name="connsiteY9" fmla="*/ 919438 h 919438"/>
              <a:gd name="connsiteX10" fmla="*/ 1945886 w 2665227"/>
              <a:gd name="connsiteY10" fmla="*/ 919438 h 919438"/>
              <a:gd name="connsiteX11" fmla="*/ 1356201 w 2665227"/>
              <a:gd name="connsiteY11" fmla="*/ 919438 h 919438"/>
              <a:gd name="connsiteX12" fmla="*/ 766516 w 2665227"/>
              <a:gd name="connsiteY12" fmla="*/ 919438 h 919438"/>
              <a:gd name="connsiteX13" fmla="*/ 153243 w 2665227"/>
              <a:gd name="connsiteY13" fmla="*/ 919438 h 919438"/>
              <a:gd name="connsiteX14" fmla="*/ 0 w 2665227"/>
              <a:gd name="connsiteY14" fmla="*/ 766195 h 919438"/>
              <a:gd name="connsiteX15" fmla="*/ 0 w 2665227"/>
              <a:gd name="connsiteY15" fmla="*/ 453589 h 919438"/>
              <a:gd name="connsiteX16" fmla="*/ 0 w 2665227"/>
              <a:gd name="connsiteY16" fmla="*/ 153243 h 91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227" h="919438" fill="none" extrusionOk="0">
                <a:moveTo>
                  <a:pt x="0" y="153243"/>
                </a:moveTo>
                <a:cubicBezTo>
                  <a:pt x="-1850" y="68138"/>
                  <a:pt x="69971" y="-3456"/>
                  <a:pt x="153243" y="0"/>
                </a:cubicBezTo>
                <a:cubicBezTo>
                  <a:pt x="381373" y="-8816"/>
                  <a:pt x="536761" y="13924"/>
                  <a:pt x="695753" y="0"/>
                </a:cubicBezTo>
                <a:cubicBezTo>
                  <a:pt x="854745" y="-13924"/>
                  <a:pt x="1100516" y="26712"/>
                  <a:pt x="1214676" y="0"/>
                </a:cubicBezTo>
                <a:cubicBezTo>
                  <a:pt x="1328836" y="-26712"/>
                  <a:pt x="1714841" y="33395"/>
                  <a:pt x="1851537" y="0"/>
                </a:cubicBezTo>
                <a:cubicBezTo>
                  <a:pt x="1988233" y="-33395"/>
                  <a:pt x="2379628" y="42689"/>
                  <a:pt x="2511984" y="0"/>
                </a:cubicBezTo>
                <a:cubicBezTo>
                  <a:pt x="2614453" y="6419"/>
                  <a:pt x="2667405" y="69764"/>
                  <a:pt x="2665227" y="153243"/>
                </a:cubicBezTo>
                <a:cubicBezTo>
                  <a:pt x="2679540" y="226652"/>
                  <a:pt x="2655444" y="300509"/>
                  <a:pt x="2665227" y="441330"/>
                </a:cubicBezTo>
                <a:cubicBezTo>
                  <a:pt x="2675010" y="582151"/>
                  <a:pt x="2654310" y="653202"/>
                  <a:pt x="2665227" y="766195"/>
                </a:cubicBezTo>
                <a:cubicBezTo>
                  <a:pt x="2672010" y="848268"/>
                  <a:pt x="2589964" y="926098"/>
                  <a:pt x="2511984" y="919438"/>
                </a:cubicBezTo>
                <a:cubicBezTo>
                  <a:pt x="2274399" y="932879"/>
                  <a:pt x="2187026" y="902990"/>
                  <a:pt x="1945886" y="919438"/>
                </a:cubicBezTo>
                <a:cubicBezTo>
                  <a:pt x="1704746" y="935886"/>
                  <a:pt x="1622479" y="873256"/>
                  <a:pt x="1356201" y="919438"/>
                </a:cubicBezTo>
                <a:cubicBezTo>
                  <a:pt x="1089924" y="965620"/>
                  <a:pt x="945901" y="875167"/>
                  <a:pt x="766516" y="919438"/>
                </a:cubicBezTo>
                <a:cubicBezTo>
                  <a:pt x="587131" y="963709"/>
                  <a:pt x="445547" y="873503"/>
                  <a:pt x="153243" y="919438"/>
                </a:cubicBezTo>
                <a:cubicBezTo>
                  <a:pt x="67650" y="916956"/>
                  <a:pt x="8630" y="844875"/>
                  <a:pt x="0" y="766195"/>
                </a:cubicBezTo>
                <a:cubicBezTo>
                  <a:pt x="-6493" y="622002"/>
                  <a:pt x="12557" y="560502"/>
                  <a:pt x="0" y="453589"/>
                </a:cubicBezTo>
                <a:cubicBezTo>
                  <a:pt x="-12557" y="346676"/>
                  <a:pt x="15227" y="225216"/>
                  <a:pt x="0" y="153243"/>
                </a:cubicBezTo>
                <a:close/>
              </a:path>
              <a:path w="2665227" h="919438" stroke="0" extrusionOk="0">
                <a:moveTo>
                  <a:pt x="0" y="153243"/>
                </a:moveTo>
                <a:cubicBezTo>
                  <a:pt x="-986" y="70236"/>
                  <a:pt x="87771" y="5123"/>
                  <a:pt x="153243" y="0"/>
                </a:cubicBezTo>
                <a:cubicBezTo>
                  <a:pt x="273257" y="-2326"/>
                  <a:pt x="473237" y="60188"/>
                  <a:pt x="672166" y="0"/>
                </a:cubicBezTo>
                <a:cubicBezTo>
                  <a:pt x="871095" y="-60188"/>
                  <a:pt x="1057657" y="17832"/>
                  <a:pt x="1285439" y="0"/>
                </a:cubicBezTo>
                <a:cubicBezTo>
                  <a:pt x="1513221" y="-17832"/>
                  <a:pt x="1599578" y="27644"/>
                  <a:pt x="1875124" y="0"/>
                </a:cubicBezTo>
                <a:cubicBezTo>
                  <a:pt x="2150671" y="-27644"/>
                  <a:pt x="2335225" y="49315"/>
                  <a:pt x="2511984" y="0"/>
                </a:cubicBezTo>
                <a:cubicBezTo>
                  <a:pt x="2600236" y="-5899"/>
                  <a:pt x="2682040" y="76693"/>
                  <a:pt x="2665227" y="153243"/>
                </a:cubicBezTo>
                <a:cubicBezTo>
                  <a:pt x="2695918" y="300208"/>
                  <a:pt x="2649296" y="334390"/>
                  <a:pt x="2665227" y="471978"/>
                </a:cubicBezTo>
                <a:cubicBezTo>
                  <a:pt x="2681158" y="609566"/>
                  <a:pt x="2656302" y="706145"/>
                  <a:pt x="2665227" y="766195"/>
                </a:cubicBezTo>
                <a:cubicBezTo>
                  <a:pt x="2664201" y="855769"/>
                  <a:pt x="2609931" y="922602"/>
                  <a:pt x="2511984" y="919438"/>
                </a:cubicBezTo>
                <a:cubicBezTo>
                  <a:pt x="2243288" y="966181"/>
                  <a:pt x="2121411" y="890173"/>
                  <a:pt x="1875124" y="919438"/>
                </a:cubicBezTo>
                <a:cubicBezTo>
                  <a:pt x="1628837" y="948703"/>
                  <a:pt x="1554380" y="871349"/>
                  <a:pt x="1356201" y="919438"/>
                </a:cubicBezTo>
                <a:cubicBezTo>
                  <a:pt x="1158022" y="967527"/>
                  <a:pt x="972506" y="878639"/>
                  <a:pt x="837278" y="919438"/>
                </a:cubicBezTo>
                <a:cubicBezTo>
                  <a:pt x="702050" y="960237"/>
                  <a:pt x="396112" y="862869"/>
                  <a:pt x="153243" y="919438"/>
                </a:cubicBezTo>
                <a:cubicBezTo>
                  <a:pt x="71375" y="902247"/>
                  <a:pt x="1308" y="845472"/>
                  <a:pt x="0" y="766195"/>
                </a:cubicBezTo>
                <a:cubicBezTo>
                  <a:pt x="-95" y="671375"/>
                  <a:pt x="26864" y="567678"/>
                  <a:pt x="0" y="465849"/>
                </a:cubicBezTo>
                <a:cubicBezTo>
                  <a:pt x="-26864" y="364020"/>
                  <a:pt x="22536" y="309437"/>
                  <a:pt x="0" y="1532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32619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جاءَ</a:t>
            </a:r>
            <a:endParaRPr lang="en-AE" sz="4400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D3A1857-9940-4B40-AFE8-EC2DBF8A77DB}"/>
              </a:ext>
            </a:extLst>
          </p:cNvPr>
          <p:cNvSpPr/>
          <p:nvPr/>
        </p:nvSpPr>
        <p:spPr>
          <a:xfrm>
            <a:off x="7201908" y="1927469"/>
            <a:ext cx="2665227" cy="919438"/>
          </a:xfrm>
          <a:custGeom>
            <a:avLst/>
            <a:gdLst>
              <a:gd name="connsiteX0" fmla="*/ 0 w 2665227"/>
              <a:gd name="connsiteY0" fmla="*/ 153243 h 919438"/>
              <a:gd name="connsiteX1" fmla="*/ 153243 w 2665227"/>
              <a:gd name="connsiteY1" fmla="*/ 0 h 919438"/>
              <a:gd name="connsiteX2" fmla="*/ 695753 w 2665227"/>
              <a:gd name="connsiteY2" fmla="*/ 0 h 919438"/>
              <a:gd name="connsiteX3" fmla="*/ 1214676 w 2665227"/>
              <a:gd name="connsiteY3" fmla="*/ 0 h 919438"/>
              <a:gd name="connsiteX4" fmla="*/ 1851537 w 2665227"/>
              <a:gd name="connsiteY4" fmla="*/ 0 h 919438"/>
              <a:gd name="connsiteX5" fmla="*/ 2511984 w 2665227"/>
              <a:gd name="connsiteY5" fmla="*/ 0 h 919438"/>
              <a:gd name="connsiteX6" fmla="*/ 2665227 w 2665227"/>
              <a:gd name="connsiteY6" fmla="*/ 153243 h 919438"/>
              <a:gd name="connsiteX7" fmla="*/ 2665227 w 2665227"/>
              <a:gd name="connsiteY7" fmla="*/ 441330 h 919438"/>
              <a:gd name="connsiteX8" fmla="*/ 2665227 w 2665227"/>
              <a:gd name="connsiteY8" fmla="*/ 766195 h 919438"/>
              <a:gd name="connsiteX9" fmla="*/ 2511984 w 2665227"/>
              <a:gd name="connsiteY9" fmla="*/ 919438 h 919438"/>
              <a:gd name="connsiteX10" fmla="*/ 1945886 w 2665227"/>
              <a:gd name="connsiteY10" fmla="*/ 919438 h 919438"/>
              <a:gd name="connsiteX11" fmla="*/ 1356201 w 2665227"/>
              <a:gd name="connsiteY11" fmla="*/ 919438 h 919438"/>
              <a:gd name="connsiteX12" fmla="*/ 766516 w 2665227"/>
              <a:gd name="connsiteY12" fmla="*/ 919438 h 919438"/>
              <a:gd name="connsiteX13" fmla="*/ 153243 w 2665227"/>
              <a:gd name="connsiteY13" fmla="*/ 919438 h 919438"/>
              <a:gd name="connsiteX14" fmla="*/ 0 w 2665227"/>
              <a:gd name="connsiteY14" fmla="*/ 766195 h 919438"/>
              <a:gd name="connsiteX15" fmla="*/ 0 w 2665227"/>
              <a:gd name="connsiteY15" fmla="*/ 453589 h 919438"/>
              <a:gd name="connsiteX16" fmla="*/ 0 w 2665227"/>
              <a:gd name="connsiteY16" fmla="*/ 153243 h 91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227" h="919438" fill="none" extrusionOk="0">
                <a:moveTo>
                  <a:pt x="0" y="153243"/>
                </a:moveTo>
                <a:cubicBezTo>
                  <a:pt x="-1850" y="68138"/>
                  <a:pt x="69971" y="-3456"/>
                  <a:pt x="153243" y="0"/>
                </a:cubicBezTo>
                <a:cubicBezTo>
                  <a:pt x="381373" y="-8816"/>
                  <a:pt x="536761" y="13924"/>
                  <a:pt x="695753" y="0"/>
                </a:cubicBezTo>
                <a:cubicBezTo>
                  <a:pt x="854745" y="-13924"/>
                  <a:pt x="1100516" y="26712"/>
                  <a:pt x="1214676" y="0"/>
                </a:cubicBezTo>
                <a:cubicBezTo>
                  <a:pt x="1328836" y="-26712"/>
                  <a:pt x="1714841" y="33395"/>
                  <a:pt x="1851537" y="0"/>
                </a:cubicBezTo>
                <a:cubicBezTo>
                  <a:pt x="1988233" y="-33395"/>
                  <a:pt x="2379628" y="42689"/>
                  <a:pt x="2511984" y="0"/>
                </a:cubicBezTo>
                <a:cubicBezTo>
                  <a:pt x="2614453" y="6419"/>
                  <a:pt x="2667405" y="69764"/>
                  <a:pt x="2665227" y="153243"/>
                </a:cubicBezTo>
                <a:cubicBezTo>
                  <a:pt x="2679540" y="226652"/>
                  <a:pt x="2655444" y="300509"/>
                  <a:pt x="2665227" y="441330"/>
                </a:cubicBezTo>
                <a:cubicBezTo>
                  <a:pt x="2675010" y="582151"/>
                  <a:pt x="2654310" y="653202"/>
                  <a:pt x="2665227" y="766195"/>
                </a:cubicBezTo>
                <a:cubicBezTo>
                  <a:pt x="2672010" y="848268"/>
                  <a:pt x="2589964" y="926098"/>
                  <a:pt x="2511984" y="919438"/>
                </a:cubicBezTo>
                <a:cubicBezTo>
                  <a:pt x="2274399" y="932879"/>
                  <a:pt x="2187026" y="902990"/>
                  <a:pt x="1945886" y="919438"/>
                </a:cubicBezTo>
                <a:cubicBezTo>
                  <a:pt x="1704746" y="935886"/>
                  <a:pt x="1622479" y="873256"/>
                  <a:pt x="1356201" y="919438"/>
                </a:cubicBezTo>
                <a:cubicBezTo>
                  <a:pt x="1089924" y="965620"/>
                  <a:pt x="945901" y="875167"/>
                  <a:pt x="766516" y="919438"/>
                </a:cubicBezTo>
                <a:cubicBezTo>
                  <a:pt x="587131" y="963709"/>
                  <a:pt x="445547" y="873503"/>
                  <a:pt x="153243" y="919438"/>
                </a:cubicBezTo>
                <a:cubicBezTo>
                  <a:pt x="67650" y="916956"/>
                  <a:pt x="8630" y="844875"/>
                  <a:pt x="0" y="766195"/>
                </a:cubicBezTo>
                <a:cubicBezTo>
                  <a:pt x="-6493" y="622002"/>
                  <a:pt x="12557" y="560502"/>
                  <a:pt x="0" y="453589"/>
                </a:cubicBezTo>
                <a:cubicBezTo>
                  <a:pt x="-12557" y="346676"/>
                  <a:pt x="15227" y="225216"/>
                  <a:pt x="0" y="153243"/>
                </a:cubicBezTo>
                <a:close/>
              </a:path>
              <a:path w="2665227" h="919438" stroke="0" extrusionOk="0">
                <a:moveTo>
                  <a:pt x="0" y="153243"/>
                </a:moveTo>
                <a:cubicBezTo>
                  <a:pt x="-986" y="70236"/>
                  <a:pt x="87771" y="5123"/>
                  <a:pt x="153243" y="0"/>
                </a:cubicBezTo>
                <a:cubicBezTo>
                  <a:pt x="273257" y="-2326"/>
                  <a:pt x="473237" y="60188"/>
                  <a:pt x="672166" y="0"/>
                </a:cubicBezTo>
                <a:cubicBezTo>
                  <a:pt x="871095" y="-60188"/>
                  <a:pt x="1057657" y="17832"/>
                  <a:pt x="1285439" y="0"/>
                </a:cubicBezTo>
                <a:cubicBezTo>
                  <a:pt x="1513221" y="-17832"/>
                  <a:pt x="1599578" y="27644"/>
                  <a:pt x="1875124" y="0"/>
                </a:cubicBezTo>
                <a:cubicBezTo>
                  <a:pt x="2150671" y="-27644"/>
                  <a:pt x="2335225" y="49315"/>
                  <a:pt x="2511984" y="0"/>
                </a:cubicBezTo>
                <a:cubicBezTo>
                  <a:pt x="2600236" y="-5899"/>
                  <a:pt x="2682040" y="76693"/>
                  <a:pt x="2665227" y="153243"/>
                </a:cubicBezTo>
                <a:cubicBezTo>
                  <a:pt x="2695918" y="300208"/>
                  <a:pt x="2649296" y="334390"/>
                  <a:pt x="2665227" y="471978"/>
                </a:cubicBezTo>
                <a:cubicBezTo>
                  <a:pt x="2681158" y="609566"/>
                  <a:pt x="2656302" y="706145"/>
                  <a:pt x="2665227" y="766195"/>
                </a:cubicBezTo>
                <a:cubicBezTo>
                  <a:pt x="2664201" y="855769"/>
                  <a:pt x="2609931" y="922602"/>
                  <a:pt x="2511984" y="919438"/>
                </a:cubicBezTo>
                <a:cubicBezTo>
                  <a:pt x="2243288" y="966181"/>
                  <a:pt x="2121411" y="890173"/>
                  <a:pt x="1875124" y="919438"/>
                </a:cubicBezTo>
                <a:cubicBezTo>
                  <a:pt x="1628837" y="948703"/>
                  <a:pt x="1554380" y="871349"/>
                  <a:pt x="1356201" y="919438"/>
                </a:cubicBezTo>
                <a:cubicBezTo>
                  <a:pt x="1158022" y="967527"/>
                  <a:pt x="972506" y="878639"/>
                  <a:pt x="837278" y="919438"/>
                </a:cubicBezTo>
                <a:cubicBezTo>
                  <a:pt x="702050" y="960237"/>
                  <a:pt x="396112" y="862869"/>
                  <a:pt x="153243" y="919438"/>
                </a:cubicBezTo>
                <a:cubicBezTo>
                  <a:pt x="71375" y="902247"/>
                  <a:pt x="1308" y="845472"/>
                  <a:pt x="0" y="766195"/>
                </a:cubicBezTo>
                <a:cubicBezTo>
                  <a:pt x="-95" y="671375"/>
                  <a:pt x="26864" y="567678"/>
                  <a:pt x="0" y="465849"/>
                </a:cubicBezTo>
                <a:cubicBezTo>
                  <a:pt x="-26864" y="364020"/>
                  <a:pt x="22536" y="309437"/>
                  <a:pt x="0" y="1532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32619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تـاجٌ</a:t>
            </a:r>
            <a:endParaRPr lang="en-AE" sz="4400" b="1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96CD9BB-2590-4AAF-9874-00080E7D14EA}"/>
              </a:ext>
            </a:extLst>
          </p:cNvPr>
          <p:cNvSpPr/>
          <p:nvPr/>
        </p:nvSpPr>
        <p:spPr>
          <a:xfrm>
            <a:off x="7209057" y="1940731"/>
            <a:ext cx="2665227" cy="919438"/>
          </a:xfrm>
          <a:custGeom>
            <a:avLst/>
            <a:gdLst>
              <a:gd name="connsiteX0" fmla="*/ 0 w 2665227"/>
              <a:gd name="connsiteY0" fmla="*/ 153243 h 919438"/>
              <a:gd name="connsiteX1" fmla="*/ 153243 w 2665227"/>
              <a:gd name="connsiteY1" fmla="*/ 0 h 919438"/>
              <a:gd name="connsiteX2" fmla="*/ 695753 w 2665227"/>
              <a:gd name="connsiteY2" fmla="*/ 0 h 919438"/>
              <a:gd name="connsiteX3" fmla="*/ 1214676 w 2665227"/>
              <a:gd name="connsiteY3" fmla="*/ 0 h 919438"/>
              <a:gd name="connsiteX4" fmla="*/ 1851537 w 2665227"/>
              <a:gd name="connsiteY4" fmla="*/ 0 h 919438"/>
              <a:gd name="connsiteX5" fmla="*/ 2511984 w 2665227"/>
              <a:gd name="connsiteY5" fmla="*/ 0 h 919438"/>
              <a:gd name="connsiteX6" fmla="*/ 2665227 w 2665227"/>
              <a:gd name="connsiteY6" fmla="*/ 153243 h 919438"/>
              <a:gd name="connsiteX7" fmla="*/ 2665227 w 2665227"/>
              <a:gd name="connsiteY7" fmla="*/ 441330 h 919438"/>
              <a:gd name="connsiteX8" fmla="*/ 2665227 w 2665227"/>
              <a:gd name="connsiteY8" fmla="*/ 766195 h 919438"/>
              <a:gd name="connsiteX9" fmla="*/ 2511984 w 2665227"/>
              <a:gd name="connsiteY9" fmla="*/ 919438 h 919438"/>
              <a:gd name="connsiteX10" fmla="*/ 1945886 w 2665227"/>
              <a:gd name="connsiteY10" fmla="*/ 919438 h 919438"/>
              <a:gd name="connsiteX11" fmla="*/ 1356201 w 2665227"/>
              <a:gd name="connsiteY11" fmla="*/ 919438 h 919438"/>
              <a:gd name="connsiteX12" fmla="*/ 766516 w 2665227"/>
              <a:gd name="connsiteY12" fmla="*/ 919438 h 919438"/>
              <a:gd name="connsiteX13" fmla="*/ 153243 w 2665227"/>
              <a:gd name="connsiteY13" fmla="*/ 919438 h 919438"/>
              <a:gd name="connsiteX14" fmla="*/ 0 w 2665227"/>
              <a:gd name="connsiteY14" fmla="*/ 766195 h 919438"/>
              <a:gd name="connsiteX15" fmla="*/ 0 w 2665227"/>
              <a:gd name="connsiteY15" fmla="*/ 453589 h 919438"/>
              <a:gd name="connsiteX16" fmla="*/ 0 w 2665227"/>
              <a:gd name="connsiteY16" fmla="*/ 153243 h 91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227" h="919438" fill="none" extrusionOk="0">
                <a:moveTo>
                  <a:pt x="0" y="153243"/>
                </a:moveTo>
                <a:cubicBezTo>
                  <a:pt x="-1850" y="68138"/>
                  <a:pt x="69971" y="-3456"/>
                  <a:pt x="153243" y="0"/>
                </a:cubicBezTo>
                <a:cubicBezTo>
                  <a:pt x="381373" y="-8816"/>
                  <a:pt x="536761" y="13924"/>
                  <a:pt x="695753" y="0"/>
                </a:cubicBezTo>
                <a:cubicBezTo>
                  <a:pt x="854745" y="-13924"/>
                  <a:pt x="1100516" y="26712"/>
                  <a:pt x="1214676" y="0"/>
                </a:cubicBezTo>
                <a:cubicBezTo>
                  <a:pt x="1328836" y="-26712"/>
                  <a:pt x="1714841" y="33395"/>
                  <a:pt x="1851537" y="0"/>
                </a:cubicBezTo>
                <a:cubicBezTo>
                  <a:pt x="1988233" y="-33395"/>
                  <a:pt x="2379628" y="42689"/>
                  <a:pt x="2511984" y="0"/>
                </a:cubicBezTo>
                <a:cubicBezTo>
                  <a:pt x="2614453" y="6419"/>
                  <a:pt x="2667405" y="69764"/>
                  <a:pt x="2665227" y="153243"/>
                </a:cubicBezTo>
                <a:cubicBezTo>
                  <a:pt x="2679540" y="226652"/>
                  <a:pt x="2655444" y="300509"/>
                  <a:pt x="2665227" y="441330"/>
                </a:cubicBezTo>
                <a:cubicBezTo>
                  <a:pt x="2675010" y="582151"/>
                  <a:pt x="2654310" y="653202"/>
                  <a:pt x="2665227" y="766195"/>
                </a:cubicBezTo>
                <a:cubicBezTo>
                  <a:pt x="2672010" y="848268"/>
                  <a:pt x="2589964" y="926098"/>
                  <a:pt x="2511984" y="919438"/>
                </a:cubicBezTo>
                <a:cubicBezTo>
                  <a:pt x="2274399" y="932879"/>
                  <a:pt x="2187026" y="902990"/>
                  <a:pt x="1945886" y="919438"/>
                </a:cubicBezTo>
                <a:cubicBezTo>
                  <a:pt x="1704746" y="935886"/>
                  <a:pt x="1622479" y="873256"/>
                  <a:pt x="1356201" y="919438"/>
                </a:cubicBezTo>
                <a:cubicBezTo>
                  <a:pt x="1089924" y="965620"/>
                  <a:pt x="945901" y="875167"/>
                  <a:pt x="766516" y="919438"/>
                </a:cubicBezTo>
                <a:cubicBezTo>
                  <a:pt x="587131" y="963709"/>
                  <a:pt x="445547" y="873503"/>
                  <a:pt x="153243" y="919438"/>
                </a:cubicBezTo>
                <a:cubicBezTo>
                  <a:pt x="67650" y="916956"/>
                  <a:pt x="8630" y="844875"/>
                  <a:pt x="0" y="766195"/>
                </a:cubicBezTo>
                <a:cubicBezTo>
                  <a:pt x="-6493" y="622002"/>
                  <a:pt x="12557" y="560502"/>
                  <a:pt x="0" y="453589"/>
                </a:cubicBezTo>
                <a:cubicBezTo>
                  <a:pt x="-12557" y="346676"/>
                  <a:pt x="15227" y="225216"/>
                  <a:pt x="0" y="153243"/>
                </a:cubicBezTo>
                <a:close/>
              </a:path>
              <a:path w="2665227" h="919438" stroke="0" extrusionOk="0">
                <a:moveTo>
                  <a:pt x="0" y="153243"/>
                </a:moveTo>
                <a:cubicBezTo>
                  <a:pt x="-986" y="70236"/>
                  <a:pt x="87771" y="5123"/>
                  <a:pt x="153243" y="0"/>
                </a:cubicBezTo>
                <a:cubicBezTo>
                  <a:pt x="273257" y="-2326"/>
                  <a:pt x="473237" y="60188"/>
                  <a:pt x="672166" y="0"/>
                </a:cubicBezTo>
                <a:cubicBezTo>
                  <a:pt x="871095" y="-60188"/>
                  <a:pt x="1057657" y="17832"/>
                  <a:pt x="1285439" y="0"/>
                </a:cubicBezTo>
                <a:cubicBezTo>
                  <a:pt x="1513221" y="-17832"/>
                  <a:pt x="1599578" y="27644"/>
                  <a:pt x="1875124" y="0"/>
                </a:cubicBezTo>
                <a:cubicBezTo>
                  <a:pt x="2150671" y="-27644"/>
                  <a:pt x="2335225" y="49315"/>
                  <a:pt x="2511984" y="0"/>
                </a:cubicBezTo>
                <a:cubicBezTo>
                  <a:pt x="2600236" y="-5899"/>
                  <a:pt x="2682040" y="76693"/>
                  <a:pt x="2665227" y="153243"/>
                </a:cubicBezTo>
                <a:cubicBezTo>
                  <a:pt x="2695918" y="300208"/>
                  <a:pt x="2649296" y="334390"/>
                  <a:pt x="2665227" y="471978"/>
                </a:cubicBezTo>
                <a:cubicBezTo>
                  <a:pt x="2681158" y="609566"/>
                  <a:pt x="2656302" y="706145"/>
                  <a:pt x="2665227" y="766195"/>
                </a:cubicBezTo>
                <a:cubicBezTo>
                  <a:pt x="2664201" y="855769"/>
                  <a:pt x="2609931" y="922602"/>
                  <a:pt x="2511984" y="919438"/>
                </a:cubicBezTo>
                <a:cubicBezTo>
                  <a:pt x="2243288" y="966181"/>
                  <a:pt x="2121411" y="890173"/>
                  <a:pt x="1875124" y="919438"/>
                </a:cubicBezTo>
                <a:cubicBezTo>
                  <a:pt x="1628837" y="948703"/>
                  <a:pt x="1554380" y="871349"/>
                  <a:pt x="1356201" y="919438"/>
                </a:cubicBezTo>
                <a:cubicBezTo>
                  <a:pt x="1158022" y="967527"/>
                  <a:pt x="972506" y="878639"/>
                  <a:pt x="837278" y="919438"/>
                </a:cubicBezTo>
                <a:cubicBezTo>
                  <a:pt x="702050" y="960237"/>
                  <a:pt x="396112" y="862869"/>
                  <a:pt x="153243" y="919438"/>
                </a:cubicBezTo>
                <a:cubicBezTo>
                  <a:pt x="71375" y="902247"/>
                  <a:pt x="1308" y="845472"/>
                  <a:pt x="0" y="766195"/>
                </a:cubicBezTo>
                <a:cubicBezTo>
                  <a:pt x="-95" y="671375"/>
                  <a:pt x="26864" y="567678"/>
                  <a:pt x="0" y="465849"/>
                </a:cubicBezTo>
                <a:cubicBezTo>
                  <a:pt x="-26864" y="364020"/>
                  <a:pt x="22536" y="309437"/>
                  <a:pt x="0" y="1532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32619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أَجابَ </a:t>
            </a:r>
            <a:endParaRPr lang="en-AE" sz="4400" b="1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0995069-8014-474C-A9F5-C3F0C4DFC199}"/>
              </a:ext>
            </a:extLst>
          </p:cNvPr>
          <p:cNvSpPr/>
          <p:nvPr/>
        </p:nvSpPr>
        <p:spPr>
          <a:xfrm>
            <a:off x="7194760" y="1942761"/>
            <a:ext cx="2665227" cy="919438"/>
          </a:xfrm>
          <a:custGeom>
            <a:avLst/>
            <a:gdLst>
              <a:gd name="connsiteX0" fmla="*/ 0 w 2665227"/>
              <a:gd name="connsiteY0" fmla="*/ 153243 h 919438"/>
              <a:gd name="connsiteX1" fmla="*/ 153243 w 2665227"/>
              <a:gd name="connsiteY1" fmla="*/ 0 h 919438"/>
              <a:gd name="connsiteX2" fmla="*/ 695753 w 2665227"/>
              <a:gd name="connsiteY2" fmla="*/ 0 h 919438"/>
              <a:gd name="connsiteX3" fmla="*/ 1214676 w 2665227"/>
              <a:gd name="connsiteY3" fmla="*/ 0 h 919438"/>
              <a:gd name="connsiteX4" fmla="*/ 1851537 w 2665227"/>
              <a:gd name="connsiteY4" fmla="*/ 0 h 919438"/>
              <a:gd name="connsiteX5" fmla="*/ 2511984 w 2665227"/>
              <a:gd name="connsiteY5" fmla="*/ 0 h 919438"/>
              <a:gd name="connsiteX6" fmla="*/ 2665227 w 2665227"/>
              <a:gd name="connsiteY6" fmla="*/ 153243 h 919438"/>
              <a:gd name="connsiteX7" fmla="*/ 2665227 w 2665227"/>
              <a:gd name="connsiteY7" fmla="*/ 441330 h 919438"/>
              <a:gd name="connsiteX8" fmla="*/ 2665227 w 2665227"/>
              <a:gd name="connsiteY8" fmla="*/ 766195 h 919438"/>
              <a:gd name="connsiteX9" fmla="*/ 2511984 w 2665227"/>
              <a:gd name="connsiteY9" fmla="*/ 919438 h 919438"/>
              <a:gd name="connsiteX10" fmla="*/ 1945886 w 2665227"/>
              <a:gd name="connsiteY10" fmla="*/ 919438 h 919438"/>
              <a:gd name="connsiteX11" fmla="*/ 1356201 w 2665227"/>
              <a:gd name="connsiteY11" fmla="*/ 919438 h 919438"/>
              <a:gd name="connsiteX12" fmla="*/ 766516 w 2665227"/>
              <a:gd name="connsiteY12" fmla="*/ 919438 h 919438"/>
              <a:gd name="connsiteX13" fmla="*/ 153243 w 2665227"/>
              <a:gd name="connsiteY13" fmla="*/ 919438 h 919438"/>
              <a:gd name="connsiteX14" fmla="*/ 0 w 2665227"/>
              <a:gd name="connsiteY14" fmla="*/ 766195 h 919438"/>
              <a:gd name="connsiteX15" fmla="*/ 0 w 2665227"/>
              <a:gd name="connsiteY15" fmla="*/ 453589 h 919438"/>
              <a:gd name="connsiteX16" fmla="*/ 0 w 2665227"/>
              <a:gd name="connsiteY16" fmla="*/ 153243 h 91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227" h="919438" fill="none" extrusionOk="0">
                <a:moveTo>
                  <a:pt x="0" y="153243"/>
                </a:moveTo>
                <a:cubicBezTo>
                  <a:pt x="-1850" y="68138"/>
                  <a:pt x="69971" y="-3456"/>
                  <a:pt x="153243" y="0"/>
                </a:cubicBezTo>
                <a:cubicBezTo>
                  <a:pt x="381373" y="-8816"/>
                  <a:pt x="536761" y="13924"/>
                  <a:pt x="695753" y="0"/>
                </a:cubicBezTo>
                <a:cubicBezTo>
                  <a:pt x="854745" y="-13924"/>
                  <a:pt x="1100516" y="26712"/>
                  <a:pt x="1214676" y="0"/>
                </a:cubicBezTo>
                <a:cubicBezTo>
                  <a:pt x="1328836" y="-26712"/>
                  <a:pt x="1714841" y="33395"/>
                  <a:pt x="1851537" y="0"/>
                </a:cubicBezTo>
                <a:cubicBezTo>
                  <a:pt x="1988233" y="-33395"/>
                  <a:pt x="2379628" y="42689"/>
                  <a:pt x="2511984" y="0"/>
                </a:cubicBezTo>
                <a:cubicBezTo>
                  <a:pt x="2614453" y="6419"/>
                  <a:pt x="2667405" y="69764"/>
                  <a:pt x="2665227" y="153243"/>
                </a:cubicBezTo>
                <a:cubicBezTo>
                  <a:pt x="2679540" y="226652"/>
                  <a:pt x="2655444" y="300509"/>
                  <a:pt x="2665227" y="441330"/>
                </a:cubicBezTo>
                <a:cubicBezTo>
                  <a:pt x="2675010" y="582151"/>
                  <a:pt x="2654310" y="653202"/>
                  <a:pt x="2665227" y="766195"/>
                </a:cubicBezTo>
                <a:cubicBezTo>
                  <a:pt x="2672010" y="848268"/>
                  <a:pt x="2589964" y="926098"/>
                  <a:pt x="2511984" y="919438"/>
                </a:cubicBezTo>
                <a:cubicBezTo>
                  <a:pt x="2274399" y="932879"/>
                  <a:pt x="2187026" y="902990"/>
                  <a:pt x="1945886" y="919438"/>
                </a:cubicBezTo>
                <a:cubicBezTo>
                  <a:pt x="1704746" y="935886"/>
                  <a:pt x="1622479" y="873256"/>
                  <a:pt x="1356201" y="919438"/>
                </a:cubicBezTo>
                <a:cubicBezTo>
                  <a:pt x="1089924" y="965620"/>
                  <a:pt x="945901" y="875167"/>
                  <a:pt x="766516" y="919438"/>
                </a:cubicBezTo>
                <a:cubicBezTo>
                  <a:pt x="587131" y="963709"/>
                  <a:pt x="445547" y="873503"/>
                  <a:pt x="153243" y="919438"/>
                </a:cubicBezTo>
                <a:cubicBezTo>
                  <a:pt x="67650" y="916956"/>
                  <a:pt x="8630" y="844875"/>
                  <a:pt x="0" y="766195"/>
                </a:cubicBezTo>
                <a:cubicBezTo>
                  <a:pt x="-6493" y="622002"/>
                  <a:pt x="12557" y="560502"/>
                  <a:pt x="0" y="453589"/>
                </a:cubicBezTo>
                <a:cubicBezTo>
                  <a:pt x="-12557" y="346676"/>
                  <a:pt x="15227" y="225216"/>
                  <a:pt x="0" y="153243"/>
                </a:cubicBezTo>
                <a:close/>
              </a:path>
              <a:path w="2665227" h="919438" stroke="0" extrusionOk="0">
                <a:moveTo>
                  <a:pt x="0" y="153243"/>
                </a:moveTo>
                <a:cubicBezTo>
                  <a:pt x="-986" y="70236"/>
                  <a:pt x="87771" y="5123"/>
                  <a:pt x="153243" y="0"/>
                </a:cubicBezTo>
                <a:cubicBezTo>
                  <a:pt x="273257" y="-2326"/>
                  <a:pt x="473237" y="60188"/>
                  <a:pt x="672166" y="0"/>
                </a:cubicBezTo>
                <a:cubicBezTo>
                  <a:pt x="871095" y="-60188"/>
                  <a:pt x="1057657" y="17832"/>
                  <a:pt x="1285439" y="0"/>
                </a:cubicBezTo>
                <a:cubicBezTo>
                  <a:pt x="1513221" y="-17832"/>
                  <a:pt x="1599578" y="27644"/>
                  <a:pt x="1875124" y="0"/>
                </a:cubicBezTo>
                <a:cubicBezTo>
                  <a:pt x="2150671" y="-27644"/>
                  <a:pt x="2335225" y="49315"/>
                  <a:pt x="2511984" y="0"/>
                </a:cubicBezTo>
                <a:cubicBezTo>
                  <a:pt x="2600236" y="-5899"/>
                  <a:pt x="2682040" y="76693"/>
                  <a:pt x="2665227" y="153243"/>
                </a:cubicBezTo>
                <a:cubicBezTo>
                  <a:pt x="2695918" y="300208"/>
                  <a:pt x="2649296" y="334390"/>
                  <a:pt x="2665227" y="471978"/>
                </a:cubicBezTo>
                <a:cubicBezTo>
                  <a:pt x="2681158" y="609566"/>
                  <a:pt x="2656302" y="706145"/>
                  <a:pt x="2665227" y="766195"/>
                </a:cubicBezTo>
                <a:cubicBezTo>
                  <a:pt x="2664201" y="855769"/>
                  <a:pt x="2609931" y="922602"/>
                  <a:pt x="2511984" y="919438"/>
                </a:cubicBezTo>
                <a:cubicBezTo>
                  <a:pt x="2243288" y="966181"/>
                  <a:pt x="2121411" y="890173"/>
                  <a:pt x="1875124" y="919438"/>
                </a:cubicBezTo>
                <a:cubicBezTo>
                  <a:pt x="1628837" y="948703"/>
                  <a:pt x="1554380" y="871349"/>
                  <a:pt x="1356201" y="919438"/>
                </a:cubicBezTo>
                <a:cubicBezTo>
                  <a:pt x="1158022" y="967527"/>
                  <a:pt x="972506" y="878639"/>
                  <a:pt x="837278" y="919438"/>
                </a:cubicBezTo>
                <a:cubicBezTo>
                  <a:pt x="702050" y="960237"/>
                  <a:pt x="396112" y="862869"/>
                  <a:pt x="153243" y="919438"/>
                </a:cubicBezTo>
                <a:cubicBezTo>
                  <a:pt x="71375" y="902247"/>
                  <a:pt x="1308" y="845472"/>
                  <a:pt x="0" y="766195"/>
                </a:cubicBezTo>
                <a:cubicBezTo>
                  <a:pt x="-95" y="671375"/>
                  <a:pt x="26864" y="567678"/>
                  <a:pt x="0" y="465849"/>
                </a:cubicBezTo>
                <a:cubicBezTo>
                  <a:pt x="-26864" y="364020"/>
                  <a:pt x="22536" y="309437"/>
                  <a:pt x="0" y="1532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32619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تُــجـــيـــبُ</a:t>
            </a:r>
            <a:endParaRPr lang="en-AE" sz="4400" b="1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31E4A03-9660-42D9-804A-8E5380255C38}"/>
              </a:ext>
            </a:extLst>
          </p:cNvPr>
          <p:cNvSpPr/>
          <p:nvPr/>
        </p:nvSpPr>
        <p:spPr>
          <a:xfrm>
            <a:off x="7209057" y="1939359"/>
            <a:ext cx="2665227" cy="919438"/>
          </a:xfrm>
          <a:custGeom>
            <a:avLst/>
            <a:gdLst>
              <a:gd name="connsiteX0" fmla="*/ 0 w 2665227"/>
              <a:gd name="connsiteY0" fmla="*/ 153243 h 919438"/>
              <a:gd name="connsiteX1" fmla="*/ 153243 w 2665227"/>
              <a:gd name="connsiteY1" fmla="*/ 0 h 919438"/>
              <a:gd name="connsiteX2" fmla="*/ 695753 w 2665227"/>
              <a:gd name="connsiteY2" fmla="*/ 0 h 919438"/>
              <a:gd name="connsiteX3" fmla="*/ 1214676 w 2665227"/>
              <a:gd name="connsiteY3" fmla="*/ 0 h 919438"/>
              <a:gd name="connsiteX4" fmla="*/ 1851537 w 2665227"/>
              <a:gd name="connsiteY4" fmla="*/ 0 h 919438"/>
              <a:gd name="connsiteX5" fmla="*/ 2511984 w 2665227"/>
              <a:gd name="connsiteY5" fmla="*/ 0 h 919438"/>
              <a:gd name="connsiteX6" fmla="*/ 2665227 w 2665227"/>
              <a:gd name="connsiteY6" fmla="*/ 153243 h 919438"/>
              <a:gd name="connsiteX7" fmla="*/ 2665227 w 2665227"/>
              <a:gd name="connsiteY7" fmla="*/ 441330 h 919438"/>
              <a:gd name="connsiteX8" fmla="*/ 2665227 w 2665227"/>
              <a:gd name="connsiteY8" fmla="*/ 766195 h 919438"/>
              <a:gd name="connsiteX9" fmla="*/ 2511984 w 2665227"/>
              <a:gd name="connsiteY9" fmla="*/ 919438 h 919438"/>
              <a:gd name="connsiteX10" fmla="*/ 1945886 w 2665227"/>
              <a:gd name="connsiteY10" fmla="*/ 919438 h 919438"/>
              <a:gd name="connsiteX11" fmla="*/ 1356201 w 2665227"/>
              <a:gd name="connsiteY11" fmla="*/ 919438 h 919438"/>
              <a:gd name="connsiteX12" fmla="*/ 766516 w 2665227"/>
              <a:gd name="connsiteY12" fmla="*/ 919438 h 919438"/>
              <a:gd name="connsiteX13" fmla="*/ 153243 w 2665227"/>
              <a:gd name="connsiteY13" fmla="*/ 919438 h 919438"/>
              <a:gd name="connsiteX14" fmla="*/ 0 w 2665227"/>
              <a:gd name="connsiteY14" fmla="*/ 766195 h 919438"/>
              <a:gd name="connsiteX15" fmla="*/ 0 w 2665227"/>
              <a:gd name="connsiteY15" fmla="*/ 453589 h 919438"/>
              <a:gd name="connsiteX16" fmla="*/ 0 w 2665227"/>
              <a:gd name="connsiteY16" fmla="*/ 153243 h 91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65227" h="919438" fill="none" extrusionOk="0">
                <a:moveTo>
                  <a:pt x="0" y="153243"/>
                </a:moveTo>
                <a:cubicBezTo>
                  <a:pt x="-1850" y="68138"/>
                  <a:pt x="69971" y="-3456"/>
                  <a:pt x="153243" y="0"/>
                </a:cubicBezTo>
                <a:cubicBezTo>
                  <a:pt x="381373" y="-8816"/>
                  <a:pt x="536761" y="13924"/>
                  <a:pt x="695753" y="0"/>
                </a:cubicBezTo>
                <a:cubicBezTo>
                  <a:pt x="854745" y="-13924"/>
                  <a:pt x="1100516" y="26712"/>
                  <a:pt x="1214676" y="0"/>
                </a:cubicBezTo>
                <a:cubicBezTo>
                  <a:pt x="1328836" y="-26712"/>
                  <a:pt x="1714841" y="33395"/>
                  <a:pt x="1851537" y="0"/>
                </a:cubicBezTo>
                <a:cubicBezTo>
                  <a:pt x="1988233" y="-33395"/>
                  <a:pt x="2379628" y="42689"/>
                  <a:pt x="2511984" y="0"/>
                </a:cubicBezTo>
                <a:cubicBezTo>
                  <a:pt x="2614453" y="6419"/>
                  <a:pt x="2667405" y="69764"/>
                  <a:pt x="2665227" y="153243"/>
                </a:cubicBezTo>
                <a:cubicBezTo>
                  <a:pt x="2679540" y="226652"/>
                  <a:pt x="2655444" y="300509"/>
                  <a:pt x="2665227" y="441330"/>
                </a:cubicBezTo>
                <a:cubicBezTo>
                  <a:pt x="2675010" y="582151"/>
                  <a:pt x="2654310" y="653202"/>
                  <a:pt x="2665227" y="766195"/>
                </a:cubicBezTo>
                <a:cubicBezTo>
                  <a:pt x="2672010" y="848268"/>
                  <a:pt x="2589964" y="926098"/>
                  <a:pt x="2511984" y="919438"/>
                </a:cubicBezTo>
                <a:cubicBezTo>
                  <a:pt x="2274399" y="932879"/>
                  <a:pt x="2187026" y="902990"/>
                  <a:pt x="1945886" y="919438"/>
                </a:cubicBezTo>
                <a:cubicBezTo>
                  <a:pt x="1704746" y="935886"/>
                  <a:pt x="1622479" y="873256"/>
                  <a:pt x="1356201" y="919438"/>
                </a:cubicBezTo>
                <a:cubicBezTo>
                  <a:pt x="1089924" y="965620"/>
                  <a:pt x="945901" y="875167"/>
                  <a:pt x="766516" y="919438"/>
                </a:cubicBezTo>
                <a:cubicBezTo>
                  <a:pt x="587131" y="963709"/>
                  <a:pt x="445547" y="873503"/>
                  <a:pt x="153243" y="919438"/>
                </a:cubicBezTo>
                <a:cubicBezTo>
                  <a:pt x="67650" y="916956"/>
                  <a:pt x="8630" y="844875"/>
                  <a:pt x="0" y="766195"/>
                </a:cubicBezTo>
                <a:cubicBezTo>
                  <a:pt x="-6493" y="622002"/>
                  <a:pt x="12557" y="560502"/>
                  <a:pt x="0" y="453589"/>
                </a:cubicBezTo>
                <a:cubicBezTo>
                  <a:pt x="-12557" y="346676"/>
                  <a:pt x="15227" y="225216"/>
                  <a:pt x="0" y="153243"/>
                </a:cubicBezTo>
                <a:close/>
              </a:path>
              <a:path w="2665227" h="919438" stroke="0" extrusionOk="0">
                <a:moveTo>
                  <a:pt x="0" y="153243"/>
                </a:moveTo>
                <a:cubicBezTo>
                  <a:pt x="-986" y="70236"/>
                  <a:pt x="87771" y="5123"/>
                  <a:pt x="153243" y="0"/>
                </a:cubicBezTo>
                <a:cubicBezTo>
                  <a:pt x="273257" y="-2326"/>
                  <a:pt x="473237" y="60188"/>
                  <a:pt x="672166" y="0"/>
                </a:cubicBezTo>
                <a:cubicBezTo>
                  <a:pt x="871095" y="-60188"/>
                  <a:pt x="1057657" y="17832"/>
                  <a:pt x="1285439" y="0"/>
                </a:cubicBezTo>
                <a:cubicBezTo>
                  <a:pt x="1513221" y="-17832"/>
                  <a:pt x="1599578" y="27644"/>
                  <a:pt x="1875124" y="0"/>
                </a:cubicBezTo>
                <a:cubicBezTo>
                  <a:pt x="2150671" y="-27644"/>
                  <a:pt x="2335225" y="49315"/>
                  <a:pt x="2511984" y="0"/>
                </a:cubicBezTo>
                <a:cubicBezTo>
                  <a:pt x="2600236" y="-5899"/>
                  <a:pt x="2682040" y="76693"/>
                  <a:pt x="2665227" y="153243"/>
                </a:cubicBezTo>
                <a:cubicBezTo>
                  <a:pt x="2695918" y="300208"/>
                  <a:pt x="2649296" y="334390"/>
                  <a:pt x="2665227" y="471978"/>
                </a:cubicBezTo>
                <a:cubicBezTo>
                  <a:pt x="2681158" y="609566"/>
                  <a:pt x="2656302" y="706145"/>
                  <a:pt x="2665227" y="766195"/>
                </a:cubicBezTo>
                <a:cubicBezTo>
                  <a:pt x="2664201" y="855769"/>
                  <a:pt x="2609931" y="922602"/>
                  <a:pt x="2511984" y="919438"/>
                </a:cubicBezTo>
                <a:cubicBezTo>
                  <a:pt x="2243288" y="966181"/>
                  <a:pt x="2121411" y="890173"/>
                  <a:pt x="1875124" y="919438"/>
                </a:cubicBezTo>
                <a:cubicBezTo>
                  <a:pt x="1628837" y="948703"/>
                  <a:pt x="1554380" y="871349"/>
                  <a:pt x="1356201" y="919438"/>
                </a:cubicBezTo>
                <a:cubicBezTo>
                  <a:pt x="1158022" y="967527"/>
                  <a:pt x="972506" y="878639"/>
                  <a:pt x="837278" y="919438"/>
                </a:cubicBezTo>
                <a:cubicBezTo>
                  <a:pt x="702050" y="960237"/>
                  <a:pt x="396112" y="862869"/>
                  <a:pt x="153243" y="919438"/>
                </a:cubicBezTo>
                <a:cubicBezTo>
                  <a:pt x="71375" y="902247"/>
                  <a:pt x="1308" y="845472"/>
                  <a:pt x="0" y="766195"/>
                </a:cubicBezTo>
                <a:cubicBezTo>
                  <a:pt x="-95" y="671375"/>
                  <a:pt x="26864" y="567678"/>
                  <a:pt x="0" y="465849"/>
                </a:cubicBezTo>
                <a:cubicBezTo>
                  <a:pt x="-26864" y="364020"/>
                  <a:pt x="22536" y="309437"/>
                  <a:pt x="0" y="15324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45326190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جابَ</a:t>
            </a:r>
            <a:endParaRPr lang="en-AE" sz="4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BBAFD0-FB00-431D-8566-AC284CA59416}"/>
              </a:ext>
            </a:extLst>
          </p:cNvPr>
          <p:cNvSpPr/>
          <p:nvPr/>
        </p:nvSpPr>
        <p:spPr>
          <a:xfrm>
            <a:off x="9207795" y="3009014"/>
            <a:ext cx="2828261" cy="13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نضغط على الفأرة تظهر الكلمة .. نضغط على جزء الصورة يتحرك ليستقر في مكانه ( امسح النص )  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124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10144 -0.4162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15105 -0.502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28112 -0.5324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-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4681 -0.5122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11" y="-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79974 -0.6282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87" y="-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0" grpId="0"/>
      <p:bldP spid="2" grpId="0" animBg="1"/>
      <p:bldP spid="2" grpId="1" animBg="1"/>
      <p:bldP spid="22" grpId="0" animBg="1"/>
      <p:bldP spid="22" grpId="1" animBg="1"/>
      <p:bldP spid="24" grpId="0" animBg="1"/>
      <p:bldP spid="24" grpId="1" animBg="1"/>
      <p:bldP spid="27" grpId="0" animBg="1"/>
      <p:bldP spid="27" grpId="1" animBg="1"/>
      <p:bldP spid="2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2A5B1D-7804-4481-A8B5-63015B68D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DFD2AA1-8B2B-4173-9ACF-D3DB298B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084BDAA-E384-4C60-823B-B3F127116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929F467-22C8-487E-8EE2-C1F0F68BC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52024F78-368D-4ABE-8658-10B4F29E4B1A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التقويم الختامي </a:t>
            </a:r>
            <a:endParaRPr lang="en-AE" sz="2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9A4C0F-297D-4CD3-B429-39A1A236A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9941" y="311482"/>
            <a:ext cx="4772117" cy="62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79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6E6A1B-D6A8-43D4-96D4-7616772D00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092" y="807419"/>
            <a:ext cx="3758268" cy="4416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26A796BA-E350-4CB3-A736-2EDB4EE84BCE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02DD45-3CAC-4776-BDA7-944B0C3427CE}"/>
              </a:ext>
            </a:extLst>
          </p:cNvPr>
          <p:cNvSpPr txBox="1"/>
          <p:nvPr/>
        </p:nvSpPr>
        <p:spPr>
          <a:xfrm>
            <a:off x="591057" y="1701977"/>
            <a:ext cx="6545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يستمع المتعلم إلى القصة 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F5DF1C-1D50-4FD9-B218-8347ADC3E210}"/>
              </a:ext>
            </a:extLst>
          </p:cNvPr>
          <p:cNvSpPr txBox="1"/>
          <p:nvPr/>
        </p:nvSpPr>
        <p:spPr>
          <a:xfrm>
            <a:off x="-2943218" y="3081435"/>
            <a:ext cx="10079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يجيب المتعلم على أسئلة القصة  مظهراً فهمه لها, </a:t>
            </a:r>
            <a:r>
              <a:rPr lang="ar-AE" sz="2800" b="1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مبدياً</a:t>
            </a:r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رأيه فيها.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0CE4FD-A662-4A67-ABCA-28B1E4B9FB96}"/>
              </a:ext>
            </a:extLst>
          </p:cNvPr>
          <p:cNvSpPr txBox="1"/>
          <p:nvPr/>
        </p:nvSpPr>
        <p:spPr>
          <a:xfrm>
            <a:off x="-325522" y="4616688"/>
            <a:ext cx="7461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القرائي قراءةً صحيحة.</a:t>
            </a:r>
            <a:endParaRPr lang="en-AE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32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2" name="حلزون يجد له صديقًا - قصة للاطفال">
            <a:hlinkClick r:id="" action="ppaction://media"/>
            <a:extLst>
              <a:ext uri="{FF2B5EF4-FFF2-40B4-BE49-F238E27FC236}">
                <a16:creationId xmlns:a16="http://schemas.microsoft.com/office/drawing/2014/main" id="{7794CEF8-B0DC-428A-A335-55A1351C7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401" y="855055"/>
            <a:ext cx="9347198" cy="525779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B5DACB5-59DA-4469-8E47-DCDB0E61F6B1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102300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9A1820A-9086-434F-9E3F-4D85D4D6AE24}"/>
              </a:ext>
            </a:extLst>
          </p:cNvPr>
          <p:cNvGrpSpPr/>
          <p:nvPr/>
        </p:nvGrpSpPr>
        <p:grpSpPr>
          <a:xfrm>
            <a:off x="-31899" y="-1"/>
            <a:ext cx="12223899" cy="6876219"/>
            <a:chOff x="-31899" y="-1"/>
            <a:chExt cx="12223899" cy="687621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B15DA4F8-C6A3-4910-8573-B9BA8BF97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12192001" cy="687621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BBA8F9AE-D9F9-46DB-965B-09565A698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14873"/>
            <a:stretch/>
          </p:blipFill>
          <p:spPr>
            <a:xfrm>
              <a:off x="5524500" y="5635865"/>
              <a:ext cx="6667500" cy="112395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984DE69-1A6B-4FC2-A18C-9FE92BB09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4855645"/>
              <a:ext cx="2324100" cy="103822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F2D7C9C-70AA-40B8-9D5C-425836109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29301" y="5353050"/>
              <a:ext cx="2019300" cy="94297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581838D-41D2-4659-AA11-FCA7C5BD5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31899" y="5734050"/>
              <a:ext cx="12223899" cy="112395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6C76BD6-6284-4A16-BCF4-667CED16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65176" y="5893870"/>
              <a:ext cx="4143375" cy="75247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96DF875-28CF-440D-90B7-88C8C86EC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58679" y="394154"/>
              <a:ext cx="9655027" cy="3333717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25BACAF-4561-48FD-BCA4-A1CF0EBB8E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366745" y="98184"/>
            <a:ext cx="1665768" cy="21809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2AC4106-AD1F-49D5-9769-2ABB63416A4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flipH="1">
            <a:off x="1814389" y="5268636"/>
            <a:ext cx="1622474" cy="135548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7B4C2BC-054D-4568-920E-82AD0874479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622098" y="1177494"/>
            <a:ext cx="1061533" cy="8964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EB70CDB-2228-4AE6-8012-DE614C6FF0B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932534" y="1938910"/>
            <a:ext cx="858973" cy="3463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DF9224-6C27-4D0B-AB78-B101E75EF91A}"/>
              </a:ext>
            </a:extLst>
          </p:cNvPr>
          <p:cNvSpPr txBox="1"/>
          <p:nvPr/>
        </p:nvSpPr>
        <p:spPr>
          <a:xfrm>
            <a:off x="159486" y="211655"/>
            <a:ext cx="9729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AE" sz="3600" b="1" dirty="0">
                <a:latin typeface="Sakkal Majalla" pitchFamily="2" charset="-78"/>
                <a:cs typeface="Sakkal Majalla" pitchFamily="2" charset="-78"/>
              </a:rPr>
              <a:t>اختر علامة (       ) للإجابة الصحيحة وعلامة  (        ) للإجابة الخاطئة:   </a:t>
            </a:r>
            <a:endParaRPr lang="en-AE" sz="3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706641-FFB7-44BD-9E1C-47F0D07DA501}"/>
              </a:ext>
            </a:extLst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7090913" y="194284"/>
            <a:ext cx="609600" cy="6189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C593EC-1EEA-44C9-94E7-F99EB6AF4ED0}"/>
              </a:ext>
            </a:extLst>
          </p:cNvPr>
          <p:cNvPicPr>
            <a:picLocks/>
          </p:cNvPicPr>
          <p:nvPr/>
        </p:nvPicPr>
        <p:blipFill>
          <a:blip r:embed="rId29"/>
          <a:stretch>
            <a:fillRect/>
          </a:stretch>
        </p:blipFill>
        <p:spPr>
          <a:xfrm>
            <a:off x="2790602" y="279151"/>
            <a:ext cx="470183" cy="5113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5C0737-06F0-4687-83BB-2A2A275D3DB8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2455917" y="2704815"/>
            <a:ext cx="1219261" cy="11416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7D9DEE-F5D5-411B-A0B2-03126D3931E4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1204758" y="2652246"/>
            <a:ext cx="1219261" cy="114161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B9769CC-188F-45B4-B824-8456AE162B5F}"/>
              </a:ext>
            </a:extLst>
          </p:cNvPr>
          <p:cNvSpPr/>
          <p:nvPr/>
        </p:nvSpPr>
        <p:spPr>
          <a:xfrm>
            <a:off x="952775" y="2249040"/>
            <a:ext cx="8886997" cy="1398328"/>
          </a:xfrm>
          <a:custGeom>
            <a:avLst/>
            <a:gdLst>
              <a:gd name="connsiteX0" fmla="*/ 0 w 8886997"/>
              <a:gd name="connsiteY0" fmla="*/ 0 h 1398328"/>
              <a:gd name="connsiteX1" fmla="*/ 325857 w 8886997"/>
              <a:gd name="connsiteY1" fmla="*/ 0 h 1398328"/>
              <a:gd name="connsiteX2" fmla="*/ 1096063 w 8886997"/>
              <a:gd name="connsiteY2" fmla="*/ 0 h 1398328"/>
              <a:gd name="connsiteX3" fmla="*/ 1510789 w 8886997"/>
              <a:gd name="connsiteY3" fmla="*/ 0 h 1398328"/>
              <a:gd name="connsiteX4" fmla="*/ 1836646 w 8886997"/>
              <a:gd name="connsiteY4" fmla="*/ 0 h 1398328"/>
              <a:gd name="connsiteX5" fmla="*/ 2340243 w 8886997"/>
              <a:gd name="connsiteY5" fmla="*/ 0 h 1398328"/>
              <a:gd name="connsiteX6" fmla="*/ 3021579 w 8886997"/>
              <a:gd name="connsiteY6" fmla="*/ 0 h 1398328"/>
              <a:gd name="connsiteX7" fmla="*/ 3347436 w 8886997"/>
              <a:gd name="connsiteY7" fmla="*/ 0 h 1398328"/>
              <a:gd name="connsiteX8" fmla="*/ 3851032 w 8886997"/>
              <a:gd name="connsiteY8" fmla="*/ 0 h 1398328"/>
              <a:gd name="connsiteX9" fmla="*/ 4621238 w 8886997"/>
              <a:gd name="connsiteY9" fmla="*/ 0 h 1398328"/>
              <a:gd name="connsiteX10" fmla="*/ 5124835 w 8886997"/>
              <a:gd name="connsiteY10" fmla="*/ 0 h 1398328"/>
              <a:gd name="connsiteX11" fmla="*/ 5628431 w 8886997"/>
              <a:gd name="connsiteY11" fmla="*/ 0 h 1398328"/>
              <a:gd name="connsiteX12" fmla="*/ 6309768 w 8886997"/>
              <a:gd name="connsiteY12" fmla="*/ 0 h 1398328"/>
              <a:gd name="connsiteX13" fmla="*/ 7079974 w 8886997"/>
              <a:gd name="connsiteY13" fmla="*/ 0 h 1398328"/>
              <a:gd name="connsiteX14" fmla="*/ 7850181 w 8886997"/>
              <a:gd name="connsiteY14" fmla="*/ 0 h 1398328"/>
              <a:gd name="connsiteX15" fmla="*/ 8264907 w 8886997"/>
              <a:gd name="connsiteY15" fmla="*/ 0 h 1398328"/>
              <a:gd name="connsiteX16" fmla="*/ 8886997 w 8886997"/>
              <a:gd name="connsiteY16" fmla="*/ 0 h 1398328"/>
              <a:gd name="connsiteX17" fmla="*/ 8886997 w 8886997"/>
              <a:gd name="connsiteY17" fmla="*/ 480093 h 1398328"/>
              <a:gd name="connsiteX18" fmla="*/ 8886997 w 8886997"/>
              <a:gd name="connsiteY18" fmla="*/ 960185 h 1398328"/>
              <a:gd name="connsiteX19" fmla="*/ 8886997 w 8886997"/>
              <a:gd name="connsiteY19" fmla="*/ 1398328 h 1398328"/>
              <a:gd name="connsiteX20" fmla="*/ 8561140 w 8886997"/>
              <a:gd name="connsiteY20" fmla="*/ 1398328 h 1398328"/>
              <a:gd name="connsiteX21" fmla="*/ 8235284 w 8886997"/>
              <a:gd name="connsiteY21" fmla="*/ 1398328 h 1398328"/>
              <a:gd name="connsiteX22" fmla="*/ 7465077 w 8886997"/>
              <a:gd name="connsiteY22" fmla="*/ 1398328 h 1398328"/>
              <a:gd name="connsiteX23" fmla="*/ 6961481 w 8886997"/>
              <a:gd name="connsiteY23" fmla="*/ 1398328 h 1398328"/>
              <a:gd name="connsiteX24" fmla="*/ 6369015 w 8886997"/>
              <a:gd name="connsiteY24" fmla="*/ 1398328 h 1398328"/>
              <a:gd name="connsiteX25" fmla="*/ 5865418 w 8886997"/>
              <a:gd name="connsiteY25" fmla="*/ 1398328 h 1398328"/>
              <a:gd name="connsiteX26" fmla="*/ 5272952 w 8886997"/>
              <a:gd name="connsiteY26" fmla="*/ 1398328 h 1398328"/>
              <a:gd name="connsiteX27" fmla="*/ 4502745 w 8886997"/>
              <a:gd name="connsiteY27" fmla="*/ 1398328 h 1398328"/>
              <a:gd name="connsiteX28" fmla="*/ 4088019 w 8886997"/>
              <a:gd name="connsiteY28" fmla="*/ 1398328 h 1398328"/>
              <a:gd name="connsiteX29" fmla="*/ 3584422 w 8886997"/>
              <a:gd name="connsiteY29" fmla="*/ 1398328 h 1398328"/>
              <a:gd name="connsiteX30" fmla="*/ 2991956 w 8886997"/>
              <a:gd name="connsiteY30" fmla="*/ 1398328 h 1398328"/>
              <a:gd name="connsiteX31" fmla="*/ 2666099 w 8886997"/>
              <a:gd name="connsiteY31" fmla="*/ 1398328 h 1398328"/>
              <a:gd name="connsiteX32" fmla="*/ 2340243 w 8886997"/>
              <a:gd name="connsiteY32" fmla="*/ 1398328 h 1398328"/>
              <a:gd name="connsiteX33" fmla="*/ 1747776 w 8886997"/>
              <a:gd name="connsiteY33" fmla="*/ 1398328 h 1398328"/>
              <a:gd name="connsiteX34" fmla="*/ 1155310 w 8886997"/>
              <a:gd name="connsiteY34" fmla="*/ 1398328 h 1398328"/>
              <a:gd name="connsiteX35" fmla="*/ 651713 w 8886997"/>
              <a:gd name="connsiteY35" fmla="*/ 1398328 h 1398328"/>
              <a:gd name="connsiteX36" fmla="*/ 0 w 8886997"/>
              <a:gd name="connsiteY36" fmla="*/ 1398328 h 1398328"/>
              <a:gd name="connsiteX37" fmla="*/ 0 w 8886997"/>
              <a:gd name="connsiteY37" fmla="*/ 904252 h 1398328"/>
              <a:gd name="connsiteX38" fmla="*/ 0 w 8886997"/>
              <a:gd name="connsiteY38" fmla="*/ 438143 h 1398328"/>
              <a:gd name="connsiteX39" fmla="*/ 0 w 8886997"/>
              <a:gd name="connsiteY39" fmla="*/ 0 h 139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86997" h="1398328" fill="none" extrusionOk="0">
                <a:moveTo>
                  <a:pt x="0" y="0"/>
                </a:moveTo>
                <a:cubicBezTo>
                  <a:pt x="89368" y="-22024"/>
                  <a:pt x="175058" y="4812"/>
                  <a:pt x="325857" y="0"/>
                </a:cubicBezTo>
                <a:cubicBezTo>
                  <a:pt x="476656" y="-4812"/>
                  <a:pt x="935524" y="440"/>
                  <a:pt x="1096063" y="0"/>
                </a:cubicBezTo>
                <a:cubicBezTo>
                  <a:pt x="1256602" y="-440"/>
                  <a:pt x="1399387" y="45764"/>
                  <a:pt x="1510789" y="0"/>
                </a:cubicBezTo>
                <a:cubicBezTo>
                  <a:pt x="1622191" y="-45764"/>
                  <a:pt x="1707554" y="1299"/>
                  <a:pt x="1836646" y="0"/>
                </a:cubicBezTo>
                <a:cubicBezTo>
                  <a:pt x="1965738" y="-1299"/>
                  <a:pt x="2217553" y="32568"/>
                  <a:pt x="2340243" y="0"/>
                </a:cubicBezTo>
                <a:cubicBezTo>
                  <a:pt x="2462933" y="-32568"/>
                  <a:pt x="2789100" y="41535"/>
                  <a:pt x="3021579" y="0"/>
                </a:cubicBezTo>
                <a:cubicBezTo>
                  <a:pt x="3254058" y="-41535"/>
                  <a:pt x="3267815" y="11580"/>
                  <a:pt x="3347436" y="0"/>
                </a:cubicBezTo>
                <a:cubicBezTo>
                  <a:pt x="3427057" y="-11580"/>
                  <a:pt x="3718352" y="17436"/>
                  <a:pt x="3851032" y="0"/>
                </a:cubicBezTo>
                <a:cubicBezTo>
                  <a:pt x="3983712" y="-17436"/>
                  <a:pt x="4242752" y="78929"/>
                  <a:pt x="4621238" y="0"/>
                </a:cubicBezTo>
                <a:cubicBezTo>
                  <a:pt x="4999724" y="-78929"/>
                  <a:pt x="4944087" y="614"/>
                  <a:pt x="5124835" y="0"/>
                </a:cubicBezTo>
                <a:cubicBezTo>
                  <a:pt x="5305583" y="-614"/>
                  <a:pt x="5511581" y="15070"/>
                  <a:pt x="5628431" y="0"/>
                </a:cubicBezTo>
                <a:cubicBezTo>
                  <a:pt x="5745281" y="-15070"/>
                  <a:pt x="6002332" y="78293"/>
                  <a:pt x="6309768" y="0"/>
                </a:cubicBezTo>
                <a:cubicBezTo>
                  <a:pt x="6617204" y="-78293"/>
                  <a:pt x="6901337" y="13419"/>
                  <a:pt x="7079974" y="0"/>
                </a:cubicBezTo>
                <a:cubicBezTo>
                  <a:pt x="7258611" y="-13419"/>
                  <a:pt x="7570560" y="39916"/>
                  <a:pt x="7850181" y="0"/>
                </a:cubicBezTo>
                <a:cubicBezTo>
                  <a:pt x="8129802" y="-39916"/>
                  <a:pt x="8101081" y="13241"/>
                  <a:pt x="8264907" y="0"/>
                </a:cubicBezTo>
                <a:cubicBezTo>
                  <a:pt x="8428733" y="-13241"/>
                  <a:pt x="8685050" y="25108"/>
                  <a:pt x="8886997" y="0"/>
                </a:cubicBezTo>
                <a:cubicBezTo>
                  <a:pt x="8888302" y="100590"/>
                  <a:pt x="8864921" y="302878"/>
                  <a:pt x="8886997" y="480093"/>
                </a:cubicBezTo>
                <a:cubicBezTo>
                  <a:pt x="8909073" y="657308"/>
                  <a:pt x="8875343" y="860931"/>
                  <a:pt x="8886997" y="960185"/>
                </a:cubicBezTo>
                <a:cubicBezTo>
                  <a:pt x="8898651" y="1059439"/>
                  <a:pt x="8882783" y="1251358"/>
                  <a:pt x="8886997" y="1398328"/>
                </a:cubicBezTo>
                <a:cubicBezTo>
                  <a:pt x="8819456" y="1431644"/>
                  <a:pt x="8645516" y="1389085"/>
                  <a:pt x="8561140" y="1398328"/>
                </a:cubicBezTo>
                <a:cubicBezTo>
                  <a:pt x="8476764" y="1407571"/>
                  <a:pt x="8379308" y="1380467"/>
                  <a:pt x="8235284" y="1398328"/>
                </a:cubicBezTo>
                <a:cubicBezTo>
                  <a:pt x="8091260" y="1416189"/>
                  <a:pt x="7833145" y="1309450"/>
                  <a:pt x="7465077" y="1398328"/>
                </a:cubicBezTo>
                <a:cubicBezTo>
                  <a:pt x="7097009" y="1487206"/>
                  <a:pt x="7110428" y="1370489"/>
                  <a:pt x="6961481" y="1398328"/>
                </a:cubicBezTo>
                <a:cubicBezTo>
                  <a:pt x="6812534" y="1426167"/>
                  <a:pt x="6626594" y="1370678"/>
                  <a:pt x="6369015" y="1398328"/>
                </a:cubicBezTo>
                <a:cubicBezTo>
                  <a:pt x="6111436" y="1425978"/>
                  <a:pt x="5999176" y="1396303"/>
                  <a:pt x="5865418" y="1398328"/>
                </a:cubicBezTo>
                <a:cubicBezTo>
                  <a:pt x="5731660" y="1400353"/>
                  <a:pt x="5481354" y="1387173"/>
                  <a:pt x="5272952" y="1398328"/>
                </a:cubicBezTo>
                <a:cubicBezTo>
                  <a:pt x="5064550" y="1409483"/>
                  <a:pt x="4770537" y="1358543"/>
                  <a:pt x="4502745" y="1398328"/>
                </a:cubicBezTo>
                <a:cubicBezTo>
                  <a:pt x="4234953" y="1438113"/>
                  <a:pt x="4237230" y="1388765"/>
                  <a:pt x="4088019" y="1398328"/>
                </a:cubicBezTo>
                <a:cubicBezTo>
                  <a:pt x="3938808" y="1407891"/>
                  <a:pt x="3742627" y="1381757"/>
                  <a:pt x="3584422" y="1398328"/>
                </a:cubicBezTo>
                <a:cubicBezTo>
                  <a:pt x="3426217" y="1414899"/>
                  <a:pt x="3163532" y="1370544"/>
                  <a:pt x="2991956" y="1398328"/>
                </a:cubicBezTo>
                <a:cubicBezTo>
                  <a:pt x="2820380" y="1426112"/>
                  <a:pt x="2778424" y="1375758"/>
                  <a:pt x="2666099" y="1398328"/>
                </a:cubicBezTo>
                <a:cubicBezTo>
                  <a:pt x="2553774" y="1420898"/>
                  <a:pt x="2448684" y="1391897"/>
                  <a:pt x="2340243" y="1398328"/>
                </a:cubicBezTo>
                <a:cubicBezTo>
                  <a:pt x="2231802" y="1404759"/>
                  <a:pt x="1890941" y="1361363"/>
                  <a:pt x="1747776" y="1398328"/>
                </a:cubicBezTo>
                <a:cubicBezTo>
                  <a:pt x="1604611" y="1435293"/>
                  <a:pt x="1409378" y="1392700"/>
                  <a:pt x="1155310" y="1398328"/>
                </a:cubicBezTo>
                <a:cubicBezTo>
                  <a:pt x="901242" y="1403956"/>
                  <a:pt x="870505" y="1355866"/>
                  <a:pt x="651713" y="1398328"/>
                </a:cubicBezTo>
                <a:cubicBezTo>
                  <a:pt x="432921" y="1440790"/>
                  <a:pt x="224925" y="1371493"/>
                  <a:pt x="0" y="1398328"/>
                </a:cubicBezTo>
                <a:cubicBezTo>
                  <a:pt x="-17379" y="1209171"/>
                  <a:pt x="41600" y="1124169"/>
                  <a:pt x="0" y="904252"/>
                </a:cubicBezTo>
                <a:cubicBezTo>
                  <a:pt x="-41600" y="684335"/>
                  <a:pt x="31566" y="616676"/>
                  <a:pt x="0" y="438143"/>
                </a:cubicBezTo>
                <a:cubicBezTo>
                  <a:pt x="-31566" y="259610"/>
                  <a:pt x="48487" y="206411"/>
                  <a:pt x="0" y="0"/>
                </a:cubicBezTo>
                <a:close/>
              </a:path>
              <a:path w="8886997" h="1398328" stroke="0" extrusionOk="0">
                <a:moveTo>
                  <a:pt x="0" y="0"/>
                </a:moveTo>
                <a:cubicBezTo>
                  <a:pt x="313426" y="-36066"/>
                  <a:pt x="448821" y="64253"/>
                  <a:pt x="770206" y="0"/>
                </a:cubicBezTo>
                <a:cubicBezTo>
                  <a:pt x="1091591" y="-64253"/>
                  <a:pt x="1040361" y="21190"/>
                  <a:pt x="1273803" y="0"/>
                </a:cubicBezTo>
                <a:cubicBezTo>
                  <a:pt x="1507245" y="-21190"/>
                  <a:pt x="1870557" y="87821"/>
                  <a:pt x="2044009" y="0"/>
                </a:cubicBezTo>
                <a:cubicBezTo>
                  <a:pt x="2217461" y="-87821"/>
                  <a:pt x="2468613" y="45546"/>
                  <a:pt x="2636476" y="0"/>
                </a:cubicBezTo>
                <a:cubicBezTo>
                  <a:pt x="2804339" y="-45546"/>
                  <a:pt x="3056718" y="91398"/>
                  <a:pt x="3406682" y="0"/>
                </a:cubicBezTo>
                <a:cubicBezTo>
                  <a:pt x="3756646" y="-91398"/>
                  <a:pt x="3702985" y="24184"/>
                  <a:pt x="3910279" y="0"/>
                </a:cubicBezTo>
                <a:cubicBezTo>
                  <a:pt x="4117573" y="-24184"/>
                  <a:pt x="4358568" y="45594"/>
                  <a:pt x="4591615" y="0"/>
                </a:cubicBezTo>
                <a:cubicBezTo>
                  <a:pt x="4824662" y="-45594"/>
                  <a:pt x="4874277" y="48089"/>
                  <a:pt x="5006342" y="0"/>
                </a:cubicBezTo>
                <a:cubicBezTo>
                  <a:pt x="5138407" y="-48089"/>
                  <a:pt x="5400491" y="45595"/>
                  <a:pt x="5598808" y="0"/>
                </a:cubicBezTo>
                <a:cubicBezTo>
                  <a:pt x="5797125" y="-45595"/>
                  <a:pt x="5997910" y="73881"/>
                  <a:pt x="6369015" y="0"/>
                </a:cubicBezTo>
                <a:cubicBezTo>
                  <a:pt x="6740120" y="-73881"/>
                  <a:pt x="6765361" y="6705"/>
                  <a:pt x="6961481" y="0"/>
                </a:cubicBezTo>
                <a:cubicBezTo>
                  <a:pt x="7157601" y="-6705"/>
                  <a:pt x="7317155" y="55076"/>
                  <a:pt x="7553947" y="0"/>
                </a:cubicBezTo>
                <a:cubicBezTo>
                  <a:pt x="7790739" y="-55076"/>
                  <a:pt x="7936644" y="3857"/>
                  <a:pt x="8235284" y="0"/>
                </a:cubicBezTo>
                <a:cubicBezTo>
                  <a:pt x="8533924" y="-3857"/>
                  <a:pt x="8684150" y="33536"/>
                  <a:pt x="8886997" y="0"/>
                </a:cubicBezTo>
                <a:cubicBezTo>
                  <a:pt x="8896767" y="109956"/>
                  <a:pt x="8835867" y="288186"/>
                  <a:pt x="8886997" y="452126"/>
                </a:cubicBezTo>
                <a:cubicBezTo>
                  <a:pt x="8938127" y="616066"/>
                  <a:pt x="8862910" y="753050"/>
                  <a:pt x="8886997" y="890269"/>
                </a:cubicBezTo>
                <a:cubicBezTo>
                  <a:pt x="8911084" y="1027488"/>
                  <a:pt x="8863194" y="1216328"/>
                  <a:pt x="8886997" y="1398328"/>
                </a:cubicBezTo>
                <a:cubicBezTo>
                  <a:pt x="8682440" y="1486499"/>
                  <a:pt x="8292913" y="1330695"/>
                  <a:pt x="8116791" y="1398328"/>
                </a:cubicBezTo>
                <a:cubicBezTo>
                  <a:pt x="7940669" y="1465961"/>
                  <a:pt x="7754280" y="1379396"/>
                  <a:pt x="7524324" y="1398328"/>
                </a:cubicBezTo>
                <a:cubicBezTo>
                  <a:pt x="7294368" y="1417260"/>
                  <a:pt x="7351083" y="1391271"/>
                  <a:pt x="7198468" y="1398328"/>
                </a:cubicBezTo>
                <a:cubicBezTo>
                  <a:pt x="7045853" y="1405385"/>
                  <a:pt x="6908193" y="1388829"/>
                  <a:pt x="6783741" y="1398328"/>
                </a:cubicBezTo>
                <a:cubicBezTo>
                  <a:pt x="6659289" y="1407827"/>
                  <a:pt x="6269240" y="1323770"/>
                  <a:pt x="6102405" y="1398328"/>
                </a:cubicBezTo>
                <a:cubicBezTo>
                  <a:pt x="5935570" y="1472886"/>
                  <a:pt x="5775115" y="1369559"/>
                  <a:pt x="5687678" y="1398328"/>
                </a:cubicBezTo>
                <a:cubicBezTo>
                  <a:pt x="5600241" y="1427097"/>
                  <a:pt x="5452092" y="1374915"/>
                  <a:pt x="5361822" y="1398328"/>
                </a:cubicBezTo>
                <a:cubicBezTo>
                  <a:pt x="5271552" y="1421741"/>
                  <a:pt x="4828875" y="1396338"/>
                  <a:pt x="4591615" y="1398328"/>
                </a:cubicBezTo>
                <a:cubicBezTo>
                  <a:pt x="4354355" y="1400318"/>
                  <a:pt x="4017999" y="1368633"/>
                  <a:pt x="3821409" y="1398328"/>
                </a:cubicBezTo>
                <a:cubicBezTo>
                  <a:pt x="3624819" y="1428023"/>
                  <a:pt x="3266130" y="1378201"/>
                  <a:pt x="3051202" y="1398328"/>
                </a:cubicBezTo>
                <a:cubicBezTo>
                  <a:pt x="2836274" y="1418455"/>
                  <a:pt x="2588158" y="1388214"/>
                  <a:pt x="2369866" y="1398328"/>
                </a:cubicBezTo>
                <a:cubicBezTo>
                  <a:pt x="2151574" y="1408442"/>
                  <a:pt x="2043374" y="1356509"/>
                  <a:pt x="1777399" y="1398328"/>
                </a:cubicBezTo>
                <a:cubicBezTo>
                  <a:pt x="1511424" y="1440147"/>
                  <a:pt x="1236358" y="1344475"/>
                  <a:pt x="1096063" y="1398328"/>
                </a:cubicBezTo>
                <a:cubicBezTo>
                  <a:pt x="955768" y="1452181"/>
                  <a:pt x="630088" y="1337280"/>
                  <a:pt x="503596" y="1398328"/>
                </a:cubicBezTo>
                <a:cubicBezTo>
                  <a:pt x="377104" y="1459376"/>
                  <a:pt x="211674" y="1357657"/>
                  <a:pt x="0" y="1398328"/>
                </a:cubicBezTo>
                <a:cubicBezTo>
                  <a:pt x="-39789" y="1216556"/>
                  <a:pt x="13244" y="1031209"/>
                  <a:pt x="0" y="918235"/>
                </a:cubicBezTo>
                <a:cubicBezTo>
                  <a:pt x="-13244" y="805261"/>
                  <a:pt x="13751" y="585338"/>
                  <a:pt x="0" y="466109"/>
                </a:cubicBezTo>
                <a:cubicBezTo>
                  <a:pt x="-13751" y="346880"/>
                  <a:pt x="25824" y="1623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0430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AE" sz="2800" b="1" dirty="0"/>
              <a:t>حلزون يخشى المرتفعات علينا مساعدته لينزل إلى الأرض ويعود إلى بيته باختيار الإجابات الصحيحة   </a:t>
            </a:r>
            <a:endParaRPr lang="en-AE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D32E6D-1A5B-49CD-86E3-341285FEEFE4}"/>
              </a:ext>
            </a:extLst>
          </p:cNvPr>
          <p:cNvSpPr/>
          <p:nvPr/>
        </p:nvSpPr>
        <p:spPr>
          <a:xfrm>
            <a:off x="3483477" y="2745604"/>
            <a:ext cx="63979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حَلزون يشعر الحزن لأنه مَريض .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3865E71-B1DF-4806-9461-D6DA8D49AA49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2483086" y="2702133"/>
            <a:ext cx="1219261" cy="11416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145E04-AA55-485C-B826-11CBCD4C6B2C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1231927" y="2649564"/>
            <a:ext cx="1219261" cy="114161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5D5B916-01ED-4000-88BD-336E17B93C8F}"/>
              </a:ext>
            </a:extLst>
          </p:cNvPr>
          <p:cNvSpPr/>
          <p:nvPr/>
        </p:nvSpPr>
        <p:spPr>
          <a:xfrm>
            <a:off x="3952175" y="2821456"/>
            <a:ext cx="50321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زحَف حلَزون على الحائـط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8B093EB-8230-4A52-9484-2D727EEFECED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2454292" y="2694355"/>
            <a:ext cx="1219261" cy="11416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74AAF8-04A6-433A-BA64-FD61C12151EA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1203133" y="2641786"/>
            <a:ext cx="1219261" cy="114161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38FB01B-7284-431F-9D30-85C9C680212C}"/>
              </a:ext>
            </a:extLst>
          </p:cNvPr>
          <p:cNvSpPr/>
          <p:nvPr/>
        </p:nvSpPr>
        <p:spPr>
          <a:xfrm>
            <a:off x="3823577" y="2857443"/>
            <a:ext cx="5102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زحَف حلَزون قربَ الْجَبل.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6980CC1-42CF-4E0B-8CEA-4BCA4DD7C633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2483086" y="2685862"/>
            <a:ext cx="1219261" cy="11416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6BAA5A-2D10-4761-9256-FA0090370439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1231927" y="2633293"/>
            <a:ext cx="1219261" cy="114161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5FD87A8-66AF-4B52-92F8-EE02B7E63693}"/>
              </a:ext>
            </a:extLst>
          </p:cNvPr>
          <p:cNvSpPr/>
          <p:nvPr/>
        </p:nvSpPr>
        <p:spPr>
          <a:xfrm>
            <a:off x="3442557" y="2848950"/>
            <a:ext cx="60773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حلزون لم يقبل صداقة الحرباء .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A0FD86F-D485-41F5-B9E2-5B419F3CE4CD}"/>
              </a:ext>
            </a:extLst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2431391" y="2730302"/>
            <a:ext cx="1219261" cy="11416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2A49B2A-037B-43FB-A479-415DD84A4B14}"/>
              </a:ext>
            </a:extLst>
          </p:cNvPr>
          <p:cNvPicPr>
            <a:picLocks/>
          </p:cNvPicPr>
          <p:nvPr/>
        </p:nvPicPr>
        <p:blipFill>
          <a:blip r:embed="rId31"/>
          <a:stretch>
            <a:fillRect/>
          </a:stretch>
        </p:blipFill>
        <p:spPr>
          <a:xfrm>
            <a:off x="1180232" y="2677733"/>
            <a:ext cx="1219261" cy="114161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1E8A659-AB25-415D-BFB5-F4D4BCA7C8BF}"/>
              </a:ext>
            </a:extLst>
          </p:cNvPr>
          <p:cNvSpPr/>
          <p:nvPr/>
        </p:nvSpPr>
        <p:spPr>
          <a:xfrm>
            <a:off x="3383305" y="2889914"/>
            <a:ext cx="70262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أصبح حلزون سعيداً لأنه وجد صديقاً .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8575F43B-8766-4158-AA34-FE34F6E807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351509" y="5742291"/>
            <a:ext cx="1162050" cy="828675"/>
          </a:xfrm>
          <a:prstGeom prst="rect">
            <a:avLst/>
          </a:prstGeom>
        </p:spPr>
      </p:pic>
      <p:pic>
        <p:nvPicPr>
          <p:cNvPr id="47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1049EAD9-3CEB-4EF3-84B4-556A164F1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171716" y="8269512"/>
            <a:ext cx="406400" cy="406400"/>
          </a:xfrm>
          <a:prstGeom prst="rect">
            <a:avLst/>
          </a:prstGeom>
        </p:spPr>
      </p:pic>
      <p:pic>
        <p:nvPicPr>
          <p:cNvPr id="48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624ABF26-9F7A-413C-AB14-4D190B7E2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848601" y="8139519"/>
            <a:ext cx="406400" cy="406400"/>
          </a:xfrm>
          <a:prstGeom prst="rect">
            <a:avLst/>
          </a:prstGeom>
        </p:spPr>
      </p:pic>
      <p:pic>
        <p:nvPicPr>
          <p:cNvPr id="49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74F2946A-BAE0-4DC3-8CC8-E179BFBD8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433372" y="8215546"/>
            <a:ext cx="406400" cy="406400"/>
          </a:xfrm>
          <a:prstGeom prst="rect">
            <a:avLst/>
          </a:prstGeom>
        </p:spPr>
      </p:pic>
      <p:pic>
        <p:nvPicPr>
          <p:cNvPr id="50" name="ممتاز صغير (2)">
            <a:hlinkClick r:id="" action="ppaction://media"/>
            <a:extLst>
              <a:ext uri="{FF2B5EF4-FFF2-40B4-BE49-F238E27FC236}">
                <a16:creationId xmlns:a16="http://schemas.microsoft.com/office/drawing/2014/main" id="{A710EFCA-3FFF-4FE0-AB4B-C5168D943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695028" y="8139519"/>
            <a:ext cx="406400" cy="406400"/>
          </a:xfrm>
          <a:prstGeom prst="rect">
            <a:avLst/>
          </a:prstGeom>
        </p:spPr>
      </p:pic>
      <p:pic>
        <p:nvPicPr>
          <p:cNvPr id="52" name="تصفيق">
            <a:hlinkClick r:id="" action="ppaction://media"/>
            <a:extLst>
              <a:ext uri="{FF2B5EF4-FFF2-40B4-BE49-F238E27FC236}">
                <a16:creationId xmlns:a16="http://schemas.microsoft.com/office/drawing/2014/main" id="{87B991BF-6E72-41EA-ACA5-8FB527AD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487964" y="8217786"/>
            <a:ext cx="406400" cy="40640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0EC4BDA8-D338-4DAC-A555-36AF5C66E427}"/>
              </a:ext>
            </a:extLst>
          </p:cNvPr>
          <p:cNvSpPr/>
          <p:nvPr/>
        </p:nvSpPr>
        <p:spPr>
          <a:xfrm>
            <a:off x="5829300" y="4137977"/>
            <a:ext cx="3787943" cy="13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عند الضغط الفأرة يظهر السؤال عند اختيار الإجابة الصحيحة ينزل حلزون</a:t>
            </a:r>
          </a:p>
          <a:p>
            <a:pPr algn="ctr"/>
            <a:r>
              <a:rPr lang="ar-AE" dirty="0"/>
              <a:t>نضغط ثانية على الفأرة فيظهر السؤال التالي وهكذا ( امسح النص )  </a:t>
            </a:r>
            <a:endParaRPr lang="en-AE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AFA5C29-0862-4631-94F7-FBE2AEFF845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45583" y="652454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7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48 0.00856 -0.00925 0.02037 -0.00508 0.03148 C -0.0043 0.03379 -0.00248 0.03426 -0.00131 0.03588 C 0.00143 0.04028 0.00638 0.04953 0.00638 0.04953 C 0.00325 0.05764 0.00442 0.05393 0.00247 0.06088 L 0.00247 0.06088 " pathEditMode="relative" ptsTypes="AAAAAAA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48 0.00856 -0.00925 0.02037 -0.00508 0.03148 C -0.0043 0.03379 -0.00248 0.03426 -0.00131 0.03588 C 0.00143 0.04028 0.00638 0.04953 0.00638 0.04953 C 0.00325 0.05764 0.00442 0.05393 0.00247 0.06088 L 0.00247 0.06088 " pathEditMode="relative" ptsTypes="AAAAAAA">
                                      <p:cBhvr>
                                        <p:cTn id="1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48 0.00856 -0.00925 0.02037 -0.00508 0.03148 C -0.0043 0.03379 -0.00248 0.03426 -0.00131 0.03588 C 0.00143 0.04028 0.00638 0.04953 0.00638 0.04953 C 0.00325 0.05764 0.00442 0.05393 0.00247 0.06088 L 0.00247 0.06088 " pathEditMode="relative" ptsTypes="AAAAAAA">
                                      <p:cBhvr>
                                        <p:cTn id="1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58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7731 L 0.01042 0.07755 C 0.00651 0.08171 0.00273 0.08611 -0.00104 0.09074 C -0.00286 0.09282 -0.00651 0.09375 -0.00612 0.09745 C -0.00573 0.10231 -0.00221 0.1044 0.00013 0.10671 C 0.00247 0.1088 0.00781 0.11111 0.00781 0.11134 C 0.00508 0.13588 0.00833 0.12824 0.00273 0.13843 L 0.00273 0.13866 " pathEditMode="relative" rAng="0" ptsTypes="AAAAAAAA"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3056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7731 L 0.01042 0.07754 C 0.00651 0.08171 0.00274 0.08611 -0.00104 0.09074 C -0.00286 0.09282 -0.00651 0.09375 -0.00612 0.09745 C -0.00573 0.10231 -0.00221 0.1044 0.00013 0.10671 C 0.00248 0.10879 0.00782 0.11111 0.00782 0.11134 C 0.00508 0.13588 0.00834 0.12824 0.00274 0.13842 L 0.00274 0.13865 " pathEditMode="relative" rAng="0" ptsTypes="AAAAAAAA">
                                      <p:cBhvr>
                                        <p:cTn id="1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3056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7732 L 0.01042 0.07755 C 0.00651 0.08171 0.00274 0.08611 -0.00104 0.09074 C -0.00286 0.09282 -0.00651 0.09375 -0.00612 0.09745 C -0.00573 0.10232 -0.00221 0.1044 0.00013 0.10671 C 0.00248 0.1088 0.00781 0.11111 0.00781 0.11134 C 0.00508 0.13588 0.00833 0.12824 0.00274 0.13843 L 0.00274 0.13866 " pathEditMode="relative" rAng="0" ptsTypes="AAAAAAAA">
                                      <p:cBhvr>
                                        <p:cTn id="1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305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258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18796 L 2.08333E-7 0.18819 C -0.02161 0.20324 -0.01484 0.1919 -0.02409 0.21273 C -0.02161 0.21574 -0.01901 0.21852 -0.01654 0.22176 C -0.00964 0.23032 -0.01237 0.22847 -0.00391 0.2375 C -0.00221 0.23935 -0.00052 0.24051 0.0013 0.24213 C -0.02448 0.28102 -0.02409 0.26065 -0.02409 0.28287 L -0.02409 0.2831 " pathEditMode="relative" rAng="0" ptsTypes="AAAAAAAA">
                                      <p:cBhvr>
                                        <p:cTn id="1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4745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18796 L -3.54167E-6 0.18819 C -0.02161 0.20324 -0.01484 0.1919 -0.02408 0.21273 C -0.02161 0.21574 -0.01901 0.21852 -0.01653 0.22176 C -0.00963 0.23032 -0.01237 0.22847 -0.0039 0.2375 C -0.00221 0.23935 -0.00052 0.24051 0.00131 0.24213 C -0.02448 0.28102 -0.02408 0.26065 -0.02408 0.28287 L -0.02408 0.2831 " pathEditMode="relative" rAng="0" ptsTypes="AAAAAAAA"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474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8796 L -1.04167E-6 0.18819 C -0.02161 0.20324 -0.01484 0.1919 -0.02409 0.21273 C -0.02161 0.21574 -0.01901 0.21852 -0.01654 0.22176 C -0.00963 0.23032 -0.01237 0.22847 -0.00391 0.2375 C -0.00221 0.23935 -0.00052 0.24051 0.0013 0.24213 C -0.02448 0.28102 -0.02409 0.26065 -0.02409 0.28287 L -0.02409 0.2831 " pathEditMode="relative" rAng="0" ptsTypes="AAAAAAAA">
                                      <p:cBhvr>
                                        <p:cTn id="1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4745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258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37292 L 2.08333E-7 0.37315 C -0.00299 0.37731 -0.00599 0.38171 -0.00885 0.38634 C -0.01016 0.38843 -0.01237 0.39005 -0.01263 0.39306 C -0.01289 0.39653 -0.01146 0.39977 -0.01016 0.40231 C -0.00885 0.40463 -0.00677 0.40532 -0.00508 0.40671 C -0.00065 0.41018 0.00234 0.40995 0.00768 0.41134 C 0.00807 0.41343 0.00911 0.41574 0.00885 0.41806 C 0.0082 0.425 0.00638 0.43171 0.00508 0.43843 C 0.00469 0.44074 0.00482 0.44352 0.00378 0.44514 C -0.00234 0.45625 0.00013 0.45069 -0.00378 0.46111 C -0.00299 0.46412 -0.00234 0.46736 -0.0013 0.47014 C 0.00599 0.48727 0.00234 0.47153 0.00508 0.48588 C 0.00339 0.48981 0.00169 0.49329 2.08333E-7 0.49722 C -0.00234 0.50278 -0.00286 0.5044 -0.00378 0.51088 C -0.00391 0.51157 -0.00378 0.51227 -0.00378 0.51319 L -0.00378 0.51343 L -0.01016 0.50393 " pathEditMode="relative" rAng="0" ptsTypes="AAAAAAAAAAAAAAAAAA">
                                      <p:cBhvr>
                                        <p:cTn id="1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014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37291 L -3.54167E-6 0.37315 C -0.00299 0.37731 -0.00599 0.38171 -0.00885 0.38634 C -0.01015 0.38842 -0.01237 0.39004 -0.01263 0.39305 C -0.01289 0.39652 -0.01145 0.39977 -0.01015 0.40231 C -0.00885 0.40463 -0.00677 0.40532 -0.00507 0.40671 C -0.00065 0.41018 0.00235 0.40995 0.00769 0.41134 C 0.00808 0.41342 0.00912 0.41574 0.00886 0.41805 C 0.00821 0.425 0.00638 0.43171 0.00508 0.43842 C 0.00469 0.44074 0.00482 0.44352 0.00378 0.44514 C -0.00234 0.45625 0.00013 0.45069 -0.00377 0.46111 C -0.00299 0.46412 -0.00234 0.46736 -0.0013 0.47014 C 0.00599 0.48727 0.00235 0.47152 0.00508 0.48588 C 0.00339 0.48981 0.0017 0.49328 -3.54167E-6 0.49722 C -0.00234 0.50277 -0.00286 0.5044 -0.00377 0.51088 C -0.0039 0.51157 -0.00377 0.51227 -0.00377 0.51319 L -0.00377 0.51342 L -0.01015 0.50393 " pathEditMode="relative" rAng="0" ptsTypes="AAAAAAAAAAAAAAAAAA">
                                      <p:cBhvr>
                                        <p:cTn id="1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014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37292 L -1.04167E-6 0.37315 C -0.00299 0.37732 -0.00599 0.38171 -0.00885 0.38634 C -0.01016 0.38843 -0.01237 0.39005 -0.01263 0.39306 C -0.01289 0.39653 -0.01146 0.39977 -0.01016 0.40232 C -0.00885 0.40463 -0.00677 0.40532 -0.00508 0.40671 C -0.00065 0.41019 0.00234 0.40995 0.00768 0.41134 C 0.00807 0.41343 0.00912 0.41574 0.00886 0.41806 C 0.0082 0.425 0.00638 0.43171 0.00508 0.43843 C 0.00469 0.44074 0.00482 0.44352 0.00378 0.44514 C -0.00234 0.45625 0.00013 0.45069 -0.00377 0.46111 C -0.00299 0.46412 -0.00234 0.46736 -0.0013 0.47014 C 0.00599 0.48727 0.00234 0.47153 0.00508 0.48588 C 0.00339 0.48982 0.00169 0.49329 -1.04167E-6 0.49722 C -0.00234 0.50278 -0.00286 0.5044 -0.00377 0.51088 C -0.00391 0.51157 -0.00377 0.51227 -0.00377 0.51319 L -0.00377 0.51343 L -0.01016 0.50394 " pathEditMode="relative" rAng="0" ptsTypes="AAAAAAAAAAAAAAAAAA">
                                      <p:cBhvr>
                                        <p:cTn id="1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014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258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53102 L 2.08333E-7 0.53125 C -0.0168 0.55324 -0.00964 0.5463 -0.02031 0.55579 C -0.00885 0.56597 -0.02318 0.5544 -0.00508 0.5625 C -0.00247 0.56366 0.00156 0.56898 0.00391 0.57153 C 0.00469 0.57384 0.00612 0.57569 0.00638 0.57824 C 0.00716 0.58588 0.00039 0.5912 -0.0013 0.59421 C -0.00664 0.6037 -0.00065 0.59931 -0.00768 0.60995 C -0.00911 0.61227 -0.01107 0.61296 -0.01276 0.61458 C -0.01315 0.61667 -0.01328 0.61921 -0.01406 0.6213 C -0.01784 0.63125 -0.02031 0.62523 -0.01406 0.63264 C -0.01107 0.63958 -0.00977 0.64051 -0.00885 0.64838 C -0.00872 0.64977 -0.00885 0.65139 -0.00885 0.65301 L -0.00885 0.65324 " pathEditMode="relative" rAng="0" ptsTypes="AAAAAAAAAAAAAA">
                                      <p:cBhvr>
                                        <p:cTn id="20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6111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53102 L -3.54167E-6 0.53125 C -0.01679 0.55324 -0.00963 0.54629 -0.02031 0.55578 C -0.00885 0.56597 -0.02317 0.5544 -0.00507 0.5625 C -0.00247 0.56365 0.00157 0.56898 0.00391 0.57152 C 0.00469 0.57384 0.00612 0.57569 0.00638 0.57824 C 0.00717 0.58588 0.00039 0.5912 -0.0013 0.59421 C -0.00664 0.6037 -0.00065 0.5993 -0.00768 0.60995 C -0.00911 0.61227 -0.01106 0.61296 -0.01276 0.61458 C -0.01315 0.61666 -0.01328 0.61921 -0.01406 0.62129 C -0.01783 0.63125 -0.02031 0.62523 -0.01406 0.63264 C -0.01106 0.63958 -0.00976 0.64051 -0.00885 0.64838 C -0.00872 0.64977 -0.00885 0.65139 -0.00885 0.65301 L -0.00885 0.65324 " pathEditMode="relative" rAng="0" ptsTypes="AAAAAAAAAAAAAA">
                                      <p:cBhvr>
                                        <p:cTn id="20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6111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53102 L -1.04167E-6 0.53125 C -0.0168 0.55324 -0.00963 0.5463 -0.02031 0.55579 C -0.00885 0.56597 -0.02318 0.5544 -0.00508 0.5625 C -0.00247 0.56366 0.00156 0.56898 0.00391 0.57153 C 0.00469 0.57384 0.00612 0.57569 0.00638 0.57824 C 0.00716 0.58588 0.00039 0.5912 -0.0013 0.59421 C -0.00664 0.6037 -0.00065 0.59931 -0.00768 0.60995 C -0.00911 0.61227 -0.01107 0.61296 -0.01276 0.61458 C -0.01315 0.61667 -0.01328 0.61921 -0.01406 0.6213 C -0.01784 0.63125 -0.02031 0.62523 -0.01406 0.63264 C -0.01107 0.63958 -0.00976 0.64051 -0.00885 0.64838 C -0.00872 0.64977 -0.00885 0.65139 -0.00885 0.65301 L -0.00885 0.65324 " pathEditMode="relative" rAng="0" ptsTypes="AAAAAAAAAAAAAA">
                                      <p:cBhvr>
                                        <p:cTn id="2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611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958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1705 0.03773 L -0.01705 0.03773 L -0.03111 0.0287 C -0.04062 0.02245 -0.03398 0.02569 -0.04257 0.02199 L -0.09596 0.0243 C -0.09778 0.02476 -0.09674 0.03171 -0.09843 0.03333 C -0.10156 0.03611 -0.1052 0.03472 -0.10859 0.03564 C -0.11927 0.03472 -0.12981 0.03472 -0.14036 0.03333 C -0.14791 0.0324 -0.14361 0.03101 -0.14934 0.0243 C -0.15169 0.02129 -0.16132 0.0199 -0.16197 0.01967 C -0.16536 0.0206 -0.16888 0.02037 -0.17213 0.02199 C -0.17369 0.02268 -0.17473 0.025 -0.17604 0.02662 C -0.17812 0.02893 -0.18007 0.03148 -0.18242 0.03333 C -0.18476 0.03518 -0.1875 0.03611 -0.18997 0.03773 C -0.19218 0.03912 -0.19414 0.04097 -0.19635 0.04236 C -0.19882 0.04398 -0.20403 0.04699 -0.20403 0.04699 C -0.21158 0.04606 -0.21927 0.04583 -0.22682 0.04467 C -0.22942 0.04421 -0.2319 0.04282 -0.2345 0.04236 C -0.23919 0.04143 -0.24375 0.04074 -0.24843 0.04004 C -0.24973 0.03865 -0.25078 0.03634 -0.25221 0.03564 C -0.2552 0.03402 -0.2582 0.03425 -0.26119 0.03333 C -0.26289 0.03287 -0.26458 0.03171 -0.26627 0.03101 C -0.27174 0.03171 -0.27734 0.03171 -0.28281 0.03333 C -0.28463 0.03379 -0.28593 0.03773 -0.28789 0.03773 C -0.29544 0.03842 -0.30312 0.03634 -0.3108 0.03564 C -0.31901 0.02453 -0.31289 0.03148 -0.32473 0.02199 C -0.32643 0.0206 -0.32799 0.01875 -0.32981 0.01759 C -0.33359 0.01504 -0.34127 0.01064 -0.34127 0.01064 C -0.34635 0.01157 -0.35143 0.0118 -0.35651 0.01296 C -0.3582 0.01342 -0.35989 0.01481 -0.36158 0.01527 C -0.36536 0.0162 -0.36927 0.01643 -0.37304 0.01759 C -0.37812 0.01875 -0.3832 0.02129 -0.38828 0.02199 L -0.40481 0.0243 C -0.40781 0.02569 -0.41497 0.02893 -0.41757 0.0287 C -0.42473 0.028 -0.43111 0.025 -0.43789 0.02199 C -0.43906 0.0199 -0.44414 0.00972 -0.44674 0.00856 C -0.45 0.00694 -0.45351 0.00694 -0.4569 0.00625 C -0.46119 0.00694 -0.46562 0.00625 -0.46966 0.00856 C -0.47252 0.01018 -0.47447 0.01504 -0.47721 0.01759 C -0.4789 0.01898 -0.48072 0.02013 -0.48229 0.02199 C -0.48411 0.02407 -0.48541 0.02731 -0.48736 0.0287 C -0.48984 0.03055 -0.49257 0.03032 -0.49505 0.03101 C -0.5052 0.02962 -0.51562 0.03078 -0.52552 0.02662 C -0.53151 0.02407 -0.53776 0.0118 -0.54205 0.00393 C -0.54375 0.00462 -0.5457 0.00462 -0.54713 0.00625 C -0.55729 0.01643 -0.54531 0.01064 -0.55481 0.01527 C -0.5582 0.01689 -0.56497 0.01967 -0.56497 0.01967 C -0.56744 0.01898 -0.57031 0.01944 -0.57265 0.01759 C -0.57473 0.0155 -0.57617 0.0118 -0.57773 0.00856 C -0.5802 0.00324 -0.57942 -0.00047 -0.58398 -0.00047 C -0.58463 -0.00047 -0.5832 0.00092 -0.58281 0.00162 L -0.58281 0.00162 " pathEditMode="relative" ptsTypes="AAAAAAAAAAAAAAAAAAAAAAAAAAAAAAAAAAAAAAAAAAAAAAAAAAAA">
                                      <p:cBhvr>
                                        <p:cTn id="212" dur="79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/>
      <p:bldP spid="31" grpId="0" animBg="1"/>
      <p:bldP spid="31" grpId="1" animBg="1"/>
      <p:bldP spid="32" grpId="0"/>
      <p:bldP spid="32" grpId="1"/>
      <p:bldP spid="35" grpId="0"/>
      <p:bldP spid="35" grpId="1"/>
      <p:bldP spid="38" grpId="0"/>
      <p:bldP spid="38" grpId="1"/>
      <p:bldP spid="41" grpId="0"/>
      <p:bldP spid="41" grpId="2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601BA4-5C7C-4027-B9B6-48EF9DC10C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38" r="4954" b="6131"/>
          <a:stretch/>
        </p:blipFill>
        <p:spPr>
          <a:xfrm>
            <a:off x="444617" y="481886"/>
            <a:ext cx="9588616" cy="580985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ECCC60C0-099B-465F-8B8B-CF7A7F68FBB7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4649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A42860-939C-4DFB-816A-15A3BD3902CF}"/>
              </a:ext>
            </a:extLst>
          </p:cNvPr>
          <p:cNvSpPr/>
          <p:nvPr/>
        </p:nvSpPr>
        <p:spPr>
          <a:xfrm>
            <a:off x="5753286" y="649648"/>
            <a:ext cx="50754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وحدد الصورة المناسبة للكلمة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466247-0CA9-48DC-83DB-8C816F29A3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695"/>
          <a:stretch/>
        </p:blipFill>
        <p:spPr>
          <a:xfrm>
            <a:off x="2870415" y="2280651"/>
            <a:ext cx="2108193" cy="2117190"/>
          </a:xfrm>
          <a:custGeom>
            <a:avLst/>
            <a:gdLst>
              <a:gd name="connsiteX0" fmla="*/ 0 w 2108193"/>
              <a:gd name="connsiteY0" fmla="*/ 0 h 2117190"/>
              <a:gd name="connsiteX1" fmla="*/ 569212 w 2108193"/>
              <a:gd name="connsiteY1" fmla="*/ 0 h 2117190"/>
              <a:gd name="connsiteX2" fmla="*/ 1096260 w 2108193"/>
              <a:gd name="connsiteY2" fmla="*/ 0 h 2117190"/>
              <a:gd name="connsiteX3" fmla="*/ 1623309 w 2108193"/>
              <a:gd name="connsiteY3" fmla="*/ 0 h 2117190"/>
              <a:gd name="connsiteX4" fmla="*/ 2108193 w 2108193"/>
              <a:gd name="connsiteY4" fmla="*/ 0 h 2117190"/>
              <a:gd name="connsiteX5" fmla="*/ 2108193 w 2108193"/>
              <a:gd name="connsiteY5" fmla="*/ 529298 h 2117190"/>
              <a:gd name="connsiteX6" fmla="*/ 2108193 w 2108193"/>
              <a:gd name="connsiteY6" fmla="*/ 1016251 h 2117190"/>
              <a:gd name="connsiteX7" fmla="*/ 2108193 w 2108193"/>
              <a:gd name="connsiteY7" fmla="*/ 1482033 h 2117190"/>
              <a:gd name="connsiteX8" fmla="*/ 2108193 w 2108193"/>
              <a:gd name="connsiteY8" fmla="*/ 2117190 h 2117190"/>
              <a:gd name="connsiteX9" fmla="*/ 1602227 w 2108193"/>
              <a:gd name="connsiteY9" fmla="*/ 2117190 h 2117190"/>
              <a:gd name="connsiteX10" fmla="*/ 1033015 w 2108193"/>
              <a:gd name="connsiteY10" fmla="*/ 2117190 h 2117190"/>
              <a:gd name="connsiteX11" fmla="*/ 484884 w 2108193"/>
              <a:gd name="connsiteY11" fmla="*/ 2117190 h 2117190"/>
              <a:gd name="connsiteX12" fmla="*/ 0 w 2108193"/>
              <a:gd name="connsiteY12" fmla="*/ 2117190 h 2117190"/>
              <a:gd name="connsiteX13" fmla="*/ 0 w 2108193"/>
              <a:gd name="connsiteY13" fmla="*/ 1587893 h 2117190"/>
              <a:gd name="connsiteX14" fmla="*/ 0 w 2108193"/>
              <a:gd name="connsiteY14" fmla="*/ 1058595 h 2117190"/>
              <a:gd name="connsiteX15" fmla="*/ 0 w 2108193"/>
              <a:gd name="connsiteY15" fmla="*/ 508126 h 2117190"/>
              <a:gd name="connsiteX16" fmla="*/ 0 w 2108193"/>
              <a:gd name="connsiteY16" fmla="*/ 0 h 211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08193" h="2117190" fill="none" extrusionOk="0">
                <a:moveTo>
                  <a:pt x="0" y="0"/>
                </a:moveTo>
                <a:cubicBezTo>
                  <a:pt x="278529" y="13847"/>
                  <a:pt x="314457" y="-4515"/>
                  <a:pt x="569212" y="0"/>
                </a:cubicBezTo>
                <a:cubicBezTo>
                  <a:pt x="823967" y="4515"/>
                  <a:pt x="891127" y="-21350"/>
                  <a:pt x="1096260" y="0"/>
                </a:cubicBezTo>
                <a:cubicBezTo>
                  <a:pt x="1301393" y="21350"/>
                  <a:pt x="1452040" y="1349"/>
                  <a:pt x="1623309" y="0"/>
                </a:cubicBezTo>
                <a:cubicBezTo>
                  <a:pt x="1794578" y="-1349"/>
                  <a:pt x="2004861" y="-4565"/>
                  <a:pt x="2108193" y="0"/>
                </a:cubicBezTo>
                <a:cubicBezTo>
                  <a:pt x="2085857" y="136547"/>
                  <a:pt x="2118126" y="346855"/>
                  <a:pt x="2108193" y="529298"/>
                </a:cubicBezTo>
                <a:cubicBezTo>
                  <a:pt x="2098260" y="711741"/>
                  <a:pt x="2128280" y="818835"/>
                  <a:pt x="2108193" y="1016251"/>
                </a:cubicBezTo>
                <a:cubicBezTo>
                  <a:pt x="2088106" y="1213667"/>
                  <a:pt x="2086459" y="1329448"/>
                  <a:pt x="2108193" y="1482033"/>
                </a:cubicBezTo>
                <a:cubicBezTo>
                  <a:pt x="2129927" y="1634618"/>
                  <a:pt x="2139911" y="1965568"/>
                  <a:pt x="2108193" y="2117190"/>
                </a:cubicBezTo>
                <a:cubicBezTo>
                  <a:pt x="1920978" y="2128197"/>
                  <a:pt x="1712954" y="2124883"/>
                  <a:pt x="1602227" y="2117190"/>
                </a:cubicBezTo>
                <a:cubicBezTo>
                  <a:pt x="1491500" y="2109497"/>
                  <a:pt x="1172444" y="2125162"/>
                  <a:pt x="1033015" y="2117190"/>
                </a:cubicBezTo>
                <a:cubicBezTo>
                  <a:pt x="893586" y="2109218"/>
                  <a:pt x="683324" y="2142413"/>
                  <a:pt x="484884" y="2117190"/>
                </a:cubicBezTo>
                <a:cubicBezTo>
                  <a:pt x="286444" y="2091967"/>
                  <a:pt x="118196" y="2114836"/>
                  <a:pt x="0" y="2117190"/>
                </a:cubicBezTo>
                <a:cubicBezTo>
                  <a:pt x="24539" y="1874062"/>
                  <a:pt x="10085" y="1832634"/>
                  <a:pt x="0" y="1587893"/>
                </a:cubicBezTo>
                <a:cubicBezTo>
                  <a:pt x="-10085" y="1343152"/>
                  <a:pt x="7163" y="1312135"/>
                  <a:pt x="0" y="1058595"/>
                </a:cubicBezTo>
                <a:cubicBezTo>
                  <a:pt x="-7163" y="805055"/>
                  <a:pt x="-21040" y="769195"/>
                  <a:pt x="0" y="508126"/>
                </a:cubicBezTo>
                <a:cubicBezTo>
                  <a:pt x="21040" y="247057"/>
                  <a:pt x="3416" y="142961"/>
                  <a:pt x="0" y="0"/>
                </a:cubicBezTo>
                <a:close/>
              </a:path>
              <a:path w="2108193" h="2117190" stroke="0" extrusionOk="0">
                <a:moveTo>
                  <a:pt x="0" y="0"/>
                </a:moveTo>
                <a:cubicBezTo>
                  <a:pt x="231107" y="-4575"/>
                  <a:pt x="290360" y="4930"/>
                  <a:pt x="463802" y="0"/>
                </a:cubicBezTo>
                <a:cubicBezTo>
                  <a:pt x="637244" y="-4930"/>
                  <a:pt x="912602" y="-13302"/>
                  <a:pt x="1033015" y="0"/>
                </a:cubicBezTo>
                <a:cubicBezTo>
                  <a:pt x="1153428" y="13302"/>
                  <a:pt x="1332273" y="-16501"/>
                  <a:pt x="1517899" y="0"/>
                </a:cubicBezTo>
                <a:cubicBezTo>
                  <a:pt x="1703525" y="16501"/>
                  <a:pt x="1891339" y="-5324"/>
                  <a:pt x="2108193" y="0"/>
                </a:cubicBezTo>
                <a:cubicBezTo>
                  <a:pt x="2122978" y="117473"/>
                  <a:pt x="2126227" y="338522"/>
                  <a:pt x="2108193" y="465782"/>
                </a:cubicBezTo>
                <a:cubicBezTo>
                  <a:pt x="2090159" y="593042"/>
                  <a:pt x="2130865" y="742940"/>
                  <a:pt x="2108193" y="931564"/>
                </a:cubicBezTo>
                <a:cubicBezTo>
                  <a:pt x="2085521" y="1120188"/>
                  <a:pt x="2118476" y="1234000"/>
                  <a:pt x="2108193" y="1397345"/>
                </a:cubicBezTo>
                <a:cubicBezTo>
                  <a:pt x="2097910" y="1560690"/>
                  <a:pt x="2082955" y="1962057"/>
                  <a:pt x="2108193" y="2117190"/>
                </a:cubicBezTo>
                <a:cubicBezTo>
                  <a:pt x="1994609" y="2099995"/>
                  <a:pt x="1690875" y="2096609"/>
                  <a:pt x="1560063" y="2117190"/>
                </a:cubicBezTo>
                <a:cubicBezTo>
                  <a:pt x="1429251" y="2137772"/>
                  <a:pt x="1309600" y="2096459"/>
                  <a:pt x="1075178" y="2117190"/>
                </a:cubicBezTo>
                <a:cubicBezTo>
                  <a:pt x="840757" y="2137921"/>
                  <a:pt x="834995" y="2098029"/>
                  <a:pt x="611376" y="2117190"/>
                </a:cubicBezTo>
                <a:cubicBezTo>
                  <a:pt x="387757" y="2136351"/>
                  <a:pt x="185516" y="2088794"/>
                  <a:pt x="0" y="2117190"/>
                </a:cubicBezTo>
                <a:cubicBezTo>
                  <a:pt x="13629" y="1896839"/>
                  <a:pt x="9733" y="1879500"/>
                  <a:pt x="0" y="1651408"/>
                </a:cubicBezTo>
                <a:cubicBezTo>
                  <a:pt x="-9733" y="1423316"/>
                  <a:pt x="-26992" y="1251672"/>
                  <a:pt x="0" y="1100939"/>
                </a:cubicBezTo>
                <a:cubicBezTo>
                  <a:pt x="26992" y="950206"/>
                  <a:pt x="-470" y="660644"/>
                  <a:pt x="0" y="529298"/>
                </a:cubicBezTo>
                <a:cubicBezTo>
                  <a:pt x="470" y="397952"/>
                  <a:pt x="-21832" y="17753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52791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8C233-7FD6-4F4F-A4F0-54DB604755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119"/>
          <a:stretch/>
        </p:blipFill>
        <p:spPr>
          <a:xfrm>
            <a:off x="7222378" y="2280651"/>
            <a:ext cx="2110372" cy="2141907"/>
          </a:xfrm>
          <a:custGeom>
            <a:avLst/>
            <a:gdLst>
              <a:gd name="connsiteX0" fmla="*/ 0 w 2110372"/>
              <a:gd name="connsiteY0" fmla="*/ 0 h 2141907"/>
              <a:gd name="connsiteX1" fmla="*/ 464282 w 2110372"/>
              <a:gd name="connsiteY1" fmla="*/ 0 h 2141907"/>
              <a:gd name="connsiteX2" fmla="*/ 928564 w 2110372"/>
              <a:gd name="connsiteY2" fmla="*/ 0 h 2141907"/>
              <a:gd name="connsiteX3" fmla="*/ 1413949 w 2110372"/>
              <a:gd name="connsiteY3" fmla="*/ 0 h 2141907"/>
              <a:gd name="connsiteX4" fmla="*/ 2110372 w 2110372"/>
              <a:gd name="connsiteY4" fmla="*/ 0 h 2141907"/>
              <a:gd name="connsiteX5" fmla="*/ 2110372 w 2110372"/>
              <a:gd name="connsiteY5" fmla="*/ 578315 h 2141907"/>
              <a:gd name="connsiteX6" fmla="*/ 2110372 w 2110372"/>
              <a:gd name="connsiteY6" fmla="*/ 1135211 h 2141907"/>
              <a:gd name="connsiteX7" fmla="*/ 2110372 w 2110372"/>
              <a:gd name="connsiteY7" fmla="*/ 1670687 h 2141907"/>
              <a:gd name="connsiteX8" fmla="*/ 2110372 w 2110372"/>
              <a:gd name="connsiteY8" fmla="*/ 2141907 h 2141907"/>
              <a:gd name="connsiteX9" fmla="*/ 1582779 w 2110372"/>
              <a:gd name="connsiteY9" fmla="*/ 2141907 h 2141907"/>
              <a:gd name="connsiteX10" fmla="*/ 1034082 w 2110372"/>
              <a:gd name="connsiteY10" fmla="*/ 2141907 h 2141907"/>
              <a:gd name="connsiteX11" fmla="*/ 569800 w 2110372"/>
              <a:gd name="connsiteY11" fmla="*/ 2141907 h 2141907"/>
              <a:gd name="connsiteX12" fmla="*/ 0 w 2110372"/>
              <a:gd name="connsiteY12" fmla="*/ 2141907 h 2141907"/>
              <a:gd name="connsiteX13" fmla="*/ 0 w 2110372"/>
              <a:gd name="connsiteY13" fmla="*/ 1670687 h 2141907"/>
              <a:gd name="connsiteX14" fmla="*/ 0 w 2110372"/>
              <a:gd name="connsiteY14" fmla="*/ 1178049 h 2141907"/>
              <a:gd name="connsiteX15" fmla="*/ 0 w 2110372"/>
              <a:gd name="connsiteY15" fmla="*/ 685410 h 2141907"/>
              <a:gd name="connsiteX16" fmla="*/ 0 w 2110372"/>
              <a:gd name="connsiteY16" fmla="*/ 0 h 214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0372" h="2141907" fill="none" extrusionOk="0">
                <a:moveTo>
                  <a:pt x="0" y="0"/>
                </a:moveTo>
                <a:cubicBezTo>
                  <a:pt x="188294" y="12307"/>
                  <a:pt x="351085" y="15199"/>
                  <a:pt x="464282" y="0"/>
                </a:cubicBezTo>
                <a:cubicBezTo>
                  <a:pt x="577479" y="-15199"/>
                  <a:pt x="698022" y="3126"/>
                  <a:pt x="928564" y="0"/>
                </a:cubicBezTo>
                <a:cubicBezTo>
                  <a:pt x="1159106" y="-3126"/>
                  <a:pt x="1274072" y="-22171"/>
                  <a:pt x="1413949" y="0"/>
                </a:cubicBezTo>
                <a:cubicBezTo>
                  <a:pt x="1553826" y="22171"/>
                  <a:pt x="1845739" y="-14748"/>
                  <a:pt x="2110372" y="0"/>
                </a:cubicBezTo>
                <a:cubicBezTo>
                  <a:pt x="2099902" y="202149"/>
                  <a:pt x="2120994" y="396040"/>
                  <a:pt x="2110372" y="578315"/>
                </a:cubicBezTo>
                <a:cubicBezTo>
                  <a:pt x="2099750" y="760590"/>
                  <a:pt x="2101292" y="869443"/>
                  <a:pt x="2110372" y="1135211"/>
                </a:cubicBezTo>
                <a:cubicBezTo>
                  <a:pt x="2119452" y="1400979"/>
                  <a:pt x="2125396" y="1450857"/>
                  <a:pt x="2110372" y="1670687"/>
                </a:cubicBezTo>
                <a:cubicBezTo>
                  <a:pt x="2095348" y="1890517"/>
                  <a:pt x="2088590" y="1964833"/>
                  <a:pt x="2110372" y="2141907"/>
                </a:cubicBezTo>
                <a:cubicBezTo>
                  <a:pt x="1859446" y="2144775"/>
                  <a:pt x="1697870" y="2156046"/>
                  <a:pt x="1582779" y="2141907"/>
                </a:cubicBezTo>
                <a:cubicBezTo>
                  <a:pt x="1467688" y="2127768"/>
                  <a:pt x="1278757" y="2138131"/>
                  <a:pt x="1034082" y="2141907"/>
                </a:cubicBezTo>
                <a:cubicBezTo>
                  <a:pt x="789407" y="2145683"/>
                  <a:pt x="788204" y="2129677"/>
                  <a:pt x="569800" y="2141907"/>
                </a:cubicBezTo>
                <a:cubicBezTo>
                  <a:pt x="351396" y="2154137"/>
                  <a:pt x="152842" y="2144033"/>
                  <a:pt x="0" y="2141907"/>
                </a:cubicBezTo>
                <a:cubicBezTo>
                  <a:pt x="648" y="1952593"/>
                  <a:pt x="15035" y="1882502"/>
                  <a:pt x="0" y="1670687"/>
                </a:cubicBezTo>
                <a:cubicBezTo>
                  <a:pt x="-15035" y="1458872"/>
                  <a:pt x="824" y="1327393"/>
                  <a:pt x="0" y="1178049"/>
                </a:cubicBezTo>
                <a:cubicBezTo>
                  <a:pt x="-824" y="1028705"/>
                  <a:pt x="-7005" y="913725"/>
                  <a:pt x="0" y="685410"/>
                </a:cubicBezTo>
                <a:cubicBezTo>
                  <a:pt x="7005" y="457095"/>
                  <a:pt x="4922" y="287595"/>
                  <a:pt x="0" y="0"/>
                </a:cubicBezTo>
                <a:close/>
              </a:path>
              <a:path w="2110372" h="2141907" stroke="0" extrusionOk="0">
                <a:moveTo>
                  <a:pt x="0" y="0"/>
                </a:moveTo>
                <a:cubicBezTo>
                  <a:pt x="208463" y="-26791"/>
                  <a:pt x="394086" y="-455"/>
                  <a:pt x="548697" y="0"/>
                </a:cubicBezTo>
                <a:cubicBezTo>
                  <a:pt x="703308" y="455"/>
                  <a:pt x="820112" y="19730"/>
                  <a:pt x="1055186" y="0"/>
                </a:cubicBezTo>
                <a:cubicBezTo>
                  <a:pt x="1290260" y="-19730"/>
                  <a:pt x="1306645" y="-1720"/>
                  <a:pt x="1540572" y="0"/>
                </a:cubicBezTo>
                <a:cubicBezTo>
                  <a:pt x="1774499" y="1720"/>
                  <a:pt x="1926419" y="23444"/>
                  <a:pt x="2110372" y="0"/>
                </a:cubicBezTo>
                <a:cubicBezTo>
                  <a:pt x="2092118" y="116456"/>
                  <a:pt x="2082698" y="435744"/>
                  <a:pt x="2110372" y="556896"/>
                </a:cubicBezTo>
                <a:cubicBezTo>
                  <a:pt x="2138046" y="678048"/>
                  <a:pt x="2104029" y="823695"/>
                  <a:pt x="2110372" y="1049534"/>
                </a:cubicBezTo>
                <a:cubicBezTo>
                  <a:pt x="2116715" y="1275373"/>
                  <a:pt x="2126486" y="1346753"/>
                  <a:pt x="2110372" y="1606430"/>
                </a:cubicBezTo>
                <a:cubicBezTo>
                  <a:pt x="2094258" y="1866107"/>
                  <a:pt x="2126832" y="2024500"/>
                  <a:pt x="2110372" y="2141907"/>
                </a:cubicBezTo>
                <a:cubicBezTo>
                  <a:pt x="1872468" y="2161288"/>
                  <a:pt x="1668847" y="2118099"/>
                  <a:pt x="1540572" y="2141907"/>
                </a:cubicBezTo>
                <a:cubicBezTo>
                  <a:pt x="1412297" y="2165715"/>
                  <a:pt x="1132549" y="2161503"/>
                  <a:pt x="970771" y="2141907"/>
                </a:cubicBezTo>
                <a:cubicBezTo>
                  <a:pt x="808993" y="2122311"/>
                  <a:pt x="615445" y="2130205"/>
                  <a:pt x="485386" y="2141907"/>
                </a:cubicBezTo>
                <a:cubicBezTo>
                  <a:pt x="355328" y="2153609"/>
                  <a:pt x="121851" y="2139873"/>
                  <a:pt x="0" y="2141907"/>
                </a:cubicBezTo>
                <a:cubicBezTo>
                  <a:pt x="-10335" y="2018198"/>
                  <a:pt x="21682" y="1831713"/>
                  <a:pt x="0" y="1585011"/>
                </a:cubicBezTo>
                <a:cubicBezTo>
                  <a:pt x="-21682" y="1338309"/>
                  <a:pt x="-12983" y="1265655"/>
                  <a:pt x="0" y="1028115"/>
                </a:cubicBezTo>
                <a:cubicBezTo>
                  <a:pt x="12983" y="790575"/>
                  <a:pt x="-9590" y="748094"/>
                  <a:pt x="0" y="492639"/>
                </a:cubicBezTo>
                <a:cubicBezTo>
                  <a:pt x="9590" y="237184"/>
                  <a:pt x="6476" y="16986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4847419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CB652-07FA-48A4-A69F-08B06F5F11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2266" y="2280651"/>
            <a:ext cx="2107468" cy="2160000"/>
          </a:xfrm>
          <a:custGeom>
            <a:avLst/>
            <a:gdLst>
              <a:gd name="connsiteX0" fmla="*/ 0 w 2107468"/>
              <a:gd name="connsiteY0" fmla="*/ 0 h 2160000"/>
              <a:gd name="connsiteX1" fmla="*/ 463643 w 2107468"/>
              <a:gd name="connsiteY1" fmla="*/ 0 h 2160000"/>
              <a:gd name="connsiteX2" fmla="*/ 927286 w 2107468"/>
              <a:gd name="connsiteY2" fmla="*/ 0 h 2160000"/>
              <a:gd name="connsiteX3" fmla="*/ 1475228 w 2107468"/>
              <a:gd name="connsiteY3" fmla="*/ 0 h 2160000"/>
              <a:gd name="connsiteX4" fmla="*/ 2107468 w 2107468"/>
              <a:gd name="connsiteY4" fmla="*/ 0 h 2160000"/>
              <a:gd name="connsiteX5" fmla="*/ 2107468 w 2107468"/>
              <a:gd name="connsiteY5" fmla="*/ 540000 h 2160000"/>
              <a:gd name="connsiteX6" fmla="*/ 2107468 w 2107468"/>
              <a:gd name="connsiteY6" fmla="*/ 1036800 h 2160000"/>
              <a:gd name="connsiteX7" fmla="*/ 2107468 w 2107468"/>
              <a:gd name="connsiteY7" fmla="*/ 1620000 h 2160000"/>
              <a:gd name="connsiteX8" fmla="*/ 2107468 w 2107468"/>
              <a:gd name="connsiteY8" fmla="*/ 2160000 h 2160000"/>
              <a:gd name="connsiteX9" fmla="*/ 1559526 w 2107468"/>
              <a:gd name="connsiteY9" fmla="*/ 2160000 h 2160000"/>
              <a:gd name="connsiteX10" fmla="*/ 1095883 w 2107468"/>
              <a:gd name="connsiteY10" fmla="*/ 2160000 h 2160000"/>
              <a:gd name="connsiteX11" fmla="*/ 569016 w 2107468"/>
              <a:gd name="connsiteY11" fmla="*/ 2160000 h 2160000"/>
              <a:gd name="connsiteX12" fmla="*/ 0 w 2107468"/>
              <a:gd name="connsiteY12" fmla="*/ 2160000 h 2160000"/>
              <a:gd name="connsiteX13" fmla="*/ 0 w 2107468"/>
              <a:gd name="connsiteY13" fmla="*/ 1684800 h 2160000"/>
              <a:gd name="connsiteX14" fmla="*/ 0 w 2107468"/>
              <a:gd name="connsiteY14" fmla="*/ 1166400 h 2160000"/>
              <a:gd name="connsiteX15" fmla="*/ 0 w 2107468"/>
              <a:gd name="connsiteY15" fmla="*/ 583200 h 2160000"/>
              <a:gd name="connsiteX16" fmla="*/ 0 w 2107468"/>
              <a:gd name="connsiteY16" fmla="*/ 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07468" h="2160000" fill="none" extrusionOk="0">
                <a:moveTo>
                  <a:pt x="0" y="0"/>
                </a:moveTo>
                <a:cubicBezTo>
                  <a:pt x="216879" y="-16174"/>
                  <a:pt x="233658" y="-18221"/>
                  <a:pt x="463643" y="0"/>
                </a:cubicBezTo>
                <a:cubicBezTo>
                  <a:pt x="693628" y="18221"/>
                  <a:pt x="804214" y="-9397"/>
                  <a:pt x="927286" y="0"/>
                </a:cubicBezTo>
                <a:cubicBezTo>
                  <a:pt x="1050358" y="9397"/>
                  <a:pt x="1319868" y="17653"/>
                  <a:pt x="1475228" y="0"/>
                </a:cubicBezTo>
                <a:cubicBezTo>
                  <a:pt x="1630588" y="-17653"/>
                  <a:pt x="1965999" y="5073"/>
                  <a:pt x="2107468" y="0"/>
                </a:cubicBezTo>
                <a:cubicBezTo>
                  <a:pt x="2090541" y="141327"/>
                  <a:pt x="2104436" y="326073"/>
                  <a:pt x="2107468" y="540000"/>
                </a:cubicBezTo>
                <a:cubicBezTo>
                  <a:pt x="2110500" y="753927"/>
                  <a:pt x="2131153" y="885959"/>
                  <a:pt x="2107468" y="1036800"/>
                </a:cubicBezTo>
                <a:cubicBezTo>
                  <a:pt x="2083783" y="1187641"/>
                  <a:pt x="2102402" y="1453452"/>
                  <a:pt x="2107468" y="1620000"/>
                </a:cubicBezTo>
                <a:cubicBezTo>
                  <a:pt x="2112534" y="1786548"/>
                  <a:pt x="2115495" y="1939750"/>
                  <a:pt x="2107468" y="2160000"/>
                </a:cubicBezTo>
                <a:cubicBezTo>
                  <a:pt x="1870196" y="2175587"/>
                  <a:pt x="1756455" y="2186860"/>
                  <a:pt x="1559526" y="2160000"/>
                </a:cubicBezTo>
                <a:cubicBezTo>
                  <a:pt x="1362597" y="2133140"/>
                  <a:pt x="1286019" y="2173501"/>
                  <a:pt x="1095883" y="2160000"/>
                </a:cubicBezTo>
                <a:cubicBezTo>
                  <a:pt x="905747" y="2146499"/>
                  <a:pt x="805849" y="2157672"/>
                  <a:pt x="569016" y="2160000"/>
                </a:cubicBezTo>
                <a:cubicBezTo>
                  <a:pt x="332183" y="2162328"/>
                  <a:pt x="153056" y="2173251"/>
                  <a:pt x="0" y="2160000"/>
                </a:cubicBezTo>
                <a:cubicBezTo>
                  <a:pt x="-15001" y="2025678"/>
                  <a:pt x="9536" y="1799358"/>
                  <a:pt x="0" y="1684800"/>
                </a:cubicBezTo>
                <a:cubicBezTo>
                  <a:pt x="-9536" y="1570242"/>
                  <a:pt x="21322" y="1282289"/>
                  <a:pt x="0" y="1166400"/>
                </a:cubicBezTo>
                <a:cubicBezTo>
                  <a:pt x="-21322" y="1050511"/>
                  <a:pt x="20401" y="764027"/>
                  <a:pt x="0" y="583200"/>
                </a:cubicBezTo>
                <a:cubicBezTo>
                  <a:pt x="-20401" y="402373"/>
                  <a:pt x="23479" y="248444"/>
                  <a:pt x="0" y="0"/>
                </a:cubicBezTo>
                <a:close/>
              </a:path>
              <a:path w="2107468" h="2160000" stroke="0" extrusionOk="0">
                <a:moveTo>
                  <a:pt x="0" y="0"/>
                </a:moveTo>
                <a:cubicBezTo>
                  <a:pt x="160617" y="6116"/>
                  <a:pt x="422921" y="16147"/>
                  <a:pt x="547942" y="0"/>
                </a:cubicBezTo>
                <a:cubicBezTo>
                  <a:pt x="672963" y="-16147"/>
                  <a:pt x="914132" y="-13658"/>
                  <a:pt x="1032659" y="0"/>
                </a:cubicBezTo>
                <a:cubicBezTo>
                  <a:pt x="1151186" y="13658"/>
                  <a:pt x="1315293" y="4206"/>
                  <a:pt x="1496302" y="0"/>
                </a:cubicBezTo>
                <a:cubicBezTo>
                  <a:pt x="1677311" y="-4206"/>
                  <a:pt x="1963148" y="10093"/>
                  <a:pt x="2107468" y="0"/>
                </a:cubicBezTo>
                <a:cubicBezTo>
                  <a:pt x="2098799" y="197768"/>
                  <a:pt x="2083293" y="295728"/>
                  <a:pt x="2107468" y="518400"/>
                </a:cubicBezTo>
                <a:cubicBezTo>
                  <a:pt x="2131643" y="741072"/>
                  <a:pt x="2085324" y="839426"/>
                  <a:pt x="2107468" y="1080000"/>
                </a:cubicBezTo>
                <a:cubicBezTo>
                  <a:pt x="2129612" y="1320574"/>
                  <a:pt x="2126155" y="1468723"/>
                  <a:pt x="2107468" y="1641600"/>
                </a:cubicBezTo>
                <a:cubicBezTo>
                  <a:pt x="2088781" y="1814477"/>
                  <a:pt x="2098860" y="2054554"/>
                  <a:pt x="2107468" y="2160000"/>
                </a:cubicBezTo>
                <a:cubicBezTo>
                  <a:pt x="1959791" y="2150677"/>
                  <a:pt x="1870048" y="2171123"/>
                  <a:pt x="1643825" y="2160000"/>
                </a:cubicBezTo>
                <a:cubicBezTo>
                  <a:pt x="1417602" y="2148877"/>
                  <a:pt x="1231494" y="2134966"/>
                  <a:pt x="1095883" y="2160000"/>
                </a:cubicBezTo>
                <a:cubicBezTo>
                  <a:pt x="960272" y="2185034"/>
                  <a:pt x="736030" y="2161340"/>
                  <a:pt x="547942" y="2160000"/>
                </a:cubicBezTo>
                <a:cubicBezTo>
                  <a:pt x="359854" y="2158660"/>
                  <a:pt x="218260" y="2185405"/>
                  <a:pt x="0" y="2160000"/>
                </a:cubicBezTo>
                <a:cubicBezTo>
                  <a:pt x="7851" y="1927572"/>
                  <a:pt x="-8381" y="1858499"/>
                  <a:pt x="0" y="1663200"/>
                </a:cubicBezTo>
                <a:cubicBezTo>
                  <a:pt x="8381" y="1467901"/>
                  <a:pt x="-20334" y="1338929"/>
                  <a:pt x="0" y="1166400"/>
                </a:cubicBezTo>
                <a:cubicBezTo>
                  <a:pt x="20334" y="993871"/>
                  <a:pt x="3086" y="774820"/>
                  <a:pt x="0" y="604800"/>
                </a:cubicBezTo>
                <a:cubicBezTo>
                  <a:pt x="-3086" y="434780"/>
                  <a:pt x="7889" y="17891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9768028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90D605-D2AA-4E7C-B817-A22597F604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6306" y="2292795"/>
            <a:ext cx="2188883" cy="2135712"/>
          </a:xfrm>
          <a:custGeom>
            <a:avLst/>
            <a:gdLst>
              <a:gd name="connsiteX0" fmla="*/ 0 w 2188883"/>
              <a:gd name="connsiteY0" fmla="*/ 0 h 2135712"/>
              <a:gd name="connsiteX1" fmla="*/ 569110 w 2188883"/>
              <a:gd name="connsiteY1" fmla="*/ 0 h 2135712"/>
              <a:gd name="connsiteX2" fmla="*/ 1116330 w 2188883"/>
              <a:gd name="connsiteY2" fmla="*/ 0 h 2135712"/>
              <a:gd name="connsiteX3" fmla="*/ 1685440 w 2188883"/>
              <a:gd name="connsiteY3" fmla="*/ 0 h 2135712"/>
              <a:gd name="connsiteX4" fmla="*/ 2188883 w 2188883"/>
              <a:gd name="connsiteY4" fmla="*/ 0 h 2135712"/>
              <a:gd name="connsiteX5" fmla="*/ 2188883 w 2188883"/>
              <a:gd name="connsiteY5" fmla="*/ 533928 h 2135712"/>
              <a:gd name="connsiteX6" fmla="*/ 2188883 w 2188883"/>
              <a:gd name="connsiteY6" fmla="*/ 1003785 h 2135712"/>
              <a:gd name="connsiteX7" fmla="*/ 2188883 w 2188883"/>
              <a:gd name="connsiteY7" fmla="*/ 1537713 h 2135712"/>
              <a:gd name="connsiteX8" fmla="*/ 2188883 w 2188883"/>
              <a:gd name="connsiteY8" fmla="*/ 2135712 h 2135712"/>
              <a:gd name="connsiteX9" fmla="*/ 1619773 w 2188883"/>
              <a:gd name="connsiteY9" fmla="*/ 2135712 h 2135712"/>
              <a:gd name="connsiteX10" fmla="*/ 1028775 w 2188883"/>
              <a:gd name="connsiteY10" fmla="*/ 2135712 h 2135712"/>
              <a:gd name="connsiteX11" fmla="*/ 0 w 2188883"/>
              <a:gd name="connsiteY11" fmla="*/ 2135712 h 2135712"/>
              <a:gd name="connsiteX12" fmla="*/ 0 w 2188883"/>
              <a:gd name="connsiteY12" fmla="*/ 1580427 h 2135712"/>
              <a:gd name="connsiteX13" fmla="*/ 0 w 2188883"/>
              <a:gd name="connsiteY13" fmla="*/ 1110570 h 2135712"/>
              <a:gd name="connsiteX14" fmla="*/ 0 w 2188883"/>
              <a:gd name="connsiteY14" fmla="*/ 619356 h 2135712"/>
              <a:gd name="connsiteX15" fmla="*/ 0 w 2188883"/>
              <a:gd name="connsiteY15" fmla="*/ 0 h 213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88883" h="2135712" fill="none" extrusionOk="0">
                <a:moveTo>
                  <a:pt x="0" y="0"/>
                </a:moveTo>
                <a:cubicBezTo>
                  <a:pt x="249611" y="-13519"/>
                  <a:pt x="343378" y="-18103"/>
                  <a:pt x="569110" y="0"/>
                </a:cubicBezTo>
                <a:cubicBezTo>
                  <a:pt x="794842" y="18103"/>
                  <a:pt x="899175" y="-9861"/>
                  <a:pt x="1116330" y="0"/>
                </a:cubicBezTo>
                <a:cubicBezTo>
                  <a:pt x="1333485" y="9861"/>
                  <a:pt x="1503015" y="22384"/>
                  <a:pt x="1685440" y="0"/>
                </a:cubicBezTo>
                <a:cubicBezTo>
                  <a:pt x="1867865" y="-22384"/>
                  <a:pt x="2005463" y="12925"/>
                  <a:pt x="2188883" y="0"/>
                </a:cubicBezTo>
                <a:cubicBezTo>
                  <a:pt x="2193770" y="211699"/>
                  <a:pt x="2174237" y="346494"/>
                  <a:pt x="2188883" y="533928"/>
                </a:cubicBezTo>
                <a:cubicBezTo>
                  <a:pt x="2203529" y="721362"/>
                  <a:pt x="2203458" y="852094"/>
                  <a:pt x="2188883" y="1003785"/>
                </a:cubicBezTo>
                <a:cubicBezTo>
                  <a:pt x="2174308" y="1155476"/>
                  <a:pt x="2205630" y="1360944"/>
                  <a:pt x="2188883" y="1537713"/>
                </a:cubicBezTo>
                <a:cubicBezTo>
                  <a:pt x="2172136" y="1714482"/>
                  <a:pt x="2177612" y="1923644"/>
                  <a:pt x="2188883" y="2135712"/>
                </a:cubicBezTo>
                <a:cubicBezTo>
                  <a:pt x="2016956" y="2108921"/>
                  <a:pt x="1759569" y="2122595"/>
                  <a:pt x="1619773" y="2135712"/>
                </a:cubicBezTo>
                <a:cubicBezTo>
                  <a:pt x="1479977" y="2148830"/>
                  <a:pt x="1308009" y="2162964"/>
                  <a:pt x="1028775" y="2135712"/>
                </a:cubicBezTo>
                <a:cubicBezTo>
                  <a:pt x="749541" y="2108460"/>
                  <a:pt x="385544" y="2158643"/>
                  <a:pt x="0" y="2135712"/>
                </a:cubicBezTo>
                <a:cubicBezTo>
                  <a:pt x="-6038" y="1960359"/>
                  <a:pt x="-8991" y="1724548"/>
                  <a:pt x="0" y="1580427"/>
                </a:cubicBezTo>
                <a:cubicBezTo>
                  <a:pt x="8991" y="1436306"/>
                  <a:pt x="10896" y="1299898"/>
                  <a:pt x="0" y="1110570"/>
                </a:cubicBezTo>
                <a:cubicBezTo>
                  <a:pt x="-10896" y="921242"/>
                  <a:pt x="-19159" y="735152"/>
                  <a:pt x="0" y="619356"/>
                </a:cubicBezTo>
                <a:cubicBezTo>
                  <a:pt x="19159" y="503560"/>
                  <a:pt x="-27131" y="246169"/>
                  <a:pt x="0" y="0"/>
                </a:cubicBezTo>
                <a:close/>
              </a:path>
              <a:path w="2188883" h="2135712" stroke="0" extrusionOk="0">
                <a:moveTo>
                  <a:pt x="0" y="0"/>
                </a:moveTo>
                <a:cubicBezTo>
                  <a:pt x="185007" y="-19325"/>
                  <a:pt x="298984" y="13337"/>
                  <a:pt x="503443" y="0"/>
                </a:cubicBezTo>
                <a:cubicBezTo>
                  <a:pt x="707902" y="-13337"/>
                  <a:pt x="891516" y="-13074"/>
                  <a:pt x="1006886" y="0"/>
                </a:cubicBezTo>
                <a:cubicBezTo>
                  <a:pt x="1122256" y="13074"/>
                  <a:pt x="1290897" y="7579"/>
                  <a:pt x="1554107" y="0"/>
                </a:cubicBezTo>
                <a:cubicBezTo>
                  <a:pt x="1817317" y="-7579"/>
                  <a:pt x="1943990" y="-15609"/>
                  <a:pt x="2188883" y="0"/>
                </a:cubicBezTo>
                <a:cubicBezTo>
                  <a:pt x="2194820" y="152018"/>
                  <a:pt x="2206834" y="384311"/>
                  <a:pt x="2188883" y="576642"/>
                </a:cubicBezTo>
                <a:cubicBezTo>
                  <a:pt x="2170932" y="768973"/>
                  <a:pt x="2180456" y="921996"/>
                  <a:pt x="2188883" y="1046499"/>
                </a:cubicBezTo>
                <a:cubicBezTo>
                  <a:pt x="2197310" y="1171002"/>
                  <a:pt x="2203529" y="1300440"/>
                  <a:pt x="2188883" y="1516356"/>
                </a:cubicBezTo>
                <a:cubicBezTo>
                  <a:pt x="2174237" y="1732272"/>
                  <a:pt x="2205397" y="1887534"/>
                  <a:pt x="2188883" y="2135712"/>
                </a:cubicBezTo>
                <a:cubicBezTo>
                  <a:pt x="2006263" y="2134421"/>
                  <a:pt x="1814549" y="2128529"/>
                  <a:pt x="1685440" y="2135712"/>
                </a:cubicBezTo>
                <a:cubicBezTo>
                  <a:pt x="1556331" y="2142895"/>
                  <a:pt x="1379240" y="2156620"/>
                  <a:pt x="1203886" y="2135712"/>
                </a:cubicBezTo>
                <a:cubicBezTo>
                  <a:pt x="1028532" y="2114804"/>
                  <a:pt x="893859" y="2152899"/>
                  <a:pt x="700443" y="2135712"/>
                </a:cubicBezTo>
                <a:cubicBezTo>
                  <a:pt x="507027" y="2118525"/>
                  <a:pt x="294676" y="2158254"/>
                  <a:pt x="0" y="2135712"/>
                </a:cubicBezTo>
                <a:cubicBezTo>
                  <a:pt x="-22186" y="1938802"/>
                  <a:pt x="-25199" y="1844076"/>
                  <a:pt x="0" y="1623141"/>
                </a:cubicBezTo>
                <a:cubicBezTo>
                  <a:pt x="25199" y="1402206"/>
                  <a:pt x="16364" y="1335184"/>
                  <a:pt x="0" y="1131927"/>
                </a:cubicBezTo>
                <a:cubicBezTo>
                  <a:pt x="-16364" y="928670"/>
                  <a:pt x="-5646" y="729292"/>
                  <a:pt x="0" y="597999"/>
                </a:cubicBezTo>
                <a:cubicBezTo>
                  <a:pt x="5646" y="466706"/>
                  <a:pt x="8679" y="20046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5563389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7E20FE-8E32-4CBD-9386-A260A3E0C4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60" y="2245430"/>
            <a:ext cx="2107467" cy="2152411"/>
          </a:xfrm>
          <a:custGeom>
            <a:avLst/>
            <a:gdLst>
              <a:gd name="connsiteX0" fmla="*/ 0 w 2107467"/>
              <a:gd name="connsiteY0" fmla="*/ 0 h 2152411"/>
              <a:gd name="connsiteX1" fmla="*/ 526867 w 2107467"/>
              <a:gd name="connsiteY1" fmla="*/ 0 h 2152411"/>
              <a:gd name="connsiteX2" fmla="*/ 990509 w 2107467"/>
              <a:gd name="connsiteY2" fmla="*/ 0 h 2152411"/>
              <a:gd name="connsiteX3" fmla="*/ 1496302 w 2107467"/>
              <a:gd name="connsiteY3" fmla="*/ 0 h 2152411"/>
              <a:gd name="connsiteX4" fmla="*/ 2107467 w 2107467"/>
              <a:gd name="connsiteY4" fmla="*/ 0 h 2152411"/>
              <a:gd name="connsiteX5" fmla="*/ 2107467 w 2107467"/>
              <a:gd name="connsiteY5" fmla="*/ 581151 h 2152411"/>
              <a:gd name="connsiteX6" fmla="*/ 2107467 w 2107467"/>
              <a:gd name="connsiteY6" fmla="*/ 1076206 h 2152411"/>
              <a:gd name="connsiteX7" fmla="*/ 2107467 w 2107467"/>
              <a:gd name="connsiteY7" fmla="*/ 1614308 h 2152411"/>
              <a:gd name="connsiteX8" fmla="*/ 2107467 w 2107467"/>
              <a:gd name="connsiteY8" fmla="*/ 2152411 h 2152411"/>
              <a:gd name="connsiteX9" fmla="*/ 1580600 w 2107467"/>
              <a:gd name="connsiteY9" fmla="*/ 2152411 h 2152411"/>
              <a:gd name="connsiteX10" fmla="*/ 1074808 w 2107467"/>
              <a:gd name="connsiteY10" fmla="*/ 2152411 h 2152411"/>
              <a:gd name="connsiteX11" fmla="*/ 569016 w 2107467"/>
              <a:gd name="connsiteY11" fmla="*/ 2152411 h 2152411"/>
              <a:gd name="connsiteX12" fmla="*/ 0 w 2107467"/>
              <a:gd name="connsiteY12" fmla="*/ 2152411 h 2152411"/>
              <a:gd name="connsiteX13" fmla="*/ 0 w 2107467"/>
              <a:gd name="connsiteY13" fmla="*/ 1571260 h 2152411"/>
              <a:gd name="connsiteX14" fmla="*/ 0 w 2107467"/>
              <a:gd name="connsiteY14" fmla="*/ 1011633 h 2152411"/>
              <a:gd name="connsiteX15" fmla="*/ 0 w 2107467"/>
              <a:gd name="connsiteY15" fmla="*/ 473530 h 2152411"/>
              <a:gd name="connsiteX16" fmla="*/ 0 w 2107467"/>
              <a:gd name="connsiteY16" fmla="*/ 0 h 215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07467" h="2152411" fill="none" extrusionOk="0">
                <a:moveTo>
                  <a:pt x="0" y="0"/>
                </a:moveTo>
                <a:cubicBezTo>
                  <a:pt x="261044" y="15817"/>
                  <a:pt x="301604" y="17103"/>
                  <a:pt x="526867" y="0"/>
                </a:cubicBezTo>
                <a:cubicBezTo>
                  <a:pt x="752130" y="-17103"/>
                  <a:pt x="847703" y="7261"/>
                  <a:pt x="990509" y="0"/>
                </a:cubicBezTo>
                <a:cubicBezTo>
                  <a:pt x="1133315" y="-7261"/>
                  <a:pt x="1262948" y="-14880"/>
                  <a:pt x="1496302" y="0"/>
                </a:cubicBezTo>
                <a:cubicBezTo>
                  <a:pt x="1729656" y="14880"/>
                  <a:pt x="1865087" y="20810"/>
                  <a:pt x="2107467" y="0"/>
                </a:cubicBezTo>
                <a:cubicBezTo>
                  <a:pt x="2102507" y="212720"/>
                  <a:pt x="2104538" y="459333"/>
                  <a:pt x="2107467" y="581151"/>
                </a:cubicBezTo>
                <a:cubicBezTo>
                  <a:pt x="2110396" y="702969"/>
                  <a:pt x="2111689" y="836285"/>
                  <a:pt x="2107467" y="1076206"/>
                </a:cubicBezTo>
                <a:cubicBezTo>
                  <a:pt x="2103245" y="1316127"/>
                  <a:pt x="2121574" y="1453901"/>
                  <a:pt x="2107467" y="1614308"/>
                </a:cubicBezTo>
                <a:cubicBezTo>
                  <a:pt x="2093360" y="1774715"/>
                  <a:pt x="2125792" y="1973153"/>
                  <a:pt x="2107467" y="2152411"/>
                </a:cubicBezTo>
                <a:cubicBezTo>
                  <a:pt x="1926989" y="2168926"/>
                  <a:pt x="1755918" y="2152131"/>
                  <a:pt x="1580600" y="2152411"/>
                </a:cubicBezTo>
                <a:cubicBezTo>
                  <a:pt x="1405282" y="2152691"/>
                  <a:pt x="1323444" y="2166376"/>
                  <a:pt x="1074808" y="2152411"/>
                </a:cubicBezTo>
                <a:cubicBezTo>
                  <a:pt x="826172" y="2138446"/>
                  <a:pt x="673505" y="2162371"/>
                  <a:pt x="569016" y="2152411"/>
                </a:cubicBezTo>
                <a:cubicBezTo>
                  <a:pt x="464527" y="2142451"/>
                  <a:pt x="202590" y="2156271"/>
                  <a:pt x="0" y="2152411"/>
                </a:cubicBezTo>
                <a:cubicBezTo>
                  <a:pt x="3368" y="1936360"/>
                  <a:pt x="-23518" y="1736092"/>
                  <a:pt x="0" y="1571260"/>
                </a:cubicBezTo>
                <a:cubicBezTo>
                  <a:pt x="23518" y="1406428"/>
                  <a:pt x="-20569" y="1177794"/>
                  <a:pt x="0" y="1011633"/>
                </a:cubicBezTo>
                <a:cubicBezTo>
                  <a:pt x="20569" y="845472"/>
                  <a:pt x="4152" y="604737"/>
                  <a:pt x="0" y="473530"/>
                </a:cubicBezTo>
                <a:cubicBezTo>
                  <a:pt x="-4152" y="342323"/>
                  <a:pt x="-23146" y="131934"/>
                  <a:pt x="0" y="0"/>
                </a:cubicBezTo>
                <a:close/>
              </a:path>
              <a:path w="2107467" h="2152411" stroke="0" extrusionOk="0">
                <a:moveTo>
                  <a:pt x="0" y="0"/>
                </a:moveTo>
                <a:cubicBezTo>
                  <a:pt x="122074" y="-4101"/>
                  <a:pt x="234757" y="14906"/>
                  <a:pt x="463643" y="0"/>
                </a:cubicBezTo>
                <a:cubicBezTo>
                  <a:pt x="692529" y="-14906"/>
                  <a:pt x="796755" y="15095"/>
                  <a:pt x="948360" y="0"/>
                </a:cubicBezTo>
                <a:cubicBezTo>
                  <a:pt x="1099965" y="-15095"/>
                  <a:pt x="1217050" y="7136"/>
                  <a:pt x="1433078" y="0"/>
                </a:cubicBezTo>
                <a:cubicBezTo>
                  <a:pt x="1649106" y="-7136"/>
                  <a:pt x="1908680" y="4284"/>
                  <a:pt x="2107467" y="0"/>
                </a:cubicBezTo>
                <a:cubicBezTo>
                  <a:pt x="2091841" y="252531"/>
                  <a:pt x="2134439" y="321810"/>
                  <a:pt x="2107467" y="559627"/>
                </a:cubicBezTo>
                <a:cubicBezTo>
                  <a:pt x="2080495" y="797444"/>
                  <a:pt x="2082992" y="1022172"/>
                  <a:pt x="2107467" y="1140778"/>
                </a:cubicBezTo>
                <a:cubicBezTo>
                  <a:pt x="2131942" y="1259384"/>
                  <a:pt x="2118184" y="1405355"/>
                  <a:pt x="2107467" y="1657356"/>
                </a:cubicBezTo>
                <a:cubicBezTo>
                  <a:pt x="2096750" y="1909357"/>
                  <a:pt x="2111711" y="2043181"/>
                  <a:pt x="2107467" y="2152411"/>
                </a:cubicBezTo>
                <a:cubicBezTo>
                  <a:pt x="1934644" y="2154070"/>
                  <a:pt x="1730113" y="2132279"/>
                  <a:pt x="1601675" y="2152411"/>
                </a:cubicBezTo>
                <a:cubicBezTo>
                  <a:pt x="1473237" y="2172543"/>
                  <a:pt x="1211879" y="2172817"/>
                  <a:pt x="1032659" y="2152411"/>
                </a:cubicBezTo>
                <a:cubicBezTo>
                  <a:pt x="853439" y="2132005"/>
                  <a:pt x="751004" y="2176309"/>
                  <a:pt x="526867" y="2152411"/>
                </a:cubicBezTo>
                <a:cubicBezTo>
                  <a:pt x="302730" y="2128513"/>
                  <a:pt x="224323" y="2138020"/>
                  <a:pt x="0" y="2152411"/>
                </a:cubicBezTo>
                <a:cubicBezTo>
                  <a:pt x="-25366" y="2040255"/>
                  <a:pt x="19716" y="1875896"/>
                  <a:pt x="0" y="1635832"/>
                </a:cubicBezTo>
                <a:cubicBezTo>
                  <a:pt x="-19716" y="1395768"/>
                  <a:pt x="-11489" y="1343482"/>
                  <a:pt x="0" y="1076206"/>
                </a:cubicBezTo>
                <a:cubicBezTo>
                  <a:pt x="11489" y="808930"/>
                  <a:pt x="714" y="753724"/>
                  <a:pt x="0" y="581151"/>
                </a:cubicBezTo>
                <a:cubicBezTo>
                  <a:pt x="-714" y="408579"/>
                  <a:pt x="11519" y="14789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89854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D266AF-8069-405F-9A7C-75566E8EDCB6}"/>
              </a:ext>
            </a:extLst>
          </p:cNvPr>
          <p:cNvSpPr/>
          <p:nvPr/>
        </p:nvSpPr>
        <p:spPr>
          <a:xfrm>
            <a:off x="5204434" y="5528844"/>
            <a:ext cx="1783131" cy="67950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حَــجَـرٌ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F2B666C-8B10-4716-B2EC-87A103047F73}"/>
              </a:ext>
            </a:extLst>
          </p:cNvPr>
          <p:cNvSpPr/>
          <p:nvPr/>
        </p:nvSpPr>
        <p:spPr>
          <a:xfrm>
            <a:off x="5204433" y="5528844"/>
            <a:ext cx="1783131" cy="67950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حائِطٌ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09F211-7150-4098-81E0-C4AB25706DEE}"/>
              </a:ext>
            </a:extLst>
          </p:cNvPr>
          <p:cNvSpPr/>
          <p:nvPr/>
        </p:nvSpPr>
        <p:spPr>
          <a:xfrm>
            <a:off x="5204432" y="5528844"/>
            <a:ext cx="1783131" cy="67950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شَجَـرٌ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7BA4900-A238-425D-8F16-7DF841AF0831}"/>
              </a:ext>
            </a:extLst>
          </p:cNvPr>
          <p:cNvSpPr/>
          <p:nvPr/>
        </p:nvSpPr>
        <p:spPr>
          <a:xfrm>
            <a:off x="5204431" y="5528844"/>
            <a:ext cx="1783131" cy="67950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حَزينٌ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BBB504-E625-40F3-BB11-56EE3A1073D7}"/>
              </a:ext>
            </a:extLst>
          </p:cNvPr>
          <p:cNvSpPr/>
          <p:nvPr/>
        </p:nvSpPr>
        <p:spPr>
          <a:xfrm>
            <a:off x="5204430" y="5512565"/>
            <a:ext cx="1783131" cy="67950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</a:rPr>
              <a:t>بَحْرٌ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49CB63C1-60E6-4FA9-BC3A-05C898A0E62C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FAAE0E-46EC-49E1-BC96-D35E7AAC1E7B}"/>
              </a:ext>
            </a:extLst>
          </p:cNvPr>
          <p:cNvSpPr/>
          <p:nvPr/>
        </p:nvSpPr>
        <p:spPr>
          <a:xfrm>
            <a:off x="574158" y="5046098"/>
            <a:ext cx="3519377" cy="13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نضغط على الفأرة تظهر الكلمة .. نضغط على الصورة المناسبة تتحرك الكلمة لتحت الصورة ( امسح النص )  </a:t>
            </a:r>
            <a:endParaRPr lang="en-A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E2ABB7B-8A5B-477F-B6C2-7D4E26FBAB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1542" y="655465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5625 -0.15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35938 -0.15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7839 -0.1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18216 -0.1393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1416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47D03-6FBB-4402-BF1E-1F2B73E8C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0761" y="2108005"/>
            <a:ext cx="2458550" cy="2449036"/>
          </a:xfrm>
          <a:custGeom>
            <a:avLst/>
            <a:gdLst>
              <a:gd name="connsiteX0" fmla="*/ 0 w 2458550"/>
              <a:gd name="connsiteY0" fmla="*/ 0 h 2449036"/>
              <a:gd name="connsiteX1" fmla="*/ 614638 w 2458550"/>
              <a:gd name="connsiteY1" fmla="*/ 0 h 2449036"/>
              <a:gd name="connsiteX2" fmla="*/ 1155519 w 2458550"/>
              <a:gd name="connsiteY2" fmla="*/ 0 h 2449036"/>
              <a:gd name="connsiteX3" fmla="*/ 1696399 w 2458550"/>
              <a:gd name="connsiteY3" fmla="*/ 0 h 2449036"/>
              <a:gd name="connsiteX4" fmla="*/ 2458550 w 2458550"/>
              <a:gd name="connsiteY4" fmla="*/ 0 h 2449036"/>
              <a:gd name="connsiteX5" fmla="*/ 2458550 w 2458550"/>
              <a:gd name="connsiteY5" fmla="*/ 661240 h 2449036"/>
              <a:gd name="connsiteX6" fmla="*/ 2458550 w 2458550"/>
              <a:gd name="connsiteY6" fmla="*/ 1200028 h 2449036"/>
              <a:gd name="connsiteX7" fmla="*/ 2458550 w 2458550"/>
              <a:gd name="connsiteY7" fmla="*/ 1812287 h 2449036"/>
              <a:gd name="connsiteX8" fmla="*/ 2458550 w 2458550"/>
              <a:gd name="connsiteY8" fmla="*/ 2449036 h 2449036"/>
              <a:gd name="connsiteX9" fmla="*/ 1917669 w 2458550"/>
              <a:gd name="connsiteY9" fmla="*/ 2449036 h 2449036"/>
              <a:gd name="connsiteX10" fmla="*/ 1278446 w 2458550"/>
              <a:gd name="connsiteY10" fmla="*/ 2449036 h 2449036"/>
              <a:gd name="connsiteX11" fmla="*/ 614638 w 2458550"/>
              <a:gd name="connsiteY11" fmla="*/ 2449036 h 2449036"/>
              <a:gd name="connsiteX12" fmla="*/ 0 w 2458550"/>
              <a:gd name="connsiteY12" fmla="*/ 2449036 h 2449036"/>
              <a:gd name="connsiteX13" fmla="*/ 0 w 2458550"/>
              <a:gd name="connsiteY13" fmla="*/ 1812287 h 2449036"/>
              <a:gd name="connsiteX14" fmla="*/ 0 w 2458550"/>
              <a:gd name="connsiteY14" fmla="*/ 1200028 h 2449036"/>
              <a:gd name="connsiteX15" fmla="*/ 0 w 2458550"/>
              <a:gd name="connsiteY15" fmla="*/ 612259 h 2449036"/>
              <a:gd name="connsiteX16" fmla="*/ 0 w 2458550"/>
              <a:gd name="connsiteY16" fmla="*/ 0 h 244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58550" h="2449036" fill="none" extrusionOk="0">
                <a:moveTo>
                  <a:pt x="0" y="0"/>
                </a:moveTo>
                <a:cubicBezTo>
                  <a:pt x="286788" y="23192"/>
                  <a:pt x="345002" y="28740"/>
                  <a:pt x="614638" y="0"/>
                </a:cubicBezTo>
                <a:cubicBezTo>
                  <a:pt x="884274" y="-28740"/>
                  <a:pt x="1000624" y="-7810"/>
                  <a:pt x="1155519" y="0"/>
                </a:cubicBezTo>
                <a:cubicBezTo>
                  <a:pt x="1310414" y="7810"/>
                  <a:pt x="1557711" y="-23814"/>
                  <a:pt x="1696399" y="0"/>
                </a:cubicBezTo>
                <a:cubicBezTo>
                  <a:pt x="1835087" y="23814"/>
                  <a:pt x="2179039" y="1629"/>
                  <a:pt x="2458550" y="0"/>
                </a:cubicBezTo>
                <a:cubicBezTo>
                  <a:pt x="2491078" y="249318"/>
                  <a:pt x="2490061" y="332968"/>
                  <a:pt x="2458550" y="661240"/>
                </a:cubicBezTo>
                <a:cubicBezTo>
                  <a:pt x="2427039" y="989512"/>
                  <a:pt x="2449425" y="1012377"/>
                  <a:pt x="2458550" y="1200028"/>
                </a:cubicBezTo>
                <a:cubicBezTo>
                  <a:pt x="2467675" y="1387679"/>
                  <a:pt x="2432378" y="1508480"/>
                  <a:pt x="2458550" y="1812287"/>
                </a:cubicBezTo>
                <a:cubicBezTo>
                  <a:pt x="2484722" y="2116094"/>
                  <a:pt x="2427123" y="2299716"/>
                  <a:pt x="2458550" y="2449036"/>
                </a:cubicBezTo>
                <a:cubicBezTo>
                  <a:pt x="2232399" y="2444919"/>
                  <a:pt x="2187096" y="2425625"/>
                  <a:pt x="1917669" y="2449036"/>
                </a:cubicBezTo>
                <a:cubicBezTo>
                  <a:pt x="1648242" y="2472447"/>
                  <a:pt x="1589318" y="2472679"/>
                  <a:pt x="1278446" y="2449036"/>
                </a:cubicBezTo>
                <a:cubicBezTo>
                  <a:pt x="967574" y="2425393"/>
                  <a:pt x="916338" y="2431846"/>
                  <a:pt x="614638" y="2449036"/>
                </a:cubicBezTo>
                <a:cubicBezTo>
                  <a:pt x="312938" y="2466226"/>
                  <a:pt x="297537" y="2421891"/>
                  <a:pt x="0" y="2449036"/>
                </a:cubicBezTo>
                <a:cubicBezTo>
                  <a:pt x="1862" y="2238643"/>
                  <a:pt x="-1730" y="2005321"/>
                  <a:pt x="0" y="1812287"/>
                </a:cubicBezTo>
                <a:cubicBezTo>
                  <a:pt x="1730" y="1619253"/>
                  <a:pt x="-1213" y="1352396"/>
                  <a:pt x="0" y="1200028"/>
                </a:cubicBezTo>
                <a:cubicBezTo>
                  <a:pt x="1213" y="1047660"/>
                  <a:pt x="-1438" y="875139"/>
                  <a:pt x="0" y="612259"/>
                </a:cubicBezTo>
                <a:cubicBezTo>
                  <a:pt x="1438" y="349379"/>
                  <a:pt x="2126" y="229699"/>
                  <a:pt x="0" y="0"/>
                </a:cubicBezTo>
                <a:close/>
              </a:path>
              <a:path w="2458550" h="2449036" stroke="0" extrusionOk="0">
                <a:moveTo>
                  <a:pt x="0" y="0"/>
                </a:moveTo>
                <a:cubicBezTo>
                  <a:pt x="264038" y="-23631"/>
                  <a:pt x="359463" y="-14147"/>
                  <a:pt x="540881" y="0"/>
                </a:cubicBezTo>
                <a:cubicBezTo>
                  <a:pt x="722299" y="14147"/>
                  <a:pt x="812660" y="-11960"/>
                  <a:pt x="1081762" y="0"/>
                </a:cubicBezTo>
                <a:cubicBezTo>
                  <a:pt x="1350864" y="11960"/>
                  <a:pt x="1445114" y="-17682"/>
                  <a:pt x="1720985" y="0"/>
                </a:cubicBezTo>
                <a:cubicBezTo>
                  <a:pt x="1996856" y="17682"/>
                  <a:pt x="2299494" y="-6988"/>
                  <a:pt x="2458550" y="0"/>
                </a:cubicBezTo>
                <a:cubicBezTo>
                  <a:pt x="2434728" y="139738"/>
                  <a:pt x="2439448" y="446015"/>
                  <a:pt x="2458550" y="636749"/>
                </a:cubicBezTo>
                <a:cubicBezTo>
                  <a:pt x="2477652" y="827483"/>
                  <a:pt x="2430595" y="1001925"/>
                  <a:pt x="2458550" y="1249008"/>
                </a:cubicBezTo>
                <a:cubicBezTo>
                  <a:pt x="2486505" y="1496091"/>
                  <a:pt x="2446669" y="1777061"/>
                  <a:pt x="2458550" y="1910248"/>
                </a:cubicBezTo>
                <a:cubicBezTo>
                  <a:pt x="2470431" y="2043435"/>
                  <a:pt x="2446790" y="2251644"/>
                  <a:pt x="2458550" y="2449036"/>
                </a:cubicBezTo>
                <a:cubicBezTo>
                  <a:pt x="2201578" y="2428279"/>
                  <a:pt x="2177194" y="2469794"/>
                  <a:pt x="1917669" y="2449036"/>
                </a:cubicBezTo>
                <a:cubicBezTo>
                  <a:pt x="1658144" y="2428278"/>
                  <a:pt x="1531724" y="2469008"/>
                  <a:pt x="1327617" y="2449036"/>
                </a:cubicBezTo>
                <a:cubicBezTo>
                  <a:pt x="1123510" y="2429064"/>
                  <a:pt x="1002338" y="2465165"/>
                  <a:pt x="786736" y="2449036"/>
                </a:cubicBezTo>
                <a:cubicBezTo>
                  <a:pt x="571134" y="2432907"/>
                  <a:pt x="279352" y="2482391"/>
                  <a:pt x="0" y="2449036"/>
                </a:cubicBezTo>
                <a:cubicBezTo>
                  <a:pt x="-21773" y="2308884"/>
                  <a:pt x="-15979" y="2070842"/>
                  <a:pt x="0" y="1836777"/>
                </a:cubicBezTo>
                <a:cubicBezTo>
                  <a:pt x="15979" y="1602712"/>
                  <a:pt x="6779" y="1520464"/>
                  <a:pt x="0" y="1224518"/>
                </a:cubicBezTo>
                <a:cubicBezTo>
                  <a:pt x="-6779" y="928572"/>
                  <a:pt x="27171" y="869434"/>
                  <a:pt x="0" y="563278"/>
                </a:cubicBezTo>
                <a:cubicBezTo>
                  <a:pt x="-27171" y="257122"/>
                  <a:pt x="22592" y="14058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51596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FB5E3A-3261-414B-A9BA-2ABB3EDD7ACA}"/>
              </a:ext>
            </a:extLst>
          </p:cNvPr>
          <p:cNvSpPr/>
          <p:nvPr/>
        </p:nvSpPr>
        <p:spPr>
          <a:xfrm>
            <a:off x="1602296" y="2042712"/>
            <a:ext cx="2835479" cy="25796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1500" dirty="0"/>
              <a:t>؟</a:t>
            </a:r>
            <a:endParaRPr lang="en-AE" sz="11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5974FF-FF1F-4F88-B4D9-D09FF7D1A8AE}"/>
              </a:ext>
            </a:extLst>
          </p:cNvPr>
          <p:cNvSpPr/>
          <p:nvPr/>
        </p:nvSpPr>
        <p:spPr>
          <a:xfrm>
            <a:off x="5640267" y="649648"/>
            <a:ext cx="53014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ورتب الجملة لتكتشف الصورة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461003-7ECA-41D8-9187-92D84B5AD98E}"/>
              </a:ext>
            </a:extLst>
          </p:cNvPr>
          <p:cNvCxnSpPr/>
          <p:nvPr/>
        </p:nvCxnSpPr>
        <p:spPr>
          <a:xfrm flipH="1">
            <a:off x="5150840" y="4664279"/>
            <a:ext cx="6014907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60899-E15F-4F8B-9275-9F4C617B7401}"/>
              </a:ext>
            </a:extLst>
          </p:cNvPr>
          <p:cNvSpPr/>
          <p:nvPr/>
        </p:nvSpPr>
        <p:spPr>
          <a:xfrm>
            <a:off x="8198627" y="2131573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A5B9C-36F8-4A8D-8FAE-A019933E38AF}"/>
              </a:ext>
            </a:extLst>
          </p:cNvPr>
          <p:cNvSpPr/>
          <p:nvPr/>
        </p:nvSpPr>
        <p:spPr>
          <a:xfrm>
            <a:off x="7630590" y="2346381"/>
            <a:ext cx="15055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حَ</a:t>
            </a:r>
            <a:r>
              <a:rPr lang="ar-AE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ـلَزونٌ</a:t>
            </a: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25CAD-3E58-4E04-ABE4-D739057CB5C7}"/>
              </a:ext>
            </a:extLst>
          </p:cNvPr>
          <p:cNvSpPr/>
          <p:nvPr/>
        </p:nvSpPr>
        <p:spPr>
          <a:xfrm>
            <a:off x="9356028" y="2327702"/>
            <a:ext cx="1665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</a:t>
            </a:r>
            <a:r>
              <a:rPr lang="ar-AE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ـحَ</a:t>
            </a:r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ـجَـر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02359-72D8-49D4-8001-EEFB49CE0DBE}"/>
              </a:ext>
            </a:extLst>
          </p:cNvPr>
          <p:cNvSpPr/>
          <p:nvPr/>
        </p:nvSpPr>
        <p:spPr>
          <a:xfrm>
            <a:off x="5726898" y="2327701"/>
            <a:ext cx="10759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عَـلى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98C07361-C208-47F4-B5A4-F341DD051BC4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0625E4-3BDB-4B08-BBAC-8D58B9D18F78}"/>
              </a:ext>
            </a:extLst>
          </p:cNvPr>
          <p:cNvSpPr/>
          <p:nvPr/>
        </p:nvSpPr>
        <p:spPr>
          <a:xfrm>
            <a:off x="574158" y="5046098"/>
            <a:ext cx="3519377" cy="13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نضغط على الفأرة تظهر كلمات الجملة .. بعد ترتيب التلميذ للجملة شفوياً نضغط على الفأرة لتتحرك الكلمات بعدها نضغط على المربع فتظهر الصورة ( امسح النص )  </a:t>
            </a:r>
            <a:endParaRPr lang="en-AE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7FE356-7AE4-4B8E-A44B-618FE1B7D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583" y="652454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11445 0.262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18946 0.264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2539 0.264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5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974FF-FF1F-4F88-B4D9-D09FF7D1A8AE}"/>
              </a:ext>
            </a:extLst>
          </p:cNvPr>
          <p:cNvSpPr/>
          <p:nvPr/>
        </p:nvSpPr>
        <p:spPr>
          <a:xfrm>
            <a:off x="5640267" y="649648"/>
            <a:ext cx="53014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ورتب الجملة لتكتشف الصورة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461003-7ECA-41D8-9187-92D84B5AD98E}"/>
              </a:ext>
            </a:extLst>
          </p:cNvPr>
          <p:cNvCxnSpPr/>
          <p:nvPr/>
        </p:nvCxnSpPr>
        <p:spPr>
          <a:xfrm flipH="1">
            <a:off x="5150840" y="4664279"/>
            <a:ext cx="6014907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60899-E15F-4F8B-9275-9F4C617B7401}"/>
              </a:ext>
            </a:extLst>
          </p:cNvPr>
          <p:cNvSpPr/>
          <p:nvPr/>
        </p:nvSpPr>
        <p:spPr>
          <a:xfrm>
            <a:off x="8198627" y="2131573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A5B9C-36F8-4A8D-8FAE-A019933E38AF}"/>
              </a:ext>
            </a:extLst>
          </p:cNvPr>
          <p:cNvSpPr/>
          <p:nvPr/>
        </p:nvSpPr>
        <p:spPr>
          <a:xfrm>
            <a:off x="7758830" y="2346381"/>
            <a:ext cx="1249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وَجَــدَ</a:t>
            </a: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25CAD-3E58-4E04-ABE4-D739057CB5C7}"/>
              </a:ext>
            </a:extLst>
          </p:cNvPr>
          <p:cNvSpPr/>
          <p:nvPr/>
        </p:nvSpPr>
        <p:spPr>
          <a:xfrm>
            <a:off x="9532358" y="2327702"/>
            <a:ext cx="13131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حِـ</a:t>
            </a:r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رْباء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02359-72D8-49D4-8001-EEFB49CE0DBE}"/>
              </a:ext>
            </a:extLst>
          </p:cNvPr>
          <p:cNvSpPr/>
          <p:nvPr/>
        </p:nvSpPr>
        <p:spPr>
          <a:xfrm>
            <a:off x="5431946" y="2327701"/>
            <a:ext cx="1665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حَ</a:t>
            </a:r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ـلَـزونٌ 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B226A7-A48D-4466-B4FB-4F1452F851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5795" y="2187305"/>
            <a:ext cx="2398976" cy="2390079"/>
          </a:xfrm>
          <a:custGeom>
            <a:avLst/>
            <a:gdLst>
              <a:gd name="connsiteX0" fmla="*/ 0 w 2398976"/>
              <a:gd name="connsiteY0" fmla="*/ 0 h 2390079"/>
              <a:gd name="connsiteX1" fmla="*/ 551764 w 2398976"/>
              <a:gd name="connsiteY1" fmla="*/ 0 h 2390079"/>
              <a:gd name="connsiteX2" fmla="*/ 1199488 w 2398976"/>
              <a:gd name="connsiteY2" fmla="*/ 0 h 2390079"/>
              <a:gd name="connsiteX3" fmla="*/ 1751252 w 2398976"/>
              <a:gd name="connsiteY3" fmla="*/ 0 h 2390079"/>
              <a:gd name="connsiteX4" fmla="*/ 2398976 w 2398976"/>
              <a:gd name="connsiteY4" fmla="*/ 0 h 2390079"/>
              <a:gd name="connsiteX5" fmla="*/ 2398976 w 2398976"/>
              <a:gd name="connsiteY5" fmla="*/ 645321 h 2390079"/>
              <a:gd name="connsiteX6" fmla="*/ 2398976 w 2398976"/>
              <a:gd name="connsiteY6" fmla="*/ 1171139 h 2390079"/>
              <a:gd name="connsiteX7" fmla="*/ 2398976 w 2398976"/>
              <a:gd name="connsiteY7" fmla="*/ 1696956 h 2390079"/>
              <a:gd name="connsiteX8" fmla="*/ 2398976 w 2398976"/>
              <a:gd name="connsiteY8" fmla="*/ 2390079 h 2390079"/>
              <a:gd name="connsiteX9" fmla="*/ 1823222 w 2398976"/>
              <a:gd name="connsiteY9" fmla="*/ 2390079 h 2390079"/>
              <a:gd name="connsiteX10" fmla="*/ 1199488 w 2398976"/>
              <a:gd name="connsiteY10" fmla="*/ 2390079 h 2390079"/>
              <a:gd name="connsiteX11" fmla="*/ 599744 w 2398976"/>
              <a:gd name="connsiteY11" fmla="*/ 2390079 h 2390079"/>
              <a:gd name="connsiteX12" fmla="*/ 0 w 2398976"/>
              <a:gd name="connsiteY12" fmla="*/ 2390079 h 2390079"/>
              <a:gd name="connsiteX13" fmla="*/ 0 w 2398976"/>
              <a:gd name="connsiteY13" fmla="*/ 1744758 h 2390079"/>
              <a:gd name="connsiteX14" fmla="*/ 0 w 2398976"/>
              <a:gd name="connsiteY14" fmla="*/ 1171139 h 2390079"/>
              <a:gd name="connsiteX15" fmla="*/ 0 w 2398976"/>
              <a:gd name="connsiteY15" fmla="*/ 525817 h 2390079"/>
              <a:gd name="connsiteX16" fmla="*/ 0 w 2398976"/>
              <a:gd name="connsiteY16" fmla="*/ 0 h 239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98976" h="2390079" fill="none" extrusionOk="0">
                <a:moveTo>
                  <a:pt x="0" y="0"/>
                </a:moveTo>
                <a:cubicBezTo>
                  <a:pt x="254728" y="-2053"/>
                  <a:pt x="294603" y="17432"/>
                  <a:pt x="551764" y="0"/>
                </a:cubicBezTo>
                <a:cubicBezTo>
                  <a:pt x="808925" y="-17432"/>
                  <a:pt x="892391" y="22802"/>
                  <a:pt x="1199488" y="0"/>
                </a:cubicBezTo>
                <a:cubicBezTo>
                  <a:pt x="1506585" y="-22802"/>
                  <a:pt x="1520749" y="-17748"/>
                  <a:pt x="1751252" y="0"/>
                </a:cubicBezTo>
                <a:cubicBezTo>
                  <a:pt x="1981755" y="17748"/>
                  <a:pt x="2231668" y="18017"/>
                  <a:pt x="2398976" y="0"/>
                </a:cubicBezTo>
                <a:cubicBezTo>
                  <a:pt x="2386544" y="245227"/>
                  <a:pt x="2403796" y="345991"/>
                  <a:pt x="2398976" y="645321"/>
                </a:cubicBezTo>
                <a:cubicBezTo>
                  <a:pt x="2394156" y="944651"/>
                  <a:pt x="2390347" y="1014053"/>
                  <a:pt x="2398976" y="1171139"/>
                </a:cubicBezTo>
                <a:cubicBezTo>
                  <a:pt x="2407605" y="1328225"/>
                  <a:pt x="2403916" y="1498733"/>
                  <a:pt x="2398976" y="1696956"/>
                </a:cubicBezTo>
                <a:cubicBezTo>
                  <a:pt x="2394036" y="1895179"/>
                  <a:pt x="2422879" y="2158398"/>
                  <a:pt x="2398976" y="2390079"/>
                </a:cubicBezTo>
                <a:cubicBezTo>
                  <a:pt x="2143998" y="2381216"/>
                  <a:pt x="2008063" y="2415325"/>
                  <a:pt x="1823222" y="2390079"/>
                </a:cubicBezTo>
                <a:cubicBezTo>
                  <a:pt x="1638381" y="2364833"/>
                  <a:pt x="1342072" y="2413016"/>
                  <a:pt x="1199488" y="2390079"/>
                </a:cubicBezTo>
                <a:cubicBezTo>
                  <a:pt x="1056904" y="2367142"/>
                  <a:pt x="846745" y="2420040"/>
                  <a:pt x="599744" y="2390079"/>
                </a:cubicBezTo>
                <a:cubicBezTo>
                  <a:pt x="352743" y="2360118"/>
                  <a:pt x="150044" y="2407482"/>
                  <a:pt x="0" y="2390079"/>
                </a:cubicBezTo>
                <a:cubicBezTo>
                  <a:pt x="46" y="2249558"/>
                  <a:pt x="-5258" y="1921067"/>
                  <a:pt x="0" y="1744758"/>
                </a:cubicBezTo>
                <a:cubicBezTo>
                  <a:pt x="5258" y="1568449"/>
                  <a:pt x="14237" y="1330643"/>
                  <a:pt x="0" y="1171139"/>
                </a:cubicBezTo>
                <a:cubicBezTo>
                  <a:pt x="-14237" y="1011635"/>
                  <a:pt x="-8225" y="704199"/>
                  <a:pt x="0" y="525817"/>
                </a:cubicBezTo>
                <a:cubicBezTo>
                  <a:pt x="8225" y="347435"/>
                  <a:pt x="1804" y="179072"/>
                  <a:pt x="0" y="0"/>
                </a:cubicBezTo>
                <a:close/>
              </a:path>
              <a:path w="2398976" h="2390079" stroke="0" extrusionOk="0">
                <a:moveTo>
                  <a:pt x="0" y="0"/>
                </a:moveTo>
                <a:cubicBezTo>
                  <a:pt x="162659" y="15185"/>
                  <a:pt x="271896" y="-23448"/>
                  <a:pt x="527775" y="0"/>
                </a:cubicBezTo>
                <a:cubicBezTo>
                  <a:pt x="783654" y="23448"/>
                  <a:pt x="871175" y="-2750"/>
                  <a:pt x="1151508" y="0"/>
                </a:cubicBezTo>
                <a:cubicBezTo>
                  <a:pt x="1431841" y="2750"/>
                  <a:pt x="1544832" y="27337"/>
                  <a:pt x="1727263" y="0"/>
                </a:cubicBezTo>
                <a:cubicBezTo>
                  <a:pt x="1909694" y="-27337"/>
                  <a:pt x="2179856" y="14568"/>
                  <a:pt x="2398976" y="0"/>
                </a:cubicBezTo>
                <a:cubicBezTo>
                  <a:pt x="2390349" y="305388"/>
                  <a:pt x="2403147" y="345463"/>
                  <a:pt x="2398976" y="621421"/>
                </a:cubicBezTo>
                <a:cubicBezTo>
                  <a:pt x="2394805" y="897379"/>
                  <a:pt x="2378812" y="1058590"/>
                  <a:pt x="2398976" y="1195040"/>
                </a:cubicBezTo>
                <a:cubicBezTo>
                  <a:pt x="2419140" y="1331490"/>
                  <a:pt x="2413199" y="1682196"/>
                  <a:pt x="2398976" y="1816460"/>
                </a:cubicBezTo>
                <a:cubicBezTo>
                  <a:pt x="2384753" y="1950724"/>
                  <a:pt x="2415505" y="2262057"/>
                  <a:pt x="2398976" y="2390079"/>
                </a:cubicBezTo>
                <a:cubicBezTo>
                  <a:pt x="2158891" y="2414736"/>
                  <a:pt x="1973871" y="2398621"/>
                  <a:pt x="1823222" y="2390079"/>
                </a:cubicBezTo>
                <a:cubicBezTo>
                  <a:pt x="1672573" y="2381537"/>
                  <a:pt x="1452553" y="2413421"/>
                  <a:pt x="1247468" y="2390079"/>
                </a:cubicBezTo>
                <a:cubicBezTo>
                  <a:pt x="1042383" y="2366737"/>
                  <a:pt x="803457" y="2401540"/>
                  <a:pt x="671713" y="2390079"/>
                </a:cubicBezTo>
                <a:cubicBezTo>
                  <a:pt x="539970" y="2378618"/>
                  <a:pt x="289405" y="2395656"/>
                  <a:pt x="0" y="2390079"/>
                </a:cubicBezTo>
                <a:cubicBezTo>
                  <a:pt x="-29025" y="2179140"/>
                  <a:pt x="-21208" y="2078600"/>
                  <a:pt x="0" y="1768658"/>
                </a:cubicBezTo>
                <a:cubicBezTo>
                  <a:pt x="21208" y="1458716"/>
                  <a:pt x="-28359" y="1439974"/>
                  <a:pt x="0" y="1147238"/>
                </a:cubicBezTo>
                <a:cubicBezTo>
                  <a:pt x="28359" y="854502"/>
                  <a:pt x="-11269" y="818962"/>
                  <a:pt x="0" y="597520"/>
                </a:cubicBezTo>
                <a:cubicBezTo>
                  <a:pt x="11269" y="376078"/>
                  <a:pt x="12268" y="16394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542223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FB5E3A-3261-414B-A9BA-2ABB3EDD7ACA}"/>
              </a:ext>
            </a:extLst>
          </p:cNvPr>
          <p:cNvSpPr/>
          <p:nvPr/>
        </p:nvSpPr>
        <p:spPr>
          <a:xfrm>
            <a:off x="1386207" y="2084657"/>
            <a:ext cx="2835479" cy="25796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1500" dirty="0"/>
              <a:t>؟</a:t>
            </a:r>
            <a:endParaRPr lang="en-AE" sz="11500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2DEA8BC6-59DF-4176-8B45-2E006AD49F63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7C8B0F-9712-4EDF-BEE9-BA7D7E322E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583" y="652454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0.14557 0.262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21211 0.2673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392 0.2666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8" grpId="0"/>
      <p:bldP spid="18" grpId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4112C-EC03-4D0C-842D-C6100F75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B548DD2-2C53-4E80-B95A-8E949A77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945" y="180354"/>
            <a:ext cx="11896813" cy="664409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A467C7D-958B-4F4D-B858-6B8D7F8B5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617" y="332219"/>
            <a:ext cx="11433252" cy="630347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5E3C30A-B80D-42E4-8CBC-2511A6EEB1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32858" y="5223589"/>
            <a:ext cx="1914525" cy="1152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974FF-FF1F-4F88-B4D9-D09FF7D1A8AE}"/>
              </a:ext>
            </a:extLst>
          </p:cNvPr>
          <p:cNvSpPr/>
          <p:nvPr/>
        </p:nvSpPr>
        <p:spPr>
          <a:xfrm>
            <a:off x="5640267" y="649648"/>
            <a:ext cx="53014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اقرأ ورتب الجملة لتكتشف الصورة 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461003-7ECA-41D8-9187-92D84B5AD98E}"/>
              </a:ext>
            </a:extLst>
          </p:cNvPr>
          <p:cNvCxnSpPr/>
          <p:nvPr/>
        </p:nvCxnSpPr>
        <p:spPr>
          <a:xfrm flipH="1">
            <a:off x="5150840" y="4664279"/>
            <a:ext cx="6014907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60899-E15F-4F8B-9275-9F4C617B7401}"/>
              </a:ext>
            </a:extLst>
          </p:cNvPr>
          <p:cNvSpPr/>
          <p:nvPr/>
        </p:nvSpPr>
        <p:spPr>
          <a:xfrm>
            <a:off x="8198627" y="2131573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A5B9C-36F8-4A8D-8FAE-A019933E38AF}"/>
              </a:ext>
            </a:extLst>
          </p:cNvPr>
          <p:cNvSpPr/>
          <p:nvPr/>
        </p:nvSpPr>
        <p:spPr>
          <a:xfrm>
            <a:off x="7967221" y="2346381"/>
            <a:ext cx="8322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قالَ</a:t>
            </a:r>
            <a:r>
              <a:rPr lang="ar-AE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 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C25CAD-3E58-4E04-ABE4-D739057CB5C7}"/>
              </a:ext>
            </a:extLst>
          </p:cNvPr>
          <p:cNvSpPr/>
          <p:nvPr/>
        </p:nvSpPr>
        <p:spPr>
          <a:xfrm>
            <a:off x="9676628" y="2327702"/>
            <a:ext cx="10246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صَباحُ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002359-72D8-49D4-8001-EEFB49CE0DBE}"/>
              </a:ext>
            </a:extLst>
          </p:cNvPr>
          <p:cNvSpPr/>
          <p:nvPr/>
        </p:nvSpPr>
        <p:spPr>
          <a:xfrm>
            <a:off x="5573013" y="2327701"/>
            <a:ext cx="13837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khbar MT" pitchFamily="2" charset="-78"/>
              </a:rPr>
              <a:t>الْخَـيْـر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khbar MT" pitchFamily="2" charset="-7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D5FF77-EF37-44A7-9C99-8343DDB53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737" y="2481161"/>
            <a:ext cx="2550449" cy="2042476"/>
          </a:xfrm>
          <a:custGeom>
            <a:avLst/>
            <a:gdLst>
              <a:gd name="connsiteX0" fmla="*/ 0 w 2550449"/>
              <a:gd name="connsiteY0" fmla="*/ 0 h 2042476"/>
              <a:gd name="connsiteX1" fmla="*/ 637612 w 2550449"/>
              <a:gd name="connsiteY1" fmla="*/ 0 h 2042476"/>
              <a:gd name="connsiteX2" fmla="*/ 1249720 w 2550449"/>
              <a:gd name="connsiteY2" fmla="*/ 0 h 2042476"/>
              <a:gd name="connsiteX3" fmla="*/ 1887332 w 2550449"/>
              <a:gd name="connsiteY3" fmla="*/ 0 h 2042476"/>
              <a:gd name="connsiteX4" fmla="*/ 2550449 w 2550449"/>
              <a:gd name="connsiteY4" fmla="*/ 0 h 2042476"/>
              <a:gd name="connsiteX5" fmla="*/ 2550449 w 2550449"/>
              <a:gd name="connsiteY5" fmla="*/ 660401 h 2042476"/>
              <a:gd name="connsiteX6" fmla="*/ 2550449 w 2550449"/>
              <a:gd name="connsiteY6" fmla="*/ 1279952 h 2042476"/>
              <a:gd name="connsiteX7" fmla="*/ 2550449 w 2550449"/>
              <a:gd name="connsiteY7" fmla="*/ 2042476 h 2042476"/>
              <a:gd name="connsiteX8" fmla="*/ 1887332 w 2550449"/>
              <a:gd name="connsiteY8" fmla="*/ 2042476 h 2042476"/>
              <a:gd name="connsiteX9" fmla="*/ 1300729 w 2550449"/>
              <a:gd name="connsiteY9" fmla="*/ 2042476 h 2042476"/>
              <a:gd name="connsiteX10" fmla="*/ 688621 w 2550449"/>
              <a:gd name="connsiteY10" fmla="*/ 2042476 h 2042476"/>
              <a:gd name="connsiteX11" fmla="*/ 0 w 2550449"/>
              <a:gd name="connsiteY11" fmla="*/ 2042476 h 2042476"/>
              <a:gd name="connsiteX12" fmla="*/ 0 w 2550449"/>
              <a:gd name="connsiteY12" fmla="*/ 1361651 h 2042476"/>
              <a:gd name="connsiteX13" fmla="*/ 0 w 2550449"/>
              <a:gd name="connsiteY13" fmla="*/ 660401 h 2042476"/>
              <a:gd name="connsiteX14" fmla="*/ 0 w 2550449"/>
              <a:gd name="connsiteY14" fmla="*/ 0 h 204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50449" h="2042476" fill="none" extrusionOk="0">
                <a:moveTo>
                  <a:pt x="0" y="0"/>
                </a:moveTo>
                <a:cubicBezTo>
                  <a:pt x="311112" y="-27995"/>
                  <a:pt x="445926" y="-9393"/>
                  <a:pt x="637612" y="0"/>
                </a:cubicBezTo>
                <a:cubicBezTo>
                  <a:pt x="829298" y="9393"/>
                  <a:pt x="964309" y="24955"/>
                  <a:pt x="1249720" y="0"/>
                </a:cubicBezTo>
                <a:cubicBezTo>
                  <a:pt x="1535131" y="-24955"/>
                  <a:pt x="1692819" y="31424"/>
                  <a:pt x="1887332" y="0"/>
                </a:cubicBezTo>
                <a:cubicBezTo>
                  <a:pt x="2081845" y="-31424"/>
                  <a:pt x="2295263" y="24081"/>
                  <a:pt x="2550449" y="0"/>
                </a:cubicBezTo>
                <a:cubicBezTo>
                  <a:pt x="2549376" y="266345"/>
                  <a:pt x="2570808" y="427099"/>
                  <a:pt x="2550449" y="660401"/>
                </a:cubicBezTo>
                <a:cubicBezTo>
                  <a:pt x="2530090" y="893703"/>
                  <a:pt x="2545833" y="1075749"/>
                  <a:pt x="2550449" y="1279952"/>
                </a:cubicBezTo>
                <a:cubicBezTo>
                  <a:pt x="2555065" y="1484155"/>
                  <a:pt x="2516386" y="1776038"/>
                  <a:pt x="2550449" y="2042476"/>
                </a:cubicBezTo>
                <a:cubicBezTo>
                  <a:pt x="2384861" y="2044050"/>
                  <a:pt x="2045772" y="2018206"/>
                  <a:pt x="1887332" y="2042476"/>
                </a:cubicBezTo>
                <a:cubicBezTo>
                  <a:pt x="1728892" y="2066746"/>
                  <a:pt x="1420960" y="2031922"/>
                  <a:pt x="1300729" y="2042476"/>
                </a:cubicBezTo>
                <a:cubicBezTo>
                  <a:pt x="1180498" y="2053030"/>
                  <a:pt x="887017" y="2066550"/>
                  <a:pt x="688621" y="2042476"/>
                </a:cubicBezTo>
                <a:cubicBezTo>
                  <a:pt x="490225" y="2018402"/>
                  <a:pt x="141839" y="2054758"/>
                  <a:pt x="0" y="2042476"/>
                </a:cubicBezTo>
                <a:cubicBezTo>
                  <a:pt x="25796" y="1724980"/>
                  <a:pt x="-15382" y="1500091"/>
                  <a:pt x="0" y="1361651"/>
                </a:cubicBezTo>
                <a:cubicBezTo>
                  <a:pt x="15382" y="1223211"/>
                  <a:pt x="11373" y="804002"/>
                  <a:pt x="0" y="660401"/>
                </a:cubicBezTo>
                <a:cubicBezTo>
                  <a:pt x="-11373" y="516800"/>
                  <a:pt x="-27420" y="217452"/>
                  <a:pt x="0" y="0"/>
                </a:cubicBezTo>
                <a:close/>
              </a:path>
              <a:path w="2550449" h="2042476" stroke="0" extrusionOk="0">
                <a:moveTo>
                  <a:pt x="0" y="0"/>
                </a:moveTo>
                <a:cubicBezTo>
                  <a:pt x="145945" y="-5463"/>
                  <a:pt x="409544" y="28727"/>
                  <a:pt x="663117" y="0"/>
                </a:cubicBezTo>
                <a:cubicBezTo>
                  <a:pt x="916690" y="-28727"/>
                  <a:pt x="1096399" y="31645"/>
                  <a:pt x="1300729" y="0"/>
                </a:cubicBezTo>
                <a:cubicBezTo>
                  <a:pt x="1505059" y="-31645"/>
                  <a:pt x="1690697" y="-16213"/>
                  <a:pt x="1861828" y="0"/>
                </a:cubicBezTo>
                <a:cubicBezTo>
                  <a:pt x="2032959" y="16213"/>
                  <a:pt x="2290629" y="23566"/>
                  <a:pt x="2550449" y="0"/>
                </a:cubicBezTo>
                <a:cubicBezTo>
                  <a:pt x="2547637" y="170822"/>
                  <a:pt x="2571927" y="491666"/>
                  <a:pt x="2550449" y="619551"/>
                </a:cubicBezTo>
                <a:cubicBezTo>
                  <a:pt x="2528971" y="747436"/>
                  <a:pt x="2578014" y="960049"/>
                  <a:pt x="2550449" y="1239102"/>
                </a:cubicBezTo>
                <a:cubicBezTo>
                  <a:pt x="2522884" y="1518155"/>
                  <a:pt x="2578715" y="1648283"/>
                  <a:pt x="2550449" y="2042476"/>
                </a:cubicBezTo>
                <a:cubicBezTo>
                  <a:pt x="2336994" y="2044753"/>
                  <a:pt x="2129990" y="2056096"/>
                  <a:pt x="1912837" y="2042476"/>
                </a:cubicBezTo>
                <a:cubicBezTo>
                  <a:pt x="1695684" y="2028856"/>
                  <a:pt x="1528937" y="2023944"/>
                  <a:pt x="1326233" y="2042476"/>
                </a:cubicBezTo>
                <a:cubicBezTo>
                  <a:pt x="1123529" y="2061008"/>
                  <a:pt x="950214" y="2040732"/>
                  <a:pt x="739630" y="2042476"/>
                </a:cubicBezTo>
                <a:cubicBezTo>
                  <a:pt x="529046" y="2044220"/>
                  <a:pt x="357293" y="2049326"/>
                  <a:pt x="0" y="2042476"/>
                </a:cubicBezTo>
                <a:cubicBezTo>
                  <a:pt x="-2537" y="1906446"/>
                  <a:pt x="8551" y="1541801"/>
                  <a:pt x="0" y="1402500"/>
                </a:cubicBezTo>
                <a:cubicBezTo>
                  <a:pt x="-8551" y="1263199"/>
                  <a:pt x="-19885" y="868754"/>
                  <a:pt x="0" y="701250"/>
                </a:cubicBezTo>
                <a:cubicBezTo>
                  <a:pt x="19885" y="533746"/>
                  <a:pt x="33653" y="20304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85720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FB5E3A-3261-414B-A9BA-2ABB3EDD7ACA}"/>
              </a:ext>
            </a:extLst>
          </p:cNvPr>
          <p:cNvSpPr/>
          <p:nvPr/>
        </p:nvSpPr>
        <p:spPr>
          <a:xfrm>
            <a:off x="1346462" y="2194144"/>
            <a:ext cx="2835479" cy="25796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1500" dirty="0"/>
              <a:t>؟</a:t>
            </a:r>
            <a:endParaRPr lang="en-AE" sz="11500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83E90F0-EE45-44E6-9DBC-213EFCF382FA}"/>
              </a:ext>
            </a:extLst>
          </p:cNvPr>
          <p:cNvSpPr/>
          <p:nvPr/>
        </p:nvSpPr>
        <p:spPr>
          <a:xfrm>
            <a:off x="0" y="139263"/>
            <a:ext cx="1828800" cy="668156"/>
          </a:xfrm>
          <a:custGeom>
            <a:avLst/>
            <a:gdLst>
              <a:gd name="connsiteX0" fmla="*/ 0 w 1828800"/>
              <a:gd name="connsiteY0" fmla="*/ 0 h 668156"/>
              <a:gd name="connsiteX1" fmla="*/ 1523773 w 1828800"/>
              <a:gd name="connsiteY1" fmla="*/ 0 h 668156"/>
              <a:gd name="connsiteX2" fmla="*/ 1828800 w 1828800"/>
              <a:gd name="connsiteY2" fmla="*/ 334078 h 668156"/>
              <a:gd name="connsiteX3" fmla="*/ 1523773 w 1828800"/>
              <a:gd name="connsiteY3" fmla="*/ 668156 h 668156"/>
              <a:gd name="connsiteX4" fmla="*/ 0 w 1828800"/>
              <a:gd name="connsiteY4" fmla="*/ 668156 h 668156"/>
              <a:gd name="connsiteX5" fmla="*/ 0 w 1828800"/>
              <a:gd name="connsiteY5" fmla="*/ 0 h 66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668156" fill="none" extrusionOk="0">
                <a:moveTo>
                  <a:pt x="0" y="0"/>
                </a:moveTo>
                <a:cubicBezTo>
                  <a:pt x="473703" y="-16623"/>
                  <a:pt x="1364211" y="-38934"/>
                  <a:pt x="1523773" y="0"/>
                </a:cubicBezTo>
                <a:cubicBezTo>
                  <a:pt x="1552224" y="61724"/>
                  <a:pt x="1751390" y="235620"/>
                  <a:pt x="1828800" y="334078"/>
                </a:cubicBezTo>
                <a:cubicBezTo>
                  <a:pt x="1721274" y="460375"/>
                  <a:pt x="1612595" y="538438"/>
                  <a:pt x="1523773" y="668156"/>
                </a:cubicBezTo>
                <a:cubicBezTo>
                  <a:pt x="1164435" y="662871"/>
                  <a:pt x="309422" y="801611"/>
                  <a:pt x="0" y="668156"/>
                </a:cubicBezTo>
                <a:cubicBezTo>
                  <a:pt x="-24414" y="581725"/>
                  <a:pt x="11592" y="228995"/>
                  <a:pt x="0" y="0"/>
                </a:cubicBezTo>
                <a:close/>
              </a:path>
              <a:path w="1828800" h="668156" stroke="0" extrusionOk="0">
                <a:moveTo>
                  <a:pt x="0" y="0"/>
                </a:moveTo>
                <a:cubicBezTo>
                  <a:pt x="721292" y="-47553"/>
                  <a:pt x="946784" y="49815"/>
                  <a:pt x="1523773" y="0"/>
                </a:cubicBezTo>
                <a:cubicBezTo>
                  <a:pt x="1607997" y="83135"/>
                  <a:pt x="1789024" y="258101"/>
                  <a:pt x="1828800" y="334078"/>
                </a:cubicBezTo>
                <a:cubicBezTo>
                  <a:pt x="1768601" y="359836"/>
                  <a:pt x="1591671" y="648668"/>
                  <a:pt x="1523773" y="668156"/>
                </a:cubicBezTo>
                <a:cubicBezTo>
                  <a:pt x="785701" y="697090"/>
                  <a:pt x="318037" y="537024"/>
                  <a:pt x="0" y="668156"/>
                </a:cubicBezTo>
                <a:cubicBezTo>
                  <a:pt x="-286" y="440485"/>
                  <a:pt x="-29556" y="141999"/>
                  <a:pt x="0" y="0"/>
                </a:cubicBezTo>
                <a:close/>
              </a:path>
            </a:pathLst>
          </a:custGeom>
          <a:solidFill>
            <a:srgbClr val="EA6048"/>
          </a:solidFill>
          <a:ln>
            <a:extLst>
              <a:ext uri="{C807C97D-BFC1-408E-A445-0C87EB9F89A2}">
                <ask:lineSketchStyleProps xmlns:ask="http://schemas.microsoft.com/office/drawing/2018/sketchyshapes" sd="1306957447">
                  <a:prstGeom prst="homePlate">
                    <a:avLst>
                      <a:gd name="adj" fmla="val 456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CE5C1A-DDEE-41BA-9EFE-7617AB6F28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583" y="6524540"/>
            <a:ext cx="2475325" cy="39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11185 0.2641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11992 0.267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0.08386 0.2675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8" grpId="0"/>
      <p:bldP spid="18" grpId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883223C-D5F4-4571-9642-380A45223357}">
  <we:reference id="wa104380121" version="2.0.0.0" store="en-US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237</Words>
  <Application>Microsoft Office PowerPoint</Application>
  <PresentationFormat>Widescreen</PresentationFormat>
  <Paragraphs>52</Paragraphs>
  <Slides>10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27</cp:revision>
  <dcterms:created xsi:type="dcterms:W3CDTF">2021-10-09T02:40:01Z</dcterms:created>
  <dcterms:modified xsi:type="dcterms:W3CDTF">2021-10-09T09:31:15Z</dcterms:modified>
</cp:coreProperties>
</file>