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September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7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0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September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4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8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6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9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1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9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September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13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11F4D251-B7D8-402D-950A-F9D15396E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20E11-3BE3-4C34-BF28-D20198C22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ar-AE" dirty="0"/>
              <a:t>كتابة الاعداد بالصورة القياسية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5F556-F2DF-4BB1-ACBD-054660041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r>
              <a:rPr lang="ar-AE" dirty="0"/>
              <a:t>مراجعه لبعض مواضيع الوحدة الأولى</a:t>
            </a:r>
          </a:p>
          <a:p>
            <a:r>
              <a:rPr lang="ar-AE"/>
              <a:t>الصف الخامس</a:t>
            </a:r>
            <a:endParaRPr lang="en-US" dirty="0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0AC7D8E4-E931-4747-AC27-AA38D86F27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94" r="10632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 10">
            <a:extLst>
              <a:ext uri="{FF2B5EF4-FFF2-40B4-BE49-F238E27FC236}">
                <a16:creationId xmlns:a16="http://schemas.microsoft.com/office/drawing/2014/main" id="{E67870A8-BE17-461C-AD58-035AD7FA0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7291575">
            <a:off x="3479502" y="491434"/>
            <a:ext cx="2397877" cy="2244442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6189-A318-4C2D-A1B0-F59F9086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AE" sz="6600" dirty="0"/>
              <a:t>3</a:t>
            </a:r>
            <a:r>
              <a:rPr lang="en-US" sz="6600" dirty="0"/>
              <a:t>  0 +  </a:t>
            </a:r>
            <a:r>
              <a:rPr lang="ar-AE" sz="6600" dirty="0"/>
              <a:t>  +  4</a:t>
            </a:r>
            <a:r>
              <a:rPr lang="en-US" sz="6600" dirty="0"/>
              <a:t> 0.7 + 0.001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8F58A-F265-43D6-9796-06123631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34.701</a:t>
            </a:r>
          </a:p>
        </p:txBody>
      </p:sp>
    </p:spTree>
    <p:extLst>
      <p:ext uri="{BB962C8B-B14F-4D97-AF65-F5344CB8AC3E}">
        <p14:creationId xmlns:p14="http://schemas.microsoft.com/office/powerpoint/2010/main" val="248898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1695-E986-424B-A5ED-884BC85F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 </a:t>
            </a:r>
            <a:r>
              <a:rPr lang="ar-AE" sz="6000" dirty="0"/>
              <a:t>الصيغة الموسعة للعدد    </a:t>
            </a:r>
            <a:r>
              <a:rPr lang="en-US" sz="6000" dirty="0"/>
              <a:t>0.35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B15CC0-E8DD-43F7-AD53-33218CADF6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3678" y="1815312"/>
                <a:ext cx="10728325" cy="44234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طريقة 1</a:t>
                </a:r>
              </a:p>
              <a:p>
                <a:r>
                  <a:rPr lang="en-US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0.05 + 0.3</a:t>
                </a:r>
              </a:p>
              <a:p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طريقة 2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</a:t>
                </a:r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  </a:t>
                </a:r>
              </a:p>
              <a:p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طريقة 3</a:t>
                </a:r>
              </a:p>
              <a:p>
                <a:pPr marL="0" indent="0">
                  <a:buNone/>
                </a:pPr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 ×  3 )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ar-AE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</a:t>
                </a:r>
                <a:r>
                  <a:rPr lang="en-US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)</a:t>
                </a:r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  + </a:t>
                </a:r>
                <a:r>
                  <a:rPr lang="en-US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   ( 5 </a:t>
                </a:r>
                <a:r>
                  <a:rPr lang="ar-AE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×</a:t>
                </a:r>
                <a:r>
                  <a:rPr lang="en-US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alpha val="58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>
                        <a:lumMod val="95000"/>
                        <a:alpha val="58000"/>
                      </a:schemeClr>
                    </a:solidFill>
                  </a:rPr>
                  <a:t>  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B15CC0-E8DD-43F7-AD53-33218CADF6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3678" y="1815312"/>
                <a:ext cx="10728325" cy="4423488"/>
              </a:xfrm>
              <a:blipFill>
                <a:blip r:embed="rId2"/>
                <a:stretch>
                  <a:fillRect l="-2386" t="-2759" b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9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5932-8607-4328-BB77-F69842D2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5400" dirty="0"/>
              <a:t>العدد سبعمئة و خمسة و ثلاثون الفا و ثلاثة عشر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7052-C3E0-487C-AA75-B8336EB32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sz="11500" dirty="0"/>
              <a:t>  </a:t>
            </a:r>
            <a:r>
              <a:rPr lang="en-US" sz="11500" dirty="0"/>
              <a:t>735 013</a:t>
            </a:r>
          </a:p>
        </p:txBody>
      </p:sp>
    </p:spTree>
    <p:extLst>
      <p:ext uri="{BB962C8B-B14F-4D97-AF65-F5344CB8AC3E}">
        <p14:creationId xmlns:p14="http://schemas.microsoft.com/office/powerpoint/2010/main" val="328366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B2E0-55E5-470C-8FFA-8173F576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4800" dirty="0"/>
              <a:t>العدد تسعة ملايين و اثنان و اربعون الفا و ثلاثة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A5B80-4D78-4D44-BFA8-17545FFFB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9  042  003</a:t>
            </a:r>
          </a:p>
        </p:txBody>
      </p:sp>
    </p:spTree>
    <p:extLst>
      <p:ext uri="{BB962C8B-B14F-4D97-AF65-F5344CB8AC3E}">
        <p14:creationId xmlns:p14="http://schemas.microsoft.com/office/powerpoint/2010/main" val="17965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B44A-997D-48C0-9220-A6511A4D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sz="7200" dirty="0"/>
              <a:t>العدد ستون مليونا و اربعة الاف و اثنان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C0696-971F-41E9-B536-577106E9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60 004 002</a:t>
            </a:r>
          </a:p>
        </p:txBody>
      </p:sp>
    </p:spTree>
    <p:extLst>
      <p:ext uri="{BB962C8B-B14F-4D97-AF65-F5344CB8AC3E}">
        <p14:creationId xmlns:p14="http://schemas.microsoft.com/office/powerpoint/2010/main" val="156604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F6D0-026F-456E-9AEC-0109528B1DD8}"/>
              </a:ext>
            </a:extLst>
          </p:cNvPr>
          <p:cNvSpPr txBox="1">
            <a:spLocks/>
          </p:cNvSpPr>
          <p:nvPr/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7200" dirty="0"/>
              <a:t>العدد خمسة مليون و سبعة</a:t>
            </a:r>
            <a:endParaRPr lang="en-US" sz="7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8D710-E6AD-4A91-863B-6A5588BCBE86}"/>
              </a:ext>
            </a:extLst>
          </p:cNvPr>
          <p:cNvSpPr txBox="1"/>
          <p:nvPr/>
        </p:nvSpPr>
        <p:spPr>
          <a:xfrm>
            <a:off x="1338470" y="2557670"/>
            <a:ext cx="93162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5 000 007</a:t>
            </a:r>
          </a:p>
        </p:txBody>
      </p:sp>
    </p:spTree>
    <p:extLst>
      <p:ext uri="{BB962C8B-B14F-4D97-AF65-F5344CB8AC3E}">
        <p14:creationId xmlns:p14="http://schemas.microsoft.com/office/powerpoint/2010/main" val="46479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8753-4A52-4A49-A970-12A547FF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4400" dirty="0"/>
              <a:t>العدد ثلاثمئة و اثنان مليون و اربعة عشر الفا و اثنان و خمسون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43D9-C45B-4939-8C9F-FF51FF632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302 014  052</a:t>
            </a:r>
          </a:p>
        </p:txBody>
      </p:sp>
    </p:spTree>
    <p:extLst>
      <p:ext uri="{BB962C8B-B14F-4D97-AF65-F5344CB8AC3E}">
        <p14:creationId xmlns:p14="http://schemas.microsoft.com/office/powerpoint/2010/main" val="394978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FB9-1CCC-4FFB-A0EC-DDFB9464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4800" dirty="0"/>
              <a:t> اكتبي العدد بالصيغة الموسعه</a:t>
            </a:r>
            <a:br>
              <a:rPr lang="ar-AE" sz="4800" dirty="0"/>
            </a:br>
            <a:r>
              <a:rPr lang="ar-AE" sz="4800" dirty="0"/>
              <a:t>240,534 ,24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72AEA-DE9B-4363-8C6D-248B187B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11167200" cy="3227375"/>
          </a:xfrm>
        </p:spPr>
        <p:txBody>
          <a:bodyPr>
            <a:normAutofit/>
          </a:bodyPr>
          <a:lstStyle/>
          <a:p>
            <a:pPr algn="r" rtl="1"/>
            <a:r>
              <a:rPr lang="en-US" sz="6000" dirty="0"/>
              <a:t>4 + 30 + 500 + 0 + 40,000 + 200,000+4,000,000 + 20,000,000</a:t>
            </a:r>
          </a:p>
        </p:txBody>
      </p:sp>
    </p:spTree>
    <p:extLst>
      <p:ext uri="{BB962C8B-B14F-4D97-AF65-F5344CB8AC3E}">
        <p14:creationId xmlns:p14="http://schemas.microsoft.com/office/powerpoint/2010/main" val="35805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7D1F-2AC8-4652-9490-1C0E827D6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sz="6000" dirty="0"/>
              <a:t>العدد  ستة و اثنان وسبعون جزءا من مئة</a:t>
            </a:r>
            <a:br>
              <a:rPr lang="en-US" sz="6000" dirty="0"/>
            </a:br>
            <a:r>
              <a:rPr lang="en-US" sz="6000" dirty="0"/>
              <a:t>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FB7A1-DEEC-4E63-A970-6EE6FF0FF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 6.72</a:t>
            </a:r>
          </a:p>
        </p:txBody>
      </p:sp>
    </p:spTree>
    <p:extLst>
      <p:ext uri="{BB962C8B-B14F-4D97-AF65-F5344CB8AC3E}">
        <p14:creationId xmlns:p14="http://schemas.microsoft.com/office/powerpoint/2010/main" val="334993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3F5-A5F3-48FB-B3EE-CE52AFCA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6600" dirty="0"/>
              <a:t>العدد خمسة و عشرون جزءا من الف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82FCA-2739-4DBB-955A-96F7A5CF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0.025</a:t>
            </a:r>
          </a:p>
        </p:txBody>
      </p:sp>
    </p:spTree>
    <p:extLst>
      <p:ext uri="{BB962C8B-B14F-4D97-AF65-F5344CB8AC3E}">
        <p14:creationId xmlns:p14="http://schemas.microsoft.com/office/powerpoint/2010/main" val="996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352441"/>
      </a:dk2>
      <a:lt2>
        <a:srgbClr val="E2E8E7"/>
      </a:lt2>
      <a:accent1>
        <a:srgbClr val="C34D5F"/>
      </a:accent1>
      <a:accent2>
        <a:srgbClr val="B13B7F"/>
      </a:accent2>
      <a:accent3>
        <a:srgbClr val="C34DC2"/>
      </a:accent3>
      <a:accent4>
        <a:srgbClr val="813BB1"/>
      </a:accent4>
      <a:accent5>
        <a:srgbClr val="614DC3"/>
      </a:accent5>
      <a:accent6>
        <a:srgbClr val="3B57B1"/>
      </a:accent6>
      <a:hlink>
        <a:srgbClr val="8560CA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152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Cambria Math</vt:lpstr>
      <vt:lpstr>Sagona Book</vt:lpstr>
      <vt:lpstr>The Hand Extrablack</vt:lpstr>
      <vt:lpstr>BlobVTI</vt:lpstr>
      <vt:lpstr>كتابة الاعداد بالصورة القياسية</vt:lpstr>
      <vt:lpstr>العدد سبعمئة و خمسة و ثلاثون الفا و ثلاثة عشر</vt:lpstr>
      <vt:lpstr>العدد تسعة ملايين و اثنان و اربعون الفا و ثلاثة</vt:lpstr>
      <vt:lpstr>العدد ستون مليونا و اربعة الاف و اثنان</vt:lpstr>
      <vt:lpstr>PowerPoint Presentation</vt:lpstr>
      <vt:lpstr>العدد ثلاثمئة و اثنان مليون و اربعة عشر الفا و اثنان و خمسون</vt:lpstr>
      <vt:lpstr> اكتبي العدد بالصيغة الموسعه 240,534 ,24</vt:lpstr>
      <vt:lpstr>العدد  ستة و اثنان وسبعون جزءا من مئة 100</vt:lpstr>
      <vt:lpstr>العدد خمسة و عشرون جزءا من الف</vt:lpstr>
      <vt:lpstr>3  0 +    +  4 0.7 + 0.001</vt:lpstr>
      <vt:lpstr> الصيغة الموسعة للعدد    0.35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الاعداد بالصورة القياسية</dc:title>
  <dc:creator>Lina Fakhri Sulaiman Almomani</dc:creator>
  <cp:lastModifiedBy>Ahmed Ghanem</cp:lastModifiedBy>
  <cp:revision>15</cp:revision>
  <dcterms:created xsi:type="dcterms:W3CDTF">2020-09-03T07:13:08Z</dcterms:created>
  <dcterms:modified xsi:type="dcterms:W3CDTF">2020-09-16T03:55:46Z</dcterms:modified>
</cp:coreProperties>
</file>