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1775" r:id="rId2"/>
    <p:sldId id="1781" r:id="rId3"/>
    <p:sldId id="1734" r:id="rId4"/>
    <p:sldId id="1753" r:id="rId5"/>
    <p:sldId id="487" r:id="rId6"/>
    <p:sldId id="1777" r:id="rId7"/>
    <p:sldId id="1503" r:id="rId8"/>
    <p:sldId id="1725" r:id="rId9"/>
    <p:sldId id="1797" r:id="rId10"/>
    <p:sldId id="1506" r:id="rId11"/>
    <p:sldId id="1786" r:id="rId12"/>
    <p:sldId id="1791" r:id="rId13"/>
    <p:sldId id="1789" r:id="rId14"/>
    <p:sldId id="1798" r:id="rId15"/>
    <p:sldId id="1784" r:id="rId16"/>
    <p:sldId id="1800" r:id="rId17"/>
    <p:sldId id="1807" r:id="rId18"/>
    <p:sldId id="1583" r:id="rId19"/>
    <p:sldId id="1802" r:id="rId20"/>
    <p:sldId id="1805" r:id="rId21"/>
    <p:sldId id="1804" r:id="rId22"/>
    <p:sldId id="1818" r:id="rId23"/>
    <p:sldId id="1820" r:id="rId24"/>
    <p:sldId id="1822" r:id="rId25"/>
    <p:sldId id="1801" r:id="rId26"/>
    <p:sldId id="1792" r:id="rId27"/>
    <p:sldId id="1821" r:id="rId28"/>
    <p:sldId id="1823" r:id="rId29"/>
    <p:sldId id="1827" r:id="rId30"/>
    <p:sldId id="1825" r:id="rId31"/>
    <p:sldId id="1826" r:id="rId32"/>
    <p:sldId id="1829" r:id="rId33"/>
    <p:sldId id="1828" r:id="rId34"/>
    <p:sldId id="1731" r:id="rId35"/>
    <p:sldId id="1730" r:id="rId36"/>
    <p:sldId id="53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ura Khamis Marzouq Al Ketbi" initials="NKMAK" lastIdx="1" clrIdx="0">
    <p:extLst>
      <p:ext uri="{19B8F6BF-5375-455C-9EA6-DF929625EA0E}">
        <p15:presenceInfo xmlns:p15="http://schemas.microsoft.com/office/powerpoint/2012/main" userId="S::NA956@moe.gov.ae::3eded6a7-88f4-481c-868d-17eca795cf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CCCCFF"/>
    <a:srgbClr val="009A00"/>
    <a:srgbClr val="FFCCCC"/>
    <a:srgbClr val="BB0557"/>
    <a:srgbClr val="F90774"/>
    <a:srgbClr val="000066"/>
    <a:srgbClr val="003300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1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5B334-F9C1-4E76-B32D-3BC1514B9631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DB417-7EC1-426E-B51E-2F64158A3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7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DB417-7EC1-426E-B51E-2F64158A37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4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1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7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9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D639-6633-4552-884A-008959951997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0918E-6396-45F6-8C3C-5DC8574B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9.png"/><Relationship Id="rId21" Type="http://schemas.openxmlformats.org/officeDocument/2006/relationships/image" Target="../media/image65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8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microsoft.com/office/2007/relationships/hdphoto" Target="../media/hdphoto6.wdp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9.png"/><Relationship Id="rId21" Type="http://schemas.openxmlformats.org/officeDocument/2006/relationships/image" Target="../media/image81.png"/><Relationship Id="rId7" Type="http://schemas.microsoft.com/office/2007/relationships/hdphoto" Target="../media/hdphoto6.wdp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8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microsoft.com/office/2007/relationships/hdphoto" Target="../media/hdphoto7.wdp"/><Relationship Id="rId19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55.pn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7.wdp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4.pn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8.jpeg"/><Relationship Id="rId3" Type="http://schemas.openxmlformats.org/officeDocument/2006/relationships/image" Target="../media/image92.gif"/><Relationship Id="rId7" Type="http://schemas.microsoft.com/office/2007/relationships/hdphoto" Target="../media/hdphoto11.wdp"/><Relationship Id="rId12" Type="http://schemas.openxmlformats.org/officeDocument/2006/relationships/image" Target="../media/image97.gif"/><Relationship Id="rId2" Type="http://schemas.openxmlformats.org/officeDocument/2006/relationships/image" Target="../media/image91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microsoft.com/office/2007/relationships/hdphoto" Target="../media/hdphoto12.wdp"/><Relationship Id="rId5" Type="http://schemas.openxmlformats.org/officeDocument/2006/relationships/image" Target="../media/image94.gif"/><Relationship Id="rId15" Type="http://schemas.openxmlformats.org/officeDocument/2006/relationships/image" Target="../media/image100.png"/><Relationship Id="rId10" Type="http://schemas.openxmlformats.org/officeDocument/2006/relationships/image" Target="../media/image96.png"/><Relationship Id="rId4" Type="http://schemas.openxmlformats.org/officeDocument/2006/relationships/image" Target="../media/image93.gif"/><Relationship Id="rId9" Type="http://schemas.microsoft.com/office/2007/relationships/hdphoto" Target="../media/hdphoto6.wdp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microsoft.com/office/2007/relationships/hdphoto" Target="../media/hdphoto1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4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109.gif"/><Relationship Id="rId4" Type="http://schemas.microsoft.com/office/2007/relationships/hdphoto" Target="../media/hdphoto6.wdp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54.png"/><Relationship Id="rId3" Type="http://schemas.openxmlformats.org/officeDocument/2006/relationships/image" Target="../media/image113.png"/><Relationship Id="rId21" Type="http://schemas.openxmlformats.org/officeDocument/2006/relationships/image" Target="../media/image85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5" Type="http://schemas.openxmlformats.org/officeDocument/2006/relationships/image" Target="../media/image104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99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98.jpeg"/><Relationship Id="rId10" Type="http://schemas.openxmlformats.org/officeDocument/2006/relationships/image" Target="../media/image120.png"/><Relationship Id="rId19" Type="http://schemas.microsoft.com/office/2007/relationships/hdphoto" Target="../media/hdphoto6.wdp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5.wdp"/><Relationship Id="rId7" Type="http://schemas.openxmlformats.org/officeDocument/2006/relationships/image" Target="../media/image8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microsoft.com/office/2007/relationships/hdphoto" Target="../media/hdphoto6.wdp"/><Relationship Id="rId10" Type="http://schemas.microsoft.com/office/2007/relationships/hdphoto" Target="../media/hdphoto16.wdp"/><Relationship Id="rId4" Type="http://schemas.openxmlformats.org/officeDocument/2006/relationships/image" Target="../media/image54.png"/><Relationship Id="rId9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microsoft.com/office/2007/relationships/hdphoto" Target="../media/hdphoto17.wdp"/><Relationship Id="rId7" Type="http://schemas.microsoft.com/office/2007/relationships/hdphoto" Target="../media/hdphoto8.wdp"/><Relationship Id="rId12" Type="http://schemas.microsoft.com/office/2007/relationships/hdphoto" Target="../media/hdphoto18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37.png"/><Relationship Id="rId5" Type="http://schemas.microsoft.com/office/2007/relationships/hdphoto" Target="../media/hdphoto6.wdp"/><Relationship Id="rId10" Type="http://schemas.openxmlformats.org/officeDocument/2006/relationships/image" Target="../media/image135.png"/><Relationship Id="rId4" Type="http://schemas.openxmlformats.org/officeDocument/2006/relationships/image" Target="../media/image54.png"/><Relationship Id="rId9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microsoft.com/office/2007/relationships/hdphoto" Target="../media/hdphoto18.wdp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40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42.png"/><Relationship Id="rId7" Type="http://schemas.openxmlformats.org/officeDocument/2006/relationships/image" Target="../media/image143.png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44.png"/><Relationship Id="rId5" Type="http://schemas.openxmlformats.org/officeDocument/2006/relationships/image" Target="../media/image85.png"/><Relationship Id="rId10" Type="http://schemas.microsoft.com/office/2007/relationships/hdphoto" Target="../media/hdphoto18.wdp"/><Relationship Id="rId4" Type="http://schemas.openxmlformats.org/officeDocument/2006/relationships/image" Target="../media/image38.png"/><Relationship Id="rId9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9.wdp"/><Relationship Id="rId7" Type="http://schemas.openxmlformats.org/officeDocument/2006/relationships/image" Target="../media/image5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microsoft.com/office/2007/relationships/hdphoto" Target="../media/hdphoto18.wdp"/><Relationship Id="rId5" Type="http://schemas.microsoft.com/office/2007/relationships/hdphoto" Target="../media/hdphoto8.wdp"/><Relationship Id="rId10" Type="http://schemas.openxmlformats.org/officeDocument/2006/relationships/image" Target="../media/image137.png"/><Relationship Id="rId4" Type="http://schemas.openxmlformats.org/officeDocument/2006/relationships/image" Target="../media/image85.png"/><Relationship Id="rId9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4" Type="http://schemas.openxmlformats.org/officeDocument/2006/relationships/image" Target="../media/image148.gif"/><Relationship Id="rId9" Type="http://schemas.openxmlformats.org/officeDocument/2006/relationships/image" Target="../media/image1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2.gif"/><Relationship Id="rId4" Type="http://schemas.openxmlformats.org/officeDocument/2006/relationships/image" Target="../media/image154.png"/><Relationship Id="rId9" Type="http://schemas.openxmlformats.org/officeDocument/2006/relationships/image" Target="../media/image1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audio" Target="../media/audio1.wav"/><Relationship Id="rId7" Type="http://schemas.openxmlformats.org/officeDocument/2006/relationships/image" Target="../media/image1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2.gif"/><Relationship Id="rId4" Type="http://schemas.openxmlformats.org/officeDocument/2006/relationships/image" Target="../media/image158.png"/><Relationship Id="rId9" Type="http://schemas.openxmlformats.org/officeDocument/2006/relationships/image" Target="../media/image15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audio" Target="../media/audio1.wav"/><Relationship Id="rId7" Type="http://schemas.openxmlformats.org/officeDocument/2006/relationships/image" Target="../media/image1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53.gif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gif"/><Relationship Id="rId5" Type="http://schemas.openxmlformats.org/officeDocument/2006/relationships/image" Target="../media/image166.png"/><Relationship Id="rId10" Type="http://schemas.openxmlformats.org/officeDocument/2006/relationships/image" Target="../media/image169.png"/><Relationship Id="rId4" Type="http://schemas.openxmlformats.org/officeDocument/2006/relationships/audio" Target="../media/audio1.wav"/><Relationship Id="rId9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2.png"/><Relationship Id="rId12" Type="http://schemas.openxmlformats.org/officeDocument/2006/relationships/image" Target="../media/image1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0.wdp"/><Relationship Id="rId11" Type="http://schemas.openxmlformats.org/officeDocument/2006/relationships/image" Target="../media/image43.gif"/><Relationship Id="rId5" Type="http://schemas.openxmlformats.org/officeDocument/2006/relationships/image" Target="../media/image171.png"/><Relationship Id="rId10" Type="http://schemas.openxmlformats.org/officeDocument/2006/relationships/image" Target="../media/image174.png"/><Relationship Id="rId4" Type="http://schemas.openxmlformats.org/officeDocument/2006/relationships/image" Target="../media/image170.png"/><Relationship Id="rId9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gif"/><Relationship Id="rId4" Type="http://schemas.openxmlformats.org/officeDocument/2006/relationships/image" Target="../media/image18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gif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EE520-4CCC-41D2-849D-86CBF038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45" r="6432"/>
          <a:stretch/>
        </p:blipFill>
        <p:spPr>
          <a:xfrm>
            <a:off x="1252025" y="462636"/>
            <a:ext cx="6569611" cy="51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F3F15ED-DEB5-448A-952E-F3E72827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78" y="4040623"/>
            <a:ext cx="6314800" cy="12775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5A70BB-3785-4FF8-A2AA-2301C5834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578" y="2934291"/>
            <a:ext cx="6292287" cy="12832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2AA4F4-DA66-4B3C-B220-608E37A2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578" y="1833587"/>
            <a:ext cx="6316003" cy="12863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79C578C-37C9-4722-B0C2-664D7B1FC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325" y="565144"/>
            <a:ext cx="4127350" cy="9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0231A0-F614-4D7B-9332-E6E8414AD515}"/>
              </a:ext>
            </a:extLst>
          </p:cNvPr>
          <p:cNvGrpSpPr/>
          <p:nvPr/>
        </p:nvGrpSpPr>
        <p:grpSpPr>
          <a:xfrm>
            <a:off x="731798" y="956054"/>
            <a:ext cx="7511869" cy="4518796"/>
            <a:chOff x="731798" y="956054"/>
            <a:chExt cx="7511869" cy="45187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CA12B89-E89B-4788-9201-0E3B2FD2F93A}"/>
                </a:ext>
              </a:extLst>
            </p:cNvPr>
            <p:cNvGrpSpPr/>
            <p:nvPr/>
          </p:nvGrpSpPr>
          <p:grpSpPr>
            <a:xfrm>
              <a:off x="731798" y="956054"/>
              <a:ext cx="7511869" cy="4518796"/>
              <a:chOff x="731798" y="956054"/>
              <a:chExt cx="7511869" cy="451879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A2A8A6-7B3A-4032-A9E8-B8605E3AAB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2605" t="21514" r="2917" b="13481"/>
              <a:stretch/>
            </p:blipFill>
            <p:spPr>
              <a:xfrm>
                <a:off x="731798" y="956054"/>
                <a:ext cx="7511869" cy="2603072"/>
              </a:xfrm>
              <a:prstGeom prst="rect">
                <a:avLst/>
              </a:prstGeom>
            </p:spPr>
          </p:pic>
          <p:pic>
            <p:nvPicPr>
              <p:cNvPr id="17" name="Picture 16" descr="http://forum.hawahome.com/nupload/166945_1245913436.gif">
                <a:extLst>
                  <a:ext uri="{FF2B5EF4-FFF2-40B4-BE49-F238E27FC236}">
                    <a16:creationId xmlns:a16="http://schemas.microsoft.com/office/drawing/2014/main" id="{DC20CE3D-4F3D-478A-8E1D-E45417A38A7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74402" y="3833332"/>
                <a:ext cx="2626659" cy="1641518"/>
              </a:xfrm>
              <a:prstGeom prst="rect">
                <a:avLst/>
              </a:prstGeom>
              <a:noFill/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300F3C-1446-438B-BCFF-0562A15D8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6225" y="2669982"/>
              <a:ext cx="2371550" cy="1518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24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سورة الغاشية">
            <a:hlinkClick r:id="" action="ppaction://media"/>
            <a:extLst>
              <a:ext uri="{FF2B5EF4-FFF2-40B4-BE49-F238E27FC236}">
                <a16:creationId xmlns:a16="http://schemas.microsoft.com/office/drawing/2014/main" id="{C9AF1A8F-87A9-4E71-B048-BC35DF48E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853" y="1625600"/>
            <a:ext cx="5657947" cy="3870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3D94D-4EA7-4418-A319-4F11684FB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27" r="2676" b="4659"/>
          <a:stretch/>
        </p:blipFill>
        <p:spPr>
          <a:xfrm>
            <a:off x="1536700" y="1325188"/>
            <a:ext cx="6070599" cy="4379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728E3-BF5E-4236-8187-6B576FB13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74" t="5382" r="37800" b="53456"/>
          <a:stretch/>
        </p:blipFill>
        <p:spPr>
          <a:xfrm>
            <a:off x="428300" y="556394"/>
            <a:ext cx="1984797" cy="819594"/>
          </a:xfrm>
          <a:prstGeom prst="roundRect">
            <a:avLst>
              <a:gd name="adj" fmla="val 4190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92FD6-A5ED-415E-A8A6-68C621BE0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2515" y="507831"/>
            <a:ext cx="4013184" cy="8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DC16953-C7C3-4C62-9D6C-E302CB413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3" y="2682751"/>
            <a:ext cx="1847248" cy="1274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947676-59E2-4C6E-9BD1-21D547A8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132" y="4911807"/>
            <a:ext cx="1841152" cy="1274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F3435-4457-463A-A031-9ED2EA92E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154" y="2700836"/>
            <a:ext cx="1847248" cy="127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637B4D-FE9E-4647-A52E-35B8ACAE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829" y="2682751"/>
            <a:ext cx="1847248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42434-07B3-437E-9FC6-609795489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516" y="4911807"/>
            <a:ext cx="1847248" cy="1274174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8BE24B49-4F39-4245-ADAA-66F1EF1CB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843" y="1169816"/>
            <a:ext cx="6249202" cy="555067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EC755EC-09A8-4237-B8AA-5888FE4B6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538" y="293928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3524F7F3-FC16-4813-B0D3-136C3E310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7" t="-16346" b="20701"/>
          <a:stretch/>
        </p:blipFill>
        <p:spPr>
          <a:xfrm>
            <a:off x="2620843" y="1070545"/>
            <a:ext cx="6249202" cy="58938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ACF936C-2406-4C03-8621-BF4E29660387}"/>
              </a:ext>
            </a:extLst>
          </p:cNvPr>
          <p:cNvGrpSpPr/>
          <p:nvPr/>
        </p:nvGrpSpPr>
        <p:grpSpPr>
          <a:xfrm>
            <a:off x="402793" y="453412"/>
            <a:ext cx="1841152" cy="1158111"/>
            <a:chOff x="402793" y="453412"/>
            <a:chExt cx="1841152" cy="1158111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4D903601-1A58-44D6-854B-CD346C4D3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3" t="6001" b="15774"/>
            <a:stretch/>
          </p:blipFill>
          <p:spPr>
            <a:xfrm>
              <a:off x="402793" y="1000494"/>
              <a:ext cx="1841152" cy="611029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183435F1-D3D7-4DC6-BFBC-610BA5FF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4737" y="453412"/>
              <a:ext cx="583501" cy="59356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907E16-9DF0-4A68-8CB0-3B46CCFDED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964" y="4961191"/>
            <a:ext cx="1841152" cy="127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8DEA6-D214-4D14-8433-90E8E1B3BD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3154" y="4950963"/>
            <a:ext cx="1847248" cy="12741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4B4961-ACF8-4FB2-9AAD-D459FFE95D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2152" y="4142522"/>
            <a:ext cx="1088838" cy="11493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13A907-C63B-49CC-B678-9896FC2195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3222" y="4146120"/>
            <a:ext cx="1088838" cy="11548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894E8D-A8ED-4CE3-8931-EA36C3D4E6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8509" y="4098661"/>
            <a:ext cx="1088838" cy="11383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5F62C7-2693-4659-B595-A299E8C022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2036" y="4181919"/>
            <a:ext cx="1088838" cy="11493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BEFD17-BB83-425F-B737-C23D33618C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8897" y="1963862"/>
            <a:ext cx="1088838" cy="11383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4CB4F2-CF86-4002-BB66-182893C1B9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7970" y="1900895"/>
            <a:ext cx="1088838" cy="11438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7ADE7B-E5E9-407A-9784-F34971653F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2985" y="1852698"/>
            <a:ext cx="1088838" cy="1187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225D8F-3777-4F22-855A-2527F2A705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93048" y="2691816"/>
            <a:ext cx="1847248" cy="12741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8CAE849-89E1-4518-9FCD-0D6DFAF8542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13116" y="1924300"/>
            <a:ext cx="1088838" cy="11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3A5D85E-E289-4FE6-8FDB-C111970A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51" y="4802963"/>
            <a:ext cx="1759516" cy="1274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DEAECC-88BD-4C57-BE2D-3CEB4121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26" y="4875193"/>
            <a:ext cx="1847248" cy="1274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9B4A8-61F8-40A4-9222-39DEF06DF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682" y="2647538"/>
            <a:ext cx="1847248" cy="1274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7DFA3-1945-4EAA-A8CE-67A08A2F4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142" y="2661010"/>
            <a:ext cx="1847248" cy="12741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F22207-8FFA-4F77-99E1-90B5BCD86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538" y="292473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8142887D-A0E1-4BFE-ACE2-96185AE426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07" t="-16346" b="20701"/>
          <a:stretch/>
        </p:blipFill>
        <p:spPr>
          <a:xfrm>
            <a:off x="2620843" y="1069090"/>
            <a:ext cx="6249202" cy="589380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D39B379D-4DF8-465C-A6B1-1B8F8FC0C42F}"/>
              </a:ext>
            </a:extLst>
          </p:cNvPr>
          <p:cNvGrpSpPr/>
          <p:nvPr/>
        </p:nvGrpSpPr>
        <p:grpSpPr>
          <a:xfrm>
            <a:off x="402793" y="453412"/>
            <a:ext cx="1841152" cy="1158111"/>
            <a:chOff x="402793" y="453412"/>
            <a:chExt cx="1841152" cy="115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04CCD472-A032-446A-ADFD-66FCA51D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3" t="6001" b="15774"/>
            <a:stretch/>
          </p:blipFill>
          <p:spPr>
            <a:xfrm>
              <a:off x="402793" y="1000494"/>
              <a:ext cx="1841152" cy="611029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737A5DF8-EEEC-4590-BCC6-AF0BC2318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4737" y="453412"/>
              <a:ext cx="583501" cy="59356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632C00-2644-4FB2-B9E9-3135498C4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1753" y="2647538"/>
            <a:ext cx="1841152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4F196-911E-41BF-8E96-B0889199F3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7447" y="1833149"/>
            <a:ext cx="1094338" cy="115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6C918-0957-45C2-86EF-CB7D166DF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9346" y="1818495"/>
            <a:ext cx="1088839" cy="1138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01D90F-0D0F-48D6-9C96-C532891AEE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8853" y="1784756"/>
            <a:ext cx="1088839" cy="1160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2CA984-F49B-460E-B309-7E2BF4DBDD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697" y="2633156"/>
            <a:ext cx="1847248" cy="127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A9F31-3C83-42C2-8B50-CA0C9C73C7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288" y="1783889"/>
            <a:ext cx="1088839" cy="1154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63E844-3939-4CEB-9F7A-05DE70CA75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18427" y="4914858"/>
            <a:ext cx="1847248" cy="12741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829A92-762D-4327-8700-20FA39C685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3196" y="4086958"/>
            <a:ext cx="1088839" cy="11548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6E1406-9308-4037-93C8-CAB8A626DF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2411" y="4048946"/>
            <a:ext cx="1088839" cy="11713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D7F38-5E2D-4141-BC82-FE99F4A662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8452" y="3963949"/>
            <a:ext cx="1088839" cy="11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23A9C2-EA15-4CFF-80D1-E271FA692396}"/>
              </a:ext>
            </a:extLst>
          </p:cNvPr>
          <p:cNvGrpSpPr/>
          <p:nvPr/>
        </p:nvGrpSpPr>
        <p:grpSpPr>
          <a:xfrm>
            <a:off x="395879" y="314164"/>
            <a:ext cx="8373040" cy="5130134"/>
            <a:chOff x="395879" y="314164"/>
            <a:chExt cx="8395909" cy="513013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8ED6193-46EB-4D43-9449-B99B99F1B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53" t="6001" b="15774"/>
            <a:stretch/>
          </p:blipFill>
          <p:spPr>
            <a:xfrm>
              <a:off x="6361918" y="1346149"/>
              <a:ext cx="2429870" cy="64149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C2C4975-834B-4974-8B91-A3DF6C3A3683}"/>
                </a:ext>
              </a:extLst>
            </p:cNvPr>
            <p:cNvGrpSpPr/>
            <p:nvPr/>
          </p:nvGrpSpPr>
          <p:grpSpPr>
            <a:xfrm>
              <a:off x="395879" y="314164"/>
              <a:ext cx="8377044" cy="5130134"/>
              <a:chOff x="395879" y="314164"/>
              <a:chExt cx="8377044" cy="513013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FEB44C4-3BCE-486E-80A9-BB27BC594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879" y="314164"/>
                <a:ext cx="5160849" cy="1950733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0C284E70-464C-40A1-89B6-B48326C5E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486" y="2456999"/>
                <a:ext cx="8364437" cy="2987299"/>
              </a:xfrm>
              <a:prstGeom prst="rect">
                <a:avLst/>
              </a:prstGeom>
            </p:spPr>
          </p:pic>
        </p:grpSp>
      </p:grpSp>
      <p:pic>
        <p:nvPicPr>
          <p:cNvPr id="27" name="Picture 4" descr="Glasses Deal With It Sticker by Expo 2020 Dubai">
            <a:extLst>
              <a:ext uri="{FF2B5EF4-FFF2-40B4-BE49-F238E27FC236}">
                <a16:creationId xmlns:a16="http://schemas.microsoft.com/office/drawing/2014/main" id="{114E6578-7425-4F59-81F4-5BACC4832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3" y="461816"/>
            <a:ext cx="1609271" cy="15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120D6E-C5FB-44F7-B660-26F7F8077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538" y="292473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1458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83BEA-10F5-4B78-AC80-AE2F6ADE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67" y="1579096"/>
            <a:ext cx="2661299" cy="43570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E0779-10A9-482A-A19E-C0070D144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901" y="257557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D1761-7D10-458E-9E59-5DE3C7E0E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10" b="10325"/>
          <a:stretch/>
        </p:blipFill>
        <p:spPr>
          <a:xfrm>
            <a:off x="3250557" y="438593"/>
            <a:ext cx="2219101" cy="58585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57B70E7-2A5E-428F-8830-820CE8D5EC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80" t="17837" r="8410" b="21020"/>
          <a:stretch/>
        </p:blipFill>
        <p:spPr>
          <a:xfrm>
            <a:off x="0" y="44217"/>
            <a:ext cx="1503107" cy="90460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56DFBF9-9A37-4C26-802B-68ED7A8CB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22" y="2976643"/>
            <a:ext cx="8352244" cy="278611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D2923BC-2524-4DAD-98DC-D7B201B19A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22" y="646577"/>
            <a:ext cx="5864860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A546973-60E6-49D1-8D3C-61FDFCA4F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" t="34173" r="1933"/>
          <a:stretch/>
        </p:blipFill>
        <p:spPr>
          <a:xfrm>
            <a:off x="2181068" y="4087231"/>
            <a:ext cx="4781863" cy="1924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2185F-6B61-4883-9574-88FBDA012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36" y="1087106"/>
            <a:ext cx="7574197" cy="46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2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49E5D0-BC0A-4DEA-9571-5013B3476DC4}"/>
              </a:ext>
            </a:extLst>
          </p:cNvPr>
          <p:cNvGrpSpPr/>
          <p:nvPr/>
        </p:nvGrpSpPr>
        <p:grpSpPr>
          <a:xfrm>
            <a:off x="3706903" y="2243955"/>
            <a:ext cx="2280102" cy="3548180"/>
            <a:chOff x="3706903" y="2265293"/>
            <a:chExt cx="2280102" cy="354818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A78CFCA-8F37-4048-BD18-BF5844ED419B}"/>
                </a:ext>
              </a:extLst>
            </p:cNvPr>
            <p:cNvGrpSpPr/>
            <p:nvPr/>
          </p:nvGrpSpPr>
          <p:grpSpPr>
            <a:xfrm>
              <a:off x="3987030" y="4220741"/>
              <a:ext cx="1719848" cy="1433422"/>
              <a:chOff x="3203573" y="4575793"/>
              <a:chExt cx="1719848" cy="143342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F64E128-28CA-4A81-850C-35C238B57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</a:blip>
              <a:stretch>
                <a:fillRect/>
              </a:stretch>
            </p:blipFill>
            <p:spPr>
              <a:xfrm>
                <a:off x="3314279" y="4784006"/>
                <a:ext cx="1432652" cy="1225209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E70314-AEDB-428E-AD2E-8F547FB0D2B2}"/>
                  </a:ext>
                </a:extLst>
              </p:cNvPr>
              <p:cNvGrpSpPr/>
              <p:nvPr/>
            </p:nvGrpSpPr>
            <p:grpSpPr>
              <a:xfrm>
                <a:off x="3531808" y="4575793"/>
                <a:ext cx="1391613" cy="1337471"/>
                <a:chOff x="-195825" y="1318933"/>
                <a:chExt cx="1551958" cy="1668086"/>
              </a:xfrm>
            </p:grpSpPr>
            <p:pic>
              <p:nvPicPr>
                <p:cNvPr id="1026" name="Picture 2" descr="Bubbles Bowl Of Water Sticker - Bubbles Bowl Of Water Boiling - Discover &amp;amp;  Share GIFs">
                  <a:extLst>
                    <a:ext uri="{FF2B5EF4-FFF2-40B4-BE49-F238E27FC236}">
                      <a16:creationId xmlns:a16="http://schemas.microsoft.com/office/drawing/2014/main" id="{4C9AD03B-A9F1-4333-86D0-3CFB079322F3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95825" y="2026726"/>
                  <a:ext cx="1551958" cy="9602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Smoke Sticker For Ios Android Giphy Food Background Moving GIF - LowGif">
                  <a:extLst>
                    <a:ext uri="{FF2B5EF4-FFF2-40B4-BE49-F238E27FC236}">
                      <a16:creationId xmlns:a16="http://schemas.microsoft.com/office/drawing/2014/main" id="{4345B3E2-A2EE-415E-9227-2EEA2DDD9E4B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945" y="1318933"/>
                  <a:ext cx="582051" cy="9759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2" name="Picture 8" descr="GID- Fuego">
                <a:extLst>
                  <a:ext uri="{FF2B5EF4-FFF2-40B4-BE49-F238E27FC236}">
                    <a16:creationId xmlns:a16="http://schemas.microsoft.com/office/drawing/2014/main" id="{3CE11F0C-BC43-4B48-8EF2-BE8068174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00528">
                <a:off x="3203573" y="4897872"/>
                <a:ext cx="889614" cy="1027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6" descr="Smoke Sticker For Ios Android Giphy Food Background Moving GIF - LowGif">
                <a:extLst>
                  <a:ext uri="{FF2B5EF4-FFF2-40B4-BE49-F238E27FC236}">
                    <a16:creationId xmlns:a16="http://schemas.microsoft.com/office/drawing/2014/main" id="{8CA17D0F-6682-4569-983B-759017745D3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4094" y="4747732"/>
                <a:ext cx="521915" cy="710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ABB3017-6E6B-44F5-906E-C2AEB1AC6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06903" y="2265293"/>
              <a:ext cx="2280102" cy="354818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03ECE0-F470-40E6-B54F-0D1B8B656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2261" y="360658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E5F6AD3B-01B2-4F04-855F-1359A984CB28}"/>
              </a:ext>
            </a:extLst>
          </p:cNvPr>
          <p:cNvGrpSpPr/>
          <p:nvPr/>
        </p:nvGrpSpPr>
        <p:grpSpPr>
          <a:xfrm>
            <a:off x="6323186" y="2243955"/>
            <a:ext cx="2267909" cy="3590855"/>
            <a:chOff x="6296601" y="2210251"/>
            <a:chExt cx="2267909" cy="359085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B3CD1B0-9A49-4771-8A5D-E71F52C7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96601" y="2210251"/>
              <a:ext cx="2267909" cy="3590855"/>
            </a:xfrm>
            <a:prstGeom prst="rect">
              <a:avLst/>
            </a:prstGeom>
          </p:spPr>
        </p:pic>
        <p:pic>
          <p:nvPicPr>
            <p:cNvPr id="36" name="Picture 6" descr="🏡 مرحبا بكم في بيت الترفيه 🏡 - الصفحة 205 - عالم حواء">
              <a:extLst>
                <a:ext uri="{FF2B5EF4-FFF2-40B4-BE49-F238E27FC236}">
                  <a16:creationId xmlns:a16="http://schemas.microsoft.com/office/drawing/2014/main" id="{BDBCE030-0D40-4329-B591-10D2988B7A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158" y="4505947"/>
              <a:ext cx="978793" cy="1026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5AA2961-C6C3-402F-B20E-067FC275943D}"/>
              </a:ext>
            </a:extLst>
          </p:cNvPr>
          <p:cNvGrpSpPr/>
          <p:nvPr/>
        </p:nvGrpSpPr>
        <p:grpSpPr>
          <a:xfrm>
            <a:off x="3706903" y="1230908"/>
            <a:ext cx="2373850" cy="622945"/>
            <a:chOff x="2782807" y="946341"/>
            <a:chExt cx="3515538" cy="762515"/>
          </a:xfrm>
        </p:grpSpPr>
        <p:pic>
          <p:nvPicPr>
            <p:cNvPr id="20" name="Picture 28" descr="Blue Glass Oval, Round, Square Buttons With Chrome Frame. 3d.. Royalty Free  Cliparts, Vectors, And Stock Illustration. Image 102169759.">
              <a:extLst>
                <a:ext uri="{FF2B5EF4-FFF2-40B4-BE49-F238E27FC236}">
                  <a16:creationId xmlns:a16="http://schemas.microsoft.com/office/drawing/2014/main" id="{5BFC2EAC-3507-435F-A74C-6A01B977F8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t="38057" r="38441" b="40551"/>
            <a:stretch/>
          </p:blipFill>
          <p:spPr bwMode="auto">
            <a:xfrm>
              <a:off x="2782807" y="946341"/>
              <a:ext cx="3515538" cy="76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C1BE5EF-D4D9-4DD5-988F-225613F51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0329" b="5343"/>
            <a:stretch/>
          </p:blipFill>
          <p:spPr>
            <a:xfrm>
              <a:off x="3039843" y="1065348"/>
              <a:ext cx="3001466" cy="524499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672328C8-8561-436B-8375-359CC3E53B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2905" y="2302513"/>
            <a:ext cx="2889754" cy="360914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99DE153-2376-40A9-B25A-757FA1C8449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312" t="13551" r="7077" b="22255"/>
          <a:stretch/>
        </p:blipFill>
        <p:spPr>
          <a:xfrm>
            <a:off x="-98546" y="-44857"/>
            <a:ext cx="2105406" cy="12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23E6560-10E6-42A2-8EB8-457F6335E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2468" y="2506260"/>
            <a:ext cx="2859682" cy="184548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CFB72E-D9AD-4D03-88BB-5920D2120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4" t="18577" r="7077" b="22255"/>
          <a:stretch/>
        </p:blipFill>
        <p:spPr>
          <a:xfrm>
            <a:off x="0" y="0"/>
            <a:ext cx="1676400" cy="934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C9F43F-4B93-4415-9709-B9FE521E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4776" y="288572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44768-E4E9-4190-B26D-33481C4CD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150" y="1240113"/>
            <a:ext cx="2591025" cy="44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F18C03-1985-4FE3-B9CF-1AD8630F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-792" r="63281" b="92717"/>
          <a:stretch/>
        </p:blipFill>
        <p:spPr>
          <a:xfrm>
            <a:off x="3291840" y="-61134"/>
            <a:ext cx="2694971" cy="5537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2E8820D-A4AE-4737-9057-0A09306A2883}"/>
              </a:ext>
            </a:extLst>
          </p:cNvPr>
          <p:cNvGrpSpPr/>
          <p:nvPr/>
        </p:nvGrpSpPr>
        <p:grpSpPr>
          <a:xfrm>
            <a:off x="-86827" y="414338"/>
            <a:ext cx="8839966" cy="6159583"/>
            <a:chOff x="-86827" y="414338"/>
            <a:chExt cx="8839966" cy="6159583"/>
          </a:xfrm>
        </p:grpSpPr>
        <p:pic>
          <p:nvPicPr>
            <p:cNvPr id="9" name="Picture 4" descr="Expo 2020 Dubai">
              <a:extLst>
                <a:ext uri="{FF2B5EF4-FFF2-40B4-BE49-F238E27FC236}">
                  <a16:creationId xmlns:a16="http://schemas.microsoft.com/office/drawing/2014/main" id="{01AACA4A-D5C4-49ED-9446-595E44B6A6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60" y="414338"/>
              <a:ext cx="8362279" cy="602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4D48A8-8E65-4CFF-B645-C1C2B2CE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7" y="1068756"/>
              <a:ext cx="8839966" cy="5505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16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8C6645BD-79DF-4451-AAB6-D05BCD38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574" y="639579"/>
            <a:ext cx="1953880" cy="50000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2FDC82B-752B-4269-978D-1F4AC6604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4776" y="288572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AE1B8-7D60-4440-9D2C-639F21402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62" y="2384701"/>
            <a:ext cx="2420322" cy="31945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17AA4E-AD87-4FAF-9290-293F9484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64" y="1642206"/>
            <a:ext cx="2237426" cy="31640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34F2ED-53E2-417A-8240-AC3E85414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607" y="2384701"/>
            <a:ext cx="2249619" cy="32677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E78F9F1-E4E4-4A32-B364-4F2B13291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021" y="1672688"/>
            <a:ext cx="2249619" cy="310313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5C34DDD-4405-4138-AF2B-05D57F41F8EE}"/>
              </a:ext>
            </a:extLst>
          </p:cNvPr>
          <p:cNvGrpSpPr/>
          <p:nvPr/>
        </p:nvGrpSpPr>
        <p:grpSpPr>
          <a:xfrm>
            <a:off x="6504719" y="2392880"/>
            <a:ext cx="2237426" cy="3261643"/>
            <a:chOff x="6504719" y="2392880"/>
            <a:chExt cx="2237426" cy="3261643"/>
          </a:xfrm>
        </p:grpSpPr>
        <p:pic>
          <p:nvPicPr>
            <p:cNvPr id="1036" name="Picture 12" descr="الطبيعة الملونةاي فون خلفية حية - تحميل على PHONEKY دائرة الرقابة الداخلية  التطبيق">
              <a:extLst>
                <a:ext uri="{FF2B5EF4-FFF2-40B4-BE49-F238E27FC236}">
                  <a16:creationId xmlns:a16="http://schemas.microsoft.com/office/drawing/2014/main" id="{C3658F7E-7975-4E86-9394-95E121EC119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9004" y="4227755"/>
              <a:ext cx="1196630" cy="1157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7D49526-CE91-4642-B0FB-A048EDD0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04719" y="2392880"/>
              <a:ext cx="2237426" cy="3261643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83DE56E7-211E-42E2-AC3D-92E0042EDE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472" r="4958" b="4352"/>
          <a:stretch/>
        </p:blipFill>
        <p:spPr>
          <a:xfrm>
            <a:off x="0" y="69005"/>
            <a:ext cx="1941164" cy="11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84C29A-9D8B-4CDD-A620-194C0ECA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184" y="4151157"/>
            <a:ext cx="951539" cy="955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02CA0C-FCF8-4931-B3C0-DDAA96EB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26" y="4136667"/>
            <a:ext cx="1082977" cy="9375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59DE3C-9607-4872-80FC-261B5A19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05" y="3082608"/>
            <a:ext cx="1054098" cy="9963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0EAFA4-64E4-4D6F-9327-CB1DEBACB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695" y="1977617"/>
            <a:ext cx="949029" cy="9529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25A33ED-6628-4451-B6C5-CE963D4A3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406" y="1976874"/>
            <a:ext cx="899641" cy="9163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8E291C8-D73D-4973-81C7-6C7B004DF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281" y="5172287"/>
            <a:ext cx="937665" cy="9554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2CFC95-2101-4D7A-A855-AF239C51D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881" y="5234690"/>
            <a:ext cx="1004323" cy="9554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06A7BF-476A-48B3-837B-AAA96F100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007" y="2999163"/>
            <a:ext cx="915756" cy="9296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40DC9B-0396-4B23-9476-109CCE6FB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98" b="27267"/>
          <a:stretch/>
        </p:blipFill>
        <p:spPr>
          <a:xfrm>
            <a:off x="5465848" y="2050038"/>
            <a:ext cx="2380032" cy="78885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488BA4-CB7A-49F2-90FB-BE0376EBF81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976" b="29380"/>
          <a:stretch/>
        </p:blipFill>
        <p:spPr>
          <a:xfrm>
            <a:off x="5465848" y="3178410"/>
            <a:ext cx="2380032" cy="7080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1B99343-A082-417B-A8F6-808CDB2CB1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30" t="7062" b="30278"/>
          <a:stretch/>
        </p:blipFill>
        <p:spPr>
          <a:xfrm>
            <a:off x="5484040" y="4178981"/>
            <a:ext cx="2371520" cy="7534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4AA0353-925D-443A-A6A1-024A6B00C84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2847" t="11191" r="2847" b="29503"/>
          <a:stretch/>
        </p:blipFill>
        <p:spPr>
          <a:xfrm>
            <a:off x="5377249" y="5362924"/>
            <a:ext cx="2380032" cy="71606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6ADAC39-C81C-4EB5-98B6-C16EDB2E59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1299"/>
          <a:stretch/>
        </p:blipFill>
        <p:spPr>
          <a:xfrm>
            <a:off x="1059905" y="2020328"/>
            <a:ext cx="2325108" cy="81035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C35377E-4EF3-4A1C-97BC-4FDFADA1B29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525" b="30622"/>
          <a:stretch/>
        </p:blipFill>
        <p:spPr>
          <a:xfrm>
            <a:off x="958008" y="3154765"/>
            <a:ext cx="2380032" cy="73171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433433-1CF4-4405-9E64-2679D47A7AA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04" t="9736" r="6526" b="29497"/>
          <a:stretch/>
        </p:blipFill>
        <p:spPr>
          <a:xfrm>
            <a:off x="864743" y="4255667"/>
            <a:ext cx="2416740" cy="7306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9DCB015-C8EF-4C6D-8634-A32C1600665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0822" r="19205" b="18132"/>
          <a:stretch/>
        </p:blipFill>
        <p:spPr>
          <a:xfrm>
            <a:off x="838200" y="5362924"/>
            <a:ext cx="2416740" cy="69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876684-D98B-4E79-8ADE-CB0DF9ECAE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901" y="257557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13D9D6-F594-40BC-89C6-3F2FF4BA02C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5884" t="18577" r="7077" b="22255"/>
          <a:stretch/>
        </p:blipFill>
        <p:spPr>
          <a:xfrm>
            <a:off x="0" y="0"/>
            <a:ext cx="1676400" cy="9347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AC33E1-533F-4EE5-8D8C-8F5228B3064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10" b="10325"/>
          <a:stretch/>
        </p:blipFill>
        <p:spPr>
          <a:xfrm>
            <a:off x="3267443" y="426002"/>
            <a:ext cx="2017120" cy="5325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5CA0AE4-ACE7-4706-AF6D-6720DCC25225}"/>
              </a:ext>
            </a:extLst>
          </p:cNvPr>
          <p:cNvGrpSpPr/>
          <p:nvPr/>
        </p:nvGrpSpPr>
        <p:grpSpPr>
          <a:xfrm>
            <a:off x="5555279" y="1280411"/>
            <a:ext cx="2272698" cy="590475"/>
            <a:chOff x="2782807" y="946341"/>
            <a:chExt cx="3515538" cy="762515"/>
          </a:xfrm>
        </p:grpSpPr>
        <p:pic>
          <p:nvPicPr>
            <p:cNvPr id="27" name="Picture 28" descr="Blue Glass Oval, Round, Square Buttons With Chrome Frame. 3d.. Royalty Free  Cliparts, Vectors, And Stock Illustration. Image 102169759.">
              <a:extLst>
                <a:ext uri="{FF2B5EF4-FFF2-40B4-BE49-F238E27FC236}">
                  <a16:creationId xmlns:a16="http://schemas.microsoft.com/office/drawing/2014/main" id="{EE924FC0-316E-44BC-8EA0-201B8F62F5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t="38057" r="38441" b="40551"/>
            <a:stretch/>
          </p:blipFill>
          <p:spPr bwMode="auto">
            <a:xfrm>
              <a:off x="2782807" y="946341"/>
              <a:ext cx="3515538" cy="76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1E95FD-BA5D-4178-BF84-1B4F750B0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10329" b="5343"/>
            <a:stretch/>
          </p:blipFill>
          <p:spPr>
            <a:xfrm>
              <a:off x="3039843" y="1065348"/>
              <a:ext cx="3001466" cy="524499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7C69A05-2B4A-4E49-AD99-860F1C7D1B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9905" y="1264368"/>
            <a:ext cx="2221578" cy="5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93F1C-78D1-41CD-8EDD-23B4F000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839" y="303714"/>
            <a:ext cx="7281029" cy="226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C5485-113B-4483-9961-0B020FCE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524">
            <a:off x="5242205" y="2993878"/>
            <a:ext cx="2141158" cy="2894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2FC1D-E334-492C-8350-2A3F44076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592" y="4035184"/>
            <a:ext cx="1180792" cy="1362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20F69-1758-43B5-8AA5-0784D09BD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25" y="4035184"/>
            <a:ext cx="1180793" cy="1362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1EB16-7FEE-4E93-9A57-4B618F071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91" y="2298393"/>
            <a:ext cx="8482818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5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1F813-8535-4650-B411-954050DAC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95" y="1481594"/>
            <a:ext cx="8413209" cy="4170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061F0-F274-401A-92CB-7D0A98EC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901" y="257557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8D8927-E910-46EF-BA57-02740F110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60" y="4739647"/>
            <a:ext cx="790376" cy="911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C607B-14CE-4B57-BCB2-7F912CB5D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10" b="10325"/>
          <a:stretch/>
        </p:blipFill>
        <p:spPr>
          <a:xfrm>
            <a:off x="1796821" y="543589"/>
            <a:ext cx="2017120" cy="532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02C517-EAAD-4909-B06C-B5801B8E48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7507" y="523789"/>
            <a:ext cx="1322947" cy="26133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06EC0D-9843-46D9-8238-DD74D3E89C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71" t="19535" r="9738" b="22488"/>
          <a:stretch/>
        </p:blipFill>
        <p:spPr>
          <a:xfrm>
            <a:off x="0" y="141165"/>
            <a:ext cx="1619816" cy="9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BE6FCEB-2592-40FD-B7D5-7574CC9C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443" y="1477867"/>
            <a:ext cx="8407113" cy="4127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061F0-F274-401A-92CB-7D0A98EC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901" y="257557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B20DAF-01CD-4BD6-98A2-7C92A57F9350}"/>
              </a:ext>
            </a:extLst>
          </p:cNvPr>
          <p:cNvGrpSpPr/>
          <p:nvPr/>
        </p:nvGrpSpPr>
        <p:grpSpPr>
          <a:xfrm>
            <a:off x="0" y="141165"/>
            <a:ext cx="5190454" cy="2995929"/>
            <a:chOff x="-30548" y="28624"/>
            <a:chExt cx="5190454" cy="29959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6AAB87-770B-4D95-83F9-628E120C5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6410" b="10325"/>
            <a:stretch/>
          </p:blipFill>
          <p:spPr>
            <a:xfrm>
              <a:off x="1766273" y="431048"/>
              <a:ext cx="2017120" cy="53252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B7A21DC-3462-4C47-A4CA-C45845F2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36959" y="411248"/>
              <a:ext cx="1322947" cy="261330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3372459-E035-44A9-B413-BB56561F3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371" t="19535" r="9738" b="22488"/>
            <a:stretch/>
          </p:blipFill>
          <p:spPr>
            <a:xfrm>
              <a:off x="-30548" y="28624"/>
              <a:ext cx="1619816" cy="93495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3271CB-0377-4CE9-957A-5DD160FD4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7341" y="1486334"/>
            <a:ext cx="17253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74362-DE67-4219-93B7-A8343567007D}"/>
              </a:ext>
            </a:extLst>
          </p:cNvPr>
          <p:cNvGrpSpPr/>
          <p:nvPr/>
        </p:nvGrpSpPr>
        <p:grpSpPr>
          <a:xfrm>
            <a:off x="433999" y="775583"/>
            <a:ext cx="7407282" cy="4755292"/>
            <a:chOff x="433999" y="775583"/>
            <a:chExt cx="7407282" cy="4755292"/>
          </a:xfrm>
        </p:grpSpPr>
        <p:pic>
          <p:nvPicPr>
            <p:cNvPr id="3" name="Picture 2" descr="mali Fe Allah">
              <a:extLst>
                <a:ext uri="{FF2B5EF4-FFF2-40B4-BE49-F238E27FC236}">
                  <a16:creationId xmlns:a16="http://schemas.microsoft.com/office/drawing/2014/main" id="{66034C20-09AC-4B80-882C-8BF7CEA620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248" y="2413506"/>
              <a:ext cx="4531059" cy="2546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5ED23D-89CC-4C41-B4B3-D0631166F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999" y="775583"/>
              <a:ext cx="7407282" cy="475529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BC0FC-FD8A-4C2D-BA39-8E137830E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572" y="275003"/>
            <a:ext cx="3730628" cy="754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86EBC-0F2C-4982-90B0-2FFC3ABC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"/>
            <a:ext cx="1716810" cy="1029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67DA2-0B47-475D-8545-1756C5E92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893" y="914122"/>
            <a:ext cx="17253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سبحانالله الحمدلله Sticker - سبحانالله الحمدلله اللهاكبر - Discover &amp;amp; Share  GIFs">
            <a:extLst>
              <a:ext uri="{FF2B5EF4-FFF2-40B4-BE49-F238E27FC236}">
                <a16:creationId xmlns:a16="http://schemas.microsoft.com/office/drawing/2014/main" id="{C812FBED-AB67-46B7-8199-6EB1531F6B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68" y="1064436"/>
            <a:ext cx="3544583" cy="9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A02268-3AEB-4CE5-B876-7A35DF0F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68" y="2011552"/>
            <a:ext cx="5756263" cy="3638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4DB23-91A0-4507-BCB1-D9259F8F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572" y="275003"/>
            <a:ext cx="3730628" cy="754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AA5C2-5770-4675-9419-850C964693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10" b="10325"/>
          <a:stretch/>
        </p:blipFill>
        <p:spPr>
          <a:xfrm>
            <a:off x="1766273" y="431048"/>
            <a:ext cx="2017120" cy="532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0AEB4-E936-4110-BDA2-EB0FB0CEF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15" y="1064436"/>
            <a:ext cx="1220570" cy="2364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9E607-0962-4E8A-8463-FA24FBD3CE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71" t="19535" r="9738" b="22488"/>
          <a:stretch/>
        </p:blipFill>
        <p:spPr>
          <a:xfrm>
            <a:off x="0" y="28624"/>
            <a:ext cx="1619816" cy="934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888F1-51BD-4062-B0A4-6BB3DE3A6C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9836" y="995502"/>
            <a:ext cx="1725318" cy="1664352"/>
          </a:xfrm>
          <a:prstGeom prst="rect">
            <a:avLst/>
          </a:prstGeom>
        </p:spPr>
      </p:pic>
      <p:pic>
        <p:nvPicPr>
          <p:cNvPr id="12" name="Picture 2" descr="مجموعة رائعة سكرابز الأشجار">
            <a:extLst>
              <a:ext uri="{FF2B5EF4-FFF2-40B4-BE49-F238E27FC236}">
                <a16:creationId xmlns:a16="http://schemas.microsoft.com/office/drawing/2014/main" id="{7BB5221F-5565-4B32-81FB-A52C3EF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8" y="3802521"/>
            <a:ext cx="1220570" cy="1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3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4A2DD6-64DA-483C-A9BC-A3A842716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95" y="1243907"/>
            <a:ext cx="8413209" cy="4450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BDC86-1661-4303-A76D-553E8DA6F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410" b="10325"/>
          <a:stretch/>
        </p:blipFill>
        <p:spPr>
          <a:xfrm>
            <a:off x="1766273" y="431048"/>
            <a:ext cx="2017120" cy="532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EB780-E4CA-4F67-B419-011EB1FBE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659" y="431047"/>
            <a:ext cx="1296271" cy="2649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C46D1-DCD4-4489-B8E8-07B3056D5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901" y="257557"/>
            <a:ext cx="3515539" cy="827028"/>
          </a:xfrm>
          <a:prstGeom prst="rect">
            <a:avLst/>
          </a:prstGeom>
          <a:ln>
            <a:noFill/>
          </a:ln>
          <a:effectLst>
            <a:glow rad="101600">
              <a:srgbClr val="E59BFF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ACAB5-3416-40AD-9F6D-0E65B96780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71" t="19535" r="9738" b="22488"/>
          <a:stretch/>
        </p:blipFill>
        <p:spPr>
          <a:xfrm>
            <a:off x="0" y="141165"/>
            <a:ext cx="1619816" cy="934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69B408-F6EF-410B-A4D7-C421C8D3D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720" y="1163627"/>
            <a:ext cx="17253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1148FAAC-6518-4AC0-8430-12775B3B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6" y="365494"/>
            <a:ext cx="8858256" cy="61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942C20-16FC-409C-8A85-AE77648F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67" y="0"/>
            <a:ext cx="1456805" cy="1490040"/>
          </a:xfrm>
          <a:prstGeom prst="rect">
            <a:avLst/>
          </a:prstGeom>
        </p:spPr>
      </p:pic>
      <p:pic>
        <p:nvPicPr>
          <p:cNvPr id="55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7B588FBB-2597-4A7B-94CF-951F1C9A8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5" y="3814927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Expo 2020 Dubai GIFs - Find &amp;amp; Share on GIPHY">
            <a:extLst>
              <a:ext uri="{FF2B5EF4-FFF2-40B4-BE49-F238E27FC236}">
                <a16:creationId xmlns:a16="http://schemas.microsoft.com/office/drawing/2014/main" id="{CDDDFDA2-5F2E-4B3B-982C-BC59E03123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0794"/>
            <a:ext cx="1582967" cy="17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Rainbow Circle Sticker by Expo 2020 Dubai">
            <a:extLst>
              <a:ext uri="{FF2B5EF4-FFF2-40B4-BE49-F238E27FC236}">
                <a16:creationId xmlns:a16="http://schemas.microsoft.com/office/drawing/2014/main" id="{8967FD34-BACF-4135-BEB0-7913F9E884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25" y="1750610"/>
            <a:ext cx="601975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8" descr="Happy Orange Sticker by Expo 2020 Dubai">
            <a:extLst>
              <a:ext uri="{FF2B5EF4-FFF2-40B4-BE49-F238E27FC236}">
                <a16:creationId xmlns:a16="http://schemas.microsoft.com/office/drawing/2014/main" id="{11428AD5-AFA6-4503-A59C-3DA481152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58" y="3814927"/>
            <a:ext cx="1554421" cy="15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586AA39-3CBF-4D2E-90D6-D3C8531CF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16" y="-105811"/>
            <a:ext cx="1743913" cy="1108950"/>
          </a:xfrm>
          <a:prstGeom prst="rect">
            <a:avLst/>
          </a:prstGeom>
        </p:spPr>
      </p:pic>
      <p:pic>
        <p:nvPicPr>
          <p:cNvPr id="64" name="Picture 2" descr="New Year Fireworks Sticker by DTCM">
            <a:extLst>
              <a:ext uri="{FF2B5EF4-FFF2-40B4-BE49-F238E27FC236}">
                <a16:creationId xmlns:a16="http://schemas.microsoft.com/office/drawing/2014/main" id="{2930BCC2-2D9C-4B64-B788-C0E93291E9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794"/>
            <a:ext cx="2234853" cy="22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789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2255E1-EB47-45AE-BA69-A16280AD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529" y="58108"/>
            <a:ext cx="9138696" cy="6371721"/>
          </a:xfrm>
          <a:prstGeom prst="rect">
            <a:avLst/>
          </a:prstGeom>
        </p:spPr>
      </p:pic>
      <p:pic>
        <p:nvPicPr>
          <p:cNvPr id="22" name="Picture 2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171C2F8-1E4C-43E5-99C6-53FF3CC5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9" y="174795"/>
            <a:ext cx="1500749" cy="15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57D5C-3E5E-475A-9C38-D4260007E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093" y="2985017"/>
            <a:ext cx="3346994" cy="359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5C7E2-4851-4A30-A00F-4A00F04C9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43" y="3277573"/>
            <a:ext cx="2969009" cy="3401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777B9-9C9C-458E-8BF0-AAB3635A6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47" y="3331446"/>
            <a:ext cx="2822693" cy="3304318"/>
          </a:xfrm>
          <a:prstGeom prst="rect">
            <a:avLst/>
          </a:prstGeom>
        </p:spPr>
      </p:pic>
      <p:pic>
        <p:nvPicPr>
          <p:cNvPr id="39" name="Picture 2" descr="New Year Fireworks Sticker by DTCM">
            <a:extLst>
              <a:ext uri="{FF2B5EF4-FFF2-40B4-BE49-F238E27FC236}">
                <a16:creationId xmlns:a16="http://schemas.microsoft.com/office/drawing/2014/main" id="{AADE6146-FD92-4810-BC8A-2BF825F615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44" y="1090970"/>
            <a:ext cx="2234853" cy="22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0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76BD04-0514-4877-BEF9-61DD75DE0146}"/>
              </a:ext>
            </a:extLst>
          </p:cNvPr>
          <p:cNvGrpSpPr/>
          <p:nvPr/>
        </p:nvGrpSpPr>
        <p:grpSpPr>
          <a:xfrm>
            <a:off x="1643728" y="515777"/>
            <a:ext cx="7089230" cy="5923952"/>
            <a:chOff x="1842351" y="334832"/>
            <a:chExt cx="7089230" cy="6293921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A8CF06-F950-41FC-B066-7A816A23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61" y="374297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DF10335-D033-495E-9A98-BB52CE00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912" y="334832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88BDA2-0A89-44FF-A220-5EE09B5D1341}"/>
                </a:ext>
              </a:extLst>
            </p:cNvPr>
            <p:cNvGrpSpPr/>
            <p:nvPr/>
          </p:nvGrpSpPr>
          <p:grpSpPr>
            <a:xfrm>
              <a:off x="2578261" y="420184"/>
              <a:ext cx="1896020" cy="2834886"/>
              <a:chOff x="2779601" y="457488"/>
              <a:chExt cx="1896020" cy="283488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7149260-937D-4FDE-858C-8BE7FEF5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9601" y="457488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2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525A6A23-3855-4B76-A93A-FFB5B0201E1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753" y="1624194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444B989-3D19-4C82-B2E7-F2183F63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7796" y="3850074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27C661A-2C85-40EA-80C8-CB1F89F0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817" y="3865316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A6543-993A-47A8-A98A-80F5630E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2351" y="3635358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7722B2-75A1-4F70-871E-32D89D83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1" y="2039531"/>
            <a:ext cx="2015539" cy="20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865E36D-F519-4869-9296-201C16EA51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-792" r="63281" b="92717"/>
          <a:stretch/>
        </p:blipFill>
        <p:spPr>
          <a:xfrm>
            <a:off x="3291840" y="-61134"/>
            <a:ext cx="2694971" cy="553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A937D-132E-4EE1-9001-9AD0DA748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772" y="498144"/>
            <a:ext cx="134733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4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84F6C10-8B25-4D14-B6BD-87455F2CD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1"/>
          <a:stretch/>
        </p:blipFill>
        <p:spPr>
          <a:xfrm>
            <a:off x="233809" y="69071"/>
            <a:ext cx="8747632" cy="6369104"/>
          </a:xfrm>
          <a:prstGeom prst="rect">
            <a:avLst/>
          </a:prstGeom>
        </p:spPr>
      </p:pic>
      <p:pic>
        <p:nvPicPr>
          <p:cNvPr id="22" name="Picture 2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171C2F8-1E4C-43E5-99C6-53FF3CC5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6" y="277081"/>
            <a:ext cx="1367542" cy="13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F51747-ADFF-4EDA-A979-4906B8DC6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197" y="2960989"/>
            <a:ext cx="3346994" cy="3596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CD46B3-AD50-4506-996E-17F6542E6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3713" y="3156078"/>
            <a:ext cx="2969009" cy="34018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519C03-AA3A-40E7-B4C8-59422032F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53" y="3253623"/>
            <a:ext cx="2822693" cy="3304318"/>
          </a:xfrm>
          <a:prstGeom prst="rect">
            <a:avLst/>
          </a:prstGeom>
        </p:spPr>
      </p:pic>
      <p:pic>
        <p:nvPicPr>
          <p:cNvPr id="55" name="Picture 2" descr="New Year Fireworks Sticker by DTCM">
            <a:extLst>
              <a:ext uri="{FF2B5EF4-FFF2-40B4-BE49-F238E27FC236}">
                <a16:creationId xmlns:a16="http://schemas.microsoft.com/office/drawing/2014/main" id="{DD545795-0B13-4A62-9747-90F1343F0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44" y="1090970"/>
            <a:ext cx="2234853" cy="22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DAD3F8B-7DE2-42B4-911A-934460D49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05" y="-25400"/>
            <a:ext cx="8620491" cy="6492803"/>
          </a:xfrm>
          <a:prstGeom prst="rect">
            <a:avLst/>
          </a:prstGeom>
        </p:spPr>
      </p:pic>
      <p:pic>
        <p:nvPicPr>
          <p:cNvPr id="18" name="Picture 2" descr="New Year Fireworks Sticker by DTCM">
            <a:extLst>
              <a:ext uri="{FF2B5EF4-FFF2-40B4-BE49-F238E27FC236}">
                <a16:creationId xmlns:a16="http://schemas.microsoft.com/office/drawing/2014/main" id="{9F508351-80A8-4A4C-9D20-ACE2D63BC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38" y="987719"/>
            <a:ext cx="2252793" cy="22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171C2F8-1E4C-43E5-99C6-53FF3CC5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" y="312903"/>
            <a:ext cx="1349633" cy="13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B9E521-416A-4A29-9E46-4EDF690A8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976" y="2960989"/>
            <a:ext cx="3346994" cy="3596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60ED10-0074-4C05-B3A4-ED60CCD78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483" y="3182627"/>
            <a:ext cx="2969009" cy="34018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C2C6B7-3C46-4926-9DCD-4664D8BE71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85" y="3280172"/>
            <a:ext cx="2822693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CE8DA6-E994-4E03-94F4-3DC5F26AF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23" y="96365"/>
            <a:ext cx="8626588" cy="6340589"/>
          </a:xfrm>
          <a:prstGeom prst="rect">
            <a:avLst/>
          </a:prstGeom>
        </p:spPr>
      </p:pic>
      <p:pic>
        <p:nvPicPr>
          <p:cNvPr id="18" name="Picture 2" descr="New Year Fireworks Sticker by DTCM">
            <a:extLst>
              <a:ext uri="{FF2B5EF4-FFF2-40B4-BE49-F238E27FC236}">
                <a16:creationId xmlns:a16="http://schemas.microsoft.com/office/drawing/2014/main" id="{9F508351-80A8-4A4C-9D20-ACE2D63BC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08" y="985145"/>
            <a:ext cx="2234853" cy="22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171C2F8-1E4C-43E5-99C6-53FF3CC5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9" y="174795"/>
            <a:ext cx="1500749" cy="15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E373F-A13B-498F-8992-F0E4184B5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4673" y="2814672"/>
            <a:ext cx="3346994" cy="3596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1048A-1138-4E36-8B46-293A9A21B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176" y="3035091"/>
            <a:ext cx="2969009" cy="3401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56DA1-377F-4465-B0C4-35F91CCA7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823" y="3153292"/>
            <a:ext cx="2822693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﴿لا يستوي أصحاب النار وأصحاب الجنة أصحاب الجنة هم الفائزون﴾ [الحشر_ ٢٠]">
            <a:hlinkClick r:id="" action="ppaction://media"/>
            <a:extLst>
              <a:ext uri="{FF2B5EF4-FFF2-40B4-BE49-F238E27FC236}">
                <a16:creationId xmlns:a16="http://schemas.microsoft.com/office/drawing/2014/main" id="{49324850-3E2C-41CF-99FC-D157AAFC9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107" y="2001883"/>
            <a:ext cx="5018232" cy="31444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17EC00-1D8B-4F69-B62B-705C9F7DA1BD}"/>
              </a:ext>
            </a:extLst>
          </p:cNvPr>
          <p:cNvGrpSpPr/>
          <p:nvPr/>
        </p:nvGrpSpPr>
        <p:grpSpPr>
          <a:xfrm>
            <a:off x="2545736" y="1871333"/>
            <a:ext cx="5778973" cy="3274991"/>
            <a:chOff x="375084" y="756023"/>
            <a:chExt cx="4251534" cy="3551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3C14C9-F31C-49BA-9955-E596AE88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5564" y="777326"/>
              <a:ext cx="3846909" cy="3529890"/>
            </a:xfrm>
            <a:prstGeom prst="rect">
              <a:avLst/>
            </a:prstGeom>
          </p:spPr>
        </p:pic>
        <p:pic>
          <p:nvPicPr>
            <p:cNvPr id="8" name="Picture 12" descr="سكرابز اشجار Png">
              <a:extLst>
                <a:ext uri="{FF2B5EF4-FFF2-40B4-BE49-F238E27FC236}">
                  <a16:creationId xmlns:a16="http://schemas.microsoft.com/office/drawing/2014/main" id="{59995A8B-980A-424C-B0DA-95D0D049A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87525">
              <a:off x="3490598" y="2944933"/>
              <a:ext cx="1613371" cy="58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سكرابز اشجار Png">
              <a:extLst>
                <a:ext uri="{FF2B5EF4-FFF2-40B4-BE49-F238E27FC236}">
                  <a16:creationId xmlns:a16="http://schemas.microsoft.com/office/drawing/2014/main" id="{A2AB8370-E7FF-496A-9669-7E59DEF56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4759">
              <a:off x="3489930" y="1715501"/>
              <a:ext cx="1613371" cy="66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سكرابز اشجار Png">
              <a:extLst>
                <a:ext uri="{FF2B5EF4-FFF2-40B4-BE49-F238E27FC236}">
                  <a16:creationId xmlns:a16="http://schemas.microsoft.com/office/drawing/2014/main" id="{5F10E0D9-1E8B-4A03-943F-76384D694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1492">
              <a:off x="-45250" y="2297882"/>
              <a:ext cx="1409740" cy="569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سكرابز اشجار Png">
              <a:extLst>
                <a:ext uri="{FF2B5EF4-FFF2-40B4-BE49-F238E27FC236}">
                  <a16:creationId xmlns:a16="http://schemas.microsoft.com/office/drawing/2014/main" id="{0D087A22-8B76-4A10-849A-B5288835E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2027" flipV="1">
              <a:off x="2185500" y="756023"/>
              <a:ext cx="1362761" cy="553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Morning glory flower Clipart and Stock Illustrations. 654 Morning glory  flower vector EPS illustrations and drawings available to search from  thousands of royalty free clip art graphic designers.">
              <a:extLst>
                <a:ext uri="{FF2B5EF4-FFF2-40B4-BE49-F238E27FC236}">
                  <a16:creationId xmlns:a16="http://schemas.microsoft.com/office/drawing/2014/main" id="{3D23A9E3-FC64-487B-A42D-439266E0FC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9" b="24647" l="40899" r="73008">
                          <a14:foregroundMark x1="47917" y1="17255" x2="47917" y2="17255"/>
                          <a14:foregroundMark x1="68750" y1="13725" x2="68750" y2="13725"/>
                          <a14:foregroundMark x1="65833" y1="14510" x2="65833" y2="14510"/>
                          <a14:foregroundMark x1="58333" y1="17647" x2="58333" y2="17647"/>
                          <a14:foregroundMark x1="52917" y1="20000" x2="52917" y2="20000"/>
                          <a14:foregroundMark x1="55417" y1="18431" x2="55417" y2="18431"/>
                          <a14:backgroundMark x1="56250" y1="19608" x2="56250" y2="19608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5" t="4636" r="22979" b="73130"/>
            <a:stretch/>
          </p:blipFill>
          <p:spPr bwMode="auto">
            <a:xfrm rot="19801134">
              <a:off x="4101214" y="1513066"/>
              <a:ext cx="454789" cy="346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Morning glory flower Clipart and Stock Illustrations. 654 Morning glory  flower vector EPS illustrations and drawings available to search from  thousands of royalty free clip art graphic designers.">
              <a:extLst>
                <a:ext uri="{FF2B5EF4-FFF2-40B4-BE49-F238E27FC236}">
                  <a16:creationId xmlns:a16="http://schemas.microsoft.com/office/drawing/2014/main" id="{C9350999-F86C-4A6F-9692-EA1DA9A0D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9" b="24647" l="40899" r="73008">
                          <a14:foregroundMark x1="47917" y1="17255" x2="47917" y2="17255"/>
                          <a14:foregroundMark x1="68750" y1="13725" x2="68750" y2="13725"/>
                          <a14:foregroundMark x1="65833" y1="14510" x2="65833" y2="14510"/>
                          <a14:foregroundMark x1="58333" y1="17647" x2="58333" y2="17647"/>
                          <a14:foregroundMark x1="52917" y1="20000" x2="52917" y2="20000"/>
                          <a14:foregroundMark x1="55417" y1="18431" x2="55417" y2="18431"/>
                          <a14:backgroundMark x1="56250" y1="19608" x2="56250" y2="19608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5" t="4636" r="22979" b="73130"/>
            <a:stretch/>
          </p:blipFill>
          <p:spPr bwMode="auto">
            <a:xfrm rot="19801134">
              <a:off x="482995" y="2441837"/>
              <a:ext cx="454789" cy="346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Morning glory flower Clipart and Stock Illustrations. 654 Morning glory  flower vector EPS illustrations and drawings available to search from  thousands of royalty free clip art graphic designers.">
              <a:extLst>
                <a:ext uri="{FF2B5EF4-FFF2-40B4-BE49-F238E27FC236}">
                  <a16:creationId xmlns:a16="http://schemas.microsoft.com/office/drawing/2014/main" id="{3AD77131-E508-47DF-9811-2DC5FBC3E5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67" b="54118" l="32917" r="72917">
                          <a14:foregroundMark x1="47917" y1="17255" x2="47917" y2="17255"/>
                          <a14:foregroundMark x1="68750" y1="13725" x2="68750" y2="13725"/>
                          <a14:foregroundMark x1="65833" y1="14510" x2="65833" y2="14510"/>
                          <a14:foregroundMark x1="58333" y1="17647" x2="58333" y2="17647"/>
                          <a14:foregroundMark x1="52917" y1="20000" x2="52917" y2="20000"/>
                          <a14:foregroundMark x1="55417" y1="18431" x2="55417" y2="18431"/>
                          <a14:foregroundMark x1="57083" y1="31373" x2="57083" y2="31373"/>
                          <a14:foregroundMark x1="60417" y1="34902" x2="60417" y2="34902"/>
                          <a14:foregroundMark x1="53333" y1="34902" x2="53333" y2="34902"/>
                          <a14:foregroundMark x1="51667" y1="36471" x2="51667" y2="36471"/>
                          <a14:foregroundMark x1="50000" y1="38039" x2="50000" y2="38039"/>
                          <a14:foregroundMark x1="49583" y1="41176" x2="49583" y2="41176"/>
                          <a14:foregroundMark x1="40417" y1="45490" x2="40417" y2="45490"/>
                          <a14:foregroundMark x1="37500" y1="45882" x2="37500" y2="45882"/>
                          <a14:foregroundMark x1="35833" y1="47843" x2="35833" y2="47843"/>
                          <a14:foregroundMark x1="35000" y1="49412" x2="35000" y2="49412"/>
                          <a14:foregroundMark x1="33333" y1="51765" x2="33333" y2="51765"/>
                          <a14:foregroundMark x1="40417" y1="51765" x2="40417" y2="51765"/>
                          <a14:foregroundMark x1="42917" y1="54118" x2="42917" y2="54118"/>
                          <a14:backgroundMark x1="56250" y1="19608" x2="56250" y2="19608"/>
                          <a14:backgroundMark x1="43750" y1="25490" x2="43750" y2="25490"/>
                          <a14:backgroundMark x1="63333" y1="48235" x2="63333" y2="48235"/>
                          <a14:backgroundMark x1="67917" y1="47059" x2="67917" y2="47059"/>
                          <a14:backgroundMark x1="59583" y1="45490" x2="60417" y2="50980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1" t="4636" r="22978" b="63648"/>
            <a:stretch/>
          </p:blipFill>
          <p:spPr bwMode="auto">
            <a:xfrm rot="9919143" flipH="1" flipV="1">
              <a:off x="3971032" y="3230774"/>
              <a:ext cx="545787" cy="493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Morning glory flower Clipart and Stock Illustrations. 654 Morning glory  flower vector EPS illustrations and drawings available to search from  thousands of royalty free clip art graphic designers.">
              <a:extLst>
                <a:ext uri="{FF2B5EF4-FFF2-40B4-BE49-F238E27FC236}">
                  <a16:creationId xmlns:a16="http://schemas.microsoft.com/office/drawing/2014/main" id="{F0BE6A19-9F8B-42EC-B577-A0BD347EFE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67" b="54118" l="32917" r="72917">
                          <a14:foregroundMark x1="47917" y1="17255" x2="47917" y2="17255"/>
                          <a14:foregroundMark x1="68750" y1="13725" x2="68750" y2="13725"/>
                          <a14:foregroundMark x1="65833" y1="14510" x2="65833" y2="14510"/>
                          <a14:foregroundMark x1="58333" y1="17647" x2="58333" y2="17647"/>
                          <a14:foregroundMark x1="52917" y1="20000" x2="52917" y2="20000"/>
                          <a14:foregroundMark x1="55417" y1="18431" x2="55417" y2="18431"/>
                          <a14:foregroundMark x1="57083" y1="31373" x2="57083" y2="31373"/>
                          <a14:foregroundMark x1="60417" y1="34902" x2="60417" y2="34902"/>
                          <a14:foregroundMark x1="53333" y1="34902" x2="53333" y2="34902"/>
                          <a14:foregroundMark x1="51667" y1="36471" x2="51667" y2="36471"/>
                          <a14:foregroundMark x1="50000" y1="38039" x2="50000" y2="38039"/>
                          <a14:foregroundMark x1="49583" y1="41176" x2="49583" y2="41176"/>
                          <a14:foregroundMark x1="40417" y1="45490" x2="40417" y2="45490"/>
                          <a14:foregroundMark x1="37500" y1="45882" x2="37500" y2="45882"/>
                          <a14:foregroundMark x1="35833" y1="47843" x2="35833" y2="47843"/>
                          <a14:foregroundMark x1="35000" y1="49412" x2="35000" y2="49412"/>
                          <a14:foregroundMark x1="33333" y1="51765" x2="33333" y2="51765"/>
                          <a14:foregroundMark x1="40417" y1="51765" x2="40417" y2="51765"/>
                          <a14:foregroundMark x1="42917" y1="54118" x2="42917" y2="54118"/>
                          <a14:backgroundMark x1="56250" y1="19608" x2="56250" y2="19608"/>
                          <a14:backgroundMark x1="43750" y1="25490" x2="43750" y2="25490"/>
                          <a14:backgroundMark x1="63333" y1="48235" x2="63333" y2="48235"/>
                          <a14:backgroundMark x1="67917" y1="47059" x2="67917" y2="47059"/>
                          <a14:backgroundMark x1="59583" y1="45490" x2="60417" y2="50980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22" t="4636" r="22978" b="78792"/>
            <a:stretch/>
          </p:blipFill>
          <p:spPr bwMode="auto">
            <a:xfrm rot="13662634">
              <a:off x="2468188" y="904953"/>
              <a:ext cx="303584" cy="212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http://forum.hawahome.com/nupload/166945_1245913436.gif">
            <a:extLst>
              <a:ext uri="{FF2B5EF4-FFF2-40B4-BE49-F238E27FC236}">
                <a16:creationId xmlns:a16="http://schemas.microsoft.com/office/drawing/2014/main" id="{0BF0C33E-3D62-489B-B84F-CAB88B3B8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60395" y="3941448"/>
            <a:ext cx="3680434" cy="2099101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76FE83-AB8F-4117-BA56-6DB7B2AB2F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41534">
            <a:off x="1266635" y="1482388"/>
            <a:ext cx="2385281" cy="8840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E5922-066B-4961-A5B4-451254B2AE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4618" y="439261"/>
            <a:ext cx="126198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3" y="2930765"/>
            <a:ext cx="3626488" cy="14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350">
            <a:off x="181145" y="2642918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8" y="423411"/>
            <a:ext cx="8248603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89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1087291" y="4549980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3823082" y="4526280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6687527" y="4526279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2E6C2-04F3-4A99-8915-34E72C73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989" y="465841"/>
            <a:ext cx="1534066" cy="1491198"/>
          </a:xfrm>
          <a:prstGeom prst="rect">
            <a:avLst/>
          </a:prstGeom>
        </p:spPr>
      </p:pic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9" y="2505805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94" y="195703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17" y="2223451"/>
            <a:ext cx="2803313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54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رحلات المدارس">
            <a:extLst>
              <a:ext uri="{FF2B5EF4-FFF2-40B4-BE49-F238E27FC236}">
                <a16:creationId xmlns:a16="http://schemas.microsoft.com/office/drawing/2014/main" id="{9BD2F813-BF86-4150-B78A-BD1C33412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" y="381001"/>
            <a:ext cx="834214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2695" y="1059453"/>
            <a:ext cx="3868615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11729" y="2220686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1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48C0D2-4579-4684-8110-EE2EBD9AE6B2}"/>
              </a:ext>
            </a:extLst>
          </p:cNvPr>
          <p:cNvGrpSpPr/>
          <p:nvPr/>
        </p:nvGrpSpPr>
        <p:grpSpPr>
          <a:xfrm>
            <a:off x="383244" y="436168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28C72-80BA-404A-B39F-83907828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B4B7CA87-572F-420A-88F1-D6AE780D4D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F0B78-532F-4818-94EC-6382631C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9DCE-28A9-40CB-9C61-1D023345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032" y="1101589"/>
            <a:ext cx="7187669" cy="46548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23DD63-7B68-47C1-94D7-626254C850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-792" r="63281" b="92717"/>
          <a:stretch/>
        </p:blipFill>
        <p:spPr>
          <a:xfrm>
            <a:off x="3291840" y="-61134"/>
            <a:ext cx="2694971" cy="5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76AB67-D759-4966-AE75-8FB74D34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" t="1583" b="1953"/>
          <a:stretch/>
        </p:blipFill>
        <p:spPr>
          <a:xfrm>
            <a:off x="406399" y="493486"/>
            <a:ext cx="8331201" cy="57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0ED6829-3C5A-4527-B9E9-FE3CC2996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-792" r="63281" b="92717"/>
          <a:stretch/>
        </p:blipFill>
        <p:spPr>
          <a:xfrm>
            <a:off x="3224514" y="-72811"/>
            <a:ext cx="2694971" cy="697978"/>
          </a:xfrm>
          <a:prstGeom prst="rect">
            <a:avLst/>
          </a:prstGeom>
        </p:spPr>
      </p:pic>
      <p:pic>
        <p:nvPicPr>
          <p:cNvPr id="6" name="Picture 6" descr="Polish Pavilion | Expo 2020 Dubai | Stage II on Behance">
            <a:extLst>
              <a:ext uri="{FF2B5EF4-FFF2-40B4-BE49-F238E27FC236}">
                <a16:creationId xmlns:a16="http://schemas.microsoft.com/office/drawing/2014/main" id="{38B57BA1-F169-4BEE-B113-22E1F17B08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0" y="414337"/>
            <a:ext cx="8362279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9AFE051-4630-45EF-9D2E-C9F95CFF4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7" y="237044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D7B-AA8A-4257-9440-5E8E198135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944422" y="1533975"/>
            <a:ext cx="5148752" cy="423842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448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28AAAB-812A-4E65-878A-858DB825010A}"/>
              </a:ext>
            </a:extLst>
          </p:cNvPr>
          <p:cNvSpPr/>
          <p:nvPr/>
        </p:nvSpPr>
        <p:spPr>
          <a:xfrm>
            <a:off x="387282" y="2404350"/>
            <a:ext cx="8147199" cy="2308324"/>
          </a:xfrm>
          <a:prstGeom prst="rect">
            <a:avLst/>
          </a:prstGeom>
          <a:solidFill>
            <a:srgbClr val="CC99FF">
              <a:alpha val="50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 هو </a:t>
            </a:r>
            <a:r>
              <a:rPr lang="ar-SA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أول مولود </a:t>
            </a:r>
            <a:r>
              <a:rPr lang="ar-AE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يُ</a:t>
            </a:r>
            <a:r>
              <a:rPr lang="ar-SA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ولد في الإسلام من الأنصار بعد الهجرة فأتت به أ</a:t>
            </a:r>
            <a:r>
              <a:rPr lang="ar-AE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ُ</a:t>
            </a:r>
            <a:r>
              <a:rPr lang="ar-SA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مه ( أخت عبد الله بن رواحة ) تحمله إلى </a:t>
            </a:r>
            <a:r>
              <a:rPr lang="ar-SA" alt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النبي</a:t>
            </a:r>
            <a:r>
              <a:rPr lang="en-US" altLang="en-US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altLang="en-US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صلى الله عليه وسلم </a:t>
            </a:r>
            <a:r>
              <a:rPr lang="ar-AE" altLang="en-US" sz="32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ar-SA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فبش</a:t>
            </a:r>
            <a:r>
              <a:rPr lang="ar-AE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ره</a:t>
            </a:r>
            <a:r>
              <a:rPr lang="ar-SA" alt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ا بأنه سيعيش حميدًا ويُقتل شهيدًا ويدخل الجنة</a:t>
            </a:r>
            <a:r>
              <a:rPr lang="ar-AE" b="1" dirty="0"/>
              <a:t>  </a:t>
            </a:r>
            <a:r>
              <a:rPr lang="ar-AE" sz="2800" b="1" dirty="0">
                <a:solidFill>
                  <a:schemeClr val="tx1"/>
                </a:solidFill>
              </a:rPr>
              <a:t>،</a:t>
            </a:r>
            <a:r>
              <a:rPr lang="ar-AE" b="1" dirty="0"/>
              <a:t> </a:t>
            </a:r>
            <a:r>
              <a:rPr lang="ar-AE" sz="3200" b="1" dirty="0">
                <a:solidFill>
                  <a:schemeClr val="tx1"/>
                </a:solidFill>
              </a:rPr>
              <a:t>فعاش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ar-AE" sz="3200" b="1" dirty="0">
                <a:solidFill>
                  <a:schemeClr val="tx1"/>
                </a:solidFill>
              </a:rPr>
              <a:t> النعمان بن بشير </a:t>
            </a:r>
            <a:r>
              <a:rPr lang="ar-AE" sz="2400" b="1" dirty="0">
                <a:solidFill>
                  <a:schemeClr val="tx1"/>
                </a:solidFill>
              </a:rPr>
              <a:t>رضي الله عنه </a:t>
            </a:r>
            <a:r>
              <a:rPr lang="ar-AE" sz="3200" b="1" dirty="0">
                <a:solidFill>
                  <a:schemeClr val="tx1"/>
                </a:solidFill>
              </a:rPr>
              <a:t>في خير وسعة.</a:t>
            </a:r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endParaRPr lang="en-US" altLang="en-US" sz="4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7CDCDA-DD85-4FF4-8DD3-DE30082CDFDD}"/>
              </a:ext>
            </a:extLst>
          </p:cNvPr>
          <p:cNvGrpSpPr/>
          <p:nvPr/>
        </p:nvGrpSpPr>
        <p:grpSpPr>
          <a:xfrm>
            <a:off x="6012437" y="702664"/>
            <a:ext cx="2522044" cy="1083021"/>
            <a:chOff x="5263847" y="693046"/>
            <a:chExt cx="2522044" cy="108302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F045900-4307-47BF-8197-49951EC492A1}"/>
                </a:ext>
              </a:extLst>
            </p:cNvPr>
            <p:cNvSpPr/>
            <p:nvPr/>
          </p:nvSpPr>
          <p:spPr>
            <a:xfrm>
              <a:off x="5263847" y="693046"/>
              <a:ext cx="2522044" cy="1081087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A5A4E5-1D8B-40BF-BECB-6AEF476F7EDE}"/>
                </a:ext>
              </a:extLst>
            </p:cNvPr>
            <p:cNvSpPr/>
            <p:nvPr/>
          </p:nvSpPr>
          <p:spPr>
            <a:xfrm>
              <a:off x="5493177" y="821960"/>
              <a:ext cx="2063385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chemeClr val="tx1"/>
                  </a:solidFill>
                </a:rPr>
                <a:t>النعمان بن بشير</a:t>
              </a:r>
            </a:p>
            <a:p>
              <a:pPr algn="ctr"/>
              <a:r>
                <a:rPr lang="ar-AE" sz="2800" b="1" dirty="0">
                  <a:ln w="0"/>
                </a:rPr>
                <a:t>رضي الله عنه</a:t>
              </a:r>
              <a:endParaRPr lang="en-US" sz="2800" b="1" cap="none" spc="0" dirty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207B67-83CA-420B-8B0E-7E7CF02E6A5D}"/>
              </a:ext>
            </a:extLst>
          </p:cNvPr>
          <p:cNvGrpSpPr/>
          <p:nvPr/>
        </p:nvGrpSpPr>
        <p:grpSpPr>
          <a:xfrm>
            <a:off x="387282" y="4844498"/>
            <a:ext cx="1642566" cy="1604514"/>
            <a:chOff x="414176" y="4700993"/>
            <a:chExt cx="1642566" cy="1604514"/>
          </a:xfrm>
        </p:grpSpPr>
        <p:pic>
          <p:nvPicPr>
            <p:cNvPr id="23" name="Picture 16" descr="العناصر الكيميائيه by amanyshabban4 on emaze">
              <a:extLst>
                <a:ext uri="{FF2B5EF4-FFF2-40B4-BE49-F238E27FC236}">
                  <a16:creationId xmlns:a16="http://schemas.microsoft.com/office/drawing/2014/main" id="{65750B4C-21D5-4016-9C46-28FB1013C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15219" r="8068" b="9007"/>
            <a:stretch/>
          </p:blipFill>
          <p:spPr bwMode="auto">
            <a:xfrm>
              <a:off x="414176" y="4700993"/>
              <a:ext cx="1642566" cy="160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ADAB6-3A31-4418-8F74-214FC42BBC6D}"/>
                </a:ext>
              </a:extLst>
            </p:cNvPr>
            <p:cNvSpPr/>
            <p:nvPr/>
          </p:nvSpPr>
          <p:spPr>
            <a:xfrm>
              <a:off x="546673" y="4964641"/>
              <a:ext cx="1181734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الروتين</a:t>
              </a:r>
            </a:p>
            <a:p>
              <a:pPr algn="ctr"/>
              <a:r>
                <a:rPr lang="ar-AE" sz="3200" b="1" cap="none" spc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ال</a:t>
              </a:r>
              <a:r>
                <a:rPr lang="ar-AE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يومي</a:t>
              </a:r>
              <a:endParaRPr lang="en-US" sz="3200" b="1" cap="none" spc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00D72B8-3C96-43DC-9D41-84C8744B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15" y="631880"/>
            <a:ext cx="2522045" cy="14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5 Gifs ideas in 2021 | flowers gif, beautiful gif, beautiful roses">
            <a:extLst>
              <a:ext uri="{FF2B5EF4-FFF2-40B4-BE49-F238E27FC236}">
                <a16:creationId xmlns:a16="http://schemas.microsoft.com/office/drawing/2014/main" id="{41F7640D-036B-409F-800C-468A4194F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30" y="2447201"/>
            <a:ext cx="5551017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4900B-5358-4541-BCF7-BAEAD73C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1" t="15676" r="8395" b="19407"/>
          <a:stretch/>
        </p:blipFill>
        <p:spPr>
          <a:xfrm>
            <a:off x="0" y="0"/>
            <a:ext cx="1764552" cy="1083212"/>
          </a:xfrm>
          <a:prstGeom prst="rect">
            <a:avLst/>
          </a:prstGeom>
        </p:spPr>
      </p:pic>
      <p:pic>
        <p:nvPicPr>
          <p:cNvPr id="1034" name="Picture 10" descr="470 Gif bilder-Ideen in 2021 | gif bilder, bilder, gif">
            <a:extLst>
              <a:ext uri="{FF2B5EF4-FFF2-40B4-BE49-F238E27FC236}">
                <a16:creationId xmlns:a16="http://schemas.microsoft.com/office/drawing/2014/main" id="{04F8DEDE-4B2A-403F-A3E0-469ADBD41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17" y="2342986"/>
            <a:ext cx="5848816" cy="34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400+ Best GIF's (WATERFALL &amp; WATER) images | waterfall, scenery, nature">
            <a:extLst>
              <a:ext uri="{FF2B5EF4-FFF2-40B4-BE49-F238E27FC236}">
                <a16:creationId xmlns:a16="http://schemas.microsoft.com/office/drawing/2014/main" id="{D147A6B3-A784-4F00-A9FC-3D81D3A48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09" y="2323218"/>
            <a:ext cx="5811199" cy="34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1BF6C-5823-45DF-9C03-87A943244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495" y="2309306"/>
            <a:ext cx="5895460" cy="3532677"/>
          </a:xfrm>
          <a:prstGeom prst="roundRect">
            <a:avLst>
              <a:gd name="adj" fmla="val 2406"/>
            </a:avLst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7E4F1-F49B-4666-98B9-A5890C0CE260}"/>
              </a:ext>
            </a:extLst>
          </p:cNvPr>
          <p:cNvGrpSpPr/>
          <p:nvPr/>
        </p:nvGrpSpPr>
        <p:grpSpPr>
          <a:xfrm>
            <a:off x="2500878" y="2392001"/>
            <a:ext cx="5848816" cy="3360938"/>
            <a:chOff x="-4808547" y="2206171"/>
            <a:chExt cx="4183232" cy="2819400"/>
          </a:xfrm>
        </p:grpSpPr>
        <p:pic>
          <p:nvPicPr>
            <p:cNvPr id="14" name="Picture 2" descr="AZ Alkmaar GIF - Find &amp; Share on GIPHY">
              <a:extLst>
                <a:ext uri="{FF2B5EF4-FFF2-40B4-BE49-F238E27FC236}">
                  <a16:creationId xmlns:a16="http://schemas.microsoft.com/office/drawing/2014/main" id="{53A45F54-B3F1-4458-B5AE-8BC5740EAA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08547" y="2206171"/>
              <a:ext cx="4183232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BD9FF2-094A-465D-A55E-5C9A987E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059470" y="2616038"/>
              <a:ext cx="2588129" cy="109878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4D3F675-BAA3-4261-BBE5-22FB18E87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943" y="1943939"/>
            <a:ext cx="1813493" cy="1685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AD6F50-6EE1-4ABE-A0CB-0D646FF0C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95" r="11281"/>
          <a:stretch/>
        </p:blipFill>
        <p:spPr>
          <a:xfrm>
            <a:off x="7082168" y="459804"/>
            <a:ext cx="1619816" cy="1356752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7F95D-AFC8-4122-8951-EBBE43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378" t="4601" r="4186" b="-998"/>
          <a:stretch/>
        </p:blipFill>
        <p:spPr>
          <a:xfrm>
            <a:off x="2274494" y="1826440"/>
            <a:ext cx="6427490" cy="44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Z Alkmaar GIF - Find &amp; Share on GIPHY">
            <a:extLst>
              <a:ext uri="{FF2B5EF4-FFF2-40B4-BE49-F238E27FC236}">
                <a16:creationId xmlns:a16="http://schemas.microsoft.com/office/drawing/2014/main" id="{53A45F54-B3F1-4458-B5AE-8BC5740EA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69" y="2356056"/>
            <a:ext cx="5717018" cy="328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28ECD-68A1-4A00-94EB-6B803B39E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5" r="11281"/>
          <a:stretch/>
        </p:blipFill>
        <p:spPr>
          <a:xfrm>
            <a:off x="7526882" y="420592"/>
            <a:ext cx="1328263" cy="1112548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9351FF1-84EF-4EC4-A1F5-79E06DDC7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81" t="69019" r="34859" b="18585"/>
          <a:stretch/>
        </p:blipFill>
        <p:spPr>
          <a:xfrm>
            <a:off x="1218374" y="4329625"/>
            <a:ext cx="555998" cy="279606"/>
          </a:xfrm>
          <a:prstGeom prst="rect">
            <a:avLst/>
          </a:prstGeom>
        </p:spPr>
      </p:pic>
      <p:pic>
        <p:nvPicPr>
          <p:cNvPr id="33" name="Picture 32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0A6566FF-9778-4E3C-ADC3-D62537F1D8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62" y="2459146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B70F7A-826A-4ED7-B0ED-2F3AD5852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331" y="2920626"/>
            <a:ext cx="1619816" cy="7741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7B2035-AC82-439B-95AB-3CE9145BFDD9}"/>
              </a:ext>
            </a:extLst>
          </p:cNvPr>
          <p:cNvGrpSpPr/>
          <p:nvPr/>
        </p:nvGrpSpPr>
        <p:grpSpPr>
          <a:xfrm>
            <a:off x="288855" y="865199"/>
            <a:ext cx="8413129" cy="5407461"/>
            <a:chOff x="288855" y="865199"/>
            <a:chExt cx="8413129" cy="54074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57FB9F-AE9F-4515-80A5-42C366998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378" t="4601" r="4186" b="-998"/>
            <a:stretch/>
          </p:blipFill>
          <p:spPr>
            <a:xfrm>
              <a:off x="2274494" y="1826440"/>
              <a:ext cx="6427490" cy="444622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C85494-3574-428E-8A27-061F451C1504}"/>
                </a:ext>
              </a:extLst>
            </p:cNvPr>
            <p:cNvGrpSpPr/>
            <p:nvPr/>
          </p:nvGrpSpPr>
          <p:grpSpPr>
            <a:xfrm>
              <a:off x="288855" y="865199"/>
              <a:ext cx="3627434" cy="3896432"/>
              <a:chOff x="288855" y="865199"/>
              <a:chExt cx="3627434" cy="389643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DEA13D2-0A95-4FFF-9487-9E6037BC05C0}"/>
                  </a:ext>
                </a:extLst>
              </p:cNvPr>
              <p:cNvGrpSpPr/>
              <p:nvPr/>
            </p:nvGrpSpPr>
            <p:grpSpPr>
              <a:xfrm>
                <a:off x="342099" y="2990915"/>
                <a:ext cx="2095500" cy="1770716"/>
                <a:chOff x="342099" y="2990915"/>
                <a:chExt cx="2095500" cy="177071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772CD6A-69DC-4984-B2AE-900F4798F8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0217" t="9672" r="8525" b="11829"/>
                <a:stretch/>
              </p:blipFill>
              <p:spPr>
                <a:xfrm>
                  <a:off x="342099" y="2990915"/>
                  <a:ext cx="2095500" cy="1770716"/>
                </a:xfrm>
                <a:prstGeom prst="rect">
                  <a:avLst/>
                </a:prstGeom>
              </p:spPr>
            </p:pic>
            <p:pic>
              <p:nvPicPr>
                <p:cNvPr id="21" name="Picture 4" descr="Glasses Deal With It Sticker by Expo 2020 Dubai">
                  <a:extLst>
                    <a:ext uri="{FF2B5EF4-FFF2-40B4-BE49-F238E27FC236}">
                      <a16:creationId xmlns:a16="http://schemas.microsoft.com/office/drawing/2014/main" id="{BE618FCD-828F-41BA-925B-94F0D38CFEFC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473" y="3061297"/>
                  <a:ext cx="1503646" cy="15036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0677DEF-A61D-4AF6-BCBE-56312320D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8855" y="865199"/>
                <a:ext cx="3627434" cy="209720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6123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4083</TotalTime>
  <Words>85</Words>
  <Application>Microsoft Office PowerPoint</Application>
  <PresentationFormat>On-screen Show (4:3)</PresentationFormat>
  <Paragraphs>10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150</cp:revision>
  <dcterms:created xsi:type="dcterms:W3CDTF">2021-09-18T10:09:30Z</dcterms:created>
  <dcterms:modified xsi:type="dcterms:W3CDTF">2021-10-02T11:26:36Z</dcterms:modified>
</cp:coreProperties>
</file>