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09-29T08:32:25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7243 719 0,'0'0'31,"0"0"-15,0 25-16,0 0 15,0 25-15,0-50 16,-25 24-16,25 26 15,0-25-15,-25 0 16,25-1-16,0 1 16,0 25-16,0-25 15,0 24-15,0-24 16,-24 25-16,24 24 15,-25-49-15,25 24 16,0 1-16,0-50 16,0 50-16,0-50 15,0 24-15,0 1 16,0 0-16,-25 25 15,25-50-15,0 24 16,0-24 0,0 25-16,0 0 15,0-25-15,0 25 16,0 0-16,0 0 15,0-1-15,0-24 16,0 50-16,0 24 16,0-24-16,0 0 15,0-26-15,0 26 16,0-25-16,0 0 15</inkml:trace>
  <inkml:trace contextRef="#ctx0" brushRef="#br0" timeOffset="2066.11">9203 794 0,'-25'0'94,"25"0"-79,0 25-15,0-1 16,0 1-16,0 0 16,0-25-16,0 50 15,0-50-15,0 49 16,0-24-16,0 0 15,0-25-15,0 49 16,0-24-16,0 0 16,0 0-16,0 24 15,0-24-15,0 50 16,0-51-16,-25 26 15,25-25-15,0 24 16,0-24 0,-25 0-16,25 0 15,0-25-15,0 49 16,0-49-16,0 50 15,0-25-15,0-25 16,-25 50-16,25-50 16,0 24-16,0 1 15,0 0-15,-24 25 16,24-26-16,0 26 15,0 0-15,0 24 16,-25 0-16,25-49 16,-25 25-16,25-1 15,0-24-15,0 0 16,0 0-16,0-25 15,0 25 1</inkml:trace>
  <inkml:trace contextRef="#ctx0" brushRef="#br0" timeOffset="-189272.99">18604 16173 0,'-25'0'78,"25"0"-16,0 0-62,0 24 16,0-24 0,0 25-16,0 0 15,0-25 16,0 25-31,0-25 32,0 25-32,0-1 15,0-24-15,0 25 16,0-25-16,0 25 15,0 0-15,0 0 16,0 0-16,0-1 16,0-24-16,0 25 15,0 25-15,0-25 16,0-1-16,0 1 15,0 25-15,0-25 16,0 24-16,0 1 16,0-25-16,0-1 15,0 1-15,0-25 16,0 50-16,0-50 15,0 25-15,0-1 16,0 1-16,0-25 16,0 25-16,0-25 15,0 25-15,0-25 16,0 25-1,0-1-15,0-24 94</inkml:trace>
  <inkml:trace contextRef="#ctx0" brushRef="#br0" timeOffset="-186680.85">18976 16446 0,'0'0'109,"0"0"-78,0 0 32,24 0-63,1 0 15,-25 0 1,25 0-16,-25 0 15,25 24 1,-25-24-16,49 25 16,-49-25-1,25 25-15,-25 0 31,25-25-15,-25 25 0,0-25-1,0 24 94,0-24-109,0 25 16,0 0 0,0 0 15,0-25-16,-25 25 1,25-25 15,-25 24-15,25-24 311,0 0-327,25 0 16,-25 0 0,25 0-16,0 0 15,0 25-15,-1 0 16,26-25-16,-50 0 15,25 0 1,-25 25 0,25-25 46,-25 25 0,0-25-46,0 24 0,0 1-1,0 0 16,0-25 1,0 25-32,0 0 15,-25-25 1,25 24-1,-25-24 32,0 25-31,25 0-1,-25-25 1,25 0 15,-24 0 0,24 25-31,-25-25 16,0 0-16,25 0 16,-25 0-1,25 0 172,-25 0-187</inkml:trace>
  <inkml:trace contextRef="#ctx0" brushRef="#br0" timeOffset="-152207.87">19670 16694 0,'25'0'46,"0"0"-46,24 0 16,-24 0-16,0 0 16,25-25-16,-50 25 234,24 0-219,1 0 1,-25 0-16</inkml:trace>
  <inkml:trace contextRef="#ctx0" brushRef="#br0" timeOffset="-150001.75">20315 16421 0,'0'0'46,"0"0"-30,-25 25 0,25-25-16,0 49 15,0 1-15,0-25 16,0-1-16,0 1 15,0 25-15,0-50 16,0 25-16,0-1 16,0-24-16,0 25 15,0-25 1,0 25-1,0-25 157,25 0-156,0 0-1,0 0-15,-25 0 16,24-25-16,-24 0 15,25 25-15,-25 0 16,50-24-16,-50 24 16,25 0-16,-1-50 234,1 25-219,0-24 1,-25-1-1,0 25 1,0 0 0,25 25-16,-25-24 140,0 24-15,-25 0-110,25 24 17,0 1-17,0-25 1,0 25-1,0-25 1,0 25-16,0-25 16,0 49-16,0-49 15,0 25 1,0-25-16,0 25 15,0 0-15,0-25 16,-25 25 0,25-1-1,0 1 16,0 0-15,0 0 0,0 0-1,25-1 16,0 1 1,0-25-1,-25 25 16,49-25-47,-49 25 15,25-25 1,-25 0-1</inkml:trace>
  <inkml:trace contextRef="#ctx0" brushRef="#br0" timeOffset="-148528.66">23416 14610 0,'74'0'46,"25"0"-30,75 0-16,0 0 16,-75 0-16,74 0 15,-73 0-15,-26 0 16,0 0-16,-74 0 15,25 0 95,25 0-95,-50 0-15,25 0 16,-25 0-16,24 0 15,1 0-15,-25 0 16,50 0-16,-25 0 16,24 0-16,26 0 15,-1 0-15,-49 0 16,25 0-16</inkml:trace>
  <inkml:trace contextRef="#ctx0" brushRef="#br0" timeOffset="-147361.6">21208 16421 0,'0'0'31,"0"25"-15,0 24-1,0-49 1,-25 25-16,25 0 16,0 0-16,0-1 15,0 1 1,0 0-16,-25 0 15,1 0-15,24 24 16,-25-24 15,0 0-15,25-25-1,0 25 1,0-25-16,0 24 16,0 1-16,-25 0 109</inkml:trace>
  <inkml:trace contextRef="#ctx0" brushRef="#br0" timeOffset="-146241.53">21010 16644 0,'0'-25'156,"24"25"-141,-24 25 1,25-25-16,-25 25 15,25-25-15,0 25 16,0-1-16,-25-24 16,24 25-16,1-25 15,0 25-15,-25-25 31,25 25-31,0-25 297</inkml:trace>
  <inkml:trace contextRef="#ctx0" brushRef="#br0" timeOffset="-41153.52">21654 16371 0,'25'-25'32,"0"0"14,0 25-30,0 0 0,-25 0-1,49-24 1,-49 24-1,25 0 1,-25 0-16,25 0 172,0 0-172,-25 0 15,0 0-15,25 24 16,-25 1-16,0 0 15,24 50-15,-24-75 16,0 24 0,0 26-16,0-25 0,0 0 15,0 24-15,0-24 16,-24-25-1,24 25 1,0 0-16,0-25 16,-25 24-16,25-24 15,-25 50 1,0-50-1,25 25-15,-49-25 16,49 25-16,-25-1 16,0-24-1,0 0-15,25 25 16,0-25 327,25 0-327,0 0-16,24 25 15,-24-25 1,-25 0-16,25 0 31,0 0-15,0 0-16,-25 25 15,49-25 1,-49 0 155,25 25-171,-25-25 172</inkml:trace>
  <inkml:trace contextRef="#ctx0" brushRef="#br0" timeOffset="-38371.36">22746 16024 0,'-25'0'78,"25"25"-62,0-1-1,0 1-15,0 0 16,0 25-16,0-50 15,0 24-15,0 26 16,0-25-16,0 0 16,0-1-16,0 1 15,0 0-15,0 25 16,0-1-16,0-24 15,0 0 1,0 0-16,-25 24 16,25 26-1,0-75-15,0 25 16,0 24-16,0-24 15,0 0-15,0-25 16,0 25-16,0-25 16,0 24-1,0-24 1,0 25-1,0 0 1,0 0 0,0-25-16,0 25 15,0-1-15,0-24 16,0 25-16,0 25 15,0-50-15,0 49 16,0 1-16,0-50 16,0 50-16,0-26 15,0-24 1,0 25-16,0 0 31,0-25-15</inkml:trace>
  <inkml:trace contextRef="#ctx0" brushRef="#br0" timeOffset="-36858.28">23242 16768 0,'0'0'93,"25"0"-77,74 0-16,-49 0 15,-1 0 1,-24 0-16,25 0 16,-1 0-16,-49 0 15,50 0-15,-50 0 16,25 0-16,24 0 15,-49 0-15</inkml:trace>
  <inkml:trace contextRef="#ctx0" brushRef="#br0" timeOffset="-35089.18">23862 16570 0,'25'-25'62,"-25"25"-46,25 0 0,0-25-16,-1 25 15,-24 0 48,25 0-48,-25 0-15,25 0 16,-25 0-16,50 25 15,-50-25-15,24 25 16,-24-25-16,0 24 16,0-24-1,25 50-15,-25-50 0,0 25 16,0-25-16,0 49 15,0-49-15,0 50 16,0-50-16,0 25 16,0 0-16,-25-1 15,25-24-15,-24 25 16,24-25-1,-25 25-15,0-25 16,25 25-16,-25 0 16,0-25-1,1 24 16,24-24-15,-25 25 15,-25 0-15,50-25-1,0 0 251,25 0-251,0 0-15,24 0 16,-24 0-16,0 0 78,-25 0-63,25 25 1,0 0 15,-1-25 0,-24 24 32,25-24-48,0 0 1,0 25-16</inkml:trace>
  <inkml:trace contextRef="#ctx0" brushRef="#br0" timeOffset="-33466.08">24358 16545 0,'0'0'78,"0"0"-62,25 0-16,0 0 15,0 0 1,-1 0-16,1 0 16,25 0-1,-25 0-15,24 25 16,-49-25 62,25 24-63,0-24 1,-25 25-16,0-25 31,0 25-31,0 0 16,0-25-16,0 25 15,0-25-15,0 49 16,0-49-16,-25 25 16,25-25-16,0 25 15,-25 0-15,0-1 16,1-24-1,-1 25-15,25-25 16,-25 25-16,0-25 16,25 0-16,-25 0 31,25 0-16,-24 25-15,24-25 125,24 0-109,1 0-16,0 0 15,-25 0 1,25 0 15,0 0-31,-25 0 16,24 0-16,-24 0 15,25 0 1,-25 0 0,25 0 15,-25 25-16,0-25-15,0 24 16,0 1-16,0 0 16,0 0-1,0 0-15,0-25 16,0 49-1,0-49 1,-25 25-16,25 0 0,-25 0 16,1-25-1,24 24-15,-25-24 16,25 25-16,-25 0 15,0-25 1</inkml:trace>
  <inkml:trace contextRef="#ctx0" brushRef="#br0" timeOffset="-32490.03">25350 16743 0,'0'0'63,"25"0"-48,25 0-15,24 0 16,1-25-16,-26 1 15,-24 24-15,0 0 16,-25 0 62,25 0-78,-1 0 16,-24 0 15,25 0-16,0 0 32</inkml:trace>
  <inkml:trace contextRef="#ctx0" brushRef="#br0" timeOffset="-31505.97">25450 16966 0,'0'0'31,"0"0"-16,49 0 1,-49 0-16,25 0 16,25 0-1,-1 0-15,-24 0 0,25 0 16</inkml:trace>
  <inkml:trace contextRef="#ctx0" brushRef="#br0" timeOffset="-29945.88">26144 16371 0,'0'0'31,"0"25"-15,25 25-16,-25 24 15,0-24-15,0-1 16,0 26-16,0-1 16,0-24-16,25 24 15,0 0-15,-25-49 16,0 25-16,24-1 15,-24 26-15,0-75 16,0 25 0,0-25-16,0 24 15,0 1-15,25-25 16,-25 25 15,0-25-15</inkml:trace>
  <inkml:trace contextRef="#ctx0" brushRef="#br0" timeOffset="-28166.79">26690 16619 0,'0'0'94,"25"-25"-79,-25 25-15,24 0 16,-24 0-16,25 0 62,0 0-46,0 0-16,-25 0 16,25 0-1,-25 25 48,24-25-63,-24 25 31,0 0-16,0-25-15,0 49 16,-24-24 0,24-25-16,-50 50 15,50-50-15,-25 0 16,0 25-16,25-25 15,-24 0 1,24 0 15,-25 0-15,25 24-1,0 1 141,0-25-140,25 0-16,-1 0 62,1 0-46,-25 25 0,25-25-16,-25 25 46,0 0-30,0-25-16,0 24 16,0-24-1,0 25-15,0-25 16,0 25-16,0 0 15,-25 24-15,0-49 16,25 0 0,-24 0-16,-1 0 15,0 0-15,25 25 16,-25-25-16,0 25 15,1-25 1</inkml:trace>
  <inkml:trace contextRef="#ctx0" brushRef="#br0" timeOffset="-27328.73">26963 16917 0,'49'0'32,"-24"0"-17,0 0-15,25 0 16,-1 0-16,-24 0 15</inkml:trace>
  <inkml:trace contextRef="#ctx0" brushRef="#br0" timeOffset="-25066.6">27682 16942 0,'-25'-25'47,"25"0"-31,25 25-1,-25-25 1,0 25 0,0-25-16,0 1 15,25-1-15,-25 0 16,0 0-1,0 0-15,0 25 16,0-24 0,0-1 15,0 0 31,0 0-46,0 25-16,-50 0 15,50 0-15,-49 0 16,49 0-16,-25 0 16,25 0-1,-25 0 1,25 0 15,-25 0-15,0 25-16,25-25 31,0 25-16,0-25 1,0 25 0,-24-1-1,24 1 63,0-25-78,24 50 16,1-50-1,-25 25 1,25-25-16,-25 24 16,25 1-1,0-25-15,-1 25 16,-24-25-1,50 25-15,-50-25 16,25 0-16,0 25 16,24-25 15,-24 24-16,0 1 1,0-25 46,-25 25-30,0 0-1,0-25-16,0 25 17,0-1-1,-25 1-16,0-25 1,0 0-16,0 0 16,1 25-16,24-25 15,-25 0 1,25 0-1,-25 0 1,25 0-16,-25 0 16,0 0-1,25 0 126,0 0-110,0-25-16,0 0-15,0 25 16,0-24 0,0-1-1,0 0 16,25-25 1,-25 50-1,25-24-16,0-1-15,0 25 32,-25 0-32</inkml:trace>
  <inkml:trace contextRef="#ctx0" brushRef="#br0" timeOffset="-23810.53">28253 16421 0,'24'0'47,"-24"0"-31,25 0-16,0 25 15,0-1-15,-25 1 16,25 0-16,-1 49 15,-24-49 1,0 0-16,0 0 16,25 0-1,-25-1 1,25 1-16,-25 0 15,0 0 1,0 0-16,0-1 16,0 26-16,0-25 15,0 24-15,25-24 16,0 0-16,-25 25 15,0-50-15,0 24 16</inkml:trace>
  <inkml:trace contextRef="#ctx0" brushRef="#br0" timeOffset="4485.09">28823 16818 0,'0'-25'32,"0"0"14,25 25-46,-25 0 47,25 0-31,24 0-16,-49 0 15,50 0-15,-25 0 16,-1 0-16,1-25 16,0 25 30,0 0-30,-25 0-16,50-25 16,-50 25 30</inkml:trace>
  <inkml:trace contextRef="#ctx0" brushRef="#br0" timeOffset="6453.2">29468 16446 0,'0'0'0,"50"0"16,49 0-16,-50 0 15,-49 0-15,50-25 16,-50 25-16,25 0 62,0 0-62,-1 25 16,-24-25 31,0 24 0,0 1-32,-24 0 1,24-25-16,-25 25 15,25-25 1,-25 25-16,25-25 16,-25 0-1,0 24-15,1-24 16,-1 0-16,0 0 15,25 0-15,-50 25 16,50-25-16,-49 0 16,24 25-1,25-25 16,-25 25-15,25-25 93,25 25-93,-25-25 46,50 24-62,-26-24 16,1 0-1,-25 25 141,0-25-124,0 25-17,0 0-15,0 0 16,-25-1-1,25 1 17,-24-25-1,24 25-16,-25-25-15</inkml:trace>
  <inkml:trace contextRef="#ctx0" brushRef="#br0" timeOffset="8693.33">30237 16446 0</inkml:trace>
  <inkml:trace contextRef="#ctx0" brushRef="#br0" timeOffset="11549.49">29195 16396 0,'0'0'15,"25"-25"1,-25 25 15,25 0 16,0 0 78,-25 0-125,24 0 62,-24 0-46,0 0-1,0 25 1,0 0-16,0 0 16,0-25-1,0 24 1,0-24-1,0 25-15,0 0 16,0 0 0,0-25-16,0 25 15,0-1 1,0 1-1,0 0 17,0 0-17,-24-25 1,24 25-16,-25-1 15,25 1 17,0 0-17,0-25 1,0 25-1,0-25 1,0 25 0,0-25-1,-25 24 1,0 1-1,25-25-15,-25 25 16,25-25 0,-24 50 15,48-50 218,26 0-249,24 0 16,-24 0-16,-25 24 16,0-24-16,-25 25 109,0-25-78,0 25 0</inkml:trace>
  <inkml:trace contextRef="#ctx0" brushRef="#br0" timeOffset="13435.6">24755 17959 0,'0'0'78,"25"0"-78,24 0 15,-24 0-15,0 0 16,25 0-16,-25 0 15,-1 0-15,26 0 16,-25 0-16,0 0 16,-1 0-16,1 0 15,0 0 48,0 0-63,24 0 15,-24 0-15,0 0 16</inkml:trace>
  <inkml:trace contextRef="#ctx0" brushRef="#br0" timeOffset="14293.65">24854 18182 0,'25'25'16,"0"-25"-16,25 0 15,-26 0-15,1 0 16,25 0-16,-50 0 16,25 0 46,-25 0-46</inkml:trace>
  <inkml:trace contextRef="#ctx0" brushRef="#br0" timeOffset="16893.8">25648 17735 0,'0'0'31,"0"0"-15,0 25-1,0 0 1,0 0-16,0 0 15,0-1-15,0-24 16,0 50-16,0-25 16,0 0-16,0 24 15,0-49-15,0 25 16,0 0-16,0 0 15,0 24-15,0-24 16,0 0-16,0 24 16,0-24-16,0 0 15,0 0-15,0-25 16</inkml:trace>
  <inkml:trace contextRef="#ctx0" brushRef="#br0" timeOffset="17789.84">25896 18058 0,'0'-25'47,"50"25"-32,-1 0-15,-49 0 32,25 0 124,0 0-78</inkml:trace>
  <inkml:trace contextRef="#ctx0" brushRef="#br0" timeOffset="22442.1">26442 17760 0,'0'0'47,"0"0"-32,0 0 16,-25 0-31,0 0 32,25 0-32,-25 0 31,1 0-16,-1 0 1,25 25 0,-25-25-1,25 25 219,0 0-234,0-1 16,0 1-1,0 25-15,0-50 16,0 25-16,0 49 16,0-49-16,0 0 15,0-25-15,0 24 16,0 1 171,0-25-171,0 0-16,25-25 15,-25 25 1,25-24-16,-1-1 31,-24 25-31,25 0 78,0 0-62,0 0-16,0 0 31,-25 25 31,24-25-46,1 24-1,-25 1 1,0 0 0,0-25-16,0 25 15,0-25-15,0 25 16,0-1 15,-25 1-15,25-25 15,-24 25-16,-1 0 1,0-25 0</inkml:trace>
  <inkml:trace contextRef="#ctx0" brushRef="#br0" timeOffset="23813.19">26690 17735 0,'0'-24'31,"0"24"0,25 0-15,-25 49-1,0-24-15,0 0 16,0 0-16,0-1 15,0 1-15,0 25 16,0-25-16,0-1 16,0 1-16,0 0 15,0 0-15,0-25 16,0 25-16,0-1 15,0-24 1,0 25-16,0-25 16,0 25-1,0-25 1,0 25 15,0 0 109,0-25-124,24 24 0,-24-24-16,0 50 15,0-25-15,25 0 16,-25 49-16,0-49 15,25 0-15,0-1 16</inkml:trace>
  <inkml:trace contextRef="#ctx0" brushRef="#br0" timeOffset="46541.49">27236 18033 0,'0'0'203,"24"0"-188,-24 0-15,25 0 16,-25 0-16,50 0 16,-50 0-16,49 0 15,-24 0 126,0 0-126,25 0-15,-26 0 16,-24 0-1,25 0 1,0 0 0,-25 25-16,25-25 15,0 0 1</inkml:trace>
  <inkml:trace contextRef="#ctx0" brushRef="#br0" timeOffset="57213.1">28029 17760 0,'0'0'156,"25"0"-141,50 0-15,-51 0 16,-24 0-16,25 0 15,0 0-15,0 0 16,-25 0 0,25 25-1,-1-25-15,1 25 31,-25-25-15,0 25 0,0-1-16,25 1 15,-25-25 1,0 50-16,0-50 15,0 25 1,0-25-16,0 24 16,0 1-1,-25-25-15,25 25 31,0 0-31,-49 0 16,24-1-16,0 1 16,0-25-16,0 25 15,-24 0-15,49-25 16,-25 25-1,0-25-15,0 24 16,25 1-16,-25-25 16,25 0-1,-24 0 16,24 0 157,49 0-188,1 0 15,0 25-15,-1-25 16,1 25-16,-50-25 15,25 0-15,-25 0 16,49 0-16,-49 0 16,25 25-16,0-25 15,0 0-15,-1 24 16,-24-24-16,25 25 15</inkml:trace>
  <inkml:trace contextRef="#ctx0" brushRef="#br0" timeOffset="59349.23">28550 17810 0,'25'0'16,"0"0"-1,0 0 1,-1 0-16,1 0 16,0 0-16,-25 0 15,25 0-15,-25 0 16,25 0-1,-1 0 1,-24 0 0,25 0 15,-25 0-16,25 25 1,0-1-16,0-24 16,-25 25 30,0 0-30,0-25 0,0 25-1,0-25 1,0 25-1,-25-1 1,25 1 0,-25-25-16,0 25 15,0-25 16,25 25-15,-24-25 0,24 0-16,0 25 202,24-25-202,26 0 16,0 24-16,-26-24 16,26 0-16,-50 25 78,25-25-47,-25 25 16,0 0-16,0 0 0,-25-25-31,0 24 16,25 1-1,-25-25 1,1 0-16,-1 0 15,0 25-15,25-25 16,-25 0 0,0 0-16,25 0 15</inkml:trace>
  <inkml:trace contextRef="#ctx0" brushRef="#br0" timeOffset="60597.3">29443 17884 0,'25'0'125,"25"0"-110,-1 0-15,-49 0 16,25-25-16,0 25 15,-25 0 1,25 0-16,24 0 16,-49 0-1,25 0-15,0 0 16,-25 0 31,25 0-32,24 0-15,-24 0 16,0-24-16,0 24 15</inkml:trace>
  <inkml:trace contextRef="#ctx0" brushRef="#br0" timeOffset="61581.35">29443 18107 0,'0'0'62,"25"0"-62,0 0 16,-25 0 0,25 0-16,-1 0 31,-24 0-31,25 0 15,25 0-15,-25-24 16,24 24-16,1 0 16,-50 0-16,49 0 15,-49 0 1</inkml:trace>
  <inkml:trace contextRef="#ctx0" brushRef="#br0" timeOffset="64964.55">30510 17562 0,'0'0'141,"0"0"-141,-25 0 15,0 0-15,0 0 16,25 0-1,-24 0 17,24 0-17,-25 0-15,0 0 16,0 0-16,25 0 15,-25 0-15,1 0 16,24 0-16,-25 0 234,25 0-218,-25 0-1,25 0-15,0 25 16,0-1-16,0 1 15,0-25-15,0 25 16,0 0-16,0-25 16,0 25 15,0-25-31,0 24 31,0-24 0,0 25-15,0 0-1,0-25 1,0 25-16,0-25 250,50 0-235,-26 0 1,-24 0-16,25 0 15,0 0 1,-25 0 0,25 0 77,0 0-93,-1 0 16,-24 0-16,25 0 15,-25 0 32,25 0-47,0 0 47,0 0-16,-25 0 16,0 25-16,0-1-15,0-24-1,0 25 1,0-25 0,0 25-1,0 0 1,0 24-1,-25-49 1,25 25-16,0-25 31,0 25-15,-25 0-16,25-25 47,-25 25-32,25-25 1,-25 24-1,1-24 17,-1 0-1,25 0-31,-25 0 15,0 25-15,25-25 16,-25 0-16,25 0 16,-24 0-1</inkml:trace>
  <inkml:trace contextRef="#ctx0" brushRef="#br0" timeOffset="66688.65">30857 17934 0,'0'0'63,"0"0"-48,50 0-15,-1 0 16,-49 0-16,50 0 62,-50 0-46,49 0-16,-24 0 15,-25 0-15,50 0 16,-25 0-16,-1 0 16,-24 0-16,25 0 15,-25 0 1,25 0-16,-25 0 15,25 0 1</inkml:trace>
  <inkml:trace contextRef="#ctx0" brushRef="#br0" timeOffset="68180.73">31452 17686 0,'-24'-25'47,"24"0"-16,24 25 0,-24 0-15,25 0 0,-25 0-16,25 0 15,0 0 1,-25 0-1,25 0 1,-1 25 0,1-25-1,-25 25 1,25-25-16,-25 49 15,0-49 17,0 25-32,0 0 15,0 0-15,25 0 16,-25-25-16,0 49 15,0-24 1,0 0-16,0-25 16,0 25-1,0-1-15,0 1 16,-50 0-16,50 0 15,-25-25-15,25 0 16,-24 25 0,24-25-1,-25 0 1,0 0-16,25 0 281,25 0-281,0 0 15,-1 0-15,1 0 16,0 0-16,0 0 15,-25 0-15,25 0 47,-25 0-47,24 0 16,1 0-16,-25 0 15,25 0 32,-25 0-31,25 0-16,-25 0 15,25 0 63,-25 0-78</inkml:trace>
  <inkml:trace contextRef="#ctx0" brushRef="#br0" timeOffset="69964.83">31924 17512 0,'0'0'110,"24"0"-110,26 0 15,-50 0-15,25 0 16,-25 0 124,25 25-140,-1 0 16,-24-25-1,0 49 1,0-49-16,0 50 16,0-50-1,0 25-15,0 0 16,0-1-16,0-24 15,0 25 1,0-25-16,0 25 31,0-25-15,0 25-16,-24 0 15,-26-25-15,25 24 16,0-24-16,1 25 16,24-25-16,-25 0 15,25 25 172,25-25-155,-25 0-17,49 25 1,-49-25-1,25 25 1,0-25 15,-25 24-15,25-24-16,-1 25 15,1 0 1,-25-25 0,0 25-1,0-25 32,0 25-31,-25-1-1,25-24-15,-24 25 16,-1-25 15,0 0-31,0 0 16,0 25-1,25-25-15,-24 25 16,24-25 15</inkml:trace>
  <inkml:trace contextRef="#ctx0" brushRef="#br0" timeOffset="70980.89">32445 17835 0,'0'0'46,"24"-25"-46,1 25 32,0 0 46,-25 0-63,25 0 1,-25 0-1,25 0-15,-25 0 16,24 0-16,1 0 16,-25-25-16</inkml:trace>
  <inkml:trace contextRef="#ctx0" brushRef="#br0" timeOffset="71812.92">32296 18058 0,'0'25'31,"0"-25"-15,0 0-1,25 0 1,-1 0 15,1 0 0,-25 0-31,25 0 32,0 0-32,-25 0 15,25 0-15,-25 0 16,24 0-16,-24 0 15,25 0-15,0 0 16</inkml:trace>
  <inkml:trace contextRef="#ctx0" brushRef="#br0" timeOffset="73301.02">32742 17909 0,'0'0'62,"0"0"-62,25 0 16,0 0-16,0 0 15,-25 0-15,24 0 16,1 0 15,-25 0-15,25 0-16,-25 0 15,50 0-15,-50 0 16,24 0 31,-24 0-47,25 0 15,0 0 1,-25 0-1,25 0 63,-25 0-78</inkml:trace>
  <inkml:trace contextRef="#ctx0" brushRef="#br0" timeOffset="75405.14">33238 17636 0,'0'0'93,"0"0"-77,0 25-16,0-25 15,0 25-15,0-25 16,0 25-16,0-25 16,0 24-16,0 1 15,0-25-15,0 25 16,0 0-16,0 0 15,-25-25-15,25 24 16,0 1 0,0 0-16,0-25 15,0 25-15,0 0 16,0-1-1,0 1-15,0-25 16,0 25 0,0 0-16,0-25 31</inkml:trace>
  <inkml:trace contextRef="#ctx0" brushRef="#br0" timeOffset="77901.28">33486 17859 0,'0'0'16,"0"-24"-1,0-1 1,25 25-1,-25-25 17,25 0-17,-25 0 16,25 25-15,0-49-16,-25 24 31,0 25-15,0-25-1,0 0 1,0 25-16,0-24 16,0 24-16,0-25 15,0 0 16,0 25-15,0-25 0,0 25-16,-25-25 15,0 25-15,25 0 31,-25 0-15,0-25 0,1 25-16,24 0 15,-25 0 48,25 0-63,-25 25 15,0-25 1,25 25-16,0-25 47,0 25-47,0 0 15,0-25 1,0 25 15,0-25-15,0 24-16,0-24 15,0 25 1,25 0-1,-25-25 1,0 25-16,25-25 16,-25 25-16,0-1 15,25-24 32,-25 25-31,24-25-1,1 25-15,-25 0 31,25 0 16,-25-25-31,25 24 15,0 1 16,-25 0-32,0-25-15,0 25 32,0 0-32,0-25 15,0 24 1,0-24-16,0 25 15,0-25 1,0 25-16,0 0 16,0-25-1,0 25-15,0-25 16,0 24-1,0-24 1,0 25-16,-25-25 31,0 25-31,25-25 31,-25 0-15,0 0 46,1 0-62,24 0 16,-25 0-16,25 0 16,-50-25-16,50 25 15,0-25 16,-25 25-31,25-24 32,0 24-32,0-25 46,0 0-30,0 25-16,0-25 16,0 25-1,0-25 1,0 1-16,0 24 15,0-25-15,0 25 141,25-25-126,0 25 1,-25 0 0,25 0 30,-25 0-14,25-25 139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09-29T08:56:02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26963 2853 0,'0'0'188,"0"24"-173,0-24 1,0 25-16,0-25 15,0 25 17,0 0-17,0-25 48,0 25-48,0-25 1,0 24-16,0-24 15,0 25 1,0 0 0,0-25 15,0 25-16,0 0 1,0-1 0,0-24-1,0 25-15,0-25 16,0 25-16,0-25 15,0 50-15,0-50 16,0 24 0,0 1-16,0 0 15,0 25-15,0-26 16,0 1-16,0 0 15,0-25-15,0 25 16,0 0 0</inkml:trace>
  <inkml:trace contextRef="#ctx0" brushRef="#br0" timeOffset="5304.3">31626 2704 0,'0'0'187,"0"25"-156,0-25-15,0 24-1,0 1 32,0-25-47,0 25 78,0-25-47,0 25-15,0-25 15,25 25 0,-25-1-15,0-24-16,0 25 15,0-25 1,0 25 0,0 0-16,0-25 15,0 25 1,0-25-16,0 24 15,0-24-15,25 25 16,-25 0 0,0-25-1,0 25-15,0-25 16,24 25-16,-24-25 31,0 49-31,0-49 31,0 25-15,0 0-16,25-25 15,-25 25 1,0-25-16,0 24 31,0-24-15,0 25-1,0 0 17,0-25-17,0 25 1,0-25-16,0 25 15,0-1 17,0-24-32,0 25 15,0-25 406,-25 25-405,1-25 0,24 0 358,0 0-358,0-25-1,0 0 1,0 1-16,0 24 15,0-25-15,0 0 16,0 25 0,0-25-1,0 25 1,-25-25 15,25 25-15,0-24-1,0-1 1,0 25-16,0-25 15,0 25-15,0-50 16,0 50-16,0-24 16,0 24-16,0-25 15,0 0-15,0 25 16,0-25-16,0 25 15,0-25-15,0 25 16,0-24 0,0-1-16,0 0 15,0 25-15,0-50 16,0 50-16,0-24 15,0 24-15,0-50 16,0 50 0,-25 0 186,25 25-186,0-25-16,0 49 16,-25 1-16,25-25 15,0 0-15,0-1 16,0 1-16,0 0 15,0 0-15,0 0 16,0-25-16,0 24 16,0-24-16,0 25 15,0-25 16,0 25 1,0 0 14,0-25-30,0 25 0,0-25-1,0 24 1,0-24-1,0 25-15,0 0 16,0 25 0,0-50-1,0 24-15,0-24 16,25 25-1,-25-25 251,0-25-251,0 1-15,0-26 16,0 0-1,0 50-15,0-24 16,0-1-16,0 0 16,0 0-16,0 25 15,0-49-15,0 49 16,0-25-16,0 0 15,0 0 1,0 25-16,0-25 16,0 1-16,0-1 15,0 25 1,0-25 15,0 25-15</inkml:trace>
  <inkml:trace contextRef="#ctx0" brushRef="#br0" timeOffset="28612.62">29294 2629 0,'0'0'156,"-24"0"-31,24 25-79,0 0-30,0-25 0,0 25 15,0-25-16,0 25 1,0-1 15,0-24-15,0 25-1,0-25-15,0 25 16,0-25 0,0 25-1,0 0 16,0-25-15,0 24 0,24 1-1,-24 0 48,0-25-48,0 25 1,0-25-1,0 25 1,0-1 15,0-24-15,0 25-16,0-25 31,0 25 0,0-25-31,0 25 16,0 0-1,0-25 1,0 24-16,25 1 31,-25 0-15,0-25-16,0 25 15,0-25-15,0 25 16,0-1 0,0-24-16,0 25 15,0-25 1,0 25-1,0 0 1,0-25-16,0 25 16,25-1-1,-25 1 1,0-25-1,0 25 1,0-25 0,0 25-1,0-25 1,0 25 15,0-1-15,0-24 15,0 25-16,0-25 17,0 25-17,0 0 16,0-25 219,0-25-234,0 25-16,0-25 15,0 25-15,0-25 16,0 1-16,0 24 15,0-25 1,0 25 0,0-25-1,0 25 16,0-25-15,0 0 0,0 25-16,0-24 15,0 24 1,0-25-16,0 0 15,0 25-15,0-25 32,0 25-17,0-25-15,0 25 16,0-24-1,0-1-15,0 25 16,0-25 0,0 25-1,0-25-15,0 0 16,0 25-1,0-24-15,0 24 16,0-25 0,0 25-1,0-25 1,0 0-16,0 0 15,0 25-15,0-24 16,0-1-16,0 25 16,0-25-16,0 0 15,0 0 1,0 25-1,0-24 1,0 24-16,0-25 31,0 25 0,0-25-15,0 0-16,0 25 31</inkml:trace>
  <inkml:trace contextRef="#ctx0" brushRef="#br0" timeOffset="30832.76">30113 2753 0,'25'0'125,"-1"0"-110,1 0 1,0 0-16,0 0 15,0 0-15,-25 0 16,25 0-16,-1 0 16,-24 0-16,25 0 187,-25 0-187,25 0 15,0 0 48</inkml:trace>
  <inkml:trace contextRef="#ctx0" brushRef="#br0" timeOffset="31655.81">30287 2604 0,'0'0'47,"0"0"-47,0 25 15,0 0-15,0-25 16,0 25-16,0-25 15,0 25-15,0 0 16,0-25 0,0 24-1,0-24 1,0 25-1,0-25 1,0 25 0,0 0 46</inkml:trace>
  <inkml:trace contextRef="#ctx0" brushRef="#br0" timeOffset="34191.94">30708 2555 0,'0'0'62,"0"25"-46,0-25 15,0 24-31,0-24 16,0 50-16,0-50 31,0 25-31,0-25 15,0 25 1,0-25-16,0 25 16,0-1-1,0-24 1,0 25-1,0-25-15,0 25 219,25-25-204,-25 0 1,25 0 46,-25 0-62,49-25 16,-49 25 0,25 0-16,0 0 15,-25 0-15,25-25 16,0 25-16,-25 0 15,49-24 1,-49 24 187,0-25-188,0 0 1,0 0 15,0 25-15,0-25-16,0 25 15,0-25 17,-25 1-32,25 24 358,0 24-358,0-24 16,0 25-16,0-25 16,0 25-16,0 0 15,0-25 1,0 25 15,0-25 16,0 49-16,0-49 0,0 25-15,0-25 31,0 25-16,0-25-31,0 25 31,0 0 16,0-25-32,0 24 79</inkml:trace>
  <inkml:trace contextRef="#ctx0" brushRef="#br0" timeOffset="37688.15">27608 2729 0,'0'-25'16,"24"0"-16,26 25 15,-50 0 1,25 0 0,-25 0 15,25 0-16,-1 0-15,-24 0 16,25 0 15,-25 0-15,25 0-16,0 0 15,-25 0 1,25 0-16</inkml:trace>
  <inkml:trace contextRef="#ctx0" brushRef="#br0" timeOffset="40453.31">28104 2530 0,'0'0'109,"0"25"-93,0 0-16,0-25 15,0 24-15,0 1 16,0 0-1,0-25 1,0 25-16,25 0 16,-25 0 46,0-25-46,0 24-1,0 1 1,0-25-1,0 0 157,24 0-156,-24-25-1,25 25 1,-25-24-16,25 24 31,0-25-15,0 0 15,-25 25-31,24 0 31,1 0-15,-25 0-1,25 0 1,-25-25-16,25 25 31,0 0 156,-25-25-156,0 0-15,0 1 15,0 24 359,0 0-374,0 24-1,-25 1 17,25-25-1,0 25 0,0-25-15,0 25-1,0 0 16,0-25 1,0 25-17,0-25 282,0 24-266,0-24-31,0 25 47,0 0 155</inkml:trace>
  <inkml:trace contextRef="#ctx0" brushRef="#br0" timeOffset="73222.17">25896 11906 0,'0'0'109,"0"25"-109,25-25 16,-25 25 0,25 0-1,-25 24 1,0-49-16,25 50 15,-25-50 1,0 25-16,0-25 16,24 49-16,-24-49 15,0 25 1,0-25-16,0 25 15,0 0 1,25-25-16,-25 25 16,0-25-1,0 24-15,0-24 16,0 25-1,0 0 1,0-25 62,0 25-62,0-25-1,0 25 1,0-1-1,0-24-15,0 25 94,0-25-16,-25 50-47,25-50-15,-24 25-1,24-25 1,0 24 15,0-24 16,0 25-16,0 0-15,0-25-1,0 25 1,0-25 15,0 25 281,0-25-312</inkml:trace>
  <inkml:trace contextRef="#ctx0" brushRef="#br0" timeOffset="77335.42">31775 12080 0,'0'0'171,"0"0"-155,0 25-16,0-1 15,0-24 1,0 25 0,0-25-16,0 25 15,0-25 16,0 25-31,0 0 16,0-25-16,0 25 16,0-25-1,0 24-15,0 1 16,0-25-1,0 25 1,0-25-16,0 25 16,0-25-16,0 25 15,0-1 1,0-24-1,0 25-15,0-25 16,0 25 0,0 0-16,0-25 15,0 25-15,0-25 16,0 49-16,0-49 15,0 25-15,0-25 16,0 25 0,0-25-1,0 25 1,0-1-16,0-24 15,0 25 1,0-25 312,0-49-328,0 24 15,0 0-15,0-25 16,0 50-16,0-49 15,0 49-15,0-25 16,0-25-16,0 26 16,0-1-16,0-25 15,0 50-15,0-25 16,0 25-16,0-49 15,0 49 32,0-25-31,0 25-16,0-25 15,0 0 1,0 25 15,0-25-15,0 25-1,0-24 1,0 24 0,0-25-16,0 0 15,0 25-15,0-25 16,0 0-16,0 1 15,-25-51-15,25 75 16,0-25-16,0 1 16,0-1-16,-25 25 15,25-25 1,0 25 202,0 50-202,0-26-16,0 1 15,0 25-15,0-1 16,0-24-16,0 25 16,0-1-16,0-24 15,0 0-15,0 0 16,0 0-16,0 0 15,0-1-15,0 1 16,0 0-16,0-25 16,0 25-16,0 0 15,0-1-15,0-24 16,0 50-1,0-50 1,0 25-16,0-25 31,0 25-31,0-1 16,0-24-1,0 25 1,0-25 0,0 25 15,0 0-16,0-25 1,0 25 0,0-25-1</inkml:trace>
  <inkml:trace contextRef="#ctx0" brushRef="#br0" timeOffset="80855.62">25995 12055 0,'0'0'125,"0"25"-109,0-25-16,0 25 15,0-1-15,0-24 16,0 25-16,0-25 16,0 25-16,0-25 15,0 25-15,0 0 16,0-25-1,0 25-15,0-25 16,0 24-16,0 1 16,0-25-1,0 25 1,0-25-1,0 25 1,0-25 0,25 25-1,-25-1 1,0-24-1,0 25 1,0 0 15,0 0-31,0-25 16,25 25-16,-25-1 15,0 1-15,0 0 16,0-25-16,0 25 16,0 0-16,0-50 249,0 0-249,0 0 16,0 0-16,0 1 15,-25-1-15,25-25 16,0 50-16,0-49 16,0 24-16,0 0 15,0 0 1,-25 25-1,25-25-15,0 1 16,0 24-16,0-25 16,0 25-16,0-50 15,0 50 1,0-25-1,0 25 17,0-25-17,0 25 1,0-24 46,0-1-62,0 25 16,0-25-1,0 25 1,0-25 0,-24 0 15,24 25 172,0 25-188,0 25 1,0-25-16,0-1 15,0 1-15,0 0 16,0 0-16,0-25 16,0 50-16,0-50 15,0 24-15,0 1 16,0 0-16,0-25 15,0 25-15,0 0 16,0-1 0,0-24-1,0 25-15,0 0 16,0 0-1,0-25-15,0 25 16,0-25 0,0 24-16,0-24 15,0 25 1,0 0-16,0-25 15,0 25 1,0-25 15,0 0 172,0 0-187,0-25-16,0-25 15,0-24-15,0 0 16,0 24-16,0 0 15,0 1-15,0-1 16,0 0-16,0 26 16,0-1-1,0 0-15,0 25 16,0-25-16,0 0 15,0 25 1,0-24-16,0 24 16</inkml:trace>
  <inkml:trace contextRef="#ctx0" brushRef="#br0" timeOffset="112295.42">28873 11757 0,'0'25'16,"0"0"15,0-25-31,0 25 16,0-25-1,0 25 1,0-1 15,0-24-15,0 25-1,0-25-15,0 25 16,0-25 0,0 25-16,0 0 15,0-1 1,0-24-1,0 50 17,0-50-1,0 25-31,0-25 15,0 25 1,0-1 0,0-24-1,0 25 1,0-25 15,0 25-15,0 0-1,0-25-15,0 25 16,0-25 15,0 25-15,0-25-16,0 24 15,0 1-15,0-25 16,0 25-1,-25-25-15,25 25 16,0 0 0,0-25-16,0 24 15,0-24 1,0 25-1,0-25-15,0 25 16,0 0 0,0-25 15,0 25 0,0-25-15,0 24-1,0 1 1,0-25-1,0 25 17,0-25-17,0 25 1,0-25 15,0 25-15,0-25 327,0-25-328,0 25 1,0-25-16,0 0 0,0 0 16,-25 1-16,25-1 15,0 25 1,0-25-16,0 25 31,0-25-15,-25 0-16,25 25 31,0-24-16,0 24 1,0-25-16,0 0 16,0 25-1,0-25 1,0 25-1,0-25 17,0 25-17,0-24 1,0-1-1,0 25-15,0-25 16,0 25-16,0-25 16,0 25-1,0-25-15,0 0 16,0 1-16,0 24 15,0-25 1,0 0-16,0 25 16,0-25-1,0 25-15,0-25 16,0 1-1,0 24 1,0-25 0,0 25-1,0-25 16,0 25-31,0-25 16,0 0 0,0 25-1,0-24 48,25 24 202,-25 24-250,0 1-15,0 0 16,25-25-16,-25 50 16,0-50-16,25 49 15,-25-49 1,0 25-1,0 0 1,0 0 0,0-25-16,0 24 15,0-24-15,24 50 16,-24-50-1,0 25-15,0-25 16,0 25-16,0 0 16,0-25-1,0 24 1,0-24 15,0 25 0,0-25-15,0 25-1,0 0-15,0-25 16,0 25 0,0-25-1,0 24 1,0 1-16,0-25 15,0 25 1,0-25 0,0 25 30,0-25-14,0 0 186,0 0-218,0-25 16,0 0-16,0-24 15,0 24-15,0 0 16,0 0-16,0 0 15,0 1-15,0 24 16,0-25-16,0 0 16,0 0-16,0 25 15,0-25 1,0 25-1,0-25 1,0 1-16,0 24 16,-24-25-1,24 0 1,0 0-1,0 25 1,0-25-16,0 25 16,0-24-1,0 24-15,0-25 16,0 0-1,0 25 1,0-25 0,0 25-1,0-25-15,0 1 16,0-1-1,0 25 1,0-25 0,0 0-1,0 25 16,24 0 157,-24 25-173,0 0-15,0 0 16,0 49-16,0-74 15,0 50-15,25-26 16,-25 1-16,25 0 16,-25 0-1,0 0-15,0-25 16,0 24-16,0 26 15,0-25 1,0 0 0,0-25-16,0 25 15,25 24 1,-25-49-1,0 25-15,0 0 16,0-25 0,0 25-16,0-25 31,0 24-31,0 1 15,0-25-15,0 25 16,0 0-16,0-25 16,0 49-16,0-49 15,0 25-15,0-25 31,0 25 1,0 0-17,0-25 16,0 25-15,0-25-16,0 24 16,0 1-1</inkml:trace>
  <inkml:trace contextRef="#ctx0" brushRef="#br0" timeOffset="116871.68">27012 11931 0,'0'0'125,"25"0"-109,-25 0-16,25 0 15,0 0-15,0 0 16,-25 0 78,24 0-79,-24 0 1,25 0-1,0 0-15,-25 0 16,25 0 15,-25 0 16,49 0-47,-49 0 16,25 0-1,-25-25-15</inkml:trace>
  <inkml:trace contextRef="#ctx0" brushRef="#br0" timeOffset="118839.79">27732 11757 0,'0'0'31,"0"0"-15,-25 0 0,0 0-16,0 0 15,25 0-15,-25 0 16,1 0-16,24 0 31,-25 0 0,25 0-15,-25 0-1,25 0 1,-25 0 0,25 0 155,0 25-140,0 0-15,0 0-16,0 0 31,0-25-31,0 24 16,25-24-1,-25 25 1,0-25-16,0 50 16,0-50-16,0 25 15,0-1-15,0 1 16,0-25-1,25 0 188,-25 0-203,25-25 16,-25 1-16,49-1 15,-24 0 1,0 0-16,-25 25 62,25 0-62,-25 0 16,24 0 0,1 0-1,-25 25 16,0-25 16,0 25-31,0-25-16,0 49 15,0-49 1,0 25 0,0-25-1,0 25-15,0 0 16,0-25-1,-25 25 1,25-25 0,0 24-16,-24-24 31,24 50-16</inkml:trace>
  <inkml:trace contextRef="#ctx0" brushRef="#br0" timeOffset="119951.86">29766 11931 0,'-25'0'16,"25"0"15,0 0-31,49-25 16,-49 25-16,25 0 15,0 0 1,-25 0-16,25 0 16,-25 0-1,25 0-15,-25-25 16,24 25-1,1 0 1,-25 0 0,25 0-16,-25 0 15,25 0 1,0-24-16</inkml:trace>
  <inkml:trace contextRef="#ctx0" brushRef="#br0" timeOffset="120783.9">29865 11733 0,'0'24'0,"0"-24"16,0 25 0,0-25-16,0 25 15,0-25-15,0 25 16,0 0-16,0-25 15,25 24 1,-25-24 15,0 25-15,0 0-1,0 0 17,0-25 92</inkml:trace>
  <inkml:trace contextRef="#ctx0" brushRef="#br0" timeOffset="123279.05">30609 11683 0,'-25'0'94,"25"0"-94,-25 0 15,25 0 1,-24 0 15,-1 0 16,0 0-31,25 0 15,-25 0-16,0 0 1,25 25 15,-24-25-31,24 0 16,-25 0-16,0 0 15,25 0-15,-25 0 16,25 0 0,-25 0-16,25 25 218,0-25-202,0 24-1,0 1-15,0-25 16,0 25-16,0-25 15,0 25 1,0-25 15,0 25 0,0-1-15,25-24 296,0 0-281,0 0-15,-25 0-16,25 0 15,-25 0 1,24-24 0,1 24 46,-25 0-46,25 0 15,0 0 0,0 0 63,-25 0-79,0 24 32,0-24-31,0 25-1,0-25 1,0 25-16,0 0 15,0-25-15,0 25 16,-25-25 0,25 24 15,-25-24-16,25 25 1,-25 0 0,25-25-1,-25 25 1,1-25-1,24 25 1,-25-1 0,25-24-1</inkml:trace>
  <inkml:trace contextRef="#ctx0" brushRef="#br0" timeOffset="209614.98">25722 13940 0,'0'0'78,"0"50"-78,0-25 15,0 24-15,0-24 16,0 25-16,0-1 15,0 1 1,0-1-16,0 1 16,0 25-16,0-1 15,0 0-15,0 1 16,0-1-16,0 1 15,0-26-15,0 1 16,0-1-16,0 1 16,0-50-16,0 25 15,25 0-15,-25-25 16</inkml:trace>
  <inkml:trace contextRef="#ctx0" brushRef="#br0" timeOffset="211583.1">31824 13692 0,'0'0'62,"0"25"-46,0 0-16,0 24 15,0 1-15,0 0 16,0-1-16,0 1 16,-24-1-16,24 1 15,0 0-15,0-1 16,0 26-16,0-26 15,0 1-15,0 0 16,0-1-16,0 1 16,-25-1-16,25-24 15,0 0-15,0 25 16,0-1-16,0-24 15,0 0-15,0-25 16,0 49 0,0-49-16,0 25 31,0-25-16,0 25 1,0 0 0</inkml:trace>
  <inkml:trace contextRef="#ctx0" brushRef="#br0" timeOffset="-214553.44">24408 15825 0,'0'0'15,"0"25"1,0 0-1,0-25 1,25 25-16,-25 0 16,24-1-16,1 26 15,-25-50-15,0 25 16,0 0-16,25 24 15,0-24-15,0 0 16,-25 24-16,0-24 16,24 0-16,-24 0 15,0 0-15,25-25 16</inkml:trace>
  <inkml:trace contextRef="#ctx0" brushRef="#br0" timeOffset="-213322.37">24805 15850 0,'0'0'62,"0"0"-62,24 0 16,1 0-1,0 0 1,0 0-16,25 25 16,-26-25-1,1 0-15,0 0 16,0 0-1,-25 0-15,25 0 16,-25 0-16,24 0 16,-24 0-16,25 0 15,0 0 219,-25 25-218,0 0-1,0-1 1,-25 1-16,0 0 0,1-25 16,-1 50-16,0-50 15,0 49-15,25-49 16,-25 50-16,1-25 31,24-25-15,0 24-1,-25 1-15,25 0 31,0 0-31,-25 0 16</inkml:trace>
  <inkml:trace contextRef="#ctx0" brushRef="#br0" timeOffset="-212538.33">25400 16173 0,'25'0'47,"0"0"-31,-1 0-16,-24 0 15,25 0-15,0 0 16,0 0 0,-25 0-16,25 0 15,74 0-15,-99 0 16,25 24-16,49-24 15,-74 0-15,25 0 32,-25 0-17,25 0-15,-1 0 16</inkml:trace>
  <inkml:trace contextRef="#ctx0" brushRef="#br0" timeOffset="-211844.29">25623 15949 0,'0'0'16,"0"25"-1,0-25-15,0 25 16,0 25-16,0-50 15,0 49-15,0-24 16,0-25-16,0 50 16,0-1-16,0-24 15,0 0-15,0 49 16,0-24-16,0-50 16,0 25-1,0 0-15,0-25 16</inkml:trace>
  <inkml:trace contextRef="#ctx0" brushRef="#br0" timeOffset="-210160.19">26318 16049 0,'25'-25'109,"-1"0"-109,-24 25 16,50 0-16,-50 0 15,25 0-15,-25 0 16,25 0-16,-25 0 31,24 0-15,1 0 46,0 0 32,-25 25-79,0-25 1,0 25 0,0-1-16,0 1 15,-25-25-15,0 25 16,1-25-16,-1 25 15,0 0 1,25-25 15,-25 0-15,0 24-16,-24 1 15,24-25 1,0 25 0,25-25-1,-25 25-15,25-25 16,-24 25-16,-1-25 15,25 24 1,0-24 171,25 0-171,-25 0-1,49 0-15,-24 0 0,0 0 16,0 0-16,-1 0 16,1 0-1,0 0 48,-25 0-32,25 0 0,0 0-15,-25 0 108</inkml:trace>
  <inkml:trace contextRef="#ctx0" brushRef="#br0" timeOffset="-208722.11">26739 15999 0,'0'0'62,"0"0"-46,50 0-1,-50 0-15,25 0 16,0 0-16,-1 0 16,1 0-16,-25 0 15,25 0-15,0 0 16,-25 0-1,25 0 1,-25 0 0,24 0-1,-24 0 219,0 25-218,0 24-16,-24-24 15,24 25 1,-25-50-16,0 49 16,0-24-16,0 25 15,1-50-15,24 25 16,-50 24-16,50-24 15,-25 0-15,0 0 16,25 0-16,-24-1 16,24 1-16,0-25 31</inkml:trace>
  <inkml:trace contextRef="#ctx0" brushRef="#br0" timeOffset="-207609.04">27136 16644 0,'0'0'15,"-24"0"1,-1 25-16,-25-25 16,50 0-16,-50 0 15,26 0 1,24 0-16,-25 0 15,0 0-15,-49 25 16,49-25-16,-25 0 16,25 0-16,-24 0 15,-1 0-15,25 0 16,-24 0-16,-1 0 15,-74 0-15,50 0 16,-25 0-16,-1 0 16,1 0-16,0 0 15,-25 0-15,49 0 16,1 0-16,-25 0 15,0 0-15,-25-25 16,0 0 0,-25 0-16,25 0 15,24 25-15,-24-49 16,-24-1-16,-26 25 15,0 25-15,1-49 16,-26 24-16,50 25 16,25-25-16,0 0 15,50 0-15,0 25 16,49 0-16,-25 0 15,50 0-15,-49 0 16,24 0-16,0 0 16,0 0-16,-24 0 15,49 0-15,-25 0 156</inkml:trace>
  <inkml:trace contextRef="#ctx0" brushRef="#br0" timeOffset="-205961.95">25152 16991 0,'0'-25'16,"0"25"-1,25-24 1,0-1 0,-1 25-1,1 0 1,0 0-1,-25 0-15,25 0 16,-25 0-16,25 0 16,-1 0-16,-24 0 15,25 0-15,0 0 16,0-25-16,-25 25 15,25 0-15,-25 0 16,24 0-16,-24 0 16,25 0-16,0 0 15,-25 0 1,25 0-1,0 0-15,-1 0 16,-24 0 0,0 25-1,0 0-15,0-25 16,0 24-16,0 1 15,0 0-15,0 0 16,0-25-16,-24 49 16,24-24-16,-25 0 15,0 0-15,25 0 16,-25-1-16,0 1 15,1-25-15,24 25 16,-25 0-16,25 0 16,-25-25-1,0 0-15,0 0 16,1 24-16,-1-24 15,25 25 17,0-25 155,0 0-172,74 0-15,-24-25 16,-1 25-16,26-24 16,74 24-16,-75 0 15,-24 0-15,-26 0 16,-24 0 46,25 0-62</inkml:trace>
  <inkml:trace contextRef="#ctx0" brushRef="#br0" timeOffset="-205033.9">27484 16495 0,'0'0'31,"24"0"-16,-24 0 1,25 0-16,0 0 16,0 0-16,-25 0 15,25 0-15,-1 0 31,-24 0 16,25 0-47,0 0 16</inkml:trace>
  <inkml:trace contextRef="#ctx0" brushRef="#br0" timeOffset="-204177.85">27583 16842 0,'0'0'63,"0"0"-48,25 0-15,-1 0 16,1 0-16,-25 0 16,50 0-16,-50 0 15,25 0-15,24 0 16,1 0-16,-1 0 15,1-24-15,0 24 16,-26 0-16</inkml:trace>
  <inkml:trace contextRef="#ctx0" brushRef="#br0" timeOffset="-202681.76">28401 16669 0,'0'-25'15,"25"25"1,0-25 0,0 0-1,-25 1 1,25 24-1,-1-25-15,-24 25 16,50-50-16,0 50 16,-26-25-1,1 25 1,-25 0-1,25 0 63,-25 0-62,0 25-16,0 0 16,0 0-16,0 24 15,0-24-15,0 25 16,0-25-16,0 24 15,0 1-15,0-25 16,0 24-16,0-49 16,0 25-16,0-25 15,0 50 1,0-50-1,-25 24 1,0-24 0,1 50-1,-1-50 1,25 25-1,-25-25 1,0 0-16,25 25 16,0-25 202,0 0-202,0-25-16,25 25 0,49 0 15,-49 0 1,0-25-16,25 25 15,-26-25-15</inkml:trace>
  <inkml:trace contextRef="#ctx0" brushRef="#br0" timeOffset="-201049.67">29046 16669 0,'-25'-25'62,"25"25"-62,0-25 16,25 25-1,-25 0 1,50-25-16,-25 1 16,0 24 15,-25 0-31,24 0 31,-24 0-31,25 0 16,0 0-1,-25 0 1,25 0-16,-25 0 15,25 0 95,-25 0-95,0 24 1,0-24-16,0 50 15,0 0-15,0-26 16,0 1-16,-25 25 16,25-25-16,-25-1 15,0 1 1,25 0-1,0-25 1,-25 25-16,25-25 16,0 25-1,-24-25-15,-1 24 16,0 1-1,25-25 1,0 0 202,0 0-202,50 0-16,-26 0 16,26-25-16,-50 25 15,25 0-15,0 0 16,-25 0-16,24 0 15,1 0-15,-25 0 16</inkml:trace>
  <inkml:trace contextRef="#ctx0" brushRef="#br0" timeOffset="-199025.55">28922 13271 0,'0'0'109,"0"24"-109,0 1 16,0 25-16,0-1 16,0 1-16,0 24 15,0-24-15,0-25 16,0 24-16,0 26 15,0-26-15,0 1 16,0 24-16,0-24 16,0 0-16,0 24 15,0-49-15,0-25 16,0 49-16,0-49 15,0 25-15,0 0 16,0 0-16,0 0 16,0-1-16,0 1 15,0-25-15,0 25 16,0 0-16,0 0 15,0-25-15,0 25 16,0-25 0,0 24-16,0 1 15,0-25 1,0 25-16,0-25 15,0 25-15,0 0 16,25-25 0</inkml:trace>
  <inkml:trace contextRef="#ctx0" brushRef="#br0" timeOffset="-194834.31">29443 14114 0,'0'0'124,"50"0"-108,-25 0-16,49 0 16,-24 0-16,24 0 15,-49 25-15,24-25 16,1 0-16,0 0 15,-1 0-15,1 0 16,-1 0-16,26 0 16,-50 0-1,49 0-15,-49 0 16,0 0-16,0 0 15,-1 0-15,1 0 16,0 0-16,25 0 16,-26 0-16,26-25 15,-25 25-15,24 0 16,-49 0-16,50-25 15,-50 25-15,25-25 16,0 25 0,-1-25-16,1 25 15,0-24 1,25 24-16,-26 0 15,-24 0-15,25 0 16,0 0-16,-25 0 16,25 0-16,-25 0 15,49 0-15,-24 0 16,0 0-16,0 0 15,-25 0-15,25 0 63,-1 0 155,-24-25-187,0 0-31,0 25 16,0-25-16,0 25 16,0-25-1,0 25-15,-24-49 16,24 49-16,-25-50 15,0 50-15,25-25 16,0 25 343,0 0-344,25 25-15,-25 0 16,25-25-16,-25 25 16,0-25-16,24 25 15,-24-25-15,25 24 16,0 1-16,-25-25 62,25 25 125,-25-25-171,0 25 0,0 0-16,0-1 15,0-24 16,0 25-31,0 0 16,-50-25 0,50 0-1,-25 0-15,1 25 16,-1-25-16,-25 0 15,50 0 1,-25 25-16,25-25 31</inkml:trace>
  <inkml:trace contextRef="#ctx0" brushRef="#br0" timeOffset="-192362.17">28327 14287 0,'0'0'78,"-25"0"-78,25 0 16,-49 0-16,24 0 15,-25 0-15,1 0 16,-51 0-16,51 0 16,-26 0-16,26 0 15,-26 0-15,26 0 16,-1 0-16,0 0 15,1 0-15,-1 0 16,1 0-16,-26 25 16,26-25-1,-1 25-15,0-25 0,-24 25 16,0-25-16,-1 0 15,1 0-15,-1 0 16,1 0-16,24 0 16,1 0-1,-1 0-15,-24 0 16,49 0-16,0 0 15,-25 0-15,26 0 16,-1 0-16,0 0 16,-25 0-16,50 0 15,-24 0-15,24 0 16,-25 0 140,0 0-141,25-25 1,0 25-16,0-25 16,0 0-1,0 1-15,0 24 16,0-25-16,0 0 15,0 0 1,0 25 15,0-25 0,25 1-15,-25 24 140,0 49-125,-25-49-15,25 25-16,-50 0 15,1 24-15,24-24 16,-25 0-16,1 0 16,-1 0-16,25 0 15,1-25-15,-26 24 16,50 1-16,-50-25 15,50 25 110,0-25-109,25 25-16,50 0 15,-1-1-15,0-24 16,1 0-16,-1 0 16,1 25-1,-51-25-15,1 0 16,0 25 15,-25-25-15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8T06:58:33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26963 2604 0,'0'0'109,"-25"0"-93,25 0 15,-25 25-15,25 0-1,0 0-15,0 0 16,0 0-1,0-1 1,0-24 0,0 25-1,0-25-15,0 25 16,0 0-16,0-25 15,0 25-15,0-25 16,0 24 0,0 1-1,0-25-15,0 25 16,0-25-1,0 25-15,0-25 16,0 49-16,0-49 16,0 25-16,0-25 15,0 25 1,0 0-1,0 0-15,0-25 16,0 24-16,0 1 16,0 0-1,0-25-15,0 50 31,0-50-15,25 24-16,-25-24 16,0 25-16,0 0 15,0 0 1,25 0-16,-1 24 31,-24-49-15,0 25-1,0 0-15,25 0 16,-25-1-16,0-24 15,0 25 1,25 0 0,-25-25-1,0 25 16,0-25-15,25 25 0,-25-1-1,0 1 16,25-25 281,-25 0-280,25 0-17,-25 0 16,0 0 16</inkml:trace>
  <inkml:trace contextRef="#ctx0" brushRef="#br0" timeOffset="3264.18">27236 3572 0,'0'0'62,"0"-25"-15,0 0 0,-25 0-16,25 25-15,-25 0-1,25 0-15,-25-24 31,0 24 1,25 0-17,-24 0 16,-1-25 16,0 25 47,25 0-47,-25 0 31,25 0-78,-25 0 15,0 0 1,25 0-16,-24 0 15,-1 0 79,0 25-78,0-25-1,25 24 63,-25 1-62,1 0-1,24-25 1,0 25 0,0 0-16,0-25 15,-25 24-15,25 1 16,0 0-16,0 0 15,0-25 1,0 25 0,0 0-16,0-25 15,0 24-15,0-24 16,0 25-1,0 0 1,0-25 0,0 25-1,0 0 1,0-1 15,0-24-15,0 25 15,25-25-16,-1 50 17,-24-50-17,25 25-15,-25-25 16,50 24-1,-25 1 1,-1-25 31,-24 0-16,25 0 47,-25 0-62,25 0-16,-25 0 15,25 25 63,0-25-62,-25 0-1,25 0 32,-1 0-47,1 0 94,-25 0-79,25 0 1,-25 0 0,25 0-16,0 0 15,-25-25 16,0 25-15,0-25 15,24 1-31,-24-1 16,0 25 15,25-25-31,-25 0 16,0 25-1,25-25 1,-25 25-16,0-24 15,0-1 1,0 25 15,25-25-15,-25 0 15,0 0-15,0 25 46,0-24-46,25-1-16,-25 0 31,0 25-16,0-25 1,0 25-16,0-25 16,0 0-16,0 1 15,0 24 1,0-25-1,0 0 79,0 25 31</inkml:trace>
  <inkml:trace contextRef="#ctx0" brushRef="#br0" timeOffset="7743.44">31725 3572 0,'0'-50'203,"-25"50"-203,1-25 31,-1 25 0,25-24-31,-25 24 16,0 0-1,25 0 79,-25 0-94,25 0 15,-24 0-15,-1 0 16,25 0 15,-25 0 141,25 0-141,-25 0 0,25 24-31,0-24 31,-25 25-31,25-25 47,0 25-16,0 0-31,0-25 16,0 25 0,0-25 15,0 24-16,0-24 1,0 25 0,0 0-1,0-25 1,0 25-1,0-25 1,0 25 0,0 0-1,0-25-15,0 24 31,0-24-31,25 25 16,-25-25 15,0 25-31,0 0 16,25 0-1,-25-1 1,25-24 0,-25 25-1,0-25 1,25 25-16,-25-25 15,0 25 1,0 0 31,24-25-47,-24 24 31,25 1 16,0 0-32,-25-25 17,0 25 108,25-25-93,0 25-16,-1-25 0,-24 0-15,25 0 62,-25 0-63,25 0 1,0 0 0,-25 0-1,25 0 1,-1 0 31,1 0-16,-25-25-16,25 25 1,-25-25 0,0 25 15,0-25 0,25 0-15,-25 25 15,0-24-31,25 24 15,-25-25 32,0 0-31,0 25-1,0-25 1,0 25 0,0-25-1,0 25-15,0-24 31,0-1-31,0 25 16,0-25 0,0 25-16,24-25 15,-24 0-15,0 25 16,0-24-1,0 24 1,0-25 0,0 25 30,0-25-14,0 0-17,0 25 16,-24-25 1,-1 0-1,25 1 16,-25-1-16,25 0-16,-25 25 1,0-25 0,25 25 15,0-25 0,-24 1 78,-1-1-62,0 25 62,25 0-78</inkml:trace>
  <inkml:trace contextRef="#ctx0" brushRef="#br0" timeOffset="22381.28">29617 4093 0,'0'0'234,"0"0"-218,-25 0-16,0 0 16,0 0-16,1 0 15,-1 0-15,0 0 16,0 0-16,0 0 78,25 0-63,-24 0 1,24 0 0,-25 0-1,25 0-15,-25 0 16,0 0-1,0 0 313,1 0-312,-1 0-16,25 0 327,-25 0-327,0 0 16,25 0-16,-25 0 15,25-25 1,0 25-16,-24-25 31,24 0 32,-25 1 15,25 24-32,0-25-30,0 0 0,0 25-1,0-25 32,0 25 0,0-49 15,0 24-15,0 0 0,0 25 15,-25-25-46,25 0-1,0 1 63,0-26-31,0 50-31,0-25-1,0 0 1,0 0 0,0 25-1,0-24 1,0 24 93,0-25-109,0 25 16,0-25-1,0 0 1,0 25-1,0-25-15,0 25 16,0-24 187,0-1-188,0 0-15,25 25 16,0 0-16,-1-25 16,1 25-16,0 0 218,0 0-218,-25 0 16,25 0-16,-25 0 15,24 0 1,1 0-16,-25 0 31,25 0-15,-25 0-1,25 0-15,0 0 156,24 25-140,-24-25-16,-25 0 15,50 0-15,-50 0 16,24 0 93,-24 0 94,25 25-156,-25-25-32,0 25 1,0-1 0,0-24-1,0 25 16,0-25-15,0 25 0,0 0-16,0-25 15,0 25 16,0-25 63,0 24-78,0-24-16,0 25 15,0 0 32,0 0 31,0-25-78,0 25 16,0 0-1,0-25 1,0 24-1,0-24-15,0 25 16,0 0 0,0-25-1,0 25 1,0-25 62,0 25-78,25-25 15,-25 24 1,0 1 0,0-25-1,0 25-15,0-25 16,0 25-1,0 0 266,0-1-265,0-24-1,0 25-15,0-25 16,0 50-16,0-50 16,0 25-16,0-1 608,0 1-592,-25-25-1,-24 0-15,49-25 16,-25 25-1,0 0-15,0 0 16,25 0-16,-25-24 16,25 24-1,-24 0 1,-1 0 545,0 0-561,-25 0 16,26 0-16,-1 0 16,0 0-16,0 0 15,25 0 79,-25 0-1,25 0-46,-24 0-31,-1 0-1,25-25 453,25 25-452,-25 0 31,24 0-32,1 0-15,0 0 16,0 0-16,-25 0 16,25 0-16,-25 0 421,-25 0-406,25 0 1,-50 0 93,50 0-109,-25 0 16,1-25 436,24 0-436,-25 25-1,25-25 1,0 1 0,0-1-1,0 25 204,0-25-219,0 0 93,-25 25-93,25-25 31,0 25 16,0-24-47,0-1 78,0 25-62,0-25-16,-25 25 31,25-25 0,0 25-15,0-49 15,0 49-15,0-25-16,0 25 15,0-25 1,0 0-1,0 25 1,0-25 124,0 25-108,0-25-17,0 1 1,0 24-1,0-25 17,25 25 30,-25-25-15,0 25-16,25-25 109,-25 0-140,25 25 16,-1 0-16,-24-24 16,50 24 62,-25 0-78,-25 0 15,25 0 1,-1 0-16,1-25 15,-25 25 17,50 0 61,-25 0-77,-1 0-16,1 0 15,0 0-15,0 0 16,-25 0 546,25 0-547,-25 0 1,24 0-1,1 25 79,-25-1-78,0 1-1,0-25 1,0 25 155,0 0-155,0 0 0,0-25 46,0 24-46,0-24-1,0 25 16,0 0-15,0-25 0,0 25 93,0 0-94,0 0-15,0-25 16,0 24 0,0-24-1,0 25-15,0-25 16,0 25-1,0 0 17,0-25 14,0 25-46,0-25 16,0 24 0,0-24-16,0 25 15,0 0 157,0 0-172,0-25 15,0 49 391,0-49-406,0 25 16,0-25-1,0 25-15,0 0 453</inkml:trace>
  <inkml:trace contextRef="#ctx0" brushRef="#br0" timeOffset="87854.02">26169 12725 0,'-25'0'31,"25"0"0,-25 0-31,25-25 94,-49 25-48,49 0-46,-25 0 32,25-25-32,-50 25 171,26 0-171,24 0 16,-50 0-16,50 0 15,-25 0-15,0 0 328,0 0-312,1 0-1,-1 0 1,25 25 15,0 0 250,0-25-281,-25 25 15,25-25-15,0 24 16,0-24-16,0 25 16,0 0-16,0-25 15,0 25 1,0-25-16,0 25 15,0-1 17,0-24-17,0 25 1,-25 0-1,25 0 32,0-25-31,0 25 15,0-25 63,0 24-79,0 1-15,0-25 16,0 25-1,0-25-15,0 25 16,0-25 0,0 25 77,0-1-93,0-24 16,0 25-1,0-25 1,0 25 15,25 0 63,-25-25-94,25 25 31,0-25 16,-25 25 0,24-25-1,-24 24-14,50-24 61,-25 0-93,-25 0 16,25 0 46,0 0-62,-25 0 16,24 0-1,-24 0 1,25 0-16,0 0 16,0 0-1,-25 0-15,25 0 16,-25 0-16,24 0 15,1 0 63,-25 0-78,25 0 16,0 0-16,0 0 16,-25 0-16,24 0 15,-24-24-15,0 24 16,25-25-16,0 0 15,-25-25 17,0 50-1,0-25-31,0 25 15,25-24 1,-25-1 0,0 25-16,0-25 15,0 25 16,0-25-31,0 25 16,0-25-16,0 1 31,0-1-15,0 25-1,0-25 1,0 0-16,0 25 16,0-25-16,0 25 15,0-24-15,-25 24 16,25-25-1,0 0-15,0 25 16,0-25-16,0 0 16,-25 1-1,25 24 1,-25-25-16,25 25 78</inkml:trace>
  <inkml:trace contextRef="#ctx0" brushRef="#br0" timeOffset="93383.34">31948 12700 0,'-24'0'109,"-1"-25"-31,0 25 94,0-25-157,-24 25-15,24 0 16,0 0-16,25 0 15,-25 0-15,-24 0 156,-1 0-156,25 0 16,0 0-16,25 0 16,-24 0-1,-1 0 188,25 0-187,0 25-16,0 0 15,0-25 1,0 25-16,0-25 15,0 25-15,0-1 16,0-24 15,0 25-15,0-25 15,0 25 203,-25-25-218,25 25-1,0 0-15,0-25 16,-25 24-1,25 1 251,0 0-266,0 0 15,0-25 1,0 25-16,-25-1 0,25 1 15,0-25 17,0 25 46,0 0-78,0 0 15,0-25-15,0 24 16,0 1-16,0 0 15,0-25 1,0 25 46,0 0 32,0 0-63,0-1-15,25-24-16,-25 25 15,25-25 32,-25 25-31,25-25-1,0 0 17,-25 0 14,24 25-14,-24-25 46,25 0-78,-25 0 15,25 0 1,0 0-1,-25 0 1,25 0-16,-25 0 16,24 0-16,1 0 15,0 0-15,-25 0 16,25 0 15,-25 0-15,49 0-1,-49 0-15,25-25 31,0 25-15,-25-25 15,25 0 78,24 25-93,1-24-16,0-1 16,-26 25-1,1 0-15,0-25 16,-25 0-1,50 25 1,-50-25-16,24 25 16,-24-25 93,0 1-94,0 24-15,0-25 16,0 25 0,0-25-1,0 25-15,0-25 47,0 0-31,-24 25-16,-1-24 31,25-1-16,0 0-15,0 25 16,-25-50 0,0 26-1,25-1 16,0 25 16,0-25-47,-25 25 16,25-25-1,0 25 1,0-25 0,0 1-1,-24 24 1,-1-25 202,0 0-218,25 0 16,-25 25-1,0-25-15,25 25 16,-24-24 0,24-1-1</inkml:trace>
  <inkml:trace contextRef="#ctx0" brushRef="#br0" timeOffset="102247.84">29121 12675 0,'-25'-49'94,"25"49"-47,-25 0 31,0 0-78,0 0 15,1 0 1,24 0 156,-25 0-141,0 0 109,0 0-124,25 0-1,-49 0-15,49 0 16,-25 0-16,-25 0 296,50 0-280,-49 24-16,49-24 16,-25 25-16,0-25 15,-25 0-15,50 25 250,0 0-235,-24-25-15,24 25 32,0-25-17,0 24-15,0-24 31,0 25-31,0 0 63,0-25-32,0 25 187,0-25-202,0 25-16,0-1 16,0-24-1,0 25 313,0-25-313,-25 25-15,25-25 16,-25 50-16,25-50 16,0 24-1,0 1-15,0 0 16,-25-25-1,25 25 1,0-25 109,0 25-110,0-1 17,0-24-32,0 25 46,0-25-46,0 25 94,0 0-78,25-25 15,0 25 16,-25-25-16,0 25 0,25-25 0,-25 0-15,24 0-16,-24 24 171,50-24-171,-50 0 16,25 25-16,-25-25 16,25 0 77,-1 0-30,1 0-63,-25 0 15,25 0-15,0 0 31,-25 0-15,25 0 62,-25 0-62,24 0-16,1 0 15,-25 0 1,25 0 124,25 0-140,-50 0 16,49 0-1,-49-25 173,25 25-188,0-24 15,0-1 1,-25 0 31,0 25-16,0-25 0,0 0-15,0 25-1,0-25 16,0 25-15,0-24-16,0 24 16,0-50 124,0 50-124,0-25-1,0 25 16,0-25 16,0 1-47,0 24 31,0-25-31,0 25 16,0-25 0,0 0-1,0 25 63,0-25-62,0 25-16,0-24 15,0 24 1,0-50 93,0 50-109,0-25 16,0 25-1,0-49-15,0 49 16,0-25 0,0 25-16,0-25 31,0 0 31,0 25-46,0-25-1,0 25 1,0-24 0,-25-1-1</inkml:trace>
  <inkml:trace contextRef="#ctx0" brushRef="#br0" timeOffset="113935.51">30659 14412 0,'-25'0'78,"0"0"-47,25 0-15,-25 0 15,0 0-31,1-25 15,24 25-15,-50-25 16,25 25 0,0 0-16,1 0 93,24 0 79,0 0-172,0 25 15,0 24-15,0-49 32,0 25-32,0 25 15,0-50-15,0 49 16,0-49-1,0 25 1,0-25 0,0 25-1,0-25-15,0 25 16,0 0-1,0-25-15,0 24 16,0-24-16,0 25 16,24 0 186,-24-25-186,25 0 62,-25 0-62,25 0 62,0 0-63,-25 0 266,25 0-281,-25 0 16,0 25 93,0-25-94,0 25 1,0-25 0,0 24-1</inkml:trace>
  <inkml:trace contextRef="#ctx0" brushRef="#br0" timeOffset="115471.6">30485 14784 0,'-25'0'16,"50"-25"109,25 25-110,-26-25-15,1 25 16,0 0-16,0-25 15,0 25 126,-1 0-141,1 0 15,-25 0-15,25 0 16,-25 0-16,25 0 16,-25 0 46,25 25-46,-1 0 15,-24 0 0,0-25-15,0 24-1,0-24 16,0 25-15,0 0-16,0-25 16,0 25-1,0 0-15,0-1 16,0-24-1,0 25-15,0-25 16,-24 25 62,-1-25-78,0 0 16,0 25-16,0-25 15,25 25-15,-24-25 16,-1 0-16,0 0 187</inkml:trace>
  <inkml:trace contextRef="#ctx0" brushRef="#br0" timeOffset="118252.76">27484 14635 0,'24'0'125,"-48"0"-109,24-25-16,-50 25 15,50-25 1,-25 0 0,-24 25-1,49 0-15,-25 0 16,0 0-16,0 0 15,0 0-15,25 0 16,-24 0 0,-1 0-16,25 0 15,-25 0-15,25 0 16,-25 0 15,0 0-31,1 0 16,-1 0-16,-25 0 15,0 0-15,-24 0 16,49 0-16,0 0 15,25 0 1,0 0 156,0 0-157,25 0 16,-25 25-31,25-25 16,0 25 0,0 0-1,-25 0 1,0-25-16,0 24 15,0 1 1,0-25-16,0 25 16,0-25-16,24 25 15,-24 0 1,0-25-16,0 24 15,0-24-15,0 25 266,50-25-266,-25-25 15,0 1-15,-25 24 16,49-25-16,-24 0 15,0 25 63,0 0-62,24 0-16,1 0 16,-25 0-16,-25 0 15,25 0-15,-25 0 16,24 25-16,1 0 15,-25-25 1,50 0-16,-50 24 31,0-24-15,0 25-1,0 0 1,0 0 0,0-25-16,0 25 15,0-1-15,0-24 16,0 25-16,0 0 15,0 0-15,0-25 16,0 25-16,-25-1 47,25 1-32,-25 0 1,0-25 46,1 25-62,-1-25 16,0 0-16,25 0 16,-25 0-1,25 0 1,-49 25 15</inkml:trace>
  <inkml:trace contextRef="#ctx0" brushRef="#br0" timeOffset="120158.87">26715 14957 0,'0'0'31,"0"0"0,-25 0-15,25 0-1,-25 0 1,0 0 0,0 0-1,25 0 1,-24-25-16,-1 25 47,25 0-32,-25 0-15,0 0 16,0 0-1,25 0-15,-24 0 32,-1 0-17,0 0 32</inkml:trace>
  <inkml:trace contextRef="#ctx0" brushRef="#br0" timeOffset="121302.93">30038 14808 0,'0'-24'63,"0"24"-48,-49 0-15,24 0 16,0 0-16,0 0 15,1 0-15,-1 0 16,-25 0-16,25 0 16,1 0-16,24 0 15,-25 0 1</inkml:trace>
  <inkml:trace contextRef="#ctx0" brushRef="#br0" timeOffset="122407">29840 14560 0,'0'25'31,"0"0"-15,0-25-1,0 25-15,0-25 16,0 25-16,0-25 16,0 24-16,0 1 15,0 0-15,0-25 16,0 25-1,0 0 1,0-25 0,0 24-16,0-24 15,0 25-15,0 0 16,0-25-16,0 25 15,0-25-15,25 25 16,-25-25 31,0 24-32,25 1 32,-25-25 47,24 0-63,1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09-29T09:00:57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18157 3497 0,'0'0'15,"25"0"-15,-25 0 16,25 0-16,-25 0 15,24 0 1,-24 0-16,25 0 16</inkml:trace>
  <inkml:trace contextRef="#ctx0" brushRef="#br0" timeOffset="1431.08">18256 3497 0,'25'0'15,"25"0"1,-1 0-16,-24 0 15,0 25-15,24-25 16,-49 0-16,25 0 16,0 0-16,0 0 15,0 0-15,0 0 16,24 0-1,26 0-15,-51 0 16,1 0-16,25 0 16,-1 0-16,-49 0 15,25 0-15,0 0 16,-25 0-16,25 0 15,-25 0 1,25 0-16,-25 0 16,24 0 15,1 0-16,-25 0-15,25 0 16,-25 0-16,25 0 16,0 0-1,-25 0 1,24 0-16,-24 0 15,25 0-15,-25 0 16,25 0-16,25 0 16,-1 0-16,1 0 15,-25 0-15,24 0 16,-24 0-1,-25-25-15,25 25 16,-25 0 0,25 0-1</inkml:trace>
  <inkml:trace contextRef="#ctx0" brushRef="#br0" timeOffset="3582.2">20290 3373 0,'0'0'31,"25"0"-31,0 0 16,-25 0-16,49 0 16,-49 0-16,25 0 15,-25 0-15,25 0 16,0 0-16,0 0 15,-25 0-15,24 0 16,1 0-16,0 0 16,0 0-1,0 0 1,-25 0-16,24 0 15,-24 0-15,50 0 16,-25 0-16,-25 0 16,50 0-16,-50 0 15,24 0 1,-24 0-1,25 0-15,0 0 16,-25 0 0,25 0-16,-25 0 15,25 0-15,-1 0 16,1 0-16,-25 0 15,25 0-15,0 0 16,0 0-16,-25 0 16,24 0-16,-24 0 15,25 0-15,0 0 16</inkml:trace>
  <inkml:trace contextRef="#ctx0" brushRef="#br0" timeOffset="5142.29">21903 3324 0,'24'0'15,"-24"0"1,25 0-16,0 0 16,-25 0-1,25 0 1,-25 0-16,25 0 15,-1 0 1,1 0-16,0 0 16,0 0-16,24 0 15,-24 0-15,25 0 16,-25 0-16,24 0 15,-24 0-15,0 0 16,0 0-16,-25 0 140,24 0-140,1 0 16,-25 0 0,25 0-1,-25 0-15,25 0 16,0 0-16,-25 0 15,24 0-15,-24 0 16,50 0 0,0 0-1,-1 0-15,1 0 16,0 0-16,24 0 15,0 0-15,1 0 16,-50 0-16,-1 0 16,1 0-16,-25 0 15</inkml:trace>
  <inkml:trace contextRef="#ctx0" brushRef="#br0" timeOffset="9710.54">6424 5333 0,'0'0'62,"0"0"-62,0 25 16,0-25-16,0 49 16,0-49-16,0 25 15,0 25-15,0-25 16,0-1-16,0 26 15,0-25-15,0 24 16,0-24-16,0 25 16,0-25-16,0-1 15,0 1-15,0 0 16,0-25-16,0 25 15,0-25-15,0 25 32</inkml:trace>
  <inkml:trace contextRef="#ctx0" brushRef="#br0" timeOffset="11269.64">6598 5507 0,'0'-25'16,"25"25"-1,-25 0-15,49 0 16,-49 0-16,50 0 15,0 0-15,-50 0 16,24 0-16,-24 0 16,50 0 46,-50 0-62,25 0 62,-25 0-46,25 25 15,-25-25-15,0 24-1,0 1 1,0 0-16,0-25 16,0 25-1,-25-25 1,25 25-16,-25-25 15,0 24-15,0-24 16,1 25-16,24-25 16,-25 0-1,25 0 16,-25 0-15,25 0 202,25 25-202,0 25-16,-1-50 16,1 0-1,0 0 1,0 24-1,0-24 48,-25 25-16,0 0-32,0-25 1,0 25-1,0 25 1,0-50 0,-25 24-1,0-24 1,25 25-1,-25-25-15,25 0 16,-25 0 0,1 0-16</inkml:trace>
  <inkml:trace contextRef="#ctx0" brushRef="#br0" timeOffset="12062.69">6995 5755 0,'0'0'31,"0"0"-15,50 0-16,-50 0 15,24 0-15,1 0 16,0 0 15,0 0-15,0 0-1,-25 0-15,24 24 16,1-24 0,0 0-1,0 0 1,-25 0-16,25 0 15,-1 0 1,-24 0-16</inkml:trace>
  <inkml:trace contextRef="#ctx0" brushRef="#br0" timeOffset="14061.8">7789 5383 0,'0'0'125,"0"0"-109,-25 0-16,0 0 15,25 0-15,-25 0 0,25 0 16,-25 0-1,25 0 1,-24 0 15,-1 0-15,25 0-1,-25 24 32,25-24-31,-25 25-1,25-25 1,-25 0 0,25 25 124,0-25-124,0 25-16,0 0 31,0-1-31,0-24 15,25 50-15,-25-50 16,0 25 15,0-25-31,0 25 31,0-1-31,0-24 16,25 25 202,0-25-218,0-25 16,-25 1-16,49 24 16,1 0-16,-25-25 15,-1 25 1,-24 0 31,25 0-32,0 0 1,-25 0-16,25 0 47,0 25-16,-25-1 0,0 1-15,0-25-16,0 50 15,0-50 1,0 25-16,0-1 15,-25-24-15,25 25 16,0-25 0,-25 25-1,25-25 1,0 25-16,-25 0 31,0-25-15,25 25-1,-24-25 1,24 0-1,-25 0 17,25 0-32</inkml:trace>
  <inkml:trace contextRef="#ctx0" brushRef="#br0" timeOffset="15246.87">8086 5135 0,'25'0'31,"-25"24"-15,0-24-16,0 25 15,0 25-15,0-25 16,0-1-16,25 1 16,-25 0-16,0 25 15,25-26-15,-25 1 16,0 25-16,0-50 15,0 25-15,0-1 16,0 1-16,0 0 16,0-25-16,0 25 15,0 0-15,0-25 16,0 24-16,0-24 15,0 25-15,0-25 16,0 25-16,0 0 16,0 0-16,0-25 15,0 24-15,0 1 16,0 0-1,0 0-15,0 0 16,0 0-16,25-1 16,-25 1-1,0-25 63,0 0 0</inkml:trace>
  <inkml:trace contextRef="#ctx0" brushRef="#br0" timeOffset="16093.92">8607 5556 0,'0'0'16,"0"0"15,25 0-31,-25 0 15,25 0-15,-25 0 16,25 0 0,-1 0-16,1 0 15,0 0-15,0 0 16,0 0-16,-1 0 15,1 0-15,-25 0 32,25 0-17,0 0 1,-25 0-1</inkml:trace>
  <inkml:trace contextRef="#ctx0" brushRef="#br0" timeOffset="16949.96">8706 5432 0,'0'0'16,"0"0"-1,0 50 1,0-25 15,0-1-31,0 1 16,25 0-16,-25 0 15,0 0 1,0-1-16,0-24 16,0 50-16,0-50 15,0 25 1,0-25-16,0 25 15,0-25-15,0 24 16,0 1 15</inkml:trace>
  <inkml:trace contextRef="#ctx0" brushRef="#br0" timeOffset="17790">9178 5259 0,'0'0'31,"0"0"-15,0 49-16,0-49 15,0 25-15,0 0 16,0 0 0,0-1-16,0 1 15,0 0-15,0-25 16,0 50-16,0-50 15,0 24-15,25 26 16,-25-50 0,0 25-16,0 0 15,0-25-15,0 24 16,0-24-1</inkml:trace>
  <inkml:trace contextRef="#ctx0" brushRef="#br0" timeOffset="19630.12">9475 5333 0,'25'0'62,"0"-25"-62,-25 25 16,25 0-16,0 0 15,-1 0-15,-24-25 16,25 25-1,-25 0 1,25 0 0,0 0-16,-25 0 15,25 0 16,-25 25-31,24-25 47,-24 25 0,0-25-31,0 25-1,0-25-15,0 25 16,0-1-16,0-24 15,0 50 1,-24-25 0,-1-25-16,0 25 15,25-25 1,-25 24-1,0-24 1,1 0 0,-1 0-16,-25 25 31,50-25-16,0 0 173,0 0-188,25 0 15,0 0-15,-25 0 16,25 0 31,-1 0-32,-24 25 16,25-25-15,-25 0 0,25 0-1,-25 0 1,25 25-16,0-25 15,-25 25 95,0-1-64,-25-24-14,25 25-32,-25-25 15,0 0 1,0 0-16,1 0 15,24 0 1,-25 25-16,0-25 31,25 0-15,-25 0 93,25 0-109</inkml:trace>
  <inkml:trace contextRef="#ctx0" brushRef="#br0" timeOffset="21830.24">6697 6375 0,'0'0'46,"0"0"-46,0 25 16,25-1-16,-25-24 16,0 50-16,0-25 15,25-25-15,-25 25 16,0-1-16,0 1 15,0 0 1,0 0-16,25-25 16,-25 49-16,0-24 15,0 0-15,0 25 16,0-1-16,0-24 15,24 0-15,-24 25 16,0-26-16,0 1 16,25-25-16,-25 25 15,0-25 110</inkml:trace>
  <inkml:trace contextRef="#ctx0" brushRef="#br0" timeOffset="22551.28">6995 6697 0,'25'0'46,"0"0"-30,-25 0 0,24 0-16,1 0 15,-25 0 1,25 0 15,-25 0-31,25 0 16,-25 0-16,49 0 15,-49 0-15,25 0 16,-25 0 31,25 0-47,0 0 15,-25 0-15,25 0 16,-25 0-1</inkml:trace>
  <inkml:trace contextRef="#ctx0" brushRef="#br0" timeOffset="24214.38">7441 6548 0,'0'-24'47,"25"24"-32,0 0 1,-25 0-1,25 0 32,-25 0-16,25 0-31,-25 0 16,24 0 15,1 0-31,-25 0 31,0 24-15,0 1 0,25-25-1,-25 25 1,0-25-1,0 25 1,0 0 0,0-25-16,0 24 15,0-24 1,0 25-16,0-25 15,0 25 1,0 0 0,0 0-16,-25-1 15,0-24 1,1 25-1,24-25 1,-50 0 0,50 25 15,-25-25 0,25 0-15,-25 0-16,1 0 15,24 0-15,-25 0 16,25 0-1,0 0 157,25 0-156,-1 0-16,1 0 15,0 0-15,-25 0 16,25 0-1,-25 0 1,25 0-16,-1 0 16,-24 0-16,25 0 31,-25 0 0,25 0-15,-25 0-16,25 25 15,0-25 1</inkml:trace>
  <inkml:trace contextRef="#ctx0" brushRef="#br0" timeOffset="25198.44">7888 6375 0,'0'0'46,"0"25"-30,0 24 0,0-49-16,0 50 15,0-1-15,0-49 16,0 25-16,0 25 15,0-50-15,0 49 16,0-49-16,0 25 16,0-25-16,0 25 15,0 0-15,0 0 16,0-25-16,0 24 15,0 1 1,0-25-16,0 25 0,0-25 16</inkml:trace>
  <inkml:trace contextRef="#ctx0" brushRef="#br0" timeOffset="26213.49">8285 6623 0,'0'0'0,"25"0"16,24 0-16,1 0 15,-1 0-15,26 0 16,-26 0-16,1 0 15,-25 0-15,0 0 63,-25 0-48,24 0-15,-24 0 16,25 0 62,-25 0-62,25-25-1</inkml:trace>
  <inkml:trace contextRef="#ctx0" brushRef="#br0" timeOffset="26846.53">8558 6474 0,'-25'0'31,"25"0"-31,0 0 16,0 25-16,0 0 15,0-1-15,0 1 16,-25 25-16,25-50 16,0 25-16,0-1 15,0 1-15,0-25 16,0 25-16,0 0 31,0 0-15,0-25 93</inkml:trace>
  <inkml:trace contextRef="#ctx0" brushRef="#br0" timeOffset="27702.58">9227 6276 0,'0'0'31,"0"0"-15,0 0-16,0 24 16,0 1-16,0-25 15,0 25-15,0 0 16,0 0-16,0 24 15,0-49-15,0 25 16,0 25-16,0-26 16,0 1-1,0-25-15,0 25 16,0-25-1</inkml:trace>
  <inkml:trace contextRef="#ctx0" brushRef="#br0" timeOffset="29445.68">9451 6375 0,'0'-25'16,"24"25"-1,1-25 1,-25 25 15,25 0-15,-25 0-16,25 0 15,0 0-15,-25 0 31,24 0-15,-24 0 0,25 0-16,-25 0 15,25 0 48,0 0-63,-25 25 31,0-25-16,0 25 1,0-25-16,0 25 16,0-1-1,0-24 1,-25 25-1,25-25 1,-25 25-16,25 0 16,-49-25-16,49 25 15,-25-25-15,0 0 16,0 0-16,0 24 15,25-24 235,0 0-234,25 0-1,0 0 1,-25 0 31,25 0-47,-25 0 15,49 0 1,-24 0-1,-25 25 1,25-25 0,-25 25 15,0-25-16,0 25 63,0 0-46,-25-1-1,25 1 0,-25-25-15,25 25-1,-24-25 1,-1 25-1,0-25 1,0 25-16,0-25 31,25 0-31,-24 0 47,24 0-16</inkml:trace>
  <inkml:trace contextRef="#ctx0" brushRef="#br0" timeOffset="33380.9">7169 7516 0,'24'0'125,"1"0"-110,0 0-15,-25 0 16,25 0-1,0 0 32,-25 0-31,24 0-16,1 0 15,0 0-15,0 0 16,0 25 46,-25-25-46,0 24 0,0 1-16,0 0 15,0-25 1,0 25-16,0-25 15,0 49-15,-25-49 16,25 25-16,-25-25 16,25 0-1,-25 25-15,0 0 16,1-25-16,-1 0 15,0 0-15,0 0 16,0 25 0,1-25 15,24 0 125,0 0-156,49 0 15,-49 0 1,25 0 15,-25 0-15,25 0-16,0 0 15,-1 0-15,-24 0 16,50 0 0,-50 0-16,25 0 15,-25 0-15,25 0 16,-1 0-16,1 0 15,-25 0-15,50 0 16,-50 0-16,25 0 16,-25 0 30,24 0-30,-24 0 46</inkml:trace>
  <inkml:trace contextRef="#ctx0" brushRef="#br0" timeOffset="34365.96">8012 7689 0,'0'0'63,"25"0"-48,-25 0 1,25 0 0,-25 0-1,49 0-15,-24 0 16,0 0-1,0 0-15,-25 0 0,24 0 16,1 0 15,-25 0-31,25 0 16,0 0-16,0 0 15,24 0-15,-49 0 16,25 0 46,-25 0-46,25 0-16,-25 0 16,25 0 15,-1 0-16,-24 0 1</inkml:trace>
  <inkml:trace contextRef="#ctx0" brushRef="#br0" timeOffset="35120">8260 7541 0,'0'0'32,"0"24"-17,0-24-15,0 25 16,0 0-16,0 0 15,0-25-15,0 25 16,0-1-16,0 1 16,0-25-16,0 25 15,0 0-15,0 0 16,0-25-16,0 24 15,0-24 17,0 25-1</inkml:trace>
  <inkml:trace contextRef="#ctx0" brushRef="#br0" timeOffset="36095.06">9029 7342 0,'0'25'16,"0"-25"0,0 25-16,0-25 15,0 25-15,0-1 16,0 1-16,0-25 15,25 25 1,-25 0 0,0-25-16,25 25 46</inkml:trace>
  <inkml:trace contextRef="#ctx0" brushRef="#br0" timeOffset="38446.18">9277 7342 0,'0'-25'78,"0"25"-63,25 0-15,-25 0 16,49 0-1,-49 0 1,25 0-16,0 0 16,0 0-16,0 0 15,-1 0-15,1 0 16,-25 0 62,25 0-63,-25 0 1,25 25 15,-25-25 0,0 25-31,0 25 32,-25-50-32,0 24 15,0 1-15,25-25 16,-49 25-1,49-25 1,-25 0-16,25 0 16,-25 0-16,0 25 15,-24 0 1,49-25 233,0 0-217,25 0-17,-1 0 16,-24 24-31,25 1 47,-25-25 0,25 0-47,-25 25 94,0-25-48,25 25-46,-25-25 32,0 0 264,0 0-296,-25 0 16,25 0-1,-25 0-15,25 0 63,-25 0-48,1 0 1,24 0-1,-25 0-15,25 0 16,-25 0-16,25 25 16,-25-25-1,0 0-15,1 24 16</inkml:trace>
  <inkml:trace contextRef="#ctx0" brushRef="#br0" timeOffset="39686.25">7813 8458 0,'0'0'15,"0"0"-15,0 25 16,0 25-16,0-50 15,0 25-15,0-1 16,0 1-16,0 0 16,0 0-16,0 24 15,0-49-15,0 50 16,0-50-16,25 25 15,-25-25-15,0 49 16,0-24 0,0-25-1,25 25 1,-25 0-1,0 0 1,25-25 15</inkml:trace>
  <inkml:trace contextRef="#ctx0" brushRef="#br0" timeOffset="41963.4">8508 8483 0,'-25'0'110,"0"0"-110,1 0 15,-1 0-15,25 0 16,-25 0 15,25 0-15,-25 0 15,25 0 47,-49 0-78,49 0 31,-50 0-31,50 0 203,-25 0-188,25 25 1,0-25 202,0 25-202,0 0-16,0-25 16,0 24-16,0 26 31,0-25-31,0 0 15,0-1-15,25 1 16,-25 0-16,0 0 16,25 24-16,-25-24 15,0-25-15,25 50 16,-25-25-16,0-1 15,0-24-15,0 25 16,24 0 0,-24-25 140,0-25-156,0 25 31,0-49-16,0 49-15,0-25 32,0 25-32,0-50 15,0 25 1,25 1-16,-25 24 15,75 0-15,-51-25 16,26 25-16,-25 0 16,0-25-16,-1 25 15,1 0 32,-25 0-31,25 0 15,-25 0-16,25 25-15,0 0 32,-25-25-32,0 24 15,0 1 1,24 0-16,-24-25 15,0 50 1,0-26 0,0 1-16,-24 0 15,24-25-15,0 50 16,0-25-16,-25-1 15,0 1-15,25 0 16,-25-25-16,25 25 16,0-25-16,-25 25 15,25-25 1,0 24-1,-24 1 1,-1-25 0,-25 0-1,50 0 1,-25 0-16,25 0 31,-24 0 63</inkml:trace>
  <inkml:trace contextRef="#ctx0" brushRef="#br0" timeOffset="43910.51">12551 4068 0,'0'50'15,"0"-1"1,0 1-16,0-1 0,25-24 16,-25 50-16,25-1 15,-25 0 1,25 1-16,-25 24 15,0 0-15,24 50 16,1-25-16,-25-25 16,25 50-16,0-25 15,-25 25-15,0 25 16,0-50-16,0 25 15,0-25-15,25 24 16,-1 1-16,1 0 16,0-25-16,-25 25 15,0-50-15,0 50 16,0-25-16,0 50 15,0-1-15,0 1 16,0-1-16,0 1 16,0-50-16,0 25 15,0-50-15,0 50 16,0-50-16,0-24 15,0-26-15,0 26 16,0-51-16,0 26 16,0-25-16,0 0 15,0 0 1,0-1-16,0-24 15,0 25 1,0-25-16,0 25 16,0 0-1,0-25-15,0 25 16,25-1-16,-25 1 15,0 0-15,0 0 16,0 0-16,0 24 16,0-24-16,0 0 15,0 24-15,0-24 16,0 25-16,0-25 15,0-1-15,0 1 16,0-25 0,0 25-16,25-25 31</inkml:trace>
  <inkml:trace contextRef="#ctx0" brushRef="#br0" timeOffset="50573.89">19893 3894 0,'0'25'0,"0"0"15,-24 0-15,-1 0 16,25-1-16,0 1 16,0 0-16,0 0 15,0 24-15,0-24 16,0 0-16,0 25 15,0-1-15,0-24 16,0 49-16,0-24 16,0 24-1,0 1-15,0 24 0,0 0 16,0-24-1,0-1-15,0 1 16,0 24-16,0-25 16,0 1-16,0-1 15,0 0-15,0 50 16,0-49-16,0 49 15,0-25-15,0-24 16,0 24-16,0 0 16,0 50-16,25-25 15,-1 49-15,-24-49 16,0 100-16,25-51 15,-25 1-15,0 24 16,0-24-16,0-25 16,0 74-16,0-49 15,0 24-15,0-74 16,0 99-16,0-74 15,0 25-15,0 0 16,0-75-16,0 50 16,0-100-16,0 26 15,0-26-15,0-24 16,0-25-1,0 25-15,0 0 110,0-50 46</inkml:trace>
  <inkml:trace contextRef="#ctx0" brushRef="#br0" timeOffset="52717.01">13494 5259 0,'0'0'109,"0"24"-109,0-24 16,0 25-16,0 0 15,0 0-15,0 0 16,0-1-16,25 1 16,-25 0-1,0 0 1,0-25-16,0 25 15,0-1-15,0 1 16,0 0 0,0-25-16,0 25 15,24 0 1,-24-1-16,0 1 15,0-25-15,0 25 16,25-25 0,-25 25 15,25-25 16,-25 25-16,0-1-16,0-24 48</inkml:trace>
  <inkml:trace contextRef="#ctx0" brushRef="#br0" timeOffset="54766.13">13990 5283 0,'0'0'94,"-25"0"-78,0 0-1,0 0 1,25 0-1,-24 50-15,-1-50 32,25 25-32,0-25 15,0 25-15,-25-1 16,25 1-1,0 0 1,0 0 0,-25-25-16,0 49 15,25-49 1,0 25-1,0-25-15,0 25 16,0-25-16,0 25 16,0 0-1,0-1 1,0 1-16,0-25 15,0 25 1,0-25-16,0 25 16,0 0-1,0-1 16,25-24-15,-25 25-16,25-25 16,-25 25-1,25-25-15,0 25 16,-25-25-1,24 0-15,-24 0 16,25 0 0,-25 0-16,25 0 15,0 0-15,-25 0 16,25 0-16,-25 0 31,24 0-31,-24 0 16,25-25-1,0 25 1,0-25 15,0 25 16,-25-25 0,0 1-16,0 24-16,0-25 1,0 25 0,0-25-1,0 25-15,-25-25 31,25 0-15,0 25-16,-25-24 47,25 24-16,-25 0-15,0 0 15,1 0-31,-1 0 0,-25 0 31,50 0-31,-25 0 16,25 0-16,-24 0 31,24 0-16,-25 0-15,0 0 16,0 0 0,25 0-16,-25 0 15,1 0 1</inkml:trace>
  <inkml:trace contextRef="#ctx0" brushRef="#br0" timeOffset="55758.18">14610 5631 0,'25'0'62,"0"0"-62,-25 0 16,24 0-16,1 0 15,-25 0 1,25 0-16,-25 0 16,25 0-16,0 0 15,24 0-15,-49 0 16,25 0-16,-25 0 15,25 0 1,-25 0 62,25 0-62,-1 0-1,-24 0 1,25 0-16,0 0 15,0 0 110</inkml:trace>
  <inkml:trace contextRef="#ctx0" brushRef="#br0" timeOffset="56810.24">15230 5259 0,'0'0'15,"-25"24"1,25-24-16,0 25 15,0-25-15,0 25 16,0-25 0,0 25-16,0 0 15,0-1-15,0-24 16,0 25-16,0 0 15,0 0-15,0-25 16,0 25-16,0-1 16,0-24-1,0 25-15,0-25 16,0 50-1,0-50-15,0 25 16,0-25-16,0 24 16,0 1-16,0 0 15,0-25-15,0 50 16,0-50-16,0 24 15,25 1-15,-25 0 16,0 0-16,0-25 16,0 25-16,25 0 15,-25-1 1,0 1-1,0 0 1,0-25 0,0 25-16,0 0 15,0-1 16,0-24-31,25 25 32,-25-25 108</inkml:trace>
  <inkml:trace contextRef="#ctx0" brushRef="#br0" timeOffset="59221.38">15577 5779 0,'0'0'125,"0"0"-125,0 0 15,50 0-15,-50 0 16,25 0 0,-25 0-16,25 0 0,-1 0 31,-24 0 0,25 0-15,0 0-16,0 0 15,-25 0-15,25 0 16,-25 0-16,24 0 15,1 0 1,0-24 0</inkml:trace>
  <inkml:trace contextRef="#ctx0" brushRef="#br0" timeOffset="61197.5">15949 5482 0,'0'0'31,"0"0"-15,0 25-16,25-1 15,-25-24 1,0 25-16,0 0 16,25 0-1,-25 24 1,0-49-1,0 50-15,0-50 16,0 25 0,0-25-1,0 25-15,0-25 16,25 49-1,0-49 173,-25 0-173,24-25-15,26 1 16,-50 24-1,25 0-15,0 0 16,-25-25-16,24 25 16,-24-25-16,25 25 93,0 0-77,-25-25 31,0 25-16,0-25-16,0 25 1,25-24 0,-25-1-1,0 25 1,0-25-16,0 25 15,0 0 219,0 0-218,0 25-16,0 0 16,0-1-16,0-24 15,0 50-15,0-50 16,0 50-16,0-50 15,0 24 1,0-24-16,0 25 16,0-25-1,0 25 63,0 0 0,0-25-78,0 25 16,0-25-1,0 25 1,0-1 0</inkml:trace>
  <inkml:trace contextRef="#ctx0" brushRef="#br0" timeOffset="62119.55">16570 5705 0,'0'0'78,"49"0"-78,-49 0 15,25 0-15,-25 0 16,25 0-16,0 0 16,-25 0-1,24 0 1,-24 0-16,25 0 15,-25 0 1,25 0-16,0 0 16,0 0-1,-25 0-15,24 0 16,1 0-1,-25 0-15,25 0 16</inkml:trace>
  <inkml:trace contextRef="#ctx0" brushRef="#br0" timeOffset="62933.59">16718 5507 0,'0'24'15,"0"1"1,0 0-16,0-25 16,0 50-16,0-50 15,0 24-15,0 1 16,0 0-16,0-25 15,0 25-15,-24-25 16,24 25-16,0-1 16,0 26-16,0-25 15,0-25 1,0 25-16,0-25 15,0 25 1,-25-1-16,25-24 16,0 25 15,0-25 125</inkml:trace>
  <inkml:trace contextRef="#ctx0" brushRef="#br0" timeOffset="65005.71">17264 5432 0,'-25'0'15,"0"0"-15,1 0 16,24 0-16,-25 0 15,0 0-15,25 0 16,-25 0-16,0 0 62,1 0-46,24 0-16,-25 0 16,25 25-16,-25 0 15,0-25 1,0 49 15,25-49-15,0 25-16,0-25 15,0 25-15,0 0 16,0-25-16,0 25 15,0-25-15,0 24 16,0 1-16,0 0 16,25-25-1,-25 25 1,25 0-16,0-25 15,0 0-15,-1 0 16,1 0-16,25 0 16,-50 0-1,25 0 1,-1 0-16,1-25 15,-25 25 1,25-50 0,-25 50-1,0-25 1,0 25-16,0-24 31,0 24-31,0-25 16,25 0-1,-25 0 1,0 25-1,0-25 32,0 1 0,0 24-31,-25-25 202,25 25-187,0 0-15,0 25-1,0-1-15,0-24 16,0 25-16,0 0 16,0-25-16,0 25 15,0 0-15,0-1 16,0-24-16,0 25 15,-25 0-15,25 0 16,0 0 15,0-25-31,-25 24 16,1 1-1,24 0 1,0-25 0,0 25-1,0-25-15,-25 25 16,25-25 15,-25 25-31,25-1 16,-25-24-1,0 0 16,25 25-15,-24-25 31</inkml:trace>
  <inkml:trace contextRef="#ctx0" brushRef="#br0" timeOffset="66049.77">17587 5184 0,'0'25'16,"0"-25"-16,0 25 15,0-25-15,0 25 16,0-1-16,0 1 16,0-25-16,0 50 15,0-50-15,0 25 16,0-1-16,0-24 15,0 50-15,0-50 16,0 50-16,0-26 16,0-24-16,0 50 15,0-50-15,0 50 16,0-26-16,0-24 15,0 25-15,0 0 16,0-25-16,0 25 16,0-25-16,0 25 15,0-25-15,0 24 16,0 1-1,0-25-15</inkml:trace>
  <inkml:trace contextRef="#ctx0" brushRef="#br0" timeOffset="67061.83">13742 6672 0,'0'0'16,"0"25"0,0 0-16,0 0 15,0 24-15,0-24 16,0 0-1,0 0-15,0 0 16,0 24-16,0-24 16,0 0-16,0 0 15,0 0-15,0-1 16,0-24-16,0 25 15,0-25-15,0 25 16,0-25 0,0 25-16,0 0 15,0-25 1,0 24-1</inkml:trace>
  <inkml:trace contextRef="#ctx0" brushRef="#br0" timeOffset="68665.92">14188 6573 0,'0'0'47,"0"0"-47,0 0 16,0 50-16,0-25 15,0-1-15,0 1 16,0 0-16,0 0 15,0 0-15,0-1 16,0 26-16,0-50 16,0 25-16,0 0 15,0 0-15,0 24 16,0-49-1,0 25-15,0 0 16,0 0-16,0-1 16,0-24-16,0 25 15,0-25-15,0 50 16,0-50-1,0 25 1,0-25 62,0 0-62,25 0-16,0 0 15,-25 0-15,25 0 16,-1 0-1,1 0 1,-25-25 0,0 25-16,25-25 15,-25 0 1,25 0-1,-25 1 1,25 24 0,-25-25-1,0 25-15,0-25 16,25 25-1,-25-25 17,0 0 14,0 25-30,0-24 15,0 24-15,-25-25 31,0 25-32,25 0-15,-25 0 16,0 0-1,0 0-15,25 0 16,-24 0 0,24 0-16,-25 0 31,25 0-31,-50 0 15,50 0-15,-25 0 16,1 0 15</inkml:trace>
  <inkml:trace contextRef="#ctx0" brushRef="#br0" timeOffset="69733.98">14784 6945 0,'24'0'31,"-24"0"-31,25 0 0,-25 0 16,50 0 0,-50 0-16,25 0 15,-1 0-15,1 0 31,-25 0-15,25 0-16,-25 0 16,25 0-16,-25 0 15,25 0-15,-1 0 16,-24 0 15,25 0-15,-25 0-16,25 0 15,0 0-15,-25 0 16,25 0 46,-25 0-31</inkml:trace>
  <inkml:trace contextRef="#ctx0" brushRef="#br0" timeOffset="70582.03">15404 6648 0,'0'0'16,"0"24"-16,0 26 15,0-25-15,0 24 16,0-24-16,0 50 16,0-75-16,0 25 15,-25-1-15,25 1 16,0 25-1,0-50-15,0 25 16,0-25 0,0 24-16,0-24 15,0 50 1,0-50-16,0 25 15,0-25-15,0 49 16,0-49 0,0 25-16,0-25 15,0 25-15,0 0 16,0-25 15,0 25 0</inkml:trace>
  <inkml:trace contextRef="#ctx0" brushRef="#br0" timeOffset="72838.16">16123 6846 0,'0'0'156,"-25"0"-156,25 0 16,-25 0-16,1 0 15,24 0 1,-25 0-1,25 0 17,-25 0 30,0 0-62,25 0 16,-25 0 15,25 0 31,-24 0 110,24 25-157,0-25 17,0 25-32,0 0 15,0-1 1,0-24-16,0 25 15,0-25 17,0 25-17,0 0 1,0-25-16,0 25 15,0-25 1,0 24-16,0-24 16,0 25-16,0 0 15,0-25 16,24 25-31,-24-25 250,0 0-250,25-25 16,0 0-16,-25 25 15,25-25-15,-25 25 78,25 0-78,-1 0 31,-24 0 1,25 0-17,-25 0 16,25 0 1,-25 25-17,25 0 1,-25-25-1,25 25 1,-25-25 15,0 25-15,0-1-1,0-24 1,0 25 0,0-25-16,0 25 15,-25-25-15,25 25 16,-25-25-1,25 25 17</inkml:trace>
  <inkml:trace contextRef="#ctx0" brushRef="#br0" timeOffset="74047.23">16446 6747 0,'0'0'46,"0"25"-30,0-25-16,0 24 16,0 1-1,0 0-15,0 0 16,0-25-16,0 25 15,0 0-15,0-25 16,0 24 0,24 1-16,-24 0 0,0-25 15,0 25-15,0 24 16,0-24-1,0 0-15,0-25 16,0 50 0,0-26-16,25 1 15,-25 0-15,0 0 16,0 0-16,0-25 15,25 24 1,-25 1 15,0 0-31,0-25 16,0 25 15,0-25-15,0 25 15,0-50 94</inkml:trace>
  <inkml:trace contextRef="#ctx0" brushRef="#br0" timeOffset="76469.37">13742 7913 0,'0'0'62,"0"0"-46,0 24-16,0 1 16,25 25-16,-25-50 15,0 50-15,0-1 16,0-49-16,24 50 15,-24-25 1,0-1-16,0 1 16,25 0-16,-25 0 15,0 24-15,0-49 16,25 50-16,-25-25 15,0 0-15,25-1 16,-25-24-16,0 50 16,0-50-16,0 25 15,0 24-15,0-49 31,25 25 63,-25-25-78</inkml:trace>
  <inkml:trace contextRef="#ctx0" brushRef="#br0" timeOffset="77748.42">14387 7813 0,'0'-24'16,"0"24"-1,-50 0-15,50 24 16,-25 1-16,0 0 15,25 0-15,-24 0 16,24-25-16,-25 49 16,0-49-16,25 25 15,-25-25-15,25 50 16,0-25-1,0-1-15,0-24 16,-25 25-16,25 25 31,0-25-31,0-1 0,-24 26 16,24 0-16,0-26 15,0 26 1,0-25-16,0 0 16,0-1-16,0 1 15,0 0 1,0-25-16,0 25 31,0-25-15,0 0-1,24 25 1,-24-25-16,25 0 15,0 0-15,-25 0 16,25 0-16,0 0 16,-1 0-16,1 0 15,0-25-15,-25 25 16,25-25-1,-25 0-15,0 25 16,0-25 0,0 25-16,0-24 15,0 24-15,0-25 16,0 0-16,0 25 15,0-25 1,0 25-16,0-25 16,0 1-16,0 24 15,0-25-15,0 25 16,-25-25-1,0 25-15,25-25 32,-25 25-1,25 0 47,-24 0-78,-1 0 15,25 0 1,-25 0-16,25 0 16,-25 0-1,25 25-15</inkml:trace>
  <inkml:trace contextRef="#ctx0" brushRef="#br0" timeOffset="78549.48">14560 8434 0,'25'-50'15,"-25"50"16,25 0-15,0 0-16,0 0 16,-1 0-16,26 0 15,-25 0-15,0 0 16,-1 0-1,1 0 17,-25 0-32,25 0 15,0 0-15,0 0 16,-1 0-16,-24 0 15,25 0 63</inkml:trace>
  <inkml:trace contextRef="#ctx0" brushRef="#br0" timeOffset="80589.6">15453 8062 0,'0'0'16,"-24"0"-1,24 0 1,-25 0-1,25 0 17,-25 0-32,25 0 15,-25 0 16,0 0-15,0 24 15,1-24-15,24 0-16,-25 0 15,-25 25 63,50-25-62,-25 0 0,1 25-1,24 0 141,24 0-140,-24-25-1,0 24-15,0 1 16,25 0-16,-25 0 16,25 0-16,-25-1 15,0 1 1,0 0-16,0-25 15,0 25-15,25 0 16,-25-1-16,0-24 16,0 50-16,0-50 31,25 0 125,-25-25-156,24 0 15,-24 1-15,0-1 16,25 0 0,0 25-1,-25-25 1,25 25 46,-25 0-46,25 0-16,-25 0 15,25 0 1,-1 0-16,-24 0 16,25 0-16,-25 25 31,25 0-16,-25 0 17,0-1-17,0-24 1,0 25-1,0-25-15,0 25 16,0-25 0,0 25-16,0 0 15,0-25-15,0 24 16,0-24-16,0 50 15,0-50 1,-25 25 0,25-25-1,-25 25 1</inkml:trace>
  <inkml:trace contextRef="#ctx0" brushRef="#br0" timeOffset="83813.78">14188 9376 0,'0'0'109,"0"25"-109,0 25 16,0-50-16,0 49 16,25-49-16,-25 25 15,0-25-15,25 25 16,-25 0-16,0 24 15,0-49-15,0 25 16,25 0-16,-25 0 16,0-1-16,24 1 15,-24 0-15,0-25 16,0 25-16,0 0 15,0-25 1,25 24 15</inkml:trace>
  <inkml:trace contextRef="#ctx0" brushRef="#br0" timeOffset="84770.84">14734 9252 0,'0'0'15,"0"0"16,0 25-15,0 0 0,0 0-16,0-1 15,0-24-15,0 25 16,0 0-16,0 25 15,0-50-15,0 24 16,0-24 0,0 50-16,0-50 15,0 25-15,0 24 16,0-24-16,0 0 15,0 0-15,0 0 16,0-25-16,0 24 16,0-24-16,0 25 15,0 0 1,0-25-16,0 25 15,0-25 32,0 25-31,0-25-1,0 24 1,0 1 0,0-25-1,0 25 16</inkml:trace>
  <inkml:trace contextRef="#ctx0" brushRef="#br0" timeOffset="91160.21">20712 5184 0,'0'0'16,"0"0"-1,0 25-15,0 0 16,0 24-16,0 1 16,0 0-16,-25-1 15,25 1-15,0-25 16,-25 24-16,25-24 15,-25 25-15,25-26 16,0 26-16,0-25 16,0 24-1,0-24-15,0 0 16,-24 25-16,24-25 15,0-1 1,0 1-16,0 0 16,0 0-16,0-25 15,0 49-15,0-49 16,0 25-16,0-25 15,0 25 1,0 0-16</inkml:trace>
  <inkml:trace contextRef="#ctx0" brushRef="#br0" timeOffset="93110.32">20910 5531 0,'0'-24'15,"25"24"79,0 0-63,-25 0 0,25 0-31,-25 0 32,25 0-32,-1 24 31,1-24-16,-25 0 1,25 25 0,0-25 46,-25 25-31,0-25 16,0 50-31,-25-50-1,25 24 1,-25-24-1,25 25 1,-25 0-16,1-25 16,-1 0-1,25 25 1,-25-25-16,0 0 31,25 0-15,-25 0-1,25 25-15,0-25 141,0 0-126,0 0 1,25 0-16,0 0 15,0 0-15,0 0 16,-1 0-16,-24 24 16,25-24-1,0 0 1,0 0-1,-25 0-15,25 0 16,-25 25 31,24-25 15,-24 25-15,0-25-31,0 50 15,0-50-16,-24 25 1,-1-1 0,25-24-1,-25 0 1,0 25-1,0-25 1,25 0-16,-24 0 47,24 0-32</inkml:trace>
  <inkml:trace contextRef="#ctx0" brushRef="#br0" timeOffset="96213.5">21481 5705 0,'0'0'62,"25"0"-15,-25 0-31,24 0-1,-24 0 1,25 0-1,0 0 1,0 0 0,-25 0-1,25 0 1,-1 0-16,-24 0 15,25 0 79,-25 0-94,25 0 47,0 0-16,-25 0-31</inkml:trace>
  <inkml:trace contextRef="#ctx0" brushRef="#br0" timeOffset="97014.54">21605 5531 0,'0'0'16,"0"25"0,0-25-16,0 25 15,0-25-15,0 25 16,0 0-16,0-25 15,0 24-15,0-24 16,0 25-16,0-25 16,0 25-1,0 0-15,0-25 16,0 25-1,0-25 1,25 49 0</inkml:trace>
  <inkml:trace contextRef="#ctx0" brushRef="#br0" timeOffset="98189.61">21952 5531 0,'0'0'31,"0"0"-15,0 25-1,0-25 1,0 25-16,0 0 15,0-25 1,0 25-16,-25-1 16,25 1 15,0-25-16,0 25-15,0 0 16,0 0 0,0-25-16,0 24 15,0-24 1,0 25-16,0 0 15,0 0 32,0-25-47,25 25 47,-25 0-16,25-25 0,0 24 32,-25-24-1,25 0-31</inkml:trace>
  <inkml:trace contextRef="#ctx0" brushRef="#br0" timeOffset="98997.66">22151 5804 0,'0'-25'78,"24"25"-63,1 0-15,0 0 16,0 0-16,0 0 31,-25 0-15,24 0-1,-24 0-15,50 0 16,-50 0-16,25 0 31,-25 0 16,25 0-31,-1 0-16</inkml:trace>
  <inkml:trace contextRef="#ctx0" brushRef="#br0" timeOffset="101053.78">22523 5606 0,'0'0'47,"0"0"-32,0 25 1,24-1-16,-24 1 31,25-25-31,-25 25 16,0-25 31,0 25-16,0 0-31,25-25 249,-25 0-233,25 0 0,-25 0 15,25 0 0,-1-25-15,-24 25-16,25 0 15,-25 0 1,25-25-16,0 25 234,-25 0-219,25 0-15,-25-25 16,49 0 0,-49 25 15,0-24-16,0 24 1,0-25-16,0 0 16,-24 0 15,24 25 0,0 0 172,0 0-203,0 0 15,0 50-15,0-50 16,0 25-16,0-25 16,0 24-16,0 1 15,0-25-15,0 25 16,0 0-1,0-25-15,0 25 16,0-1 0,0-24-1,0 25-15,0-25 31,0 25 1</inkml:trace>
  <inkml:trace contextRef="#ctx0" brushRef="#br0" timeOffset="102189.84">22969 5581 0,'0'0'15,"0"25"1,0-25-1,0 25-15,0-25 16,25 24 0,0 1-1,-25 0 16,0 0-31,0-25 16,25 25-16,-25-1 31,0-24-15,0 25-16,0 0 15,0-25 1,0 25 0,0-25-1,0 25 1,0 0-16,0-25 15,0 24 17,0-24-32,0 25 31,-25-25-16,25 0 1,-25 0-16,0 0 16,25 0 30,-25 0-14</inkml:trace>
  <inkml:trace contextRef="#ctx0" brushRef="#br0" timeOffset="103251.9">23217 5432 0,'0'0'16,"0"25"0,0-25-16,0 25 15,0 24-15,0-24 0,0 0 16,0 0-1,0 0-15,0-1 16,0 26-16,0-25 16,0 0-16,0 24 15,0 1-15,0 0 16,0-26-16,0 51 15,25-50-15,-25-25 16,0 49-16,0-49 16,0 25-16,0-25 15,0 25-15,25 0 16,-25-25-1,0 24 1,0 1 0,0 0-1,0-25 1,25 25 46,-1-25 125,-24 0-187</inkml:trace>
  <inkml:trace contextRef="#ctx0" brushRef="#br0" timeOffset="104470.97">23540 5829 0,'0'25'0,"0"-25"16,24 0-16,-24 0 15,25 0 1,-25 0 15,25 0-15,-25 0-1,25 0-15,0 0 16,-25 0-1,24 0 1,-24 0 0,25 0-1,-25 0 1,25 0-16,0 0 15,-25 0 48,25 0-63,-25 0 15,24 0 1</inkml:trace>
  <inkml:trace contextRef="#ctx0" brushRef="#br0" timeOffset="109318.25">24482 5457 0,'0'0'31,"0"25"1,0 0-1,-25-25-16,25 0-15,-49 0 16,49 0-16,-25 0 16,0 0-16,0 0 15,1 0-15,24 0 16,-25 0-16,0 0 15,0 0-15,25 0 16,-25 0-16,25 0 16,-24 0-1,-1 0 1,25 0 15,-25 0-15,25 0-1,-25 0 1,0 0-1,25 24 110,0-24-109,0 25-16,0 0 15,0-25-15,0 25 16,0-25-16,0 25 16,0-25-16,0 24 15,0 1 1,0-25-16,0 25 15,0-25-15,0 25 16,0 0 0,25-1-1,-25-24 16,0 50-15,0-50 0,25 25-1,-25-25 141,50 0-140,-26-25-16,1 0 15,-25 25 1,25 0-16,0 0 31,-25-25-15,25 25-1,-1-24 1,1 24 15,-25 0-15,25 0-1,-25 0 1,25 0 0,-25 0-1,25 24 1,-1-24-1,-24 25 1,50-25 0,-50 25 15,0 0-16,0-25 1,25 25-16,-25 0 16,0-1-1,0-24 1,0 25-16,0-25 15,0 25-15,0-25 16,0 25 46,0 0-46,0-25 0,0 24-1,-25 1 1,25-25-1,-25 25-15,0-25 16,25 0 0,-24 0-1,24 0 1,-25 0-1,25 0 1,-25 0 0,0 0-1,25 0 1,-25 0-1,25 0 204,0 0-204</inkml:trace>
  <inkml:trace contextRef="#ctx0" brushRef="#br0" timeOffset="112901.45">21481 6896 0,'0'0'109,"0"0"-93,25 0-16,-25 0 16,49 0-1,-49 0 1,25 0-16,-25 0 15,50 0-15,-50 0 16,24 0-16,-24 0 62,25 0-46,-25 0-16,50 0 16,-50 0-16,25 0 15,0 0-15,-1 0 16</inkml:trace>
  <inkml:trace contextRef="#ctx0" brushRef="#br0" timeOffset="113680.5">21977 6672 0,'0'0'46,"0"25"-30,0 0-16,0 0 16,0 0-16,0 24 15,0-24-15,0 0 16,0 0-16,0 0 15,0-1-15,0-24 16,0 25-16,0-25 16,0 25-16,0 0 15,0-25 1,0 25-16,0-25 15,0 24-15,0-24 32,-25 25 77,0-25-94</inkml:trace>
  <inkml:trace contextRef="#ctx0" brushRef="#br0" timeOffset="114621.55">21258 6623 0,'-25'0'16,"25"25"-16,0-25 15,0 24 1,0 26-16,0-25 16,0 0-16,0-1 15,0-24-15,0 25 16,0 0-16,0 25 15,0-25-15,0-1 16,0 26-16,0-25 16,0 24-16,0-24 15,0 25-15,0-25 16,0-1-16,0 1 15,0-25-15,0 25 16,0 0 0,0-25-1,0 25-15,25-25 16</inkml:trace>
  <inkml:trace contextRef="#ctx0" brushRef="#br0" timeOffset="115741.62">22299 6548 0,'0'0'31,"0"25"-15,0 0-16,0 0 15,0 0-15,25-25 16,-25 24-16,0 26 15,0-50-15,0 50 16,0-26-16,0-24 16,25 50-16,-25-25 15,25 0-15,-25 49 16,0-49-1,0 25-15,0-26 16,0 1-16,0 25 16,0-25-16,0 24 15,25-24-15,-25 0 16,0 0-1,24 24-15,-24-24 16,0-25-16,0 25 16,0-25-1,0 0 141</inkml:trace>
  <inkml:trace contextRef="#ctx0" brushRef="#br0" timeOffset="116701.67">22944 6995 0,'0'0'109,"0"0"-109,50 0 16,-50 0-16,25 0 15,-25 0 1,25 0 0,-1 0-1,-24 0-15,25 0 16,-25 0-16,25 0 15,-25 0 17,25 0-17,0 0 16,-25 0-15,24 0 0,-24 0-1,25 0 1,0 0-16,-25 0 15,25 0 79,-25 0-78</inkml:trace>
  <inkml:trace contextRef="#ctx0" brushRef="#br0" timeOffset="118717.79">23812 6747 0,'0'-25'15,"-24"25"1,-1 0-16,0 0 16,25 0-16,-50 0 15,50 0-15,-24 0 16,24 0 46,-25 0-46,0 0-16,25 0 15,-25 0-15,25 25 16,-25-25 124,1 25-108,24-1-32,0-24 15,0 25-15,0 0 16,0 0-1,0-25-15,0 25 16,24-25-16,-24 25 31,0-1-15,0 1 15,25 0-31,-25 0 47,0-25-47,0 25 31,25-25 125,-25 0-140,25 0-1,-25 0 1,25 0 46,-1 0-46,1 0-1,-25 0 32,25 0-31,-25 0-1,25 0 32,0 24-31,-25 1 31,0-25-32,0 25 1,0-25-16,0 25 15,0 0 1,-25-1 0,25-24 15,-25 25-31,25 0 15,-25-25 1,0 25 0,25-25-1,-24 25 1,24-25-1,-25 24 17</inkml:trace>
  <inkml:trace contextRef="#ctx0" brushRef="#br0" timeOffset="119710.84">21779 7863 0,'0'0'31,"0"0"-15,0 50-16,24-50 16,-24 24-16,0 1 15,0 0-15,0 0 16,0-25-16,0 50 15,0-50-15,0 24 16,25-24-16,-25 25 16,0 0-1,0-25-15,0 25 63,25-25-48,0 49 32,-25-24-31</inkml:trace>
  <inkml:trace contextRef="#ctx0" brushRef="#br0" timeOffset="120420.88">22200 8062 0,'25'0'31,"0"0"-31,24 0 16,-24 0-16,25 0 15,-1 0-15,-49 0 16,25 0 0,0 0-16,-25 0 15,25 0 1,0 0-1,-1 0 1,1-25-16,-25 25 31,25-25-15,0 25 31</inkml:trace>
  <inkml:trace contextRef="#ctx0" brushRef="#br0" timeOffset="122309.99">23341 7714 0,'0'0'16,"-49"0"0,24 0-16,25 0 15,-50 0-15,25 0 16,1 0-16,-1 0 15,25 0-15,-25 0 16,0 0 0,25 0 30,-25 0-14,25 0-32,-24 0 15,-1 25 1,25 0 77,0-25-77,0 25 0,0-25-16,0 24 15,0-24-15,0 25 16,0 0-1,0-25-15,0 25 16,0-25-16,0 25 16,0-1-16,0-24 15,0 25 1,0-25-16,0 25 15,0-25 1,0 25 0,0 0-16,0 0 15,0-1-15,0 1 16,25-25-16,-25 25 187,24-25-171,-24 0-16,25-25 15,0 25-15,-25-25 16,25 1-1,-25-1-15,49 0 32,-49 25-17,25 0-15,-25 0 63,25 0-48,0 0 16,-25 0-15,25 25 0,-25-25-1,24 25 1,-24-25-16,0 24 15,25 1 1,-25 0 0,0-25-16,0 25 15,0 0-15,0-25 16,25 24-1,-25 1 1,0 0 0,0-25-16,0 25 15,-25-25 1,0 0-1,25 0 1,-24 25-16,-1-25 16,0 24-1,0-24 1</inkml:trace>
  <inkml:trace contextRef="#ctx0" brushRef="#br0" timeOffset="123505.06">21654 9153 0,'0'0'94,"25"0"-94,0 0 16,0 0-16,-25 0 15,25 0-15,0-25 16,-1 25 15,-24 0-31,50 0 16,0 0-16,-26 0 15,1 0-15,25-25 16,-50 25 31,25-24-32,-1 24 1,1 0-1,-25 0 48,25 0-48</inkml:trace>
  <inkml:trace contextRef="#ctx0" brushRef="#br0" timeOffset="125646.18">22448 8855 0,'0'-25'0,"0"25"47,0 25-31,0 0-16,0 0 15,-25 24-15,25-49 16,0 50-16,0-25 15,0 0-15,-24 0 16,24-1-16,0 1 16,0-25-16,0 25 62,0 0-46,0-25 93,0 0-62,49 0-32,-49 0 1,50-25-1,-25 25-15,24 0 16,-49-25-16,25 25 16,0-25-1,-25 25 1,25 0-1,-25 0-15,24-24 32,-24 24-1,50-25 62,-50 0-77,25 25 0,0-25-1,-25 25 1,25-25-1,-25 25 1,0-25-16,0 1 16,0 24-16,0-25 15,0 0-15,0 0 16,0 25-16,0-25 15,0 25 1,0 0 202,0 0-218,0 0 16,0 50-16,0-50 16,0 25-16,0-25 15,0 25-15,0-1 16,0-24-16,0 25 15,0-25-15,0 25 16,0-25 0,0 25-1,0 0-15,0-25 16,0 25-16,0-1 15,0 1-15,0-25 32,0 25-32,0-25 31,0 25-16,0-25 1,0 25 0,0-1 15,0-24 125,24 25-109,-24-25-32,25 0 1,0 0 46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8T07:07:42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4663 0,'25'25'94,"50"-25"-94,-26 25 16,-24-25-16,25 25 15,24-25-15,-49 0 16,0 24-1,-25-24-15,25 0 16,74 0 109,-25 0-125,1 0 15,-1 0-15,0 0 16,1 0-16,24 0 16,-49 0-16,49 0 15,-50 0-15,26 0 16,-25 0-16,-1 0 15,-24 0-15,25 0 16,-50 0 0,49 0-16,1 0 15,24 0-15,1 0 16,-51 0-16,1 0 15,25-24-15,24 24 16,1 0-16,-26 0 16,26 0-16,-26 0 15,-24 0-15,0 0 16,-25 0-16,25-25 15,24 25 1,-49 0 0,25 0-16,0-25 15,0 25 1,99 0-16,-25 0 15,0 0-15,0 0 16,1 0-16,24 0 16,-50 0-16,25 0 15,-24 0-15,-26 0 16,-24 0-16,25 0 15,-50 0-15,49 0 78,26 0-78,24 0 16,0 0-16,25 0 16,0 0-16,-74 0 15,24 0-15,-49 0 16,25 0-16,-50 0 140,24 0-124,26-25-16,0 0 15,-26 25 1,26 0-16,-25-24 16,49 24-16,26-25 15,24 25-15,-75-25 16,-24 25-16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09-29T09:03:31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6251 3423 0,'0'0'15,"0"-25"-15,0 25 16,25-25-16,-1 25 16,-24 0-1,25 0-15,0-24 16,0 24-16,-25 0 15,25 0-15,-1 0 16,1 0-16,-25 0 16,25 0 15,-25 0-16,25-25-15,-25 25 16,25 0 0,-1 0-1,-24 0 16,25 0-15,-25 0 0,25 0-1,0 0 1,-25 0-1,25 0 1,-25 0-16,24 0 16,1 0-16,0 0 15,0-25-15,0 25 16,-25 0-1,24 0 1,-24 0-16,25 0 16,-25 0 15,25 0-31,0 0 109,0-25-78</inkml:trace>
  <inkml:trace contextRef="#ctx0" brushRef="#br0" timeOffset="2326.13">2009 6226 0,'-25'25'46,"25"0"-30,0-25-16,0 24 16,0 1-16,0-25 15,0 25-15,0-25 16,0 25-16,0-25 15,0 49-15,0-49 16,0 25-16,0 0 16,0 0-1,0-25-15,0 25 16,0-25-16,0 24 15,0 1 17,0-25 108,25 0-124,-25 0-16,25-25 15,0 1-15,24-1 16,1 25-16,-25-25 15,49-25-15,-49 50 16,-25 0 0,25-24 62,0 24 31,-25-25-94,0 0 1,24 0 0,-24 25-1,0-25-15,0 1 16,0 24-1,0 0 141,0 24-156,0 1 16,-24 25-16,24-25 16,0-1-16,0 1 15,0 25-15,0-25 16,0-1-1,0 26-15,0-50 16,-25 25 0,25-25-1,0 25 126</inkml:trace>
  <inkml:trace contextRef="#ctx0" brushRef="#br0" timeOffset="3952.22">2108 6995 0,'25'0'16,"0"0"15,0 0-16,0 0-15,-1 0 16,1 0-16,0 0 16,-25 0-16,50-25 15,-50 25 1,49-25-1,-24 1-15,0-1 16,0 0-16,-1 25 16,51-75-16,-75 75 15,25-24-15,-1-1 16,-24-25-16,25 1 15,0-1-15,-25 0 16,0 1-16,25-1 16,0 25-16,0-49 15,-25 24-15,0 26 16,0-1-1,0-25-15,0 25 16,0 1-16,0-26 16,0 50-16,0-25 15,0 25-15,0-25 16,0 1-16,0 24 15,0-25-15,0 25 16,0-50-16,-25 50 16,0-25-16,25 1 15,-25-1-15,25 25 16,-50-25-16,26 0 15,-1 25-15,-25 0 16,1 0-16,24-25 16,0 25-16,0 0 15,0 0-15,1 0 16,-1 0-16,-25 0 15,-24 25-15,24 0 16,-24 0-16,-1 0 16,1 24-16,24-24 15,-49 25-15,74-50 16,-24 24-1,24 1-15,0-25 16,0 25-16,25-25 16,-25 25-16,1 0 15,24-1 1,0 1-1,0 0-15,0 0 16,0 0-16,0 24 16,0-49-16,0 25 15,0 0-15,0 0 16,0-1-16,0 1 15,0 0-15,0 25 16,0-26-16,0 1 16,49 25-16,-49-50 15,0 25-15,25-1 16,-25 26-16,25-50 15,0 50-15,0-26 16,-1-24-16,-24 25 16,50 0-16,-50-25 15,25 25 1,-25-25-1,25 0-15,-25 25 16,24-25 0,1 0-1,-25 0-15,25 0 16,-25 25-16,25-25 62,0 0 47,-1 0-109,1 0 0,0 24 16,0-24-16</inkml:trace>
  <inkml:trace contextRef="#ctx0" brushRef="#br0" timeOffset="12725.72">3894 6251 0,'0'0'62,"0"25"-46,0-25-16,0 24 15,0 1-15,0 0 16,25 25-16,-25-26 15,0 1 1,25 50-16,-25-75 16,0 49-16,0 1 15,25 24-15,-25-49 16,0 25-16,0-26 15,0 51-15,0-50 16,0 0-16,0 24 16,0-49-16,0 25 15,0-25 1</inkml:trace>
  <inkml:trace contextRef="#ctx0" brushRef="#br0" timeOffset="14339.82">4217 6524 0,'25'0'16,"-25"0"-16,24 0 16,1 24-16,-25 1 15,0 0 1,0 0-16,0-25 0,0 49 15,0-49 1,0 25 0,25 0-16,-25 0 15,0-25 1,0 25-16,0-1 15,0 1 1,25 0 0,-25-25 15,25 25-31,-25-25 156,0-25-156,0-25 15,0 26 1,0-1-16,24 0 16,-24-25-16,25 26 15,-25-1-15,0 0 16,0 0-16,0 0 15,0 1-15,0-1 16,25 25 0,-25-25 15,25 25-16,-25 0 95,25 0-95,-1 0 1,1 0-1,-25 0 1,0 25 0,0 0-16,0-1 15,0-24-15,25 25 16,-25 0-1,0-25-15,0 25 16,0-25-16,0 25 16,0-1-16,0-24 15,0 25-15,0-25 16,0 25-16,0-25 15,0 25-15,0 0 16,0-25 0,0 24-16,0-24 31</inkml:trace>
  <inkml:trace contextRef="#ctx0" brushRef="#br0" timeOffset="15231.87">4787 6672 0,'25'0'16,"25"0"-16,24 0 16,-49 0-16,0 0 15,0 0-15,-25 0 16,24 0 62,1 0-47,0 0-15,-25 0-16,25 0 31</inkml:trace>
  <inkml:trace contextRef="#ctx0" brushRef="#br0" timeOffset="16248.92">4986 6524 0,'0'0'0,"0"0"15,0 24 1,0-24 0,0 25-16,0 0 15,0 0-15,0-25 16,0 25-1,0-25-15,0 24 16,0-24-16,0 25 16,0 0-1,0-25 1,0 25 15,0-25-15,0 25-1,25-1 16,-25 1 16,0-25-31</inkml:trace>
  <inkml:trace contextRef="#ctx0" brushRef="#br0" timeOffset="18154.03">5407 6449 0,'0'0'0,"25"0"15,0 0-15,-25 0 16,25 0 0,-25 0-16,49 25 15,-24-25 1,-25 0-16,25 0 15,0 0-15,-25 0 78,25 0-62,-25 25 358,0 0-358,0-1 0,0 1-16,0 0 15,-25 25 1,25-26-1,-25 1-15,25 0 16,-25 0-16,0-25 16,25 25-16,0-1 15,-24 1 1,24-25-1,0 25-15,-25 0 16,25 0 15,-25-25-15,25 0 187</inkml:trace>
  <inkml:trace contextRef="#ctx0" brushRef="#br0" timeOffset="19137.09">5879 6251 0,'0'0'16,"0"25"-1,0-1-15,0 1 16,0 0-16,0 0 15,0 0-15,0-1 16,0 1-16,0 0 16,0 25 15,-25-26-31,25 51 0,0-50 16,0-1-16,0 1 15,0 50-15,0-51 16,0 1-16,0 25 15,0-25-15,0 0 16,0 24 0,0-49-16,0 25 15,0-25-15,0 25 16</inkml:trace>
  <inkml:trace contextRef="#ctx0" brushRef="#br0" timeOffset="19929.12">6201 6648 0,'25'0'47,"-25"0"0,25 0-47,0 0 15,-25 0 1,24 0 31,-24 0-47,25 0 15,-25 0-15,50 0 16,-50 0 0,25 0 62</inkml:trace>
  <inkml:trace contextRef="#ctx0" brushRef="#br0" timeOffset="21009.2">6226 6846 0,'0'0'32,"0"0"-32,25 0 15,24 0-15,-24 0 16,0 0-16,25 0 15,-50 0-15,24 0 16</inkml:trace>
  <inkml:trace contextRef="#ctx0" brushRef="#br0" timeOffset="23025.31">7367 6499 0,'0'0'110,"-50"0"-110,1 0 15,49 0 1,-25 0-16,0 0 15,0 0 1,1 0 0,24 0-16,-25 0 15,0 0 157,25 0-157,0 25 1,0-1-16,0 1 16,0 0-16,0 0 15,0 0 1,0-25-16,0 24 15,0 1-15,0-25 16,0 25 0,25-25-16,-25 25 15,0 0 1,0-25-1,0 24-15,0-24 32,0 25-32,25-25 15,-25 25 32,0-25 93,24 0-108,-24-25-1,25 25-31,0-25 15,0 1-15,0 24 16,-1-25-16,1 0 31,0 25 0,-25 0-15,25 0 15,0 0-15,-1 0-1,-24 0 1,25 25 0,0-25-1,-25 25-15,0-25 16,0 24-1,25 1 1,-25-25 0,0 25-1,0-25-15,0 25 16,0 0 15,0 0-15,0-25 15,-25 0-16,0 24 1,0-24 0,25 25-16,-24-25 15,-1 0 48,25 0-48,-50 0 1,50-25-1,-25 25-15,25 0 32</inkml:trace>
  <inkml:trace contextRef="#ctx0" brushRef="#br0" timeOffset="25921.48">1513 8558 0,'0'0'46,"25"24"-30,0-24 0,-25 25-1,0 0-15,0-25 16,24 25-16,-24 0 15,0-1-15,25-24 16,-25 25-16,0-25 16,0 25-16,0-25 15,0 25-15,25 0 16,-25-1-1,0 1-15,0-25 16,0 25 0,25-25-1,-25 0 172,25-50-187,-25 26 16,0-1-16,0 0 16,0-25-16,0 26 15,0-1-15,0 0 16,0 0-16,0 0 15,25 25-15,-25-24 16,0-1 0,24 25-16,-24-25 15,0 25 126,25 0-126,-25 0 1,25 0-1,0 0-15,-25 0 16,25 25 0,-25 0-16,24-25 15,1 49 1,-25-49-1,0 25 1,0-25-16,0 25 16,25-25-16,-25 49 15,0-49-15,0 25 16,0-25-1,0 25 1,0 0 31</inkml:trace>
  <inkml:trace contextRef="#ctx0" brushRef="#br0" timeOffset="26605.52">2108 8682 0,'25'0'31,"0"0"-31,0 0 16,0 0-16,-25 0 31,24 0-15,-24 0-1,25 0 1,0 0 124,-25 0-124</inkml:trace>
  <inkml:trace contextRef="#ctx0" brushRef="#br0" timeOffset="27959.59">2257 8508 0,'0'25'31,"0"-25"-15,25 49 0,-25-49 15,0 25-16,0 0 1,0 0 0,0-25-16,0 25 15,0-25-15,0 24 16,0 1-1,0-25 1,0 25 0,0-25 15,0 25-16,0 0 17</inkml:trace>
  <inkml:trace contextRef="#ctx0" brushRef="#br0" timeOffset="29728.7">2406 8706 0,'25'0'63,"-25"0"-16,-25 0-16,25 0-16,-25-24-15,0 24 16,1 0 0,24 0 15,-25 0-31,25 0 15,-25 0 1</inkml:trace>
  <inkml:trace contextRef="#ctx0" brushRef="#br0" timeOffset="32304.84">2729 8533 0,'0'0'78,"0"0"-62,49 0-16,-49 0 15,25 0 32,-25 0-31,50 0 436,-50 0-452,24 0 16,-24 0-16,25 0 78,0 0-78,-25 0 31,25 0 31,-25 0 48,25 25 170,-25-25-264,0 24 0,-25-24-1,0 25 1,0 0-1,25-25 1,-25 25 0,25-25-1,0 25-15,-24-1 16,24-24-1,-25 25 1,25 0 0,0 0-1,-25-25 1,25 25-1,0-25 1,-25 49 15,0-49 16,25 25 31,0-25-62,0 25 15,0-25 16,0 25-32,-24-1-15,24 1 31,0 0-15</inkml:trace>
  <inkml:trace contextRef="#ctx0" brushRef="#br0" timeOffset="33529.91">3299 8731 0,'0'0'31,"25"0"-16,-25 0-15,25 0 16,24 0-16,-49 0 16,50 0-16,-25 0 15,-1 0-15,26 0 16,0 0-16,-50 0 15,24 0-15,-24 0 16,25 0 15,0 0-15,-25 0-16,25 0 15,-25 0-15,25 0 32</inkml:trace>
  <inkml:trace contextRef="#ctx0" brushRef="#br0" timeOffset="34592.97">3349 8880 0,'0'0'47,"0"0"-32,24 0-15,1 0 16,0 0-16,0 0 15,-25 0 1,49 0 15,-49 0-15,25 0-16,25 0 15,-50 0-15,25 0 16,-1 0 31,-24 0-32,25 0-15,-25 0 16,25 0-16,-25 0 94,25 0-1</inkml:trace>
  <inkml:trace contextRef="#ctx0" brushRef="#br0" timeOffset="37169.11">4118 8558 0,'0'0'15,"-25"0"-15,0 0 16,0 0-16,0 0 15,1 0-15,-1 0 16,25 0-16,-25 0 16,0 0-1,25 0 16,-25 0-15,25 0 15,-24 0 0,-1 0-15,25 0-16,-25 0 16,25 0 140,0 0-125,0 24-31,0-24 15,0 25-15,0-25 16,0 25 0,25 0-1,0-25 1,-25 25-1,24-25 1,-24 24-16,0-24 16,25 25-1,-25 0-15,25-25 16,-25 25 15,25-25 219,-25 0-219,0-25-16,25 0 1,-25 25 62,49 0 16,-49 25-79,25-25 1,-25 25-1,25-25 1,0 25-16,-25-1 16,24-24-1,-24 25 1,25-25-16,0 25 47,-25 0-32,0-25 32,0 25-16,-25-25-15,25 24-16,-25-24 15,25 0 17,-24 0-32,-1 0 15,0 25 1,25-25-1,-25 25 1,0-25 31,25 0-47,-24 0 31</inkml:trace>
  <inkml:trace contextRef="#ctx0" brushRef="#br0" timeOffset="38519.18">5581 8558 0,'0'24'0,"0"26"16,0 49-1,-25-24-15,25-1 16,-25 25-16,25 1 15,0-1-15,0-25 16,0 1-16,0-1 16,0 0-16,-24 1 15,-1-1-15,25 1 16,0-1-16,0 25 15,0 25 1,0-24-16,0-1 16,0 50-16,0-50 15,0 0-15,-25 50 16,25-100-16,0-24 15,-25 25-15,25-50 16,0-25 93,0-49-109,25-1 16,-25-24-16</inkml:trace>
  <inkml:trace contextRef="#ctx0" brushRef="#br0" timeOffset="40737.33">6052 8706 0,'-24'25'16,"24"0"-1,0 25 1,0-50 0,24 49-16,1 1 15,25-25 1,-50-1-1,0-24 1,0 25 0,0 0-16,25-25 374,-25-50-374,24 26 16,-24-1-16,0 25 15,0-50-15,25 50 16,-25-25-16,0 1 15,0-1 1,0 25-16,25-25 31,-25 25 0,0-25-15,25 25 0,-25 0 186,25 0-186,-25 0-16,24 0 0,-24 0 47,0 0-16,0 25-15,25-25-16,-25 25 15,0 0 1,0-25-16,25 24 15,-25-24 17,0 25-17,0 0 1,0-25-1,0 25-15,0-25 16,25 25 0,-25-25 15,0 24-16,0 1 1,0-25 31</inkml:trace>
  <inkml:trace contextRef="#ctx0" brushRef="#br0" timeOffset="41537.37">6623 8855 0,'0'0'16,"25"0"15,-25 0-16,24 0 1,-24 0-16,25 0 16,0 0-16,-25 0 15,25 0 1,24 0-1,1 0 1,25 0-16,-1 0 16,0 0-16,-24 0 15,-25 0-15,-25 0 16</inkml:trace>
  <inkml:trace contextRef="#ctx0" brushRef="#br0" timeOffset="42609.43">6846 8781 0,'0'0'47,"0"0"-32,0 25 1,0-1-1,0-24 1,0 25-16,0 0 16,0 0-16,0-25 15,0 25-15,0-25 16,0 24-16,0 1 15,0-25-15,0 25 16,0-25 0,0 25-16,0-25 15,0 25 16</inkml:trace>
  <inkml:trace contextRef="#ctx0" brushRef="#br0" timeOffset="44241.53">7342 8607 0,'0'0'16,"0"0"-16,25 0 15,-25 0 1,25 0-1,-25 0 1,49 0 0,-49 0-16,25 0 15,0 0-15,0 0 16,-25 0 31,25 0-47,-25 0 15,24 0-15,1 0 16,-25 0-16,25 0 15,0 0 48,0 0-63,-25 0 15,24 0-15,1 0 16,-25 25 187,0-25-203,-25 0 15,25 25-15,-49 0 16,49-25 0,-25 24-1,25-24 1,-50 50-16,26-50 15,-1 25 1,25 0-16,-25-25 16,25 24-16,0-24 15,-25 50 1,25-50-16,-25 25 15,25 0-15,0-1 16,-24 1-16,-1 0 16,25 0-1,0-25 1,0 25 31</inkml:trace>
  <inkml:trace contextRef="#ctx0" brushRef="#br0" timeOffset="45224.58">7789 8806 0,'24'0'16,"-24"0"-1,25 0 32,0 0-31,-25 0-1,25 0 1,-25-25-16,25 25 62,-1 0-31,-24 0 32,25-25-63,0 25 15,0 0 79</inkml:trace>
  <inkml:trace contextRef="#ctx0" brushRef="#br0" timeOffset="46112.63">7689 9079 0,'0'0'16,"25"0"-16,0 0 0,0 0 16,-25 0-16,49-25 15,-24 25 1,0 0-16,0 0 15,-25 0 1,49-25-16,-49 25 16,25 0-16,-25-25 15,25 25 1</inkml:trace>
  <inkml:trace contextRef="#ctx0" brushRef="#br0" timeOffset="46988.68">8359 8855 0,'0'0'31,"25"0"-31,0 0 16,-25 0 0,25 0-16,-25 0 15,24 0-15,-24 0 31,50 0-31,0 0 16,-26 0-16,1 0 16,25 0-16,-50 0 15,25 0 1</inkml:trace>
  <inkml:trace contextRef="#ctx0" brushRef="#br0" timeOffset="49008.8">9178 8657 0,'0'0'16,"-25"0"-16,0 0 15,0 0 1,1 0-16,-1 0 15,0 0-15,25 0 16,-25 0 0,25 0 30,-25 0-30,0 0 0,25 0 140,0 0-141,0 25 1,0-1-1,0-24 1,0 25 0,25 0-16,-25-25 31,0 25-16,0-25-15,0 25 16,0-1 0,0 1-1,0-25-15,0 25 16,0 0-16,0-25 15,0 25-15,0-1 16,0-24-16,0 25 16,25 0 186,0-50-186,0 25-16,-25-25 16,25 25-16,24-49 15,-24 49 1,0-25-16,-25 25 15,25 0-15,-1 0 16,1 0-16,-25 0 16,25 0 77,0 0-77,-25 0 15,0 25-15,0-25-1,0 25-15,0-1 16,0-24-16,0 25 15,0-25-15,0 50 16,0-50 0,-25 25-1,25-25-15,-25 25 16,25-25-1,-49 24 1,49 1 0</inkml:trace>
  <inkml:trace contextRef="#ctx0" brushRef="#br0" timeOffset="51568.94">10815 6648 0,'0'0'47,"0"24"-31,0 1-16,0 50 15,0-26-15,0 1 16,0 0-16,0 49 15,0-25-15,-25 1 16,25 73-16,-25-48 16,0-1-16,1 25 15,-1 25-15,25-1 16,-25 26-16,0-50 15,0 75-15,1-75 16,-1 49-16,0 1 16,0-25-16,-24 24 15,24 1-15,25 0 16,0 24-1,0 25-15,0-49 16,-25 24-16,0-24 16,0 0-16,1-1 15,-26 50-15,25-24 16,25-1-16,0 50 15,0-24-15,0-26 16,0 75-16,0-25 16,-25-50-16,25 1 15,-24 24-15,-1-24 16,25-1-16,0-49 15,0-25-15,0 25 16,0-50-16,0-25 16,0 1-16,0-26 15,0-24-15,0 0 16,0-25-16,0 25 15,0-25 110,0 0-47,0 0-78</inkml:trace>
  <inkml:trace contextRef="#ctx0" brushRef="#br0" timeOffset="54129.09">2307 9401 0,'0'0'46,"49"0"-30,-49 0-16,25 0 16,-25 0-16,25 0 31,0 0 0,24 0-15,-49 0-1,25-25-15</inkml:trace>
  <inkml:trace contextRef="#ctx0" brushRef="#br0" timeOffset="55417.16">2679 9227 0,'25'0'31,"-25"0"-31,25 25 16,-1-25-1,-24 0-15,25 0 16,-25 25 265,0-25-266,0 25-15,0 0 16,-25-1 0,25-24-1,0 25-15,0-25 16,0 25-1,-24 0-15,24 0 16,0-1 0,-25 1-1,25-25 1,0 25-1,-25 0 1</inkml:trace>
  <inkml:trace contextRef="#ctx0" brushRef="#br0" timeOffset="56273.21">3696 9376 0,'0'0'62,"25"0"-62,24 0 16,-49 0-16,25 0 15,-25 0 32,25 0-47,0 0 16,0 0-16,-1 0 15,1 0-15,25 0 16,-50 0-16,25 0 31,-25 0-15,24 0-1</inkml:trace>
  <inkml:trace contextRef="#ctx0" brushRef="#br0" timeOffset="57769.3">4316 9178 0,'0'0'47,"0"0"-16,25 0-16,-25 0 1,49 25 78,-49-25-48,50 0-30,-25 0-16,0 0 16,-1 0-16,-24 0 15,25 24 297,-25-24-296,0 25-1,0 0 1,0-25-16,-25 25 16,25-25-16,-24 25 15,-1-1-15,0-24 16,0 25 15,0-25 0,25 25-15,-24 0-1,-1-25 1,25 25 0,0-25 93,0 24-78,-25-24-15,25 25 15,-25 0-16</inkml:trace>
  <inkml:trace contextRef="#ctx0" brushRef="#br0" timeOffset="59609.4">2034 10443 0,'0'0'16,"25"0"-16,-25 25 16,25-25-16,-1 49 15,-24-24 1,25 0-16,0 0 15,-25-1-15,25 26 16,-25-50 0,0 50-16,0-50 15,25 24-15,-25 1 16,0 0-16,0-25 15,0 25-15,24-25 32,-24 0 108,0-25-124,0 0-16,25-24 15,25-1 1,-50 25-16,25 0 15,-25 25-15,0-24 32,0 24-32,0-25 15,24 0-15,1 25 16,-25-25-16,0 0 15,50 1 1,-50-1-16,0 0 16,0 0-16,25 25 15,-25-25-15,24 25 94,1 0-79,0 0 1,-25 0-16,25 0 16,0 25-16,-25-25 15,0 25 1,24 0-16,-24 0 15,0-25 1,25 49 0,-25-49-16,0 25 15,0 25-15,0-50 16,0 49-16,0-49 15,0 25 1,0-25-16,0 25 16,0 0-1,0-25 1,0 24-1,0-24 1,0 25 31,0-25-32,0 25 1,0 0-16,0-25 16</inkml:trace>
  <inkml:trace contextRef="#ctx0" brushRef="#br0" timeOffset="60382.45">3026 10542 0,'25'-25'15,"-25"25"1,25 0-16,0 0 15,24 0 1,26 0-16,-51 0 16,1 0-16,0 0 15,0 0 16,-25 0-15</inkml:trace>
  <inkml:trace contextRef="#ctx0" brushRef="#br0" timeOffset="61153.49">3051 10666 0,'0'0'16,"0"0"-16,25 0 15,0 0-15,-1 0 16,-24 0-1,25 0 1,0 0-16,25 0 16,49 0-16,-25 0 15,1 0-15,-1 0 16,-49 0-16,0 0 15,-1 0-15</inkml:trace>
  <inkml:trace contextRef="#ctx0" brushRef="#br0" timeOffset="62288.56">4093 10542 0,'25'25'78,"-25"-25"-62,24 0-16,-24 0 62,25 0-46,-25 0 46,25 0-62,0 0 16,0 0 15,-1 0 16</inkml:trace>
  <inkml:trace contextRef="#ctx0" brushRef="#br0" timeOffset="64577.68">4390 10344 0,'25'0'47,"-25"-25"-32,25 25 157,-25 0-125,25 0-16,-25 25-15,0-25-16,25 24 15,-25 26 1,24-25 62,-24 0-16,0-25 1,0 24-17,0 1-30,0-25 0,0 25-16,-24-25 31,-1 50 0,25-50-15,-25 49-1,25-49-15,-25 25 16,25-25-1,-49 25 1,49 0 0,-25-25-1,25 24 1,-50-24-1,75 0 297,0 0-296,0 0 46,-25 0-46,24 0 31,-24 0 15,25 0-46,-25 0 15,50 0-31,-50 0 16,25 0-1,-25 0-15,24 0 16</inkml:trace>
  <inkml:trace contextRef="#ctx0" brushRef="#br0" timeOffset="67248.84">6623 9525 0,'0'0'31,"0"0"-15,25 0-16,-1 0 16,1 0-16,-25 0 15,25 0-15,-25 0 16,25 0 31,-25 0-47,25 0 15,-1 0-15,-24 0 16,25 0 31,-25 0-32</inkml:trace>
  <inkml:trace contextRef="#ctx0" brushRef="#br0" timeOffset="69056.92">7243 9302 0,'0'0'203,"0"0"-188,25 0 157,0 25-157,24-25-15,-24 0 16,0 0-16,24 0 16,-24 0-16,0 24 218,-25-24-140,0 50-47,-25-50-31,25 25 16,-25 0-16,-24-1 15,49-24-15,-50 25 16,50 0-16,-25-25 16,25 25-1,-24-25 1,-1 49 31,25-49-32,-25 25 1,25-25-1,-25 25-15,0 0 16,25-25 0,0 25-1,-24-25 48</inkml:trace>
  <inkml:trace contextRef="#ctx0" brushRef="#br0" timeOffset="70081">8111 9575 0,'25'0'47,"0"0"-32,0 0-15,-1 0 16,1 0-1,0 0-15,-25 0 16,74 0-16,-24 0 16,49 0-16,-49 0 15,49 0-15,-49 0 16,-1 0-16,-24 0 15</inkml:trace>
  <inkml:trace contextRef="#ctx0" brushRef="#br0" timeOffset="71761.1">9029 9327 0,'25'0'47,"0"24"46,-25-24-77,24 0 15,1 0-15,0 0-16,25 0 15,-26 0-15,1 0 16,-25 0 140,25 0-156,-25 0 0,50 25 15,-50-25 1,24 0 78,-24 25-16,0-25-63,-24 25 1,-1-25-1,25 0-15,-25 0 16,25 25 0,-50-1-1,50-24-15,-49 50 31,24-50-31,0 25 0,25-25 16,-49 25 0,-1 24-16,50-49 15,-25 25 1,0-25-1,0 25 1,25 0-16,-24-25 16,24 24-1</inkml:trace>
  <inkml:trace contextRef="#ctx0" brushRef="#br0" timeOffset="73708.2">6176 10567 0,'25'0'46,"-25"0"-30,0 25-16,0-1 16,0 1-16,25 0 15,-25 0-15,0 0 16,0 24-1,0-49-15,0 25 16,0 25-16,0-26 16,25 26-1,-25-50 1,25 25-1,-25-25-15,0 25 16,0-1-16,0 1 16,0-25-16,0 0 202,24-25-202,1-24 0,-25 24 16,0 0 0,0-49-16,25 49 15,-25 0-15,0-24 16,25 24-16,-25 0 15,0 25 1,0-25 15,25 0 16,-25 1 15,24 24-62,1 0 47,-25 0-16,25 0 1,-25 0-17,25 0-15,-25 24 16,25-24-1,-1 25-15,-24-25 16,0 50 0,0-25-1,25-25-15,-25 24 16,0 1-16,0-25 15,0 25-15,0 0 16,25 0-16,-25-1 16,0-24-16,0 25 15,0 0-15,0 25 16,0-50-16,0 24 15,25 26-15,-25-50 16,0 25-16,0 0 16,0-25-1</inkml:trace>
  <inkml:trace contextRef="#ctx0" brushRef="#br0" timeOffset="74561.25">6970 10790 0,'0'0'78,"25"0"-78,-25 0 15,25 0 1,-25 0 31,25 0-47,-1 0 15,1-25-15,0 25 16,25 0-16,-26 0 15,-24 0-15,25 0 16,0 0 0,0 0-1,0 0-15,24 0 16,26 0-16,-51 0 15,1 0-15,0 0 16,-25 0 156</inkml:trace>
  <inkml:trace contextRef="#ctx0" brushRef="#br0" timeOffset="75498.31">7045 11088 0,'0'24'16,"0"-24"-1,49 0-15,-24 0 16,0 0 15,-25 0-15,25 0-16,-1 0 15,-24 0-15,50 0 16,-50 0-1,25 0 63,0-24-15,-1 24-48</inkml:trace>
  <inkml:trace contextRef="#ctx0" brushRef="#br0" timeOffset="76712.38">7838 10815 0,'0'0'0,"50"0"31,-50 0-16,25 0-15,-25 0 78,24 0-46,1 0-17,-25 0 1,25 0-1,-25 0 1,50 0 46,-25 0-62,24 0 16,-24 0 0,49 0-16,-49 0 15,-25 0-15,25 0 63,0 0 30</inkml:trace>
  <inkml:trace contextRef="#ctx0" brushRef="#br0" timeOffset="77777.42">8458 10468 0,'0'24'15,"0"26"1,25-25-1,-25-25-15,25 49 16,0-24 0,-25 25-16,0-25 15,0-1 1,0-24-16,0 25 15,0-25 17,25 25-32,-25 0 31,0 0-16,0 24-15,0-49 16,0 50-16,0-50 16,0 25-16,0-1 15,0 1-15,0-25 31,24 25 16,1-25 0,-25 25-16</inkml:trace>
  <inkml:trace contextRef="#ctx0" brushRef="#br0" timeOffset="79585.55">8781 10616 0,'25'-24'16,"-25"-1"-16,0 25 16,0-25-16,0 0 15,24 0 1,-24 1-1,0 24-15,25-25 16,-25 25 15,25-25 32,-25 25-32,25 0 78,-25 0-109,25 0 31,-25 0-15,0 25-1,24-25-15,-24 25 16,0-1 0,0 1-16,0 0 31,25-25-31,-25 25 15,0-25 1,0 25-16,25-1 16,-25 1 15,0-25-16,0 25 1,0-25-16,0 25 16,0 0-16,-25-25 15,25 24 1,0-24-1,0 25-15,-25 0 16,25-25 0,-24 25-1,-1-25 1,25 25-1,-25-25-15,0 0 32,0 0-17,25 24-15,0-24 265,25 0-265,50 0 16,-26 0 0,1 0-16,0 0 15,-26 0-15,-24 0 16,25 0 46,-25 25-31</inkml:trace>
  <inkml:trace contextRef="#ctx0" brushRef="#br0" timeOffset="81305.64">9971 12452 0,'0'0'46,"0"0"-30,-24 0-16,24 0 16,-50 0-16,25 0 15,-49 0-15,24 0 16,-24-25-16,-1 0 15,26 25-15,-26-24 16,1 24-16,0 0 16,-1 0-16,-74-25 15,50 25-15,-25 0 16,-99-25-16,24 25 15,-49 0 1,0 0-16,-74 0 16,24 0-16,1 0 15,-51 0-15,125 0 16,-50 0-16,25 0 15,25 0-15,24 0 16,-49 0-16,50 0 16,24 0-16,25 0 15,50 0-15,0 0 16,0 0-16,24 0 15,-24 0-15,-25 0 16,25 0-16,0 0 16,24 0-16,1 0 15,0 0-15,24 0 16,-25 0-16,1 0 15,0 0-15,-1 0 16,1 0-16,-25 0 16,-1 0-16,1 0 15,-25 0-15,25 0 16,0 0-16,-1-25 15,1 0 1,50 25-16,-1 0 16,0 0-16,1 0 15,49 0-15,-25-24 16,0 24-16,0 0 15,1 0-15,24 0 16,-50-25 62,50 0-31,0 25-47</inkml:trace>
  <inkml:trace contextRef="#ctx0" brushRef="#br0" timeOffset="85544.89">5383 10542 0,'0'0'171,"0"25"-171,0 0 16,0-25-16,0 49 15,0-24-15,0 0 16,0 0-16,0-1 16,0 1-16,0-25 15,0 50-15,0-50 16,24 25-16,-24-1 15,0 1-15,0 0 16,0 25-16,0-1 16,0-24-1,-24 74-15,24-74 16,0 50-16,0-51 15,-25 26-15,25 24 16,0-24-16,0 24 16,0-49-16,0 25 15,0-25-15,0-25 16,0 24-16</inkml:trace>
  <inkml:trace contextRef="#ctx0" brushRef="#br0" timeOffset="98274.62">20092 6747 0,'0'0'31,"0"25"-15,25 74-16,-25-25 15,0 1-15,24-1 16,1 1-16,-25 24 15,25 25-15,0 0 16,-25 25-16,0-1 16,25-48-16,-1 49 15,-24-75 1,0 25-16,0 0 15,0-24-15,0 24 16,0-25-16,0 26 16,0 24-16,0-25 15,0-25-15,0 26 16,0-26-16,0 25 15,0-24-15,0-1 16,0 0-16,0 1 16,0-1-16,0 1 15,0-1-15,0 0 16,0 1-16,0-1 15,0 1-15,0 24 16,0-25-16,0 1 16,0-1-16,0-24 15,0 24-15,0 1 16,0-1-16,0-24 15,0 49-15,0-50 16,0 26-16,0 24 16,0-25-16,0 1 15,0-25 1,0-26-16,0 26 15,0 24-15,0-24 16,-24 0-16,24-1 16,0-24-16,-25 25 15,25-26-15,0 26 16,0-25-16,0 0 15,0-1-15,0-24 16,0 25-16,0-25 16,0 25-1,0 0 1,0-25-16,0 25 15,0-1 1,0 1-16,0-25 16,0 25-16,0-25 15,0 50-15,0-26 16,0 1-16,0 25 15,0 24-15,0-24 16,0 24-16,0-24 16,0 24-16,0 1 15,0-26 1,0 26-16,-25-1 15,25-24-15,-25-25 16,25 24-16,-25 26 16,25-26-16,0-24 15,0 25-15,0-26 16,0 1-16,0 25 15,0-50-15,0 25 16,-24-1-16,24 1 16,0-25-16,0 25 15,0 0-15,0 0 16,0-25-16,0 25 15,0-25-15,0 24 16,0-24 0,-25 50-1,25-50 16,0 25-31,0-25 375,0-25-375</inkml:trace>
  <inkml:trace contextRef="#ctx0" brushRef="#br0" timeOffset="105073">11584 6921 0,'0'0'16,"25"0"171,-1 0-172,1 0 1,-25 0-16,25 0 0,0 0 16,-25 0-16,25 0 15,-25 0 63,24 0-62,-24 0 15,25 24-15,0-24 15,-25 25 16,0-25-32,0 25 1,0 0-16,0-25 15,0 25 1,-25-1 0,25 1-1,-25-25 16,25 25-15,-24-25 0,-1 0-16,25 0 15,-25 0-15,25 25 16,-25-25-16,25 0 15,-25 25-15,1-25 16,24 0 187,24 0-188,1 0-15,-25 0 16,25 0-16,0 0 62,0 0-46,-25 0 0,24 24-1,1-24 1,-25 25-1,25 0 1,-25-25 31,0 25-32,0-25-15,0 25 16,0-25 0,0 24-16,0 1 15,0 0 16,0-25-31,-25 25 16,0 0 0,25-25-1,-24 0-15,-26 24 16,25 1-1,-49-25 1,74 0 0,-25 25-16,25-25 78,-25 0-63,0 0 1,25 0-1</inkml:trace>
  <inkml:trace contextRef="#ctx0" brushRef="#br0" timeOffset="107401.14">12080 6970 0,'0'-25'109,"25"25"-94,-25 0 1,24 0-16,1 0 16,0 0-16,0 0 15,-25 0 1,25 0-16,0 0 15,-25 0-15,24 0 16,-24 0 0,25 0-1,0 0 1,25 0 46,-50 25-46,24-25 31,1 25-32,0-25 1,25 0-1,-1 0-15,-24 0 16,25 25-16,-50 0 218,0-25-202,0 0 0,-25 24-16,25-24 0,-25 25 15,0-25-15,0 0 16,1 25-1,24-25 1,-50 0-16,50 25 16,-25 0-1,0-25 1,25 24-1,-24-24-15,-1 25 16,0 0 0,25-25-16,-25 25 15,-24 0 1,49-1-1,-25-24 1,0 25-16,25 0 16,-25-25-1,0 25 1,0-25-16,1 25 15,24-1 1,-25-24 0,0 25-16,25-25 15,-25 25-15,25 0 16,-25-25-1,1 25 1,24-25-16,0 0 187,49 0-171,-49 0-16,25 0 15,-25-25-15,50 25 16,-50 0 0,24-25-16,-24 25 15,25 0 1,-25 0-1,25 0 1,0 0 0,-25 0-16,25 0 15,-25 0-15,49 0 16,-24 0-16,0 0 15,0 0-15,0 0 16,-1 0 31,-24 0 62,25 0-109</inkml:trace>
  <inkml:trace contextRef="#ctx0" brushRef="#br0" timeOffset="108864.22">12898 7317 0,'0'0'47,"25"0"-32,0 0 48,-25 0-63,25 0 31,-25 0-15,25 0-16,-1 0 15,1 0-15,25 0 16,-1 0-1,1 0-15,25 0 16,-26 0-16,1 0 16,-50 0-16,25 0 31,-25 0 172</inkml:trace>
  <inkml:trace contextRef="#ctx0" brushRef="#br0" timeOffset="111046.35">13543 7069 0,'0'0'31,"25"0"-15,0 0 15,-25 0-15,25 0-1,-25 0-15,25 0 16,-25 0 0,24 0-1,1 0 1,-25 25-16,25 0 31,25-25-31,-1 25 16,1 0-1,-25-25-15,-25 24 78,0-24-47,0 50-15,0-50 15,0 25-15,-25 0-1,0-25 1,25 0-16,-25 0 16,25 24-16,-25-24 15,25 0 16,-24 0-15,-1 25 0,25-25-1,-25 0 1,0 0 15,25 0 156,25 0-171,49 25-16,-24-25 15,-25 25-15,0-25 16,-25 25 46,24-25-30,-24 24 14,0-24-30,0 25-16,0-25 16,-24 25-1,24 0 1,-25-25-1,25 25 1,-25-25-16,0 24 16,25-24-1,-25 0-15,1 25 16,-1-25 15,25 0-15,-25 0-1</inkml:trace>
  <inkml:trace contextRef="#ctx0" brushRef="#br0" timeOffset="112528.43">14139 7367 0,'0'0'94,"0"0"-63,0 0-15,24 0-16,1 0 15,0 0-15,-25 0 16,25 0-16,-25 0 15,25 0 1,-1-25 0,-24 25-16,25 0 15,0 0 16,0 0 32,-25-25 62</inkml:trace>
  <inkml:trace contextRef="#ctx0" brushRef="#br0" timeOffset="113452.48">14213 7516 0,'0'25'94,"25"-25"-79,-25 0 1,25 0 0,-25 0-16,24 0 15,1 0 1,-25 0-16,25 0 15,-25 0-15,25 0 16,0 0-16,0 0 78,-25 0-62,49-25 30,-49 25-30,25 0 0,-25-25-16</inkml:trace>
  <inkml:trace contextRef="#ctx0" brushRef="#br0" timeOffset="116088.63">14883 7218 0,'0'-25'15,"0"25"32,0-24-47,-25 24 31,0 0-15,25 0-1,-25 0 1,25 0 15,-24 0-15,24 0-16,-25 24 31,0-24-15,25 25 15,-25-25 0,25 25-15,0 0-16,0-25 15,0 25 16,0-25-15,0 24 0,0-24-1,0 25 1,0 0-16,0-25 31,0 25-31,0 0 31,25-1-15,0-24 15,-25 0-31,25 0 16,-25 0-16,24 0 31,1 0-31,0 0 31,-25-24-15,50 24-1,-50-25 1,24 25-1,1-25 17,-25 25-17,0-25 16,0 0-15,0 25 15,0-49-15,0 49 46,0-25-46,0 25-1,0 0 219,0 0-218,0 0 0,0 25-1,0 0-15,0-25 16,0 24-16,0 1 15,0 0 1,0-25-16,0 25 16,0-25-1,0 25 1,0-1-16,0-24 15,0 25 1,0-25 0,0 25 15,0-25-16,0 25 1,0 0 0,0-1-1,0-24 1,0 25-1,-25 0 1,25-25 0,-24 25-1,-1-25-15,25 25 16,-25-1-1,25-24 1,-25 0 0,25 25-1,-25-25 1,1 0-16,24 0 31,-25 25-31,25-25 187</inkml:trace>
  <inkml:trace contextRef="#ctx0" brushRef="#br0" timeOffset="117850.74">15354 7094 0,'0'0'32,"0"0"-32,0 50 15,0-25-15,0-1 16,0 1-16,0-25 15,25 50-15,-25-1 16,0 1-16,0 0 16,0-26-16,0 51 15,0-26-15,0-24 16,0 50-16,0-26 15,0 26-15,25-26 16,-25-24-16,0 49 16,0-24-16,0 25 15,0-1-15,0 25 16,25 0-16,-1 25 15,-24-24 1,25-1-16,-25-25 16,0 1-16,0 24 15,0 0-15,0-24 16,0-1-16,0 0 15,0 26-15,25-26 16,-25 25-16,0 50 16,25-50-16,-25 25 15,25 0-15,-25-49 16,24 74-16,1-50 15,-25 50-15,25-50 16,25 74-16,-50-49 16,24-24-16,26-26 15,-50 25-15,0-49 16,0-25-16,0 24 15,0 1 1,25 0-16,-25-26 0,25 26 16,-25 0-16,0-1 15,0-49-15,0 50 16,0-1-16,24-24 15,-24 25-15,0-1 16,0 1 0,25 0-16,-25-26 15,0 1-15,0 0 16,25-25-16,-25 25 15,25-25 157</inkml:trace>
  <inkml:trace contextRef="#ctx0" brushRef="#br0" timeOffset="120176.87">15751 7268 0,'0'0'109,"0"0"-93,0 0-1,25 0-15,0 0 16,-25 0-16,24 0 15,-24 0-15,25 0 16,0 0 46,-25 0-46,25 25 0,-25-1 15,0-24-16,0 25 1,0-25 0,0 25-1,0-25 1,0 25-16,0 0 15,-25-25 17,0 24-32,25-24 15,-25 25 16,25 0 1,-24-25-1,24 25 172,24-25-188,-24 0-15,50 0 16,-50 0-16,25 0 15,-25 25-15,25-25 16,-1 24 0,-24-24 46,0 25-31,0-25-15,0 25-16,0-25 15,-24 0 1,-1 25 15,25-25-15,-50 25-1,50-25 1,-25 0-16,25 0 16,-24 0-1</inkml:trace>
  <inkml:trace contextRef="#ctx0" brushRef="#br0" timeOffset="122336.99">16321 7342 0,'0'0'63,"0"0"-48,25 0 1,-25 0-16,25 0 16,0 0-16,0 0 15,-25 0-15,25 0 16,-1 0-1,-24 0 1,25 0 0,-25 0-16,25 0 15,25 0 1,-1 0-16,1 0 0,-25 0 15,24 0-15,-49 0 16,25 0 187,-25 0-188,0 25 1,-25 0-16,25-25 16,-49 25-16,49-1 15,-25 1-15,25-25 16,-25 25-16,0-25 15,25 25 1,-25 0 0,25-25-1,-24 0 1,-26 24-1,25-24-15,25 25 16,-25 0-16,1-25 16,-1 25-1,0-25-15,25 25 31,-25-1-15,0-24 31,25 0-16,-25 25-15,1-25-1,-1 25 1,25 0-1,25-25 188,-1 0-203,1 0 16,0 0-16,-25 0 15,25 0-15,0 0 16,-25 0 0,25 0-16,-25 0 15,24 0-15,1 0 16,0 0-1,-25 0 1,25 0 15,0 0-15,-25 0-1,24 0 1,-24 0 31,25 0-47,-25 0 15,25 0-15,0 25 16</inkml:trace>
  <inkml:trace contextRef="#ctx0" brushRef="#br0" timeOffset="123816.08">17041 7615 0,'0'0'62,"25"0"-62,-25 0 16,49 0-16,-24 0 15,0 0-15,0 0 16,-1 0-16,1 0 16,-25 0-16,25 0 31,-25 0-16,25 0 17,0 0-17,-25 0 1,24 0-16,-24 0 15,25 0 1,0 0-16,0 0 16,0 0 46,-1 0-31</inkml:trace>
  <inkml:trace contextRef="#ctx0" brushRef="#br0" timeOffset="125505.17">17661 7392 0,'25'0'0,"0"0"16,-1 0 0,1 0-16,-25 0 15,25 0-15,-25 0 16,25 0-1,0 0 1,-25 25 15,24-1-31,-24-24 16,0 25-1,0 0 1,0 0 31,0 24-16,-24-49 0,24 25-15,-25 0-1,25-25 17,-25 25-32,25-25 15,-25 0 32,25 0 140,50 25-187,-50-25 16,25 24 46,-25-24-46,0 25 15,0-25-15,0 25-16,0 0 15,0-25-15,0 25 16,0-25-16,0 24 31,0-24-15,0 50-1,-25-50 1,25 50-1,-25-26 1,25 1 0,-25-25-1,0 0 1,25 25-1,-24-25-15,24 0 32,-25 0 14,0 0-14</inkml:trace>
  <inkml:trace contextRef="#ctx0" brushRef="#br0" timeOffset="126664.24">18405 7590 0,'0'0'63,"0"0"-32,25 0-31,0 0 15,-1 0-15,26 0 0,-25 0 16,25 0 0,24 0-16,0 0 15,1 0-15,-26 0 16,-24 0-16,0 0 15,0 0 1</inkml:trace>
  <inkml:trace contextRef="#ctx0" brushRef="#br0" timeOffset="127654.3">18479 7838 0,'0'0'124,"25"0"-124,25 0 16,-25 0-16,0 0 16,-1 0-16,1 0 15,0 0 110,-25 0-109,25 0-16,0 0 15,-1 0-15,-24 0 16,25 0 46,-25 0-62,50 0 16,-50 0-16,25 0 15,-25 0 1</inkml:trace>
  <inkml:trace contextRef="#ctx0" brushRef="#br0" timeOffset="128776.36">19149 7739 0,'25'0'63,"0"0"-63,-25 0 31,25 0 16,-1 0-32,1 0 1,25 0-16,-1 0 15,-24 0-15,0 0 16,0 0 0,0 0 108,-25 0-108,24 0 15,-24 0 0,25 0-15</inkml:trace>
  <inkml:trace contextRef="#ctx0" brushRef="#br0" timeOffset="131567.51">19943 7516 0,'0'-25'15,"-25"25"32,25-25-16,-25 25-15,1 0 0,24 0-16,-25-25 15,25 25 1,-25 0-1,25 0 1,-25 0 31,0 0-32,25 0-15,-24 0 16,24 0 0,-25 0-1,0 0 32,25 25-31,0-25-1,0 25 1,0-25-1,0 25 1,0-25-16,0 25 16,0-1-1,0 1 1,25-25-1,-25 25-15,25 0 32,-25-25-32,49 25 15,-24-1 1,25-24-1,-26 0-15,-24 25 16,25-25-16,0 0 16,-25 0-16,25 0 46,0 0-46,-1 0 16,-24-25 0,25 1-16,-25 24 31,0-25 0,0 25-15,0-25-1,0 0 16,0 0 1,-25 1-17,25-1 16,0 25-31,0-25 32,-24 25-17,24 0 204,0 0-219,0 0 15,0 25-15,0 0 16,0-25-16,0 24 15,0-24 1,0 25-16,0-25 16,0 25-16,0 0 15,0-25-15,0 25 16,0-1-1,0 1 1,0 0 0,0-25-16,0 25 31,0 0-31,0-25 15,0 24 1,0-24 0,0 25-16,0-25 31,0 25 0,0 0-15,0-25-1,0 25-15,0-25 16,0 24-1,0 1-15,0-25 32,0 25-32,0 0 31,-25 0-16,25-25 1,0 25-16,-25-25 16,0 24-16,25 1 15,-49-25 1,49 25-1,-25-25-15,25 0 16,-25 0 31,0 25-16,0 0 0,25-25 110,0-25-126,0 25 1,0-25-1</inkml:trace>
  <inkml:trace contextRef="#ctx0" brushRef="#br0" timeOffset="138537.91">12948 8086 0,'0'0'125,"0"0"-94,25 0-31,0 0 0,-25 0 16,24 0-1,1 0-15,0 0 16,-25 0-16,25 0 15,24 0-15,-49 0 16,25 0-16,-25 0 16,25 0 171,0-24-172,-25-1 1,25 25-16</inkml:trace>
  <inkml:trace contextRef="#ctx0" brushRef="#br0" timeOffset="139200.96">13022 7888 0,'0'0'0,"25"25"16,-25-1-1,0-24-15,0 25 16,0-25-16,25 50 15,-25-50-15,0 25 16,0 0-16,0-1 16,0-24-16,0 25 15,0 0-15,0 0 16,0 0-16,0-25 15,25 49-15,-25-49 16,0 25 0,0-25-16,0 25 15</inkml:trace>
  <inkml:trace contextRef="#ctx0" brushRef="#br0" timeOffset="140712.04">13419 7838 0,'25'0'32,"0"0"-32,0 0 15,0 0-15,24 0 16,1 0-16,-25 0 15,-1 0-15,-24 0 16,25 0 93,-25 0-93,0 25 15,0-25-15,0 50-1,0-50-15,0 24 16,0-24-16,0 25 15,0 0-15,0-25 16,-25 25 0,1-25-16,-26 25 15,50 0 1,-50-25-1,50 0 204,25 0-219,25 0 15,-50 0-15,49 0 16,-24 0 0,-25 24 77,0-24-77,25 25-16,-25 0 15,0-25 1,0 25 0,0-25-1,0 25 1,0-1-1,0-24 1,0 25 0,-50 25-1,50-50 1,-74 49-1,49-24-15</inkml:trace>
  <inkml:trace contextRef="#ctx0" brushRef="#br0" timeOffset="143654.21">14784 7937 0,'0'0'32,"24"0"-1,1 0-16,0 0 1,-25 0 31,25 0-16,-25 0 0,25 25 16,-25-25-31,0 25 15,0-25-16,0 25 1,0-25 0,0 25-1,0 0 1,0-1-1,0 1 1,0 0-16,-25-25 16,25 0-1,-25 0 1,0 25-16,0 0 15,25-25 1,-24 0 0,-1 0-1,25 0-15,-25 0 16,50 0 171,-25 0-171,25 0-1,-25 0-15,24 0 0,-24 24 94,25-24-94,-25 25 31,25-25-31,-25 25 31,0 0-31,0-25 31,0 25 1,0-25-17,0 24 1,0 1-16,0-25 15,0 25 1,-25-25 0,25 0-1,-25 0 1,25 0-16,-24 0 15,24 0 1,-25 0-16,0 0 16,25 0-16,-25 0 15,25 0 1,-25 0-1,1 0-15,24 0 16,-25 0 0,25 0-1,-25 0 1</inkml:trace>
  <inkml:trace contextRef="#ctx0" brushRef="#br0" timeOffset="146352.37">11311 9252 0,'25'0'15,"-25"0"1,25 0 0,49-25-16,-49 25 15,0 0-15,24 0 16,-24 0-16,-25 0 15,25 0-15,0 0 16,-25 0 0,24 0 15,-24 0-31,25 0 15,0 0 1,0 0 15,-25 25-15,25-25-1,-25 25 1,0 0 0,0-25-16,0 25 15,0-25 1,0 24-1,0 1-15,0 0 16,-25-25 0,0 25-16,0-25 15,0 25-15,1-25 16,-1 0-16,25 0 109,-25 0-15,25 0-79,0 0-15,0-25 16,25 25-1,-25 0 1,25 0 31,-25 0-32,24 0 1,1 0-16,25 0 16,-50 25 15,25-25-16,-25 24 17,0 1-32,0-25 31,0 25-16,0-25 1,0 25-16,0 0 16,-25-25-1,25 24-15,-25-24 16,0 25-1,0-25 1,1 25-16,-1-25 16</inkml:trace>
  <inkml:trace contextRef="#ctx0" brushRef="#br0" timeOffset="148537.49">12055 9178 0,'0'0'16,"25"0"-1,-25 0 1,49 0-16,-24-25 16,0 25-16,0 0 15,-25 0-15,25 0 16,0 0-1,-1-25 1,-24 25 0,25 0-1,0 0 79,-25 0-79,25 0-15,-25 0 16,49-25 15,-49 25 0,25 0 141,-25 0-141,0 25-15,0 0-16,0-25 15,0 25-15,0 24 16,0-49 0,-25 50-16,1-50 15,24 25-15,0 0 16,-25-1-16,0 1 15,0 0-15,0 25 16,25-50 0,-24 24-1,24 1 1,-25-25-1,0 25 32,25-25 0,0 25-31,-25-25-16,25 25 15,-25-1 1,25-24-1,0 0 251,50 0-251,0 0 1,-26 0-16,26-24 15,0-1-15,-26 25 16,26 0 0,-25 0-1,0 0-15,-1 0 16,1 0-16,0 0 15,25 0-15,-50 0 16,49 25-16,1-25 16,-50 0-1,25 24-15,-1-24 187</inkml:trace>
  <inkml:trace contextRef="#ctx0" brushRef="#br0" timeOffset="149335.54">13320 9302 0,'0'0'32,"0"0"-32,50 0 15,-25-25-15,-1 25 16,-24 0-16,25 0 15,-25 0 1,25 0-16,0 0 16,-25 0-1,25 0 1,-25 0-16,24 0 62,-24 0-46,25 0-16,0 0 78,-25 0-63,25 0-15,0 0 16</inkml:trace>
  <inkml:trace contextRef="#ctx0" brushRef="#br0" timeOffset="150158.57">13295 9500 0,'25'0'31,"-25"0"-15,25 0-16,0 0 15,-25 0-15,25 0 16,-1 0-16,1 0 16,0 0-16,-25 0 15,25 0 16,0 0-31,-25 0 16,24 0-16,-24 0 16,25 0-16,-25 0 109,25 0-78,0 0-31,-25 0 16</inkml:trace>
  <inkml:trace contextRef="#ctx0" brushRef="#br0" timeOffset="150880.62">14039 9103 0,'0'0'32,"0"0"-32,0 50 15,0 0-15,0-50 16,0 49-16,0-24 15,0 0-15,0 24 16,0-24-16,0 0 16,0 0-16,0 24 15,0-49-15,0 50 16,0-50-1,0 25-15,0-25 16,0 25-16,0-25 16,0 24-16,0 1 15,25-25 1,-25 25 62</inkml:trace>
  <inkml:trace contextRef="#ctx0" brushRef="#br0" timeOffset="152425.71">14312 9302 0,'0'0'0,"25"-50"15,-25 25 1,25 25-16,-25-24 0,25-1 16,0 0-16,-25 0 15,24 25 16,-24-25-15,25 25 0,-25 0 46,25 0-31,0 0-15,-25 0-16,25 25 15,-25 0 1,0-25 0,0 50-1,0-26 1,0-24-16,0 25 15,0 0-15,0 0 16,0-25 0,0 49-16,0-49 15,0 25-15,0 25 16,0-50-16,-25 25 31,0-1-31,0 1 16,0 0-16,25-25 15,-24 25-15,24-25 16,-50 25-1,50-25 17,-25 0-32,25 24 15,-25-24-15,25 0 16,-49 0-16,49 0 15,0 0 173,24 0-173,1 0-15,-25 0 16,50-24-16,-25 24 15,0 0 48,-25 0-48,24 0-15,-24 0 16,25 0-16,0 0 16,0 0-16,0 0 15,-1 0-15,26 0 16,-50 0-16,25 0 15</inkml:trace>
  <inkml:trace contextRef="#ctx0" brushRef="#br0" timeOffset="153676.78">11906 9897 0,'0'-25'78,"0"25"-62,-25 0-16,1 0 15,-26 25-15,0-25 16,1 0-16,-1 25 16,1-25-16,-1 25 15,0-25-15,26 0 16,-1 0-16,0 0 15,0 0 1,25 0-16,-25 0 0,25 24 47</inkml:trace>
  <inkml:trace contextRef="#ctx0" brushRef="#br0" timeOffset="155607.9">11609 10294 0,'0'0'15,"24"-25"1,-24 0-16,25 25 16,0-24-1,25 24-15,-50 0 63,24 0-63,-24 0 15,25 0 1,0 0-16,-25 0 31,25 0 0,-25 0 0,25 0-15,-25 0 0,24 0 15,1 24-16,-25-24 1,0 25 0,0 0-16,0-25 15,0 25 1,0-25-16,0 25 15,0-1 1,-25 1-16,1-25 16,-1 25-16,0-25 15,25 25-15,-25-25 16,0 0-16,25 0 31,-24 25 16,24-25 124,0 0-155,24 0 31,1 0-32,-25 0 1,25 0 62,-25 0-62,25 0-1,-25 0 1,25 49 31,-25-49-32,0 50 1,0-50-16,0 25 15,0-25 1,0 24-16,0 1 16,0-25 15,0 25-16,-25-25 1,25 25 15,-25-25-15,25 0-1,-25 0-15,0 0 16,25 0-16,-24 0 31,24 0 0,-25 25-31</inkml:trace>
  <inkml:trace contextRef="#ctx0" brushRef="#br0" timeOffset="157279.99">13915 9947 0,'0'0'16,"25"0"31,-25 0-47,50 0 15,-50 0 1,49 0-16,-24 0 16,0 0-16,0 0 15,0 0-15,-1-25 16,1 25 15,-25-25-31,25 25 16,-25 0-16,50 0 15,-50 0-15,49-25 16,-24 0-1,0 25 1,-25 0 0,25 0-1,-25 0-15,25 0 16,-25 0-16,49 0 15,-49 0 95,25 0-64,-25 0-30,25 0-16,0 0 62,-1 0-62,26 0 16,-25 0-16,24 0 16,-24 0-16,0 0 15,0 0-15,-25 0 265</inkml:trace>
  <inkml:trace contextRef="#ctx0" brushRef="#br0" timeOffset="159496.12">14436 10170 0,'0'0'47,"25"0"-47,-25 0 47,25 0-32,0 0 1,0 0 0,-25 0-1,24 0 48,1 0-63,-25 0 31,25 0-31,-25 0 31,0 25 0,0-25-31,0 25 16,0-25-1,0 24-15,0-24 16,0 25 46,0 0-62,0-25 16,-25 0 0,0 25-16,-24-25 15,24 0-15,0 0 16,25 0-16,-25 0 15,25 0-15,-24 0 16,24 0 62,-25 25-62,25-25 140,0 0-141,25 0-15,-25 0 16,49 0-16,-49 0 15,25 24-15,-25-24 16,50 25 46,-50-25-46,24 0-16,-24 25 109,25 0-78,-25-25 1,0 25-17,0-25 1,-25 24 15,25-24-15,-24 25-1,-1 0 1,25-25-16,-25 0 15,-25 25-15,50-25 16,-49 0-16,49 0 16,-25 0-16,25 0 15,-25 0-15,0 0 16,25 0 15,-25 0-15</inkml:trace>
  <inkml:trace contextRef="#ctx0" brushRef="#br0" timeOffset="161776.25">12402 11509 0,'25'-24'94,"0"24"-79,-25 0-15,25 0 16,0 0-1,-1 0-15,-24 0 0,25 0 16,0 0 0,0 0-16,24 0 0,-24 0 15,0 0-15,25 0 16,-26 0-1,1 0-15,0 0 16,-25 0 0,25 0-16,-25 0 15,25 0 1,-1-25-16,-24 25 15,0 25 157,0-25-156,-24 49-16,-26-49 15,25 50-15,-49-25 16,49-1-1,0 1-15,-24-25 16,24 25-16,-25 0 16,50-25-16,-49 49 15,24-49-15,0 25 16,-25 0-16,1-25 15,24 50-15,-49-26 16,49 1-16,0 0 16,-25 0-16,25 24 15,-24-49-15,24 50 16,0-50-16,25 25 15,-25 0-15,25-25 16,0 0 156,0 0-157,25 0-15,0 0 16,0 0-16,24-25 15,1 0-15,0 25 16,-1-25-16,1 0 16,0 25-16,-1 0 15,-49 0-15,25 0 16,-25 0 46,25 0-46,0 0 31,-25 0-1,24 0-30,-24 0 0,50 0-1,-50 0 1,25 0-1,0 0 1,-1 0 0,-24 25-1</inkml:trace>
  <inkml:trace contextRef="#ctx0" brushRef="#br0" timeOffset="162688.29">13196 11807 0,'0'-25'47,"25"25"-47,0 0 16,0 0-16,-1 0 15,1 0 1,-25 0-1,25 0 1,0 0 0,0 0-16,-1 0 15,-24 0 1,25 0 15,0 0-15,0 0 15,-25 0-31,25 0 47,-25 0-32,24 0 1,1 0-16,0 0 15,-25 0-15</inkml:trace>
  <inkml:trace contextRef="#ctx0" brushRef="#br0" timeOffset="163553.34">13221 11956 0,'25'0'16,"-25"0"15,25 0-15,-1 0-1,1 0-15,0 0 16,0 0-16,0 0 16,-1 0-16,1 0 15,-25 0-15,25 0 16,25 0-1,-1 0-15,1 0 16,24 0-16,-24 0 16,-25 0-16,-25 0 15,24 0 204</inkml:trace>
  <inkml:trace contextRef="#ctx0" brushRef="#br0" timeOffset="166488.51">14287 11485 0,'25'24'16,"-25"1"-1,0 0 1,0 0-16,0-25 0,0 25 15,0-1 1,0 1-16,0-25 16,0 25-16,0 0 15,0 0-15,0-25 16,0 49-16,0-49 15,0 25-15,0 0 16,0 0-16,0-25 16,-25 24 93,25-24-31,0-24-78,25-26 15,0 50-15,0-25 16,-25 25 0,50 0-1,-50 0 1,24-25-16,1 25 15,0 0-15,0-24 16,-25 24 15,25 0 0,-1 0-15,-24 0 0,25-25 15,0 25-16,0-25 48,-25 0-48,25 25 1,-25-25 0,24 25-16,1-24 15,-25-1 1,0 25-1,0-25 1,0 25 0,0-25 15,0 25 16,0 0 140,0 0-172,0 25-15,0 0 16,0 0-16,0-1 16,0 1-16,0 25 15,0-50-15,0 25 16,0-1-16,-25 1 15,25-25-15,0 25 16,0-25 0,0 25-16,0 0 15,0-25-15,0 24 16,0-24-16,0 25 15,0-25 1,0 25 0,0 0-1,0-25 1,0 25-1,0-25 17,25 24-17</inkml:trace>
  <inkml:trace contextRef="#ctx0" brushRef="#br0" timeOffset="172279.84">17264 8334 0,'0'0'124,"25"0"-108,-25 0-16,25 0 16,-1 0-16,1 0 15,25 0-15,-25 25 16,-1-25-16,1 0 15,-25 0-15</inkml:trace>
  <inkml:trace contextRef="#ctx0" brushRef="#br0" timeOffset="172901.87">17314 8161 0,'0'0'0,"0"25"16,0-25-1,0 24-15,24 1 0,-24-25 16,0 25 0</inkml:trace>
  <inkml:trace contextRef="#ctx0" brushRef="#br0" timeOffset="173152.9">17338 8260 0,'0'0'46,"0"25"-46,0-25 16,0 25-16,0-1 16,0-24-1,0 25 1</inkml:trace>
  <inkml:trace contextRef="#ctx0" brushRef="#br0" timeOffset="174392.97">17289 8161 0,'0'25'78,"0"-1"-62,0-24-1,0 25-15,25-25 16,-25 25 0,0 0-16,24-25 15,-24 25 1,0-25-16,0 24 15,0 1 1,0-25 0,0 25-16,25 0 15,-25 0 1,0-25-1,0 24 17</inkml:trace>
  <inkml:trace contextRef="#ctx0" brushRef="#br0" timeOffset="176032.06">17611 8186 0,'25'-25'47,"0"25"-31,-25 0 0,25 0-16,-25 0 15,25 0-15,-25 0 16,24 0-16,1 0 93,0 0-93,0 0 47,-25 25-47,25-25 16,-25 24 15,0 1 16,0-25-32,0 25-15,0-25 16,0 25 0,0 0-1,0-1-15,-25-24 16,0 25-16,25 0 15,-50-25-15,50 25 47,0-25 172,0 0-204,0 0-15,25 0 16,0 0-16,-25 0 15,25 0 32,-25 0-31,25 0-16,-1 0 15,-24 0-15,25 0 16,-25 25 0,0-25-1,0 24 1,0 1-1,0-25 1,0 25 0,0-25 30,-25 50-30,-24-50 0,-1 24-1,25 1 1,1-25-1,-1 25-15,0-25 16</inkml:trace>
  <inkml:trace contextRef="#ctx0" brushRef="#br0" timeOffset="177060.12">19000 8434 0,'0'0'78,"50"0"-78,-50-25 16,25 25 0,0 0-16,-1 0 15,1 0 1,0 0-16,0-25 15,49 25-15,-74 0 16,50 0-16,-25 0 16,-25 0-16,24 0 15,1 0-15,-25-25 187</inkml:trace>
  <inkml:trace contextRef="#ctx0" brushRef="#br0" timeOffset="177680.16">19199 8285 0,'0'0'16,"0"0"-16,25 0 15,-25 25 1,24 24-1,-24-49 1,0 25-16,0 0 16,25 24-16,-25-49 15,0 25 1,0 0-16,0 0 15,0-25 1,0 25 0,0-25-16,0 24 15,0-24 1,0 25-1</inkml:trace>
  <inkml:trace contextRef="#ctx0" brushRef="#br0" timeOffset="179672.27">19745 8409 0,'49'-50'46,"-49"50"-14,25 0-32,0 0 46,-25 0-30,25 0 62,-25 0-47,0 25 0,0-25 1,24 25-32,-24 0 15,0-25-15,0 24 16,0-24-16,0 25 15,0-25-15,0 25 16,0 0-16,0-25 16,0 25-16,0-1 31,0 1-16,-24-25 1,-1 25 15,0-25-15,25 0-1,-25 0 1,25 25 343,0 0-328,25-25-15,-25 24-1,25-24 32,0 25-31,-25 0-1,0-25 32,0 25-16,0-25-15,0 25 15,0-25 0,0 49-15,-25-49-1,0 0 1,0 0 0,25 0-16,-25 25 15,1-25-15,-1 0 16</inkml:trace>
  <inkml:trace contextRef="#ctx0" brushRef="#br0" timeOffset="182314.42">15949 9575 0,'0'0'31,"25"0"-16,0-25 1,0 25 0,0 0-1,-1 0-15,-24 0 16,25 0-1,-25 0 1,25 0 15,0 0-15,-25 0-16,25 0 93,-25 25-77,24-1 15,-24 1 0,0-25-15,-24 25-16,-26 0 16,25 0-1,0-25-15,25 24 16,-24-24-16,-1 0 15,25 25 1,-25-25 124,25 0-108,25 0-17,0 0 1,-25 0-16,24 0 15,26 0-15,-50 0 78,25 25-62,0 0 0,-1-25 15,-24 25 0,25-25 0,-25 24 0,0 1-15,0-25 0,0 25-1,0-25 1,0 25-1,0-25 1,0 25 0,0-1-16,0-24 15,-25 25 1,25-25-1,-24 0 1,-1 25-16,25-25 16,-25 25-16,25-25 15,-25 0 1</inkml:trace>
  <inkml:trace contextRef="#ctx0" brushRef="#br0" timeOffset="184223.53">16470 9649 0,'0'0'47,"25"-25"-47,-25 25 31,25 0-31,-25 0 16,50 0-16,-50 0 16,24 0-16,1 0 15,0 0-15,0 0 16,0 0-16,-1 0 15,-24 0 1,25 0 0,25 0-16,-25 0 15,-1 0-15,-24 0 16,25 0-1,-25 0 282,0 25-282,0-25 1,-25 25 0,1 0-16,24-25 15,-25 24 1,0-24-16,0 25 15,25 0-15,-49 0 16,24 0-16,0-25 16,25 24-16,-25-24 15,25 25 1,-25-25-16,25 25 15,-24 0-15,-1-25 16,25 25 0,-25-25-16,25 24 15,-25 1 1,0-25 15,25 25-15,-24-25-16,24 25 15,-25-25 1,25 0 155,25 0-155,-1 0-16,26 0 16,-25 0-16,24 0 15,-24 0-15,-25 0 16,25 0-16,0-25 15,0 25 1,-25-25-16,24 25 16,-24 0-1,25 0-15,0 0 16,0 0-16,-25 0 15,25 0 1,-25 0 187,24-25-203</inkml:trace>
  <inkml:trace contextRef="#ctx0" brushRef="#br0" timeOffset="184991.58">17487 9624 0,'25'0'31,"0"0"-15,25 0-16,-26 0 16,1 0-16,50 0 15,-75 0 1,24 0-16,1 0 15,0 0 1,0 0 0,0 0-16,-1 0 15,-24 0-15</inkml:trace>
  <inkml:trace contextRef="#ctx0" brushRef="#br0" timeOffset="185920.63">17611 9847 0,'0'0'31,"25"0"-31,0 0 16,0 0-16,0 0 16,-1 0-16,1 0 15,-25 0 48,25 0-32,-25 0-16,25 0-15,-25 0 16,49 0-16,-49 0 16,25 0-16,-25 0 15,25 0-15</inkml:trace>
  <inkml:trace contextRef="#ctx0" brushRef="#br0" timeOffset="188535.78">18207 9823 0,'0'0'47,"0"0"-47,24 0 16,1-25-16,25 0 15,-50 25 1,25 0-1,-1 0 1,1 0-16,0 0 16,-25 0-1,25 0-15,0 0 16,-25 0-16,24 0 15,-24 0-15,25 0 16,0 0-16,0 0 16,-25 0-16,50 0 15,-50 0 1,24 0 62</inkml:trace>
  <inkml:trace contextRef="#ctx0" brushRef="#br0" timeOffset="190287.87">19472 9351 0,'-25'0'0,"25"0"16,-50 0-1,50 0 1,-25 25-16,1 0 15,-1-25 1,25 0-16,-25 25 16,0-25-16,25 25 15,-25-1-15,25-24 16,-24 25-16,24-25 15,-50 25 1,50 0 15,0 0-31,0 24 16,-25-24-16,25-25 15,0 25 1,0-25-16,0 25 16,0-1-16,0-24 15,0 25 1,0-25 31,25 124-1,-25-99-30,50-25 15,-50 0 47,24 0-78,-24 0 16,25 0-16,-25 0 15,25 0-15,0 0 16,-25-25 15,0 0-15,0 25 31,0-24-32,0 24 1,0-25-16,0 0 31,0 0-31,0 25 47,0-25-32,-25 1 17,25 24 30,-25-25-62,25 25 31,-25 0 16,1 0-16,-1 0-15</inkml:trace>
  <inkml:trace contextRef="#ctx0" brushRef="#br0" timeOffset="191758.96">16446 10344 0,'0'-25'125,"-25"25"-125,-25 0 16,0 0-16,1 0 15,-26 0-15,26 0 16,-26 0-16,51 0 16,-26 0-16,0 0 15,50 0-15</inkml:trace>
  <inkml:trace contextRef="#ctx0" brushRef="#br0" timeOffset="193584.07">16098 10641 0,'0'-25'46,"0"25"-14,0 0-17,25 0 1,-25 0-1,25 0 48,0 0-63,-1 0 15,-24 0 63,25 0-62,0 0 15,-25 0 16,0 0 0,0 25-32,0 0 1,0-25-16,0 25 16,0-25-1,0 49 1,-25-49-16,25 0 15,-25 25-15,25-25 16,-24 0 0,-1 25-1,25-25 16,0 0 188,0 0-219,25 0 15,-25 0-15,24 25 16,1-25-16,0 25 94,0-25-79,-25 24 79,0 1-79,0 0 1,0-25 0,-25 25 15,0 0-16,0-25 32,1 24-31,-1 1 15</inkml:trace>
  <inkml:trace contextRef="#ctx0" brushRef="#br0" timeOffset="194904.14">19546 10220 0,'-25'0'15,"0"0"-15,25 0 16,-24 0-16,-1 0 16,-25 0-16,50 0 15,-25 0-15,25 0 16,-49 0-16,49 0 15,-25 0-15,0 0 16,0 0-16,1-25 16,-1 25-16,0 0 15,-25 0-15,26 0 16,-1 0-16,-25 0 15,25 0-15,1 0 16,-1 0 15,25 0 32,-25 0-32,0 0 0</inkml:trace>
  <inkml:trace contextRef="#ctx0" brushRef="#br0" timeOffset="197016.26">19248 10468 0,'25'0'125,"-25"0"-47,25 0 62,0 24-108,-25 1 30,25-25 0,-25 25-15,0-25-16,0 25 1,0 0 14,0-25-30,0 24 0,0 1-1,-25 0-15,25-25 16,-25 0-1,25 0-15,-25 0 16,25 0 0,-25 0-16,1 25 15,24-25 1,-25 0-16,25 0 249,0 0-249,49 0 16,-49 0 0,25 0 77,-25 0-30,25 25-32,-25-25 0,0 24-15,0 1-1,0-25 1,0 25-16,0 0 15,-25 0 1,25-25 31,-25 0-32,1 0 1,24 0-16,-25 0 16,25 0-16,-25 0 15,25 0-15,-25 0 16,0 0 15,25 0 16,-24 0 46</inkml:trace>
  <inkml:trace contextRef="#ctx0" brushRef="#br0" timeOffset="199144.39">16644 11807 0,'0'-25'93,"0"0"-62,25 25-15,0 0-16,-1 0 16,-24 0 15,25 0-31,0 0 15,-25 0 1,25 0-16,0 0 16,-1 0-16,1 25 15,-25-25-15,25 0 16,0 0 15,-25 0-15,49 25-1,-49-25 157,25 0-79,-25 25-77,0 0-16,-25-1 16,25-24-16,-49 75 15,24-75-15,25 0 16,-25 25-16,0-25 15,-24 24-15,49 1 16,-50-25 0,50 0-16,-25 25 0,-24 0 15,49-25 1,-25 0-16,25 25 15,-50-25-15,1 24 16,49 1 0,-25-25-16,0 25 15,0-25 1,1 25-1,24 0-15,-25-25 32,25 0 108,0 0-124,0 0-1,25 0 1,-1 0-16,-24 0 15,25 0-15,25 0 16,-25 0-16,24 0 16,1 0-16,-1 0 15,-24 0-15,0 0 16,0 0-16,0 0 15,-25 0-15,24 0 16,-24 0-16,25 0 16,0 0-16,0 0 15,0 0-15,-25 0 187</inkml:trace>
  <inkml:trace contextRef="#ctx0" brushRef="#br0" timeOffset="199935.43">17438 11956 0,'24'0'94,"1"0"-94,25 0 15,0 0-15,24 0 16,-24 0-16,-26 0 16,-24 0-16,25 0 46,0 0-30,-25 0-16,25 0 16</inkml:trace>
  <inkml:trace contextRef="#ctx0" brushRef="#br0" timeOffset="200857.48">17537 12229 0,'0'0'47,"0"0"-47,25-25 15,24 25-15,1 0 16,-50 0-16,25-25 16,0 25-16,-1-25 15,26 25 1,-50 0-16,25 0 15,49 0-15,1 0 16,-26 0 0,-24 0-16,25 0 0,-50 0 15</inkml:trace>
  <inkml:trace contextRef="#ctx0" brushRef="#br0" timeOffset="202631.58">18306 11931 0,'0'0'94,"25"0"-79,24 0 1,-49 0-16,25 0 15,0 0-15,0 0 16,-1-25 0,-24 25-1,25 0 1,0 0-16,-25 0 15,50-25-15,-50 1 16,25 24 0,-25 0-1,49 0-15,-24 0 16,-25 0-1,25 0 1,0-25-16,-25 25 94,24 0 15</inkml:trace>
  <inkml:trace contextRef="#ctx0" brushRef="#br0" timeOffset="205736.76">19124 11584 0,'0'0'16,"0"-25"15,0 25-15,0-25-1,25 0 1,-25 25-16,25-24 16,-25 24 30,25 0-30,0 0-16,-1 0 16,1-25-16,-25 25 15,25-25 1,0 25-16,0 0 15,-25 0 1,24 0 31,-24 0-47,25 0 15,-25 0 1,50 0 0,-50 25-1,25-25 16,-1 25-15,-24-1 0,0 1-1,0-25-15,0 25 16,0 0-16,0 0 15,0-25-15,0 24 16,0 1-16,0 0 16,0 0-1,-24-25 1,24 25-1,-25-1-15,0-24 16,0 25 0,0-25-16,1 25 15,-1 0-15,25-25 16,-50 25-16,1-1 15,24-24 1,-25 50-16,50-50 16,-25 0-1,25 25-15,-24-25 16,-1 0-16,25 25 15,-25-25 17,25 0-17,-25 24 1,25-24 296,0 0-297,25 0 1,0 0-16,0 0 0,-25 0 16,49 0-16,-24 0 15,0-24 1,0 24-1,-1 0 48,-24 0-63,25 0 15,0 0 1,0 0 0,0 24-1,-25-24 16,24 0-15,-24 0 15,25 0-15,-25 0-1,25 25 1,0-25 31,-25 0-16,25 25-15</inkml:trace>
  <inkml:trace contextRef="#ctx0" brushRef="#br0" timeOffset="209431.97">11385 5953 0,'0'-25'62,"-24"25"-46,24 0-16,-50 0 15,50 0 1,-25 25-16,-24-25 16,49 0-1,-25 0 48,25 0-48,-25 25 94,25-25-93,0 50-16,0-50 16,0 24-16,0 26 15,0-25-15,0 0 16,0 24-16,0-24 15,0 25-15,0-1 16,0-49-16,0 25 16,0 0-16,0 0 15,0-25-15,0 24 31,0-24 125,0 0-156,0-24 16,0-1-16,25 25 16,-25-25-1,0 25-15,25-25 16,-25 0-1,24 25 32,1 0-31,-25 0-1,25 0-15,-25 0 16,25 0 0,0 0-16,-25 0 15,24 0 16,-24 25-15,50-25-16,-50 25 16,25-25-1,-25 50 1,0-50 15,0 24-31,0-24 16,0 50-16,0-50 15,0 25 1,0-25-16,0 25 15,0-1-15,0-24 16,0 25 0,0-25-16,0 25 46,-25 0-30,0-25 0,25 25 296</inkml:trace>
  <inkml:trace contextRef="#ctx0" brushRef="#br0" timeOffset="211912.12">11038 6846 0,'0'0'110,"0"0"-95,0 0-15,25 0 16,0 0-1,-1 0-15,-24 0 16,25 0-16,0 0 16,-25 0-16,25 0 15,0 0-15,0 0 16,-25 0-1,24 0-15,26 0 16,-50 0 0,25 0-1,-25 0-15,49-25 16,-49 25-16,25 0 15,-25-25 1,25 25-16,0-24 16,0 24-1,-25 0-15,24 0 16,1-50-1,0 50 1,0 0-16,-25-25 16,74 0-16,-49 25 15,0-24-15,-25 24 16,49-25-16,-49 25 15,50-25-15,-50 25 16,25-25-16,-25 25 16,49-49-16,-49 49 15,25-50 1,-25 50-1,25-25-15,0 0 16,-25 1-16,0-26 16,0 50-16,0-50 15,0 26-15,0-1 16,0 0-16,0 0 15,0-24-15,0 24 16,0-25-16,0 25 16,-25-49-16,0 49 15,25 0-15,-25-24 16,1-1-16,-26 25 15,50 0-15,-50 1 16,26-26-16,-26 25 16,25-24-16,-24 49 15,24-50-15,-25 25 16,-24 0-16,49 1 15,-25-1-15,1 25 16,-1-25-16,50 25 16,-25-25-1,1 25-15,24 0 31,-25 0-31,-25 0 16,25 0-16,0 0 16,-24 0-16,24 0 15,0 0-15,-49 50 16,74-50-16,-50 25 15,25-1-15,1 1 16,-26 0-16,50 0 16,-25 0-16,0-25 15,25 24-15,-24 26 16,24-25-16,-25 24 15,25 1-15,0-25 16,0 0-16,0 24 16,0-24-16,-25 0 15,25 49-15,0-74 16,0 25-16,0 25 15,0-25-15,0-1 16,0 26-16,0-50 16,0 50-16,0-50 15,0 24-15,0 26 16,0-25-1,25 0-15,-25-25 16,0 24-16,0-24 16,25 25-16,-1 0 15,-24 0 16,25-25-15,-25 25 15,25-1-15,0 1 15,-25-25-15,25 50-16,-1-50 31,1 0-31,0 25 15,0-1 1,-25-24-16,25 25 16,-25 25-16,24-50 15,1 25 1,-25-1 155,25-24-77,-25 0-63</inkml:trace>
  <inkml:trace contextRef="#ctx0" brushRef="#br0" timeOffset="-210068.18">21158 6722 0,'-24'0'125,"24"0"-125,-25 0 15,0 25 1,25 0 0,0-1-16,0-24 15,-25 25-15,25 0 16,-25-25-16,25 25 15,-24 0 1,24 0 0,0-25-16,0 24 15,0-24 1,0 25-1,0 0-15,0-25 16,0 25-16,0-25 16,0 25-16,0-25 15,0 24-15,0 1 16,0-25-16,0 25 15,0 0 1,0 0-16,0-25 16,0 24-16,0-24 15,0 25 1,0-25-16,0 25 15,0 0 1,24 0 0,-24-1-1,25-24-15,-25 25 16,0-25-1,25 25 1,0-25 15,-25 0-31,25 0 16,24 0-16,-24 0 15,0 0-15,-25 0 16,25 0-16,-1 0 16,1-25-1,-25 0 1,25 25-1,-25 0 1,25-24 0,-25 24 62,0-25-63,0 25 1,0-25-1,-25 0 1,25 25 0,-25 0-1,0 0 1,25 0-1,-24 0 1,24 0-16,-25-25 16,25 25 46,-25 0-46,0 0-16,25 0 15,-25 0-15,25 0 31,-24 0-15,24 0 0,-25 0-1,0 0 219,25 0-234</inkml:trace>
  <inkml:trace contextRef="#ctx0" brushRef="#br0" timeOffset="-207919.06">20935 7516 0,'0'0'62,"0"0"-46,25 0-16,-25 0 16,25 0-1,-25 0-15,25 0 16,-1 0-1,-24 0-15,25 0 16,-25 0-16,25 0 16,-25 0-1,25 0 1,0 0-16,24 0 15,-49 0-15,25 0 16,-25 0-16,50 0 16,-50-25-16,24 25 15,1 0-15,25-25 16,-1 0-1,1 1 1,-25 24-16,24-25 16,-24 0-16,25 0 15,-25 25-15,-1-25 16,1 25-16,-25-24 15,50-1 1,-50 25-16,25-25 16,-25 25-1,25-25 1,-1 0-1,-24 25 1,0-24-16,0 24 16,0-25-1,0 0 1,0 0-1,0 25-15,0-25 16,-24 1-16,24-1 16,0 0-16,-25 0 15,0-24-15,25 24 16,-50-50-16,25 50 15,1-24 1,-1-1-16,0 1 16,-25-1-16,26-24 15,-26 24-15,25 0 16,-24 1-16,24-1 15,0 25-15,0 1 16,0-1-16,1-25 16,-1 50-1,0 0 63,0 0-78,25 0 16,-25 0-16,1 0 15,-1 0-15,25 25 16,-25-25-16,0 25 16,0 24-16,1-24 15,24 0-15,-25 0 16,0 24-16,25-49 15,-25 25 1,0 25-16,25-25 16,-24 24-16,24-24 15,0 0-15,0 0 16,-25-1-16,25 1 15,0 0-15,0 0 16,-25 49-16,25-49 16,0 0-16,0 0 15,0 0-15,0-1 16,0 26-16,0-50 15,0 25-15,0-25 16,0 25 0,0-1-1,0-24-15,25 25 16,-25 0-1,25 0 1,-25 0-16,0-25 16,24 49-16,1-49 15,0 50-15,0 24 16,-25-74-16,25 50 15,-25-25 1,24 24-16,1-24 16,0 0 15,-25-25 0,25 0 203,-25 0-234</inkml:trace>
  <inkml:trace contextRef="#ctx0" brushRef="#br0" timeOffset="-185834.8">27409 7764 0,'25'0'78,"-25"25"-46,0-1-17,0 1-15,25 0 16,0-25-16,-25 25 15,0 0-15,0-1 16,49 26-16,-49-25 16,0-25-16,0 25 15,0 0-15,0-1 16,0 1-16,25 0 15,-25 25-15,0-26 16,0-24-16,0 25 16,25 0-1,-25 0 1,0-25-1,0 25 1,0-1 0,0-24-16,0 25 15,0-25-15,0 25 16,0 0-16,0-25 15,0 25 1,0-1-16,-25 1 16,25-25-1,-25 25 1,25-25 15,-25 0-15,1 0 46,24 0-46,-25 0-1,25 0-15,-50 0 16,50-25-16,-25 0 15,25 25 1,0-24 0,-24-1-16,24 0 15,0 25 16,0-25-15,0 0 15,-25 25-15,25 0 187,0 0-188,0 25-15,0 0 16,0-25-16,0 25 15,0 0-15,-25-25 16,25 24 15,0-24-15,0 50 15,-25-50-15,0 25-16,25-25 15,-24 25 16,24-25-31,-25 24 16,0-24-16,25 0 16,-25 0-1,0 25-15,-24-25 16,-1 25-16,-24-25 15,24 0-15,0 0 16,1 0-16,-1 0 16,-24 0-16,24 25 15,-24 0-15,-1-25 16,-24 24-16,50-24 15,-51 0-15,51 0 16,-1 0-16,25 0 16,-24 0-16,-1 0 15,25 0-15,1 0 16,-1 0-16,0 0 15,0 0-15,0 0 16,0 0-16,25 0 16,-24 0-16,-1 0 15,0 0-15,25 0 16,-25 0-16,-24 0 15,49 0-15,-25 0 16,0 0-16,0 0 16,-24 0-1,49 0 1,0 0 233,0 25-249,24-25 16,1 50 0,-25-50-16,50 25 0,-50-25 15,25 24 1,-25 1-16,24-25 15,1 50-15,-25-25 16,0-25 0,25 24-16,-25 1 15,0-25 1,0 25-1,0-25 17,0 50-17,0-50 1,-25 25-16,0-25 15,1 0-15,-1 24 16,0-24-16,-25 0 16,26 25-16,-1-25 15,-25 0-15,25 0 16,1 0-16,-51 0 15,50 0-15,1 0 16,-26 0-16,0-25 16,1 25-16,-1-24 15,1-1-15,49 25 16,-25-25-1,0 0-15,25 25 16,-25-25 0,25 25-1,0-25-15,-25 25 16,25-49-16,0 24 15,-24 0-15,24-24 16,0 24-16,0 0 16,0-25-16,0 50 15,0-49-15,0 49 16,0-25-1,0 25 1,0-25 0,0 0-1,0 1-15</inkml:trace>
  <inkml:trace contextRef="#ctx0" brushRef="#br0" timeOffset="-184464.72">27558 9004 0,'0'0'47,"-25"0"-47,25 0 15,-49 0-15,49 0 16,-25 0-16,-25 0 16,1 0-16,24 0 15,-25 0-15,-24 0 16,-1 0-16,26 0 15,-1 0-15,0 0 16,1 0-16,-1 0 16,50 0-16,-25 0 15</inkml:trace>
  <inkml:trace contextRef="#ctx0" brushRef="#br0" timeOffset="-182249.59">24581 8434 0,'0'0'0,"25"24"16,-25-24-16,25 25 15,0-25-15,0 25 16,-1 0-16,-24-25 16,25 25-16,0-1 15,-25 1 1,25 0-1,-25 0 1,0-25-16,0 25 16,0-25-16,25 24 15,-25 1 1,0-25-16,0 25 15,0-25-15,0 25 16,0 0 0,-25 24-16,0-49 15,0 50-15,0-50 16,1 0-16,-1 25 15,0-25-15,0 24 16,0-24-16,1 25 16,-1-25-16,0 0 15,0 0 1,25 0 31,-25 0-16,25 25-16,-24 0 1,24-25 0,-25 25-1,25-25-15,-25 25 16,25-1-16,0 1 15,-25-25-15,25 25 16,-25 25-16,1-50 16,24 24-16,-25 1 15,25 0 1,-25-25 93,0 0-93,-24 0-16,24-25 15,-25-24-15,25 24 16,-24-25-1,49 25-15,-25 1 16,25 24 93,-25 0-78,0 0-15,25 0 31,-24 0 0,24 0-32,-50 0 1,50 0-1,-25 0-15,0 0 16,-24-25-16,-1-25 16,50 25-16,-50 0 15,26 1-15,-1-26 16,0 25-16,25 0 15,0 1-15,-25-1 16,0-50-16,25 75 16,0-24-16,-24-1 15,24 0-15,0 25 16,0-25-16,-25-49 15,25 49 1,0 0 0,-25-49-16,25 74 15,-25-25 1</inkml:trace>
  <inkml:trace contextRef="#ctx0" brushRef="#br0" timeOffset="-178960.41">22920 9004 0,'0'-50'16,"0"26"-1,24 24 1,1 0-1,-25 0 17,25 0-32,0 0 15,-25 0 1,25 0-1,-1 0 1,-24 0-16,25 0 16,0 0-16,0 0 15,-25 0 1,25 0-1,-25 0-15,24 24 16,1-24 0,25 0-1,-25 25 1,-1-25-1,-24 0 235,0 0-94,-24 0-156,-1 25 16,0-25-16,25 25 15,-25-25-15,0 0 16,25 0-16,-24 0 15,-1 25-15,25-25 16,-25 0-16,0 0 16,0 0-1,25 0 1,-24 25-1,24-25 1,-50 0 0,50 0-1,-25 0 63,0 0-62,1 0-16,-1 0 15,0 0-15,0 0 16,0 0-16,1 0 16,-1 0-1,25 0 1,-50 0 77,50 0-93,-25-25 16,25 25 0,0-25-1,-25 0 1,1-25-1,24 50 1,0-24-16,0 24 16,0-25-16,-25 0 15,25 0-15,0 0 16,-25 1-1,25 24-15,0-25 16,0-25-16,0 25 16,0 1-16,0-26 15,0 25-15,-25 0 16,25 1-16,0-1 15,-25 0-15,25 0 16,0-24-16,-24 49 16,24-25-1,0 25-15,0-25 16,0 25-1,0-25-15,0 0 63,0 25 77,0 25-140,0 25 16,0-50-16,0 25 15,0 24-15,0-24 16,24 25-16,-24-50 16,0 24-16,25 26 15,0-25-15,-25 0 16,0 24-16,0-24 15,0 0-15,0 0 16,0-1-16,0 1 16,0 0-16,0 0 15,0 24 1,25-24-1,0 0-15,-25-25 16,0 25-16,0 0 16,0 0-16,0 24 15,0-24-15,0 0 16,0 24-16,24-24 15,-24 0-15,0-25 16,0 50-16,0-26 16,0-24-16,25 25 15,-25 0-15,0 0 16,0-25-16,0 25 15,0-1-15,0-24 16,0 25 0,0-25-1,0 25-15,0 0 16,0-25-16,0 25 15,0-25 1,0 49 0,0-49 15,-25 0-16,25 0 1,-24 0-16,-1 0 16,0 0-16,25 0 15,-25 0-15,0 0 16,1 0-16,24 0 15,-25-25 1,0 25-16,0-24 16,25 24-16,-25-25 15,25 0 1,-49 25-16,49-25 15,0 25 1,-25-25-16,25 1 16,0-1-1,0 25-15,-25-25 16,25 0-1,0 25-15,0-25 16,0 25 0,0-24-16,0 24 15,0-25 1,0 0-1,0 25 1,0-25 15,0 25 141</inkml:trace>
  <inkml:trace contextRef="#ctx0" brushRef="#br0" timeOffset="-170720.93">21927 11733 0,'0'0'31,"0"-25"-31,-24 25 15,-1-25-15,0 0 16,0 0-16,0 25 16,25-24-1,-24 24 48,-1 0-63,25 0 15,-25 0-15,25 0 16,-50 0-16,50 0 15,-25 24 17,25-24-17,-24 25 1,-1 0-16,25-25 15,-25 25 1,25-25 0,0 25-1,0-25 1,0 24-16,0 1 15,0-25 1,0 25 0,0 0-16,0 0 31,25-25-16,0 0 1,-1 0-16,1 0 16,25 0-16,-50 0 15,25 0-15,0 0 16,-25 0-16,24 0 15,1 0-15,-25-25 16,50 25 0,-50-25-16,49 25 15,-24-25 16,-25 0-15,0 25 0,25-24-16,-25 24 31,0-25-16,25 0 1,-25 25 156,0 25-157,0 0 1,0-25-16,0 49 15,0-49-15,0 50 16,0-25-16,0-1 16,0 26-16,-25-25 15,0 0-15,25 24 16,-25-49-16,1 25 15,24 0-15,-25 0 16,0-1-16,0 1 16,0 0-16,1 0 15,-1 0-15,25-25 16,-25 25-16,0-1 15,0-24-15,0 0 16,1 0-16,24 25 16,-25-25 140,25 0-141</inkml:trace>
  <inkml:trace contextRef="#ctx0" brushRef="#br0" timeOffset="-169071.84">21605 12700 0,'25'0'62,"-1"0"-62,-24-25 16,25 25-16,0 0 15,0 0-15,-25 0 16,25-25-16,0 25 16,-25 0-16,49 0 15,-24-24-15,0 24 16,0-25-16,-1 0 15,26 0 1,-25 0-16,0 1 16,-1-1-16,26-25 15,0 1-15,24-26 16,-49 50-16,0-24 15,24-26-15,1 50 16,-50-24-16,25-1 16,-1 25-16,1-24 15,-25-1-15,0 1 16,25-1-16,0-24 15,-25 49-15,0-25 16,0 25-16,0-24 16,0 24-16,0 0 15,0 0-15,0 1 16,0-1-16,0 25 15,0-50-15,0 50 16,-25-25-16,0 25 31,25 0-31,-25-24 16,-24 24-16,24 0 15,-25 0 1,1-25-16,-1 25 16,1 0-16,24 0 15,-25 0-15,1 0 16,-1 0-16,0 25 15,1-25-15,-26 24 16,26 1-16,-1 0 16,-24-25-16,49 25 15,0-25-15,-25 49 16,1-49-1,49 25-15,-25-25 16,0 25-16,25 0 16,-49 0-16,24-1 15,0 1-15,0 0 16,-24 25-16,24-26 15,-25 26 1,25 0-16,25-26 16,-49 51-16,24-50 0,0-1 15,0 51-15,25-75 16,0 25-16,-24-25 15,-1 49 1,25-49 0,0 25-16,0 0 15,0-25 1,0 25-1,0 0-15,25-1 16,-1 26-16,-24-25 16,50 24-16,-25 26 15,24-50-15,-24 24 16,0-49-16,-25 25 15,50 0-15,-50 0 16,24-25-16,1 0 16,0 0-16,25 24 15,-1-24-15,-24 0 16,25 0-16,-50 0 15,24 0-15,1 0 16,0 0-16,25 0 16,-26 0-16,-24 0 15,25 0-15,0 0 16,-25 0-16,25 0 31,-25 0 0,25 0-15,0-24-1,-1 24 1,-24-25 0,25 0-1</inkml:trace>
  <inkml:trace contextRef="#ctx0" brushRef="#br0" timeOffset="-160209.33">27806 13940 0,'0'25'94,"0"0"-94,0 0 16,0 24-16,0 1 15,0-1-15,0-24 16,0 25-16,0-25 15,0 24-15,0-24 16,0 25-16,0-1 16,0-24-16,0 25 15,0-25-15,0 24 16,0-24-16,0 25 15,0-50-15,0 24 16,0 26-16,0-50 16</inkml:trace>
  <inkml:trace contextRef="#ctx0" brushRef="#br0" timeOffset="-158545.25">27384 13717 0,'0'25'32,"0"0"-32,0 24 15,0-24-15,0 25 16,0-1-16,0 1 15,0-1-15,0 1 16,0 24-16,0 1 16,0-26-16,0 1 15,0 0-15,0-1 16,0 1-16,0 0 15,0-26-15,0 26 16,-24 0-16,24-26 16,0 1-16,0-25 15,0 25 94,-50-25-93,25 0-16,25 0 16,-49 0-16,24 0 15,0 0-15,0 0 16,25 0-16,-25 0 15,1 0-15,24 0 16,-25 0-16,0 0 16,0-25-1,25 0-15,-25 25 16,0-24-16,1 24 15,24-25 1,-25 0 0,25 0-16,-25 0 15,25 1 1,0 24-16,0-25 15,0 25 1,0-25-16,0 0 16,0 0-16,0 25 15,0-24 126,25 24-126,-25 0-15,25 24 16,-25-24-1,0 50 1,24-50-16,-24 25 16,0-25-1,0 25-15,25-1 16,-25-24 31,0 25-32,0-25 1,0 50-1,-25-25-15,25-25 16,-24 24-16,-26 26 16,25-25-16,25-25 15,-25 49-15,1-49 16,-1 25-16,0-25 15,25 25-15,-50 0 16,50-25-16,-49 25 16,24-1-1,0-24-15,25 0 16,-25 0-16,25 0 15,-24 25-15,-1-25 125,25 0-109,-25 0-1,25 0-15</inkml:trace>
  <inkml:trace contextRef="#ctx0" brushRef="#br0" timeOffset="-157929.22">26020 13643 0,'0'24'0,"0"26"16,0-25-16,0 24 15,0 1-15,0 0 16,0-26-16,0 26 16,0 0-16,0-26 15,0 1-15,0-25 16,0 50-16,0-50 15,0 25-15,0-1 16,0 1-16,0-25 16,0 25-16,0-25 15,0 25-15</inkml:trace>
  <inkml:trace contextRef="#ctx0" brushRef="#br0" timeOffset="-155654.08">24482 14486 0,'0'0'32,"0"-25"-17,0 25-15,0-25 16,0 1-16,25-1 15,-25 25 1,0-25-16,25 0 16,-25 0-16,0 25 15,25-25-15,-1 1 16,1-1-16,-25 25 15,25-25 1,0 0 15,-25 25 0,25 0-15,-25 0 15,24 0-31,-24 0 16,50 25-1,-25-25 1,24 25-16,-49-25 16,25 25-16,0-25 15,0 24-15,0 1 16,0-25-16,-1 25 15,-24-25 1,25 25-16,0 0 16,0-25-16,-25 0 15,25 25-15,-1-25 63,-24 0-63,25 0 15,-25 0-15,25 0 16,0 0-1,-25-25 1,25 0-16,-25 25 94,-25 0-79,-25 0-15,-49 0 16,25 25-16,-1 24 15,25-24 1,-24 0-16,49-25 16,-24 50-16,24-50 15,25 0-15,-50 24 16,25-24-1,1 25-15,-51-25 16,50 0 0,1 0-1,24 0-15,-25 25 16,0-25-16,0 0 15,0 0 48,25 0-63,-24 0 15,-1 0 1,0 0 0,25-25-16,0 0 15,0 1 1,-25-1-16,25 0 15,0 0-15,0 0 16,0 1 0,0 24-16,0-25 15,-25 25-15,25-25 16,0 25 171,0 25-187,0-25 16,0 49-16,0-24 15,0 0-15,0 0 16,-24-25-16,24 49 15,-25-49 1,0 25-16,0 0 16,0-25-1,-24 25 1,49-25-16,-25 0 15,-49 25-15,24-25 16,-25 0-16,1 0 16,0 0-16,-1 0 15,26 0-15,-51 0 16,51 0-16,-50 0 15,74 0-15,-25 0 16,25 0-16,25 0 62,-24 0-46,24 0-16,-50-25 16,50 0-16,-25-25 15,0 26-15,25-26 16,0 50-16,0-50 15,0 26 1,0 24-16,0-50 16,0 25-16,0 0 15,0 0-15,0 1 16,0-26-16,0 50 15,25-25-15,0 0 16,-25 1 0,25 24 15,0 0-31,-25 0 15,24 0-15</inkml:trace>
  <inkml:trace contextRef="#ctx0" brushRef="#br0" timeOffset="-154865.03">24780 14709 0,'0'0'16</inkml:trace>
  <inkml:trace contextRef="#ctx0" brushRef="#br0" timeOffset="-154200.99">23937 15007 0,'0'-25'187</inkml:trace>
  <inkml:trace contextRef="#ctx0" brushRef="#br0" timeOffset="-150968.8">18703 14808 0,'25'-24'15,"-1"24"-15,26 0 16,0 0-16,-26 0 15,1 0-15,0 0 16,0-25-16,0 25 16,-1 0-1,1 0-15,25 0 16,-25 0-16,-1 0 15,1 0-15,50 0 16,-51 0-16,1 0 16,0 0-16,25 0 15,-26-25-15,51 25 16,-26 0-16,-49 0 15,25 0-15,-25 0 16,25 0-16,-25 0 172,0 25-157,-25-25-15,0 49 16,1-24-16,-1 25 15,0-25-15,0-1 16,0 26-16,1-50 16,-1 50-16,0-1 15,0-24-15,25 0 16,0-25-16,-25 49 15,1 1-15,24-50 16,-25 25-16,25 0 16,0-1-16,0-24 15,-25 25-15,0 0 16,25 0-16,0-25 15,-25 50-15,25-50 16,0 24 15</inkml:trace>
  <inkml:trace contextRef="#ctx0" brushRef="#br0" timeOffset="-148181.65">20092 15280 0,'-25'0'15,"25"24"1,0 1-16,0-25 16,0 25-1,0 0-15,0 0 16,0 0-16,0 24 15,0-24-15,0 0 16,0 0-16,-25 24 16,25-49-16,-25 25 15,25 0-15,-24 0 811,-125 49-811,124-74 1358,248-620-1327</inkml:trace>
  <inkml:trace contextRef="#ctx0" brushRef="#br0" timeOffset="-144874.46">21208 14932 0,'25'0'94,"-25"0"-79,25-24 1,-25-1-1,24 0-15,1 0 32,-25 0-32,0 1 15,0-1-15,25 0 16,-25 0-16,0-24 15,0 24-15,0 0 16,0-25-16,25 26 16,-25-1-1,0 25 1,0-25 15,-25 25-15,0 0 46,0-25-46,1 25-16,-26 0 15,50 0-15,-25 0 16,0 0-16,1 0 15,-1 0-15,0 0 32,0 0-17,0 0-15,1 0 31,24 25 1,-25-25-32,25 25 31,0 0-16,-25-25-15,25 24 16,0-24 0,0 25-1,0-25 1,0 25-1,0 0 1,0-25-16,0 25 16,0-1-16,0 1 15,25-25-15,0 25 16,-25-25-16,24 50 15,1-50-15,0 49 16,25-24 0,-1 0-16,1 0 15,-1-1-15,-24 1 16,25-25-16,-25 25 15,-25-25 1,49 25 0,-49-25-16,25 25 15,0-1-15,0-24 16,-25 25-16,24-25 31,-24 25 0,25 0-31,-25 0 16,0-25-16,0 49 15,0-49-15,0 25 16,0-25 0,0 25-1,0-25 1,-25 25-1,25-25-15,-24 0 16,-26 0 0,25 0-16,-24 0 15,-26 0-15,26 0 16,-75 24-16,124-24 15,-50 0-15,25 0 16,25 0-16,-25 0 125,25 0-125,0 0 15,0-24 1,0 24-16,0-25 16,0 0-16,0 25 15,0-25-15,0 0 16,50 1-16,-50-1 15,25 0 1,0 0 0,-1 25-1,-24-49-15,50 24 16,-50 0-1,25 25-15,-25-25 16,0 25-16,25-25 16,-25 1-1,24-1 1,-24 0 171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8T07:11:11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14139 3274 0,'49'0'16,"-49"0"-16,25 0 15,25 0-15,-50 0 16,24 0-16,1 0 15,25 0-15,-25 0 16,0 0 0,24 0-16,1 0 15,-25 0-15,24 0 16,-24 0-16,25 0 15,-1 0-15,-24 0 16,25 0-16,-26 0 16,1 0-16,0 0 15,0 0-15,0 0 16,24 0-16,-24 0 15,25 0-15,-26 0 16,26 0-16,24 0 16,-24 0-16,24 0 15,1 0-15,-1 0 16,-24 0-16,24 0 15,-24 0-15,0 0 16,-26 0-16,1 0 16,-25 0-16,50 0 93,-1 0-77,75 0-16,-24 0 15,48 0-15,-48 25 16,-26-25-16,1 25 16,24-25-16,-74 0 15,24 0-15,-24 0 16</inkml:trace>
  <inkml:trace contextRef="#ctx0" brushRef="#br0" timeOffset="28423.62">21282 3299 0,'0'0'218,"50"25"-218,-25-25 16,0 0-16,49 0 16,0 0-16,-49 0 15,0 0-15,-25 0 16,25 0-16,24 0 1014,76 25-999,73-1-15,25 1 16,-49-25-16,-1 25 16,1-25-16,-50 0 15,-25 0-15,-24 0 16,-50 0-16,-25 0 15,24 0 251,26 0-251,173 0 1,-74 0-16,0 0 15,-25 0 1,-25 0-16,25 0 16,-74 0-16,-1 0 15,-24 0-15,0 0 16,-25 0 296,99 0-312,0 0 15,-24 0-15,-1 0 16,-24 0-16,-1 0 16,-49 0-16,25 0 15,0 0 204,25 0-204,24 0-15,0 0 16,1 0-16,-25 0 15,-50 0-15,49 0 16</inkml:trace>
  <inkml:trace contextRef="#ctx0" brushRef="#br0" timeOffset="62239.55">20811 4837 0,'0'0'31,"25"0"-15,-25 0-16,25 0 15,0 0-15,-1 0 16,1 0-16,0 0 15,25 25-15,-1-25 16,-24 0-16,49 0 16,-24 25-16,24-1 15,-24-24-15,0 25 16,24-25-16,-24 0 15,-1 0-15,26 0 16,-26 0-16,26 0 16,-1 0-16,1 0 15,-1 0-15,-24 0 16,-1 0-16,26 0 15,-51 0-15,26 0 16,-25 0-16,0 0 16,49 0-1,50 0-15,-25 0 16,25 0-16,25 0 15,-50 0-15,50 0 16,-25 0-16,25 0 16,-25 0-16,0 0 15,-50 0-15,1 0 16,-26 0-16,-24 0 15,0 0-15,25 0 16,-25 0-16,-1 0 16,1 0-16,0 0 15,-25 0 1,25 0-16,-25 0 15,25 0-15,-25 0 16,49 0-16,-49 0 16,75 0-16,-26 0 15,26 0-15,-26 0 16,26 0-16,-1 0 15,-74 0-15,25 0 16,-25 0-16,49-25 31,-49 25-15,25 0-1,-25 0-15,25 0 16,0 0 31,0-24 0,-25 24-32,49 0-15,-24 0 16,25-25-16,99 0 15,-25 25-15,-25 0 16,25 0-16,-25 0 16,0 0-16,-74 0 15,0 0-15</inkml:trace>
  <inkml:trace contextRef="#ctx0" brushRef="#br0" timeOffset="68046.89">20439 2208 0,'0'0'93,"0"49"-77,0 1-16,0-50 15,0 49-15,0-24 16,0 25-16,0-1 16,0 26-16,0-26 15,0 26-15,25-1 16,-25 1-16,0-1 15,0-24-15,0 24 16,0 1-16,0-1 16,0-24-16,0-1 15,0 1-15,0 24 16,0-24-16,0 24 15,0 1-15,0-1 16,0-24-16,25-1 16,-25 1-16,24 24 15,-24-24-15,0-25 16,25 49-1,-25-24-15,0 24 16,0-24-16,25-1 16,-25-24-16,25 25 15,-25-1-15,0-24 16,0 0-16,25 0 15,-25 24-15,0-24 16,0 25-16,0-1 16,24 26-16,-24-50 15,0-1-15,25 1 16,-25-25-16,25 25 421,25-25-405,-1 0-1,26 0-15,-26 0 16,51 0-16,-51 0 15,1 0-15,-50 0 16,49 0-16,-49 0 94,50 0-94,49 0 15,50 50-15,-50-25 16,0-1-16,26-24 15,-51 25-15,25-25 16,-24 0-16,-1 25 16,-24-25-16,-26 0 15,26 25 94,24-25-109,1 0 16,24 49-16,-25-49 16,26 25-16,-26-25 15,25 0-15,-24 0 16,24 25-16,-25-25 15,1 25-15,-26 0 16,-24-25-16,0 0 16,0 0-16,-25 0 15,25 0 1,-25 0-16,24 0 15,26 0-15,0 0 16,24 0-16,50 0 16,-25 0-16,50 0 15,0 24-15,-50-24 16,50 0-16,-75 0 15,1 0-15,-1 0 16,-49 0-16,0 0 16,-25 0-16</inkml:trace>
  <inkml:trace contextRef="#ctx0" brushRef="#br0" timeOffset="72423.14">20439 2208 0,'0'0'63,"50"0"-63,-1 0 15,1 0-15,-1 0 16,26 0-16,-50 0 15,24 0-15,1 0 16,0 0 0,24 0-16,25 0 15,0 0-15,1 0 16,24 0-16,0 0 15,49 0-15,-49 0 16,25 0-16,-25 0 16,25 0-16,-50 0 15,50 0-15,-75 0 16,-24 0-16,0 0 15,-1 0-15,-24 0 16,0 0-16,0 0 16,0 0-1,-1 0-15,26-25 16,-50 25-16,74 0 15,-49 0-15,0 0 16,49 0-16,-49 0 16,0 0-16,0 0 15,24 0-15,-24 0 16,0 0-16,0 0 15,24 0-15,-24 0 16,0 0 0,0 0-16,24 0 15,51 0-15,-1 25 16,0-1-16,-25-24 15,26 0-15,-1 25 16,0-25-16,-49 25 16,-25-25-16,-1 0 15,-24 0 48,25 0-63,25 0 15,-25 0-15,24 25 16,-24-25-16,0 0 15,49 0-15,50 49 16,-49-24-16,49 0 16,-50 0-16,-24-25 15,24 0-15,-24 25 16,-25-25-16,-1 0 15,26 24 63,-50-24-78,25 25 16,49-25-16,-49 0 16,0 25-16,0-25 15,-1 0-15,51 25 16,-26-25-16,-24 0 15,0 0-15,25 0 16,-50 0-16,24 49 234,-24 26-234,0 24 16,0-24-16,0-1 15,-24 0-15,24 26 16,0-26-16,0 0 15,-25 1-15,0-26 16,0 26-16,25-50 16,0 24-16,0-24 15,0 0-15,0 0 16,0-1-16,0 1 15,0 25-15,0 0 16,0-26-16,0 26 16,0 24-16,0-24 15,0 0-15,0-1 16,0 1-16,0-1 15,0-24-15,0 124 47,0-124-47,0 24 16,0 1-16,0-25 15,0 24-15,0 1 16,0-25-16,0 0 16,0-1-16,0 1 15,-25-25 1,25 25-16,0-25 15,0 25 1,-24-25 0,24 25-16,0-1 312,-25 1-312,25-25 15,-50 50-15,50-50 16,-25 0-16,1 0 15,-1 25-15,0-25 16,-25 0-16,26 0 16,-51 0-16,1 0 15,24 25-15,1-25 16,-1 24-16,25-24 31,0 0-31,0 0 109,-49 0-109,0 0 16,-50 0-16,24 0 15,1 0-15,-50 0 16,50 0-16,25 0 16,-1 0-16,1 0 15,24 0-15,-24 0 16,49 0-16,0 0 15,25 0-15,-25 0 47,1 0-47,-51 0 16,-74 0-16,25 0 15,-49 0 1,-1 0-16,1 0 16,-1 0-16,50 0 15,0 25-15,25-25 16,49 25-16,0 0 15,50-25-15,-24 0 16,-1 0 109,-25 25-110,-24-25 1,-1 24-16,1 1 0,0-25 16,24 0-16,-25 0 15,26 0-15,-1 0 16,25 0-16,25 0 15,0 0 157,75 0-172,-26 0 16,26 0-16,-25 0 15,24 0 1,0 0-16,26 0 0,-1 0 15,-25 0-15,25 0 16,-24 0-16,24 0 16,-49 0-16,24 0 15,0 0-15,26 0 16,24 0-16,-25 0 15,25 0 1,0 0-16,0 0 16,25 0-16,-50 0 15,0 0-15,-49 0 16,24 25-16,-49-25 15,0 0-15,-25 0 16,25 0-16,24 0 16,1 0-16,24 25 15,-49-25-15,50 25 16,-26-25-16,-24 0 15,25 0-15,24 0 16,0 0-16,1 0 16,24 0-16,-25 0 15,26 0-15,24 0 16,0 0-16,-50 0 15,-49 0-15,0 0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1-12T04:44:37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30386 8062 0,'0'0'93,"0"0"-77,0 0 15,-25 0 16,0 0-47,25 0 16,-25 0-16,25 0 15,-49 0-15,24 0 16,0 0-16,0 0 15,25 0-15,-49 0 16,49 0-16,-25 0 16,-25 0-16,1 0 15,-26 0-15,26 0 16,-26 0-16,1 0 15,-1 0-15,1 0 16,0 0-16,-1 0 16,26 0-16,-1 0 15,0 0-15,1 0 16,-50 0-16,49 0 15,0 0-15,25 0 16,-24 0-16,-1 0 16,1 0-16,-1 0 15,0 0-15,1 0 16,-50 0-1,74 0-15,-25 24 16,1-24-16,-26 0 16,26 25-16,-75-25 15,74 0 1,-24 0-16,-1 0 15,25 0-15,-24 0 16,0 0-16,-1 0 16,26 0-16,-26 0 15,1 0-15,24 0 16,-24 0-16,24 0 15,-24 0-15,24 0 16,-24 0-16,-1 0 16,26 0-16,-26 0 15,1 0-15,-1 0 16,26 0-16,24 0 15,0 0-15,-24 0 16,24 0-16,0 0 16,0 0-16,0 0 15,-24 25-15,-1-25 16,25 25-1,1-25-15,-26 25 16,25-25-16,-24 0 16,-1 0-16,0 0 15,1 0-15,24 0 16,-49 0-16,24 0 15,25 0-15,0 0 16,-24 0 0,-1 0-16,25 24 0,-49-24 15,49 0-15,-25 0 16,1 0-16,-26 25 15,1-25-15,0 0 16,24 0-16,0 0 16,1 0-16,24 0 15,-49 0-15,24 0 16,0 0-16,26 0 15,-51 0 1,1 0-16,24 0 0,0 0 16,-24 0-16,24 0 15,-24 0-15,24 0 16,-49 0-1,25 0-15,24 0 16,-24 0-16,-25 0 16,24 0-16,1 0 15,-1 0-15,1 0 16,24 0-16,-24 0 15,-1 0-15,26 0 16,-1 0-16,1 0 16,-1 0-16,-24 0 15,-1 0-15,1 0 16,-1 0-16,26 0 15,-26 0-15,26 0 16,-1 0-16,1 0 16,24 0-16,0 0 15,0 0-15,0 0 16,1 0-16,-1 0 15,0 0-15,-25 0 16,25 0-16,-24 0 16,-1 0-16,1 0 15,-51 0-15,26 0 16,0 0-1,-1 0-15,1 0 16,24 0-16,-24 0 16,49 0-16,-25 0 15,26 0-15</inkml:trace>
  <inkml:trace contextRef="#ctx0" brushRef="#br0" timeOffset="47703.72">26045 18083 0,'0'0'78,"-25"-25"-62,0 25 312,25 0-313,-24 0 1,-1 0-16,0 25 203,25-25-188,-25 0 1,25 0-1,-25 24-15,25-24 32,-25 25 77,1-25-109,-1 0 15,-25 25-15,25-25 16,1 0 0,24 0-16,-25 0 15,25 0 282,49 0-282,-24 0 1,0 0-16,25 0 15,-26 0-15,1 0 16,-25 0-16,25 0 16,-25-25 389,25 25-405,0-25 16,0 25-16,-25 0 15,24 0-15,-24 0 16,25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09-29T08:43:27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5358 1141 0,'0'0'78,"0"0"-62,0 25-16,-25-25 15,25 25-15,0-25 16,-25 24 0,25 1-1,0-25 1,0 25-16,0-25 15,0 25 1,0 0-16,0-25 16,0 24-1,0-24-15,0 25 16,0 0-1,0 0-15,0-25 16,0 49-16,0-24 0,0-25 16,0 50-1,0-50-15,0 25 16,0-25-16,0 24 15,0 1-15,0-25 16,25 25 0,-25 0 15,0 0-16,0-25-15,0 25 16,0-25-16,0 49 16,0-24-16,0-25 15,0 50-15,0-26 16,0 1-1,0 0-15,0-25 16,0 25-16,0 0 16</inkml:trace>
  <inkml:trace contextRef="#ctx0" brushRef="#br0" timeOffset="4016.22">5655 1463 0,'25'0'93,"0"0"-93,-25 0 31,25 0-31,-25 25 0,25-25 32,-1 25-32,26-25 15,-50 0-15,25 0 16,25 0-16,-26 0 15,1 0 1,-25 0 31,25 0-32,-25 0-15,25 0 16,0 0 0,-25 0-1,24 0-15,-24 0 16,25 0-1,0-25-15,0 25 16</inkml:trace>
  <inkml:trace contextRef="#ctx0" brushRef="#br0" timeOffset="4800.26">6325 1166 0,'0'25'15,"0"-1"1,0 1-16,0-25 16,0 25-16,0 0 15,0 0-15,0 24 16,0-49-16,0 50 15,0-25-15,0-1 16,25 1 0,-25 0-16,0-25 15,0 25-15,0 0 16,0 24-16,25-49 15,-25 25-15,0 0 16,25-25-16,-25 50 16,0-26-16,24 26 31</inkml:trace>
  <inkml:trace contextRef="#ctx0" brushRef="#br0" timeOffset="6312.36">6598 1315 0,'25'0'47,"-25"-25"-47,25 25 16,-25 0-16,24 0 15,1 0 1,-25 0-16,25 0 16,-25 0-1,25 0-15,-25 0 16,25 0-1,-1 0-15,1 0 141,-25 0-141,25 0 15,0 0 1,-25 0 46,25 0-46,0 0 0,-1 0 77,-24 25 95,0-25-173,0 24-15,-24-24 16,24 25-1,-25 0-15,25 0 16,0 0-16,-25-1 16,0 1-1,25 0-15,0 0 16,-25 0-16,0-25 15,25 24-15,0-24 16,0 25-16,0 0 16,-24 0-1,24-25-15,0 25 16,0 0-1,0-25 1,-25 24 0</inkml:trace>
  <inkml:trace contextRef="#ctx0" brushRef="#br0" timeOffset="7498.42">7392 918 0,'-25'0'16,"25"0"-1,0 0 1,0 49-16,0-49 15,0 25-15,0 0 16,0 0-16,0 0 16,0-1-16,0 1 15,0-25-15,0 25 16,0-25-16,0 50 15,0-50-15,0 24 16,0-24-16,0 25 16,0 0-16,0 0 15,0 0-15,0-1 16,0 1-16,0 0 15,0 0-15,0-25 16,0 25-16,0-1 16,0-24-16,0 25 15,0 0 1,0-25 15,0 25-15,0 0-1,0-25 1,0 24-16,0 1 15,0 0-15,0-25 16,0 25-16,25 0 16,-25 0-16,0 24 15,25 1-15,-25-25 16,24 24-16,-24-24 15,25 0 17,-25-25 139,0-25-155,0 0-16</inkml:trace>
  <inkml:trace contextRef="#ctx0" brushRef="#br0" timeOffset="8159.46">7714 1315 0,'25'24'0,"0"-24"16,0 0-16,-1 0 16,1 0-1,0 0-15,-25 0 94,25 0-79,-25 0-15,49 0 16,-24 0-16,0 0 16,50 0-16,-75 0 15,24 0-15,1 0 16</inkml:trace>
  <inkml:trace contextRef="#ctx0" brushRef="#br0" timeOffset="9047.51">7739 1612 0,'25'0'78,"0"0"-63,-1 0-15,-24 0 16,25 0-16,0 0 15,0 0-15,-25 0 16,25 0 15,-25 0-31,24 0 16,-24 0-16,50 0 15,-50 0-15,25 0 16,-25-25 109</inkml:trace>
  <inkml:trace contextRef="#ctx0" brushRef="#br0" timeOffset="10131.57">8657 1067 0,'0'24'31,"0"-24"-15,25 25-16,-25 0 15,0 0 1,0-25-16,0 49 15,24-24-15,-24 0 16,0 0 0,0 24-1,0-24-15,25 0 16,-25 0-16,0 0 15,0 24-15,0-49 16,25 50-16,0-50 16,-25 25-1,0-25 1</inkml:trace>
  <inkml:trace contextRef="#ctx0" brushRef="#br0" timeOffset="11839.67">8905 1141 0,'0'0'46,"25"0"-30,-25 25-16,24-25 16,1 0-16,0 0 15,-25 0-15,25 0 16,-25 0-1,25 0-15,0 0 16,-1 0-16,26 0 16,0 0-16,-1 0 15,26 0-15,-26 0 16,-24 0-16,-25 0 15,50 0-15,-50 0 281,0 0-265,-25 0-16,0 25 15,25-25-15,-25 0 16,0 24-16,1 1 16,24-25-1,-25 25-15,25-25 16,-25 25-1,25-25-15,-25 25 16,0-1 0,25-24 15,0 25-16,-24-25-15,24 25 16,0-25-16,-25 25 16,25 0-1,0-25-15,0 24 16,-25-24-1,25 25 1,0 0 0,0-25-1,0 25 16,0-25 94,0 25-109,0-25 15</inkml:trace>
  <inkml:trace contextRef="#ctx0" brushRef="#br0" timeOffset="12887.73">5680 2456 0,'0'24'16,"0"26"-1,0 0 1,0-26-1,0 1-15,0 25 0,0-25 16,0 0-16,0 24 16,0 1-16,0-1 15,0-24-15,0 25 16,0-25-16,0-1 15,0 26-15,0-25 16,0-25-16,0 25 16,0-1-1,0-24-15,25 25 16,-25-25-1,0 25-15,0 0 32,0-25 61,0 25-77,0-25-16</inkml:trace>
  <inkml:trace contextRef="#ctx0" brushRef="#br0" timeOffset="13869.79">6028 2704 0,'0'0'0,"0"49"31,24-24-16,-24 0 1,25 25-16,-25-26 31,25 1-31,-25 0 16,25 0-16,-25 0 15,0-25-15,25 74 16,-25-49 0,24-25-16,-24 25 31,0-1 0,0-24 0,0 25-15</inkml:trace>
  <inkml:trace contextRef="#ctx0" brushRef="#br0" timeOffset="15255.87">6424 2704 0,'0'0'15,"0"0"1,0 25-1,0-1-15,25-24 32,-25 0-17,25 0 1,0 0-16,0 0 15,-25 0-15,24 0 16,-24 0-16,50 0 16,-50 0-16,25 0 15,-25 0-15,25 0 16,-1 0-16,1 0 15,0 0-15,0 0 16,-25 0 343,0 25-359,-25-25 15,0 50-15,25-50 16,-25 25-16,25-1 16,-24 1-16,24-25 15,-25 25-15,25 0 16,0 0-16,-25-25 15,25 24-15,0-24 16,-25 25-16,0 0 16,25-25-16,0 25 15,-24 0-15,24-1 16,0-24-16,-25 25 15,25-25 1,-25 25-16,25 0 16,0 0-1,0-25 1,-25 24-1,25-24 1,0 25-16,0 0 31,0-25-15</inkml:trace>
  <inkml:trace contextRef="#ctx0" brushRef="#br0" timeOffset="16031.91">6970 2679 0,'0'0'0,"0"25"15,0 0-15,0-1 16,0-24-16,0 50 16,0-25-16,0-25 15,0 25-15,0 24 16,0-24-1,0 0-15,0 0 16,0-1-16,0-24 16,0 25-16,0-25 15,0 50-15,0-50 16,0 25-16,0 24 15,0-24-15,0 0 16,0 0-16,0-1 16,0 1-16,0-25 15,0 25-15,0-25 63</inkml:trace>
  <inkml:trace contextRef="#ctx0" brushRef="#br0" timeOffset="19551.09">7863 2952 0,'50'0'16,"-26"0"-16,1 0 15,0 0-15,-25 0 16,25 0-16,0 0 15,0 0-15,-1 0 16,1 0-16,25 0 16,-25 0-16,-1 0 15,26 0-15,-25 0 16,0 0-1,-1 0 1,1 0 0,0 0-16,25 0 15,-50 0-15,24 0 16</inkml:trace>
  <inkml:trace contextRef="#ctx0" brushRef="#br0" timeOffset="20407.16">8136 3324 0,'0'0'62,"0"0"-62,25 0 16,24 0-16,-24 0 15,-25 0-15,25 0 16,0 0 0,-25 0-16,25 0 31,-25 0-31,49 0 15,1 0-15,-25 0 16,-1 0-16,1 0 16,0 0-16,0 0 15,-25 0 1,49 0-16,-49-25 15</inkml:trace>
  <inkml:trace contextRef="#ctx0" brushRef="#br0" timeOffset="21223.21">9004 2753 0,'0'50'0,"0"-50"15,0 50 1,0-26-16,0-24 15,0 50-15,0-25 16,0 0-16,0 24 16,0-49-16,25 50 15,0-25-15,-25-1 16,0 26-16,0-50 15,0 25-15,0-25 16,0 25-16,0-1 16,0-24-16,0 25 15,0 0 1,0 0-16,0-25 47</inkml:trace>
  <inkml:trace contextRef="#ctx0" brushRef="#br0" timeOffset="22639.29">9327 2853 0,'0'0'31,"0"0"-15,0 0-16,24 0 16,1 24-16,-25-24 31,25 0-31,-25 0 15,50 0-15,24 0 32,-49 0-17,74 0 16,-74 0-15,0 0-16,-25 0 31,24 0-15,-24 0-1,25 0-15,-25-24 78,25 24-46,0 0 202,-25 0-219,-25 49-15,0-49 16,25 25-16,-25 0 15,1 0-15,24 24 16,0-24-16,-25 25 16,0-50-16,25 24 15,0 1 1,0 0-16,-25 0 15,25-25-15,0 25 16,0-1-16,0-24 16,-25 25-16,25 0 62</inkml:trace>
  <inkml:trace contextRef="#ctx0" brushRef="#br0" timeOffset="25178.44">12477 10765 0,'0'0'16,"25"0"0,24 0-16,1 0 15,-25 0-15,24 25 16,26-25-16,-51 0 15,26 25-15,0 0 16,-26-25-16,26 0 16,0 24-16,-1-24 15,1 0-15,-1 0 16,1 0-16,0 0 15,-25 0-15,-1 0 16,26 0-16,-25 0 16,0 0-16,-1-24 15,1 24 1,0 0-16,-25 0 15,25 0-15,-25 0 16,25 0-16,-1 0 16,51-25-16,-50 25 15,24 0-15,26-25 16,-26 25-16,26 0 15,24-25-15,-50 25 16,1 0-16,24-25 16,-24 1-16,-50 24 15,50-25-15,-26 0 16,51 0-16,-25 25 15,-1-25-15,1 1 16,24-1-16,-24 25 16,-25 0-16,24 0 15,-49 0-15,25 0 16,25 0-16,-1 0 15,-24 0-15,49 0 16,-24 0-16,-25 0 16,-25 0-16,25 0 15,-1 0 48,-24 0-48,25 0-15,0 0 16,0 0-1,0 0-15,-25 0 16,49-25-16,-24 25 16,0 0-1,24 0-15,1 0 16,0 0-16,24 0 15,25 0-15,50 0 16,-50 0-16,75 0 16,0 0-16,49 0 15,25 0-15,-25 0 16,25 0-16,-49 0 15,-100 0-15,25 0 16,-124 0-16,25 0 47,-25-25 15,0 0 110,-25 25-172</inkml:trace>
  <inkml:trace contextRef="#ctx0" brushRef="#br0" timeOffset="27449.57">17711 11584 0,'0'0'31,"0"25"-31,0-25 16,0 24-16,0 1 15,0 0-15,0 25 16,0-26-16,0 1 15,0 25-15,0-1 16,0 1-16,0 0 16,0 24-16,0 25 15,0 25-15,0 0 16,0 25-16,0 25 15,0-25-15,0-1 16,0 26-16,0 0 16,0-1-16,0 1 15,0-25-15,0 24 16,0 1-16,0 0 15,0-1-15,-25 1 16,0 0-16,0-26 16,25-24-16,0 25 15,0-25 1,0 25-16,0 0 15,-25-25-15,25 0 16,0-25-16,0 0 16,0 1-16,0-26 15,0 1-15,0 24 16,0-25-16,0 1 15,0-26-15,0-24 16,0 0-16,-24 24 16,-1-24-16,25 25 15,0-25-15,-25-1 16,25 26-16,0-50 15,-25 25-15,25-25 16,0 25 0,0-1-16,0-24 15,0 25 1,0-25-16,0 25 15,0 0 1,0 0-16,0-1 16,0 1-16,0 25 15,0-1 1,0-24-16,0 0 15,0 25-15,0-26 16,0 1-16,0 0 16,0 0-16,0 0 15,25-25 48,-25 25-48,0-25 16,0 24-31,0 1 16,0-25-16,0 25 16,0-25-16,0 25 15,0 0 1,25-25 109,-25-25-110,25 0-15</inkml:trace>
  <inkml:trace contextRef="#ctx0" brushRef="#br0" timeOffset="44215.52">11162 12402 0,'0'-24'202,"0"-1"-202,0 25 16,0-25-16,0 0 16,0 0-16,-25 1 15,25-1-15,0 0 16,0 0-16,-25 0 15,25 0 1,0 25 0,-24-24 77,24-1-77,-75 25-16,50-25 15,-24 25 1,24 0-16,0 0 16,0-25-16,25 25 15,-24 0 63,-1 0-62,25 0-1,-25 25 1,25 0 0,0-25-16,0 49 15,0-49 1,0 25-16,0-25 15,0 25-15,0 0 16,0 0-16,0 0 16,0-1-16,0 51 15,0-50-15,0-1 16,0 26-16,0-25 15,25 24 1,-25 1-16,0 0 16,0-1-16,25 1 15,-25-1-15,0 1 16,24 0-16,-24-26 15,0 26-15,0-25 16,0 0-16,0 24 16,0-24-16,0 0 15,0 24-15,0-49 16,0 25-16,0 0 15,0 0 1,25-50 109,-25-49-125,0 74 15</inkml:trace>
  <inkml:trace contextRef="#ctx0" brushRef="#br0" timeOffset="45343.59">10666 12774 0,'25'0'62,"49"-24"-46,-74 24-16,25 0 16,25-25-16,-26 25 15,1 0-15,-25 0 16,25 0-16,-25-25 31,25 25 31,0 0-46,-25 0 0,24 0-16,1 0 15,0 0 16</inkml:trace>
  <inkml:trace contextRef="#ctx0" brushRef="#br0" timeOffset="46271.64">11336 12750 0,'0'0'62,"25"0"-46,-25 0-1,24 0-15,1 0 16,0 0-16,0 0 16,0 0-16,-1 0 15,-24 0-15,25 24 16,-25-24-1,25 0 1,0 0-16,0 0 16,-25 0-16,49 0 15,-49 0-15,25 0 16,-25 0 46,25 0-46</inkml:trace>
  <inkml:trace contextRef="#ctx0" brushRef="#br0" timeOffset="47123.68">11609 12626 0,'0'24'15,"0"1"1,0-25-1,0 25-15,0 25 16,0-50 0,0 24-16,0-24 15,0 25-15,0 0 16,0-25-16,0 25 15,0-25-15,0 25 16,0-1-16,0-24 16,0 25-1,0-25 1,0 25-1</inkml:trace>
  <inkml:trace contextRef="#ctx0" brushRef="#br0" timeOffset="49143.81">12551 12378 0,'0'0'156,"-49"0"-156,24 0 16,0 24-1,25-24-15,-25 0 0,25 0 16,-25 0-16,25 0 16,-24 25-1,-1-25 94,25 25-77,0-25-1,0 25-16,0-25-15,0 49 16,0-49-16,0 25 16,0 0-16,0 0 15,0-25-15,25 49 16,-25-24-1,0-25 1,0 25-16,24 0 31,-24-25-31,0 25 219,25-25-219,-25 0 15,25-25 1,-25 0-16,25 25 15,0-25-15,-1 25 16,26 0-16,-50-25 16,25 25-1,-25 0 1,25 0-1,-1 0-15,-24 0 16,25 0-16,-25 0 16,25 0-1,-25 0 16,25 0 1,0 25-17,-25-25 1,24 25-1,-24 0 1,0-25-16,0 25 16,0-1-16,0 1 15,0-25 1,0 25-1,0-25-15,0 50 16,-24-26 15,24 1-15,-25 0-1,25-25 1,-25 50-16,0-50 16,25 24-16,-25-24 15,25 25 1,-24 0-1,-1-25 1,25 0 15,-25 0 16,25 0-47</inkml:trace>
  <inkml:trace contextRef="#ctx0" brushRef="#br0" timeOffset="50102.86">13196 12626 0,'0'0'47,"0"0"-32,25 0 1,0 0-16,24 0 16,1 0-16,0 0 15,-26 0-15,-24 0 16,25 0-16,-25 0 15,50 0 1,-50 0 15,25 0-31,-25 0 16,24 0 46,26 0-46,-50 0-16,50 0 15,-50 0 48,24 0-48,-24 0-15</inkml:trace>
  <inkml:trace contextRef="#ctx0" brushRef="#br0" timeOffset="50815.9">13246 12898 0,'25'0'0,"-25"0"16,24 0-1,1 0-15,0 0 16,0 0-16,0 0 15,49 0-15,-49 0 16,0-24-16,-25 24 16,24 0 62,-24 0-63</inkml:trace>
  <inkml:trace contextRef="#ctx0" brushRef="#br0" timeOffset="54535.11">14114 12477 0,'0'0'63,"0"0"-48,0 25 1,0-1-16,25-24 15,-25 50-15,0-25 16,0 0-16,0-1 16,0 1-16,0 0 15,24 0-15,-24 0 16,25-1-16,-25-24 15,0 25 1,0 0-16,0-25 16,0 25-1,0-25 1,0 25 46,0-1-46</inkml:trace>
  <inkml:trace contextRef="#ctx0" brushRef="#br0" timeOffset="56487.23">14387 12502 0,'0'0'62,"25"0"-15,-25 0-47,24 0 16,-24 0-16,50 0 15,-50 0-15,25 0 16,-25 0 0,25 0-16,-1 0 15,-24 0-15,25 0 16,-25 0-16,25 0 15,-25 0-15,25 0 32,0 0-17,-25-25 1,24 25-1,1 0 1,0 0 0,-25 0 46,25 0-62,-25 0 218,0 0-202,0 25 0,0-25-1,-25 24-15,0 1 16,25 0-1,-25 25 1,1-50-16,24 49 16,-25-49 15,25 25-31,0-25 15,0 25 1,0-25-16,-25 49 16,0-49-16,25 25 15,0 0-15,-25 0 16,25 0-1,0-1 17,-24 1-17,-1-25 32,25 25-31,0 0 46,0-25-46,0 25 171,0-25-156</inkml:trace>
  <inkml:trace contextRef="#ctx0" brushRef="#br0" timeOffset="58671.35">18951 11956 0,'0'0'94,"0"-25"-94,0 0 15,0 0 1,-25 25 0,0-24-16,25 24 15,-25 0-15,1 0 16,-1-25-16,0 25 15,25 0-15,-25-25 16,0 25 0,25 0-1,-24 0-15,-1 0 16,0 0-16,0 0 15,0 0-15,1 0 16,24 0-16,-50 0 16,50 25-1,-25-25 1,25 25-1,0-25-15,0 24 16,0 1-16,-25-25 16,25 25-16,0 0 15,0 0-15,0-25 16,0 24-16,0 26 15,0-25-15,0 0 16,25 24 0,-25-24-16,0 0 15,0 25-15,0-50 16,0 49-16,0-49 15,0 25 1,25 0 0,-25 0-1,0-1-15,0-24 16,0 25-16,0 0 15,0-25-15,0 25 16,0-25-16,25 49 16,-25-49-16,0 25 15,0 0 1,0 0-16,0 0 15,0-25-15,0 24 16,0 1 0,0-25 77</inkml:trace>
  <inkml:trace contextRef="#ctx0" brushRef="#br0" timeOffset="59559.4">18331 12353 0,'0'0'31,"24"0"-31,-24 0 16,25 0-16,25 0 15,-25 0-15,24 25 16,-24-25 62,0 0-63</inkml:trace>
  <inkml:trace contextRef="#ctx0" brushRef="#br0" timeOffset="60871.48">19075 12402 0,'0'0'47,"49"0"-47,1 0 15,-50 0-15,74 0 16,-49 0-16,25 0 16,-50 0-16,25 0 15,-1 0 1,-24 0-16,25 0 15,0 0-15,25 0 16,-50 0-16,24 0 16,1 0-16</inkml:trace>
  <inkml:trace contextRef="#ctx0" brushRef="#br0" timeOffset="61944.54">19372 12303 0,'0'25'109,"0"0"-109,0 0 15,0-1 1,0 1-16,0 0 16,0 25-16,0-50 0,0 24 15,0 1 1,0 0-16,0-25 47,0 25-1,0 0-30,0-25 0</inkml:trace>
  <inkml:trace contextRef="#ctx0" brushRef="#br0" timeOffset="63610.63">20340 12055 0,'-25'0'62,"-25"25"-46,50-25-16,-24 0 15,-1 0-15,0 0 16,0 0-16,25 25 16,-25-25-16,1 0 15,24 0-15,-25 0 31,25 24 157,0 1-188,0-25 15,0 25-15,0 25 16,25-50-1,-25 49 1,0-49-16,0 25 16,0 0-16,0 0 15,0 0-15,24-1 16,-24-24-16,0 25 15,0-25 1,25 50-16,-25-50 47,0 25-47,25-25 109,0-25-93,0 0-1,-25 25 1,24-25-1,-24 25 1,50 0-16,-50-25 16,25 25-1,-25 0-15,49 0 16,-49 0-16,25 0 15,0 0-15,0 0 16,49 0-16,-49 0 16,-25 0-1,25 0 16,-25 0-15,0 0 0,0 25-16,0 0 15,0 25-15,0-50 16,0 24-16,0 51 15,0-75-15,-25 25 16,25-1-16,-25 26 16,-24-25-1,49 0 1,0-25-16,-25 24 15,25 1-15,0 0 16,-25 0-16,0-25 16,25 25-1,-25-25-15,25 24 16,-49-24-16,49 0 15,-25 0 1,-25 0-16,26 0 16,-26-24-1,25-26-15</inkml:trace>
  <inkml:trace contextRef="#ctx0" brushRef="#br0" timeOffset="64991.71">18752 12378 0,'-24'0'16,"24"0"15,-25 0 63,25 0-79,-25 0-15,0 0 16,25 0-16,-25 0 15,25 0-15,-24 0 16,-1 0 31,25 0-32,-25 0-15</inkml:trace>
  <inkml:trace contextRef="#ctx0" brushRef="#br0" timeOffset="68746.92">21555 12328 0,'0'0'47,"25"0"-47,25 0 16,-26 0-16,-24 0 15,25 0 1,-25 0 0,50 0-1,-25 0 1,0 0-16,-25 0 15,24 0-15,-24 0 16,25 0-16,-25 0 16,50 0-1,-25 0-15,-1 0 16,26 0-1,-50 0-15,25 0 16</inkml:trace>
  <inkml:trace contextRef="#ctx0" brushRef="#br0" timeOffset="69806.98">21630 12601 0,'0'0'47,"49"0"-47,-24 0 16,25 0-16,-25 0 15,-1 0 48,-24 0-48,25 0-15,0 0 110,0 0-64,0 0-46,-25 0 16,24 0-16,1 0 16,-25 0-16,25 0 15,0 0 48</inkml:trace>
  <inkml:trace contextRef="#ctx0" brushRef="#br0" timeOffset="70951.05">22423 12402 0,'0'0'62,"0"0"-46,0 0-1,25 0-15,25 0 16,-25 0-16,-25 0 16,24 0 30,-24 0-30,25 0-16,0 0 16,0 0-1,-25 0-15,25 0 16,-1 0-1,-24 0-15,25 0 16,0 0-16,0 0 16</inkml:trace>
  <inkml:trace contextRef="#ctx0" brushRef="#br0" timeOffset="71961.11">22969 12154 0,'0'0'31,"0"0"-15,0 25-1,0-25-15,0 25 16,0-25-16,0 50 15,0-50-15,0 24 16,0 1-16,0 0 16,0 25-16,0-50 15,0 24 1,0-24-16,0 50 15,0 0-15,0-26 16,0-24-16,0 50 16,0 0-16,0-1 15,0-24-15,0 25 16,0-26-16,0 1 15,0 0-15,0-25 16,0 0 140</inkml:trace>
  <inkml:trace contextRef="#ctx0" brushRef="#br0" timeOffset="73839.22">23192 12303 0,'0'0'78,"0"-25"-78,25 25 16,0-24-1,0 24 1,0 0-1,-1 0 1,-24-25 0,25 25-16,0 0 15,0 0-15,0 0 16,-25 0-16,24-25 15,1 25 1,-25 0 0,25 0-16,-25 0 15,25-25-15,0 25 16,-1 0 31,-24 0-32,25 0-15,-25 0 16,25 0-16,0 0 15,0 0 204,-25 25-219,-25-25 15,0 25 1,25-25 0,-25 25-16,25-1 15,-25-24 1,1 25-16,24-25 15,-25 25-15,25-25 16,-25 50-16,25-50 16,0 24-16,0 1 15,-25 0 1,25-25-1,-25 50-15,25-50 16,0 24 0,-24-24-16,24 25 15,-25 0 1,25-25-16,0 25 15,0-25 1,0 25 0,0-1-1,-25 26-15,25-25 31,0 0 1,-25-1-17,0-24 1,25 25 31,0 0-16,-24-25-16,24 25 1,0-25 0</inkml:trace>
  <inkml:trace contextRef="#ctx0" brushRef="#br0" timeOffset="100871.76">16867 10517 0,'-25'-25'93,"1"25"-77,-1 0-1,25 0-15,-25 25 16,0 0 0,-24-25-16,49 25 15,-50 0 1,25-25-16,0 24 15,1 1 1,-1-25-16,-25 25 16,50-25 15,-49 25-31,49 0 0,-25-25 31,0 49-31,0-24 16,-49 25-1,74-50-15,-50 24 16,50 1-16,-25 0 15,25-25-15,-25 25 16,1-25 265,24 25-265,0-1-1,-25-24-15,25 25 31,0-50 219,0-24-234,0-1-16,0 1 15,0 24-15,0-25 16,0 25-16,0 25 15,0-24-15,0-1 110,0 50-79,0-1-16,0 1 1,0-25-16,0 25 0,0 25 16,0-1-1,-25-24-15,25 25 16,-25-26-16,25 1 15,0 0-15,0-25 16,0 25-16,0 0 203,0-25-172,25 0-15,25 0-1,-1 0-15,-24 0 16,0 0-16,0 0 15,-25 0 63,24 0-46,1 0-32,-25 0 15,25 0-15,0 0 16,0 0-16,-25 0 15</inkml:trace>
  <inkml:trace contextRef="#ctx0" brushRef="#br0" timeOffset="103038.89">16793 10542 0,'0'25'78,"0"0"-62,25-25-1,-25 0-15,24 24 0,1-24 16,0 25-16,-25-25 16,50 25-1,-1 0-15,1 0 16,24-1-16,50 26 15,-25 0-15,25-1 16,1 1-16,-51-25 16,50 24-16,-50 26 15,-24-51-15,24-24 16,-74 0-16,25 0 15,-25 0 157,0 0-156,0-24-1,0-26-15,0 25 16,0-24-16,0 24 15,0 0-15,0 0 16,0 0-16,0 25 16,0-24 62,0 48 93,0 26-155,0 0-16,0-26 15,0 1-15,0-25 16,0 25-16,0 0 47,0 0-16,0-1 63,0-24-79,-49 0-15,-1 0 16,25 0-16,0 25 15,25-25 1,-49 0 0,49 0 46,-25 0-62,0 0 31,0 0-15,1 0-1</inkml:trace>
  <inkml:trace contextRef="#ctx0" brushRef="#br0" timeOffset="122629.01">11584 13618 0,'25'0'187,"-1"0"-172,-24 0-15,50 0 16,0 0-16,-50 0 16,49 0-16,-49 0 15,25 0-15,-25 0 16,25 0 15,0 0-15,-25 0 46,24 0-46,1 0 15</inkml:trace>
  <inkml:trace contextRef="#ctx0" brushRef="#br0" timeOffset="124575.12">12626 13370 0,'0'0'31,"-25"0"0,25 0-15,-25 0-1,0 0 1,0 0-16,1 0 15,24 0 1,-25 25 0,0-25-1,0 0 1,0 0-1,1 0-15,-1 0 16,0 0-16,25 0 31,-25 24 94,25-24-109,0 25-16,0 0 15,25 25-15,-25-26 16,0 1-16,25 25 15,-25-25-15,0-1 16,25 26-16,-25-25 16,0 0-1,0-25-15,0 24 16,0 26 15,0-50-15,24 0 155,-24 0-140,25 0 1,0 0-1,-25 0-16,25 0-15,-25 0 16,25 0 15,-1 0-31,1 0 16,0 0-1,0 0-15,-25 0 0,25 0 16,-25 0 46,24 0-30,1 25-17,-25 0 1,0-25-1,0 24-15,0-24 16,0 25-16,0-25 16,0 25-1,0 0 1,0-25-16,0 25 15,0-25-15,-25 24 16,25 1 0,-24 0-1,-1 0-15,0 0 16,25-25-1,-25 24 17</inkml:trace>
  <inkml:trace contextRef="#ctx0" brushRef="#br0" timeOffset="125791.19">14163 13667 0,'0'0'187,"0"0"-172,0 0-15,50 0 16,-50 0-16,25 0 16,-25 0-1,25 0-15,-25 0 16,24 0-1,1 0 1,-25 0 0,25 0-16,-25 0 15,25 0 32,0 0-31,-25 0-1,25 0 32,-25 0-31,24 0-16,1 0 15,0 0-15,-25 0 16</inkml:trace>
  <inkml:trace contextRef="#ctx0" brushRef="#br0" timeOffset="127665.3">14982 13295 0,'0'0'16,"-25"0"15,25 0-15,-25 0-16,25 0 15,-24 0-15,-1 0 16,25 0 0,-25 0 15,25 0-31,-25 0 15,25 0 1,-25 0 0,1 0 108,-1 25-108,25-25 15,0 25-15,0 0-16,0 0 15,0-25-15,0 24 16,0-24 0,0 50-16,0-50 15,0 25 1,0-25-16,0 25 15,0-1-15,0 1 16,0-25 0,0 25-16,0 0 15,0-25 1,0 25 15,0-25-15,25 0 155,-1-25-171,1 25 16,-25-25-16,25 25 15,0-25 1,-25 25 15,25 0-15,-25 0-16,24 0 15,1 0-15,0 25 16,-25-25 0,25 0-16,0 25 15,-1 0 16,-24-25 1,25 24-32,-25-24 31,0 25-16,0 0-15,0-25 16,0 25 0,0-25-16,0 25 15,0-1 1,0 1-1,-25-25 1,1 0 0,-1 25-1,25-25 1,-25 0-1,25 25-15,-25-25 16,0 0 46,25 0-15,-24 0-47</inkml:trace>
  <inkml:trace contextRef="#ctx0" brushRef="#br0" timeOffset="129328.39">11311 14982 0,'0'-25'78,"0"25"-78,0-25 15,0 1-15,0 24 16,0-25-16,0-25 15,0 25-15,0 1 16,0-26-16,0 50 16,-25-50-16,25 1 31,-25 49 47,1 0-78,-1 25 15,25-25 1,-25 24-16,0 1 31,25 0-31,0-25 16,0 25-16,-25 0 15,25-1-15,-25 1 16,25 0-16,-24 0 16,24 0-16,0 24 15,-25-24-15,25 0 16,-25 24-16,25-24 15,-25 0 1,25 0 0,0-25-16,0 49 15,0-49 1,0 25-16,0 25 15,0-25-15,0 24 16,0 1-16,0 0 16,0-50-16,0 49 15,0-24-15,0-25 16,0 25-16,0 0 15,0-25-15,0 24 16,0-24-16,0 25 16,0 0-1,0-25 1,0 25-1,0-25 1,25 49 0,-25-49 15,0 25-31,0 0 15,0 0 1,0 0-16,0-1 16,25 26-16,-25-25 15,0 0 1,25-1-16,-25-24 15,0 0 95,0 0-95,-25-49-15,25 49 16,0-50-16,-25 1 15</inkml:trace>
  <inkml:trace contextRef="#ctx0" brushRef="#br0" timeOffset="130142.43">10765 15379 0,'25'0'31,"-25"0"-16,25 0-15,0 0 16,-1 0-16,1 0 16,-25 0-16,25 0 15,0 0 1,0 0-1,-1 0-15,26 0 16,-25 0-16,0 0 16,-1 0-16,-24 0 15,25 0 1,-25 0-16,25 0 15,0 0-15,25 0 16,-26 0-16,1 0 16,25 0-16,-25 0 15,-25 0-15,24 0 16,1 0-16,-25 0 15,25 0 1</inkml:trace>
  <inkml:trace contextRef="#ctx0" brushRef="#br0" timeOffset="131078.49">12427 15304 0,'25'0'94,"-25"0"-94,25 0 15,-25 0 1,25 0-1,-25 0 1,24 0 0,1 0-16,-25 0 15,25 0-15,-25 0 16,50 0-1,-50 0-15,24 0 16,26 0-16,0 0 16,-26 0-16,51 0 15,-75 25-15,25-25 16,-25 0-1</inkml:trace>
  <inkml:trace contextRef="#ctx0" brushRef="#br0" timeOffset="132031.54">12378 15677 0,'0'0'31,"0"0"-15,24 0-1,1 0-15,-25 0 16,25 0 0,-25 0-1,50-25-15,-26 25 16,1 0-16,25 0 15,-25-25 1,-1 25-16,1 0 16,0 0-16,0-25 15,-25 25 1,49 0-1,-24-25 1,0 25 15,-25 0-15,25 0-16,-25 0 15,25-24 1,-25 24 0,24 0-16,1 0 15,-25 0 110</inkml:trace>
  <inkml:trace contextRef="#ctx0" brushRef="#br0" timeOffset="133006.6">13667 15081 0,'0'25'15,"0"-25"-15,0 25 16,0 0-16,0-1 15,0-24-15,0 25 16,0-25-16,0 50 16,0-25-16,0-1 15,0 1-15,0 0 16,0 25-16,0-50 15,0 25-15,0-25 16,0 49-16,0-49 16,0 25-16,25-25 15,-25 25 1,0-25-1,0 25 1,0-1 0,0-24-1,25 25 1,-25-25 15,0 50-31,0-25 16,0-1-16,25 1 15,-25 0-15,25 25 16,-25-50-16,0 24 15,24-24 32</inkml:trace>
  <inkml:trace contextRef="#ctx0" brushRef="#br0" timeOffset="134830.71">14015 15255 0,'0'0'15,"0"-25"-15,0 25 16,0-25-1,0 0 1,0 25-16,24-24 16,-24 24-1,0-50-15,25 50 16,0-25-16,-25 0 15,25 1-15,-25 24 16,25-25 0,-1 0-1,-24 0 1,25 25 31,-25 0-32,25 0 1,0 0-1,0 0-15,-25 25 16,24-25-16,1 25 16,-25-25-1,0 25 32,0-25-47,0 24 16,0 1-16,25 0 15,-25-25 1,0 25-16,0 0 15,0-1-15,0-24 16,0 25 0,-25 0-16,25 0 15,-25-25-15,25 25 16,-24-1-16,24 1 15,-50 0-15,50 0 16,-50 0-16,50 0 16,-24-25-16,24 24 15,-25-24-15,25 25 16,-25 0-16,0-25 15,25 25 1,-49-25 0,49 25-1,-25-1-15,25-24 16,-25 25 15,25-25 156,0 0-187,25 0 16,-25-25-16,25 1 15,-1 24-15,1-25 16,0 0 0,0 25-16,24-25 0,1 25 15,0 0-15,-26 0 16,1 0 62,0 0 15,-25 0 110,25 0-172</inkml:trace>
  <inkml:trace contextRef="#ctx0" brushRef="#br0" timeOffset="153374.76">19447 13345 0,'0'0'63,"25"0"-63,-25 0 78,24 0-47,-24 0-15,25 0-16,0 0 15,-25 0 1,25 0-1,0 0 63,0 0-78,-25 0 16,24 0-16</inkml:trace>
  <inkml:trace contextRef="#ctx0" brushRef="#br0" timeOffset="155302.87">20563 13097 0,'0'0'63,"-25"0"-48,25 0-15,-49 0 16,24 0-16,0 0 16,0 0-16,-24 0 15,24 0-15,0 0 16,25 0-16,-25 0 15,-24 0 1,49 0 0,-25 0-1,0 0 16,50 25 110,-25 24-126,0 1 1,25-25-16,-25 49 16,24 1-16,-24-26 15,0-24-15,25 0 16,-25 24-16,0-49 15,0 25 1,0-25 171,25-49-171,25-1-1,-50 25-15,24 25 16,-24 0-16,25 0 16,-25 0-16,50 0 15,-50 0 1,25 0-16,-1 0 15,1 0-15,0 0 16,-25 0-16,25 0 16,0 0-16,-25 0 15,24 25 16,-24 0-31,0-25 0,25 49 16,-25-49-16,25 25 16,-25 0-1,0 0-15,0 0 16,0-25-1,0 24-15,0 1 32,0-25-17,0 25-15,-25 0 16,25 0-1,-25-25 1,25 0-16,-24 24 31</inkml:trace>
  <inkml:trace contextRef="#ctx0" brushRef="#br0" timeOffset="156340.94">22473 13320 0,'0'0'94,"25"0"-94,-25 0 15,25 0-15,-1 0 16,26 0-16,-50 0 15,25 0-15,24 0 16,-49 25-16,50-25 16,-25 0-16,0 0 15</inkml:trace>
  <inkml:trace contextRef="#ctx0" brushRef="#br0" timeOffset="158894.07">23564 13122 0,'-24'0'93,"-1"0"-77,25 0-16,-25 0 16,-25 0-16,26 0 15,-1 0 1,-25 0-16,50 0 0,-25 0 15,25 0-15,-24 0 16,24 0 0,-25 0-1,0 0 1,25 0 171,0 24-156,0-24-31,0 25 16,0 0-1,0 0-15,0 0 16,0-25-16,0 25 16,0-1-16,0-24 15,0 25-15,25 0 16,-25 0 31,0-25-32,0 25 1,0-25-16,25 0 234,-25 0-219,24 0-15,1 0 16,0-25-16,0 25 94,0 0-94,-25 0 15,24 0-15,1 0 16,-25 0 15,25 0-31,-25 25 94,25-1-79,-25-24 16,0 25-15,0 0 31,0-25-32,0 25-15,0-25 16,0 25 0,0-1-16,0 26 15,0-50-15,-25 25 16,25-25-1,0 25-15,-25-1 16,25-24 15,-25 25 0,1-25 47,-1 25-78</inkml:trace>
  <inkml:trace contextRef="#ctx0" brushRef="#br0" timeOffset="161015.2">18951 14833 0,'0'-25'94,"0"25"-94,0-24 15,0 24-15,0-25 16,-25 0-16,0-25 16,25 26-16,-25-1 15,1-25-15,24 50 16,0-25-16,-25 1 15,0 24 17,25-25 46,-25 25-63,25 0 1,-25 0-16,1 0 15,24 25 1,0-1-16,-25 1 16,25-25-16,0 50 15,-25-25-15,25 24 16,0-24-16,-25 0 15,25 0-15,0-1 16,0 1-16,0 25 16,0-50-16,0 25 15,0-25-15,0 24 16,0 1-16,0 0 15,0-25 17,0 25-32,0 0 15,0 24-15,0-49 16,0 25-1,25 0-15,-25 0 16,0-25 0,0 24-16,0 1 15,0 0-15,0 0 16,25 0-16,-25-1 15,0-24 1,0 25-16,0 0 16,0 0-16,0-25 15,0 50-15,0-1 16,25 26-16,-1-75 15,-24 49-15,0-49 16,0 25-16,0-25 16,0 25-16,0-25 46</inkml:trace>
  <inkml:trace contextRef="#ctx0" brushRef="#br0" timeOffset="161942.26">18455 15230 0,'0'0'63,"24"-25"-48,-24 25-15,25 0 16,25 0-16,-50 0 15,25 0-15,-25 0 16,25 0-16,-1 0 16,1 0-16,-25 0 15,50 0-15,-50 0 16,25 0-16,24 0 15,-49 0 1,25 0 0,0 0-16,-25 0 15,25 0 1,-25 0 109</inkml:trace>
  <inkml:trace contextRef="#ctx0" brushRef="#br0" timeOffset="163038.31">20861 15329 0,'25'-25'94,"-1"25"-78,1 0-16,-25 0 15,25 0-15,0 0 16,0 0-16,-25 0 15,24 0-15,1 0 16,0 0-16,-25 0 16,25 0 46,49 0-62,-49 0 16,0 0-16,0 0 15,-1 0 1,-24 0-16,25 0 62,-25 0-46</inkml:trace>
  <inkml:trace contextRef="#ctx0" brushRef="#br0" timeOffset="164174.37">20861 15602 0,'0'0'16,"49"0"-16,-49 0 15,50 0-15,-50 0 16,25 0-16,0 0 16,-25 0 30,24 0-30,1 0-16,-25 0 16,25 0-16,-25 0 15,25 0-15,0 0 16,-25 0-16,24 0 15,-24 0-15,25 0 16,-25 0 78,25 0-94,0 0 15,-25 0 1,25 0 31,-25 0-32,24 0 63,1 0-47</inkml:trace>
  <inkml:trace contextRef="#ctx0" brushRef="#br0" timeOffset="167454.57">22002 15304 0,'0'0'62,"25"0"-62,-1 0 16,26 0-16,0 0 15,-50 0-15,24 0 16,1 0 31,0 0-32,0 0-15,-25 0 16,25 0-16,-1 0 16,-24 0-1,25-24 1,0 24-1,0 0 1,0 0-16</inkml:trace>
  <inkml:trace contextRef="#ctx0" brushRef="#br0" timeOffset="169198.67">22820 15032 0,'0'-25'47,"0"25"-32,0-25 32,25 25-31,0 0-1,0 0 1,-25 0 31,49 0-32,-49 25 17,0-25-1,25 25-16,-25-1 1,0 1-16,0 0 16,0-25-16,0 25 15,0 0-15,0-1 16,0-24-16,0 25 15,0 0 1,0-25-16,0 25 31,0-25-31,-25 25 16,25-1-16,-24-24 15,-1 25-15,0 0 16,25 0-16,-25-25 16,0 0-16,1 25 15,24-25-15,-50 0 16,25 25-1,0-25-15,25 0 16,-25 24-16,1-24 16,24 0-1,-25 0-15,0 0 16,0 0-1,25 25-15,0-25 141,0 0-126,25 0 1,49 0-16,-49 0 16,50-25-16,-50 25 15,-1-24-15,1 24 31,0 0-15,-25-25-16,25 25 31,0 0 16,-25 0-31,24 0-16,-24 0 15</inkml:trace>
  <inkml:trace contextRef="#ctx0" brushRef="#br0" timeOffset="171540.81">23440 15081 0,'0'-25'47,"0"1"-32,0 24 1,0-25-16,0 25 15,0-25-15,25 25 16,0-50 0,-25 50 15,50-24 94,-50 24-94,24 0-31,1 0 15,0 24 1,-25-24-16,25 25 31,-25 0 0,25-25 1,-25 25-17,0-25 1,0 25-16,0-1 15,0 1-15,0 0 16,0 0-16,0 0 16,0-25-16,0 24 15,0 1-15,0-25 16,0 25-1,-25 0 1,25 0 0,-25-25-1,0 24-15,25-24 16,-49 50-16,49-50 15,-25 50-15,25-50 16,-25 25-16,0-25 16,25 24-16,-25-24 15,25 0 1,-49 25-1,49-25 1,-25 25-16,0-25 16,0 0-16,25 0 15,-24 0-15,24 0 78,-25 0-62,25 0 140,0 0-156,25 0 15,-1 0-15,1 0 16,25 0 0,-25 0-16,-1 0 15,1 0-15,0 0 16,0 0 15,-25 0-15,25 0-1,-25 0-15,24 0 16,1 0-16,-25 0 31,25 0-31,-25 25 16,25-25-1,-25 0 328,25 0-327,-1 0 0,-24 0-1,25 0 1,-25 0-16,25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8T06:42:23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5085 2232 0,'-25'0'172,"25"0"-157,75 0-15,-51 0 16,26 0-16,0 0 15,-1 0-15,-24 0 16,0 0-16,0 0 16,-25 0-16,49 0 78,1 0-78,24 0 15,-49 0 1,25 0-16,-1 0 15,1 0-15,-1 0 16,-24 0-16,25 0 16,0 0-16,-50 0 15,49 0-15,-49 0 16,25 0 46,49 0-62,-24 0 16,0 0-16,-26 0 15,26 0-15,-50 0 16,25-24-16,0 24 16,-1 0-16,1 0 15,0-25-15,25 25 16,-50 0-16,24 0 15,26 0 63,0 0-78,-1 0 16,-24-25-16,49 0 16,-74 25-16,25 0 15,-25 0 32,50 0-31,-25 0 93,-1 0-94,1 0 1,-25 0-16,50 0 16,-50 0 15,25 0-31,-25 0 15,25 0 32,-1 0-47,-24 0 16,25 0-1,-25 0-15,25 0 16,0 0-16,-25 0 62,25 0-46,-1 0-16,1 0 31,-25 0-31,25 0 31,0 25 32,0-25-1,-1 0-31</inkml:trace>
  <inkml:trace contextRef="#ctx0" brushRef="#br0" timeOffset="1479.08">5581 3572 0,'0'0'62,"74"0"-62,-49 0 16,50 0-16,-26 0 15,-24 0 1,50 0-16,-51 0 15,51 0-15,-1 0 16,-24 0-16,-25 0 16,24 0-16,-24 0 15,0 0-15,0 0 16,-1 0-16,1 0 15,-25 0-15,50 0 16,-25 0-16,-1 0 16,1 0-16,25 0 15,-50 0 1,25 0 31,-1 0-47,1 0 15,50 0-15,24 0 16,-25 25-16,1-25 15,-50 24-15,-1-24 16,76 0-16</inkml:trace>
  <inkml:trace contextRef="#ctx0" brushRef="#br0" timeOffset="-129859.6">12998 10765 0,'0'0'15,"0"0"126,49 0-110,26 0-16,-26 0-15,-24 0 16,25 0-16,-50 0 16,25-25-16,-1 25 15,1 0-15,25 0 125,-1-24-109,1 24-16,-25-25 15,24 25 1,-49 0-1,25 0 1,-25 0 78,50 0-94,-1 0 15,-24 0-15,0 0 16,0 0-16,-25 0 15,25 0-15,-1 0 63,1 0-48,25 0 1,-25 0-16,-25 0 16,24 0-16,1 0 15,-25 0 1,25 0-1,0 0 79,0 25-94,-1-25 16,1 0-16,-25 0 15,25 24-15,-25-24 31,25 25 1,-25-25-17,25 0 16,-1 0-15,-24 0 0,25 25-1,25-25 438,-25 0-453,-1 0 15,-24 0 282,25 0-297,-25 0 31,75 0-16,24 0-15,0 0 16,25 0-16,-49 0 16,-26 0-16,-49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1-12T04:45:38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12328 10716 0,'0'0'250,"74"0"-250,1 0 15,-26 0-15,1 0 16,24 0-16,-24 0 16,-25 24-16,24-24 15,1 25-15,-50-25 16,50 0-16,-50 0 15,24 0-15,-24 0 16,25 0-16,-25 25 16,25-25 15,0 0-16,-25 0-15,25 0 16,49 0-16,-24 0 16,-1 0-16,1 0 15,0 0-15,24 0 16,-49 0-1,0 0-15,-1 0 16,51 0-16,-50 0 16,-1 0-16,26 0 15,-25 0 1,0 0-16,-1 0 15,-24 0-15,50 0 16,-25 0-16,0 0 16,-1-25-16,1 25 15,25 0-15,-1-25 16,-49 25-16,50 0 15,-50-24-15,25 24 16,0 0-16,-1 0 16,-24 0-16,25 0 15,0 0-15,0 0 16,49 0-16,-49 0 15,-25-25-15,50 25 16,24 0-16,-49 0 16,0 0-16,24 0 15,-24 0-15,0 0 16,25 0-16,-1 0 15,1 0 1,-1 0-16,1 0 16,0 0-16,-1 0 15,-24 0-15,0 0 16,24 0-16,-24 0 15,0 0-15,25-25 16,-26 25-16,26 0 16,-25 0-16,49 0 15,-24 0-15,-25 0 16,24 0-16,26 0 15,-50 0-15,24 0 16,1-25-16,-1 25 16,1 0-16,-25-25 15,24 25-15,1 0 16,0 0-16,-26 0 15,26 0-15,-25 0 16,0 0-16,-1 0 16,1-24-16,25 24 15,-25 0-15,-1-25 16,1 25-16,25 0 15,-50 0 1,25 0-16,-1 0 16,-24 0-16,25 0 15,0 0 1,-25-25-16,50 25 15,-26 0-15,1 0 16,50 0-16,-50-25 16,-1 25-16,51 0 15,-50-25-15,-1 25 16,26 0-16,-25 0 15,0-24-15,24 24 16,-24 0-16,-25 0 16,50 0-16,-50 0 15,24 0-15,-24 0 16,25 0-1,0 0 1,25 0 0,-1 0-16,-24 0 15,25 0-15,-1 0 16,1 0-16,-25 0 15,-1 0 1,26 0-16,-25 0 16,0 0-16,-1 0 15,-24 0-15,25 0 16,0 0-1,0 0 32,24 0-31,26 0-16,-1 0 15,26 0-15,-26 0 16,0 0-16,1 0 16,-1 0-16,-24 0 15,-1 0-15,-24 0 16,0 0-16,-25 0 15,25 0 95,0 0-95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09-29T08:48:4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19199 2356 0,'-25'0'156,"25"25"-141,0 0 1,-25 0-16,25 49 15,-25-49-15,25 0 16,0 49-16,0 1 16,-24-26-16,24 26 15,-25-1-15,0 50 16,0 50-16,25-75 15,-25 50-15,1 24 16,-1 1-16,0 0 16,25-1-16,0 51 15,0 24-15,-25-75 16,0 26-16,1-26 15,-1 1-15,0 0 16,0-1-16,0 1 16,25 49-16,0-74 15,0 99-15,0-50 16,0 1-16,0 49 15,0-50-15,0 1 16,0 24-16,0-25 16,0-24-16,0 0 15,0 24 1,0 1-16,0-1 15,0 1-15,0-26 16,0 50-16,25-99 16,0 75-16,-25-75 15,25 25-15,-25 24 16,0-49-16,25 100 15,-1-26-15,1-24 16,0 74-16,-25-50 16,0 1-16,0-26 15,0 26-15,0-26 16,0 26-16,0-26 15,0-24-15,0-25 16,0 25-16,0-25 16,0-25-16,0-24 15,0-1-15,0-24 16,0-1-16,0-24 15,0 25-15,0-25 16,25-1 0,-25 1-1,0 0 1,25 0-1,-25-25-15,0 25 16,24-1-16,-24 1 16,0 25-16,0-25 15,25 24-15,-25-24 16,0 0-16,0 0 15,0-1-15,0 1 16,0 0-16,0-25 16,0 25-1,0-25 94,0-50-109,-25 1 16</inkml:trace>
  <inkml:trace contextRef="#ctx0" brushRef="#br0" timeOffset="12305.7">7863 3994 0,'0'0'124,"0"0"-124,0 24 16,0-24-16,0 25 16,0 0-16,0 25 15,0-26-15,0 1 16,0-25-16,25 25 15,-25 0-15,25 0 16,-25-1 15,24-24 110,26 0-141,0-24 15,-1-1-15,1 0 16,-25 25-16,24-25 15,-49 0-15,25 25 16,-25-24-16,0 24 94,0-25-79,0 0 16,0 25 1,0-25-1,0 25-16,0-25 1,0 25 140,0 25-156,0-25 16,0 50-16,0-50 15,0 49-15,0-24 16,0 0-16,0 0 15,0 0-15,0-1 16,0 1-16,0-25 16,0 25-16,-25 0 15,25 24 16,-24-49-15,24 25-16,0-25 16,-25 50-1,25-50-15,-25 25 16,0-1-1,25 1 1,-25-25 0,1 25-16,-26 0 15,50-25-15,-25 0 16,-25 25-16,26-1 15,-1-24-15,25 0 16,-25 0-16,0 0 16,25 25 30</inkml:trace>
  <inkml:trace contextRef="#ctx0" brushRef="#br0" timeOffset="13186.75">8334 4390 0,'0'0'47,"0"0"-32,25 0-15,0 0 16,-25 0-16,25 0 16,0 0-16,-1 0 15,1 0 1,0 0-16,-25 0 31,25 0-31,-25 0 16,49 25-16,-24-25 15,0 25-15,0-25 16</inkml:trace>
  <inkml:trace contextRef="#ctx0" brushRef="#br0" timeOffset="13849.79">8483 4242 0,'0'0'0,"0"24"16,0 1-16,0 0 15,0 0-15,0-25 16,0 49-16,0-24 16,0 0-16,0 25 15,0-50-15,0 24 16,0-24-1,0 25-15</inkml:trace>
  <inkml:trace contextRef="#ctx0" brushRef="#br0" timeOffset="15512.88">8806 4242 0,'0'-25'16,"0"25"-1,24-25-15,1 0 16,-25 25 0,25-25-1,25 25 16,-50 0-15,24 0-16,-24 0 16,25 0-16,0 0 15,-25 0 16,25 0-15,-25 0-16,50 0 16,-50 0-1,24 25-15,-24 0 31,0-25-31,25 25 16,-25 24-16,0-49 16,0 25-1,0 0-15,0 0 16,0-25-16,0 25 15,0-1-15,0 1 16,0-25 0,-25 25-1,25 0-15,-24-25 31,24 25-31,-25-25 16,0 0 0,25 24-16,-25-24 15,0 25 1,0-25 31,-24 25-32,49-25 16,0 0 235,49 0-266,-24 0 15,0 0-15,0 0 16,-25 0 31,25 0-32,0 0 1,-25 0-16,24 0 15,-24 0 1,25 0 0,-25 0 15</inkml:trace>
  <inkml:trace contextRef="#ctx0" brushRef="#br0" timeOffset="16343.93">9451 4390 0,'0'0'31,"49"0"-31,-24 0 16,-25 0-16,25 0 15,0 0-15,-25 0 16,24 0-16,1 0 15,25 0 1,24 0-16,1 0 16,49 0-16,0 25 15,25 0-15,-75-25 16,0 25-16,-24-25 15,-50 0 95,0 0-95,-50 0-15,50 0 16</inkml:trace>
  <inkml:trace contextRef="#ctx0" brushRef="#br0" timeOffset="17383.99">9649 4688 0,'0'0'62,"0"0"-46,50 0-16,-50 0 16,49 0-16,-49 0 15,25 0-15,-25 0 16,50 0-16,-26 0 15,-24 0-15,50 0 16,-50 0-16,25 0 16,0 0-16,-1 0 15</inkml:trace>
  <inkml:trace contextRef="#ctx0" brushRef="#br0" timeOffset="19433.09">10765 4217 0,'0'0'31,"0"25"-15,0-25-16,0 24 15,0 26-15,0-50 16,0 25-16,0 24 15,0-49-15,0 50 16,0-25-16,0 0 16,0-1-16,0-24 15,0 25 1,0 0-16,0-25 15,0 25 17,-25-25 77,25 0-78,0-25-31,0 25 16,25-25-16,-25 25 31,25 0-16,0-25 1,-25 25 15,25 0-15,-25 0-16,24 0 15,-24 0-15,25 0 16,0 0-16,25 0 16,-50 0-1,24 0-15,-24 0 16,25-24-1,-25-1 141,0 25-140,0-25 0,0 25-16,0-25 31,25 0-31,-25 25 47,0-24-16,0 24-31,0-25 31,0 25-15,0-25-1,0 25 126,0 0-141,0 25 15,25 0 1,-25-1-16,0-24 15,0 25-15,0-25 16,0 25-16,0-25 16,0 50-16,0-50 15,0 24 1,0-24-1,0 25 1,0 0-16,0-25 16,0 25-16,0-25 15,0 49-15,0-49 16,0 25-16,0 0 15,0 0-15,0-25 16,0 25-16,0-25 16</inkml:trace>
  <inkml:trace contextRef="#ctx0" brushRef="#br0" timeOffset="20792.18">12378 4242 0,'0'0'0,"0"49"15,-25 1-15,25-25 16,0-1-16,0 26 16,0 24-16,0 1 15,0-1-15,0 1 16,0-26-16,-25 26 15,25-1-15,-25-24 16,25 24-16,0-24 16,0 24-16,0 1 15,0-1-15,0 25 16,0 0-16,0 25 15,0-24-15,0-1 16,0-25-16,0 50 16,25 0-16,-25 50 15,25 0-15,24 24 16,-49-24-16,25-25 15,0-50-15,-25-50 16,0 26-16,0-50 16,0-1-16,25-24 15,-25 25 1,0-25-1,0 50-15,0-25 16,25-1-16,-25 51 16,24-26-16,-24 26 15,0-50-15,25 24 16,-25-49-16,25 25 15,-25-25 32,0-74-47,0-125 16</inkml:trace>
  <inkml:trace contextRef="#ctx0" brushRef="#br0" timeOffset="22601.29">12849 4118 0,'0'0'16,"25"24"-16,-25 1 78,24 0-78,-24-25 16,0 25-1,25-25 1,-25 25-1,0-1 1,0-24-16,25 25 16,-25-25-1,25 25 32,0-25-16,-25 0-15,24 0-16,1 0 15,0 0 1,0 0-16,-25 0 16,49-25-1,-49 25 1,0-25-1,25 1 1,0-1-16,-25 25 16,25-50-16,-25 50 15,0-25-15,0 1 16,0 24 15,0 0 156,0 0-171,0 24-16,0 1 0,0-25 15,0 50 1,0-50-16,0 49 16,0-49-16,0 25 15,0 0-15,0 0 16,0-25-16,0 25 15,0-1-15,0-24 16,-25 50-16,0-50 16,25 50-1,-25-50 16,25 24-15,-24-24 15,-1 25-15,0 0-16,0-25 15,-49 0-15,24 0 16,25 0-16,-24 25 16,24-25-1,25 0-15</inkml:trace>
  <inkml:trace contextRef="#ctx0" brushRef="#br0" timeOffset="23369.33">13469 4415 0,'0'0'31,"25"0"-31,74 0 16,50 0-16,0 0 15,-25 25 1,-25 0-16,0-25 16,-74 0-16,0 0 15</inkml:trace>
  <inkml:trace contextRef="#ctx0" brushRef="#br0" timeOffset="24234.38">13940 4242 0,'25'0'31,"-25"24"-31,0 1 16,0 0-16,0 0 16,0 0-16,0-1 15,0 1-15,0 0 16,0 0-16,0 0 15,0-25-15,0 24 16,0-24-16,0 25 16,0 0-1,0 0 1</inkml:trace>
  <inkml:trace contextRef="#ctx0" brushRef="#br0" timeOffset="25848.47">14461 4167 0,'25'-49'47,"-25"24"-47,74 25 15,26-50-15,-51 25 16,26 1-16,-51-1 16,1 25 62,-25 0-63,0 25 1,0-25-16,0 24 15,0 26 1,0-50 0,0 25-1,0 0-15,-25-1 16,25-24-1,-24 25 1,24 0 0,-25-25-16,25 25 15,-25-25-15,25 25 16,-25-25-16,25 24 15,-25 1-15,1-25 16,24 25-16,-25-25 16,25 0-1,-50 50-15,50-50 16,-25 24-16,1 1 15,-26 0 1,50 0-16,-25-25 16,25 25-16,-25-25 15,1 24 1,48-24 202,-24 0-202,50 0-16,0 0 31,-1-24-31,1 24 0,-25 0 16,-1 0-16,1 0 15,0 0 32,0 0-31,-25 24 62,0-24-63,0 25-15,0-25 16,0 25-1,25 0-15,-25-25 16,0 25-16,24-25 16</inkml:trace>
  <inkml:trace contextRef="#ctx0" brushRef="#br0" timeOffset="26544.51">15156 4266 0,'0'0'16,"24"0"0,1 0-16,0 25 15,-25-25 1,50 0-16,24 25 15,-24-25-15,24 0 16,-74 0-16</inkml:trace>
  <inkml:trace contextRef="#ctx0" brushRef="#br0" timeOffset="27249.55">15156 4514 0,'49'50'31,"-49"-50"-31,25 0 15,25 0-15,-1 0 16,-24 0-16,25 0 16,24 0-16,1 25 15,-51-25-15,1 0 16,0 25-16</inkml:trace>
  <inkml:trace contextRef="#ctx0" brushRef="#br0" timeOffset="28367.62">16049 4514 0,'0'0'15,"49"-24"-15,-24 24 16,25 0-1,-50 0-15,24 0 16,-24 0 109,25 0-125,0 0 15,-25 0 17,25 0 14,0 0-30,-1 0-16,26 0 16,-50 0-16,25 0 15</inkml:trace>
  <inkml:trace contextRef="#ctx0" brushRef="#br0" timeOffset="30304.73">16768 4266 0,'0'0'15,"0"0"1,-25 25 0,25 0-1,0-25-15,-25 50 16,25-50-1,0 24 1,0-24-16,0 25 16,0 0-16,0-25 15,0 25 188,0-25-187,50 0-1,0 0-15,-1 0 16,1 0-16,-1 0 16,1 0-16,-25 0 265,0-25-250,-25 0 1,0 25 0,0-49-16,24 24 15,-24 0 1,0 25 31,0 0 233,0 0-280,0 25 0,0 0 16,0-1 0,0 1-16,0 0 15,0-25-15,0 50 16,0-26-16,0 1 15,0 0-15,0-25 16,0 25-16,0 0 16,0-25 15,0 24-16,0-24 1,0 0 140</inkml:trace>
  <inkml:trace contextRef="#ctx0" brushRef="#br0" timeOffset="42223.41">8508 5358 0,'0'-25'141,"0"0"-126,25 25 1,-25 0 0,25 0-16,-1 0 15,1 0-15,0 0 16,0 0-16,-25 0 109</inkml:trace>
  <inkml:trace contextRef="#ctx0" brushRef="#br0" timeOffset="43888.51">8930 5159 0,'0'-24'62,"0"-1"-46,0 25-16,24-25 16,-24 25-16,25 0 15,0 0-15,0 0 47,-25 0-31,50 0-16,-50 0 15,49 0-15,-49 0 16,25 0-16,-25 25 31,25 0 0,-25-25-15,25 24-16,-1-24 15,-24 25 1,0-25 0,0 25-16,0 0 15,0 0-15,0-25 16,0 49-16,0-49 15,0 25-15,0-25 16,-24 25-16,24 0 16,0-25-16,-25 24 15,25-24 1,-25 25-1,25 0 1,-25-25 0,0 0 15,25 25-31,0-25 218,25 0-202,-25 0-16,25 0 78,-25 0-78,25 0 31,0 0-15,-25 0 15,24 0-16,-24 25 1,25-25 46,-25 0-46,25 0-16</inkml:trace>
  <inkml:trace contextRef="#ctx0" brushRef="#br0" timeOffset="44876.56">10443 5234 0,'25'0'63,"-25"0"-48,24 0-15,1 0 16,0 0-16,-25 0 15,25 0 63,0 0-62,-25 0 0,24 0-1,-24 0-15,25 0 16,0 0-16,0 0 15,24 0-15,-49 25 16,25-25-16,-25 0 16,50 0-1,-25 0 1,24 0-16</inkml:trace>
  <inkml:trace contextRef="#ctx0" brushRef="#br0" timeOffset="46464.65">11088 5159 0,'0'-24'46,"0"24"-30,49-50-16,-49 50 16,25 0-16,0 0 15,0 0-15,-25-25 16,25 25 31,-1 0-32,-24 0 32,25 0-16,-25 0-31,25 50 16,-25-50-16,0 49 15,0-49-15,0 25 16,0-25-16,0 25 16,0 0-16,0-25 15,0 25-15,0-25 16,0 24-16,0-24 15,0 50-15,0-50 16,0 25 0,0-25-1,0 25-15,-25-1 16,25 1-1,-25-25-15,1 25 16,24-25 0,-25 0-1,25 25 1,-25-25-1,0 25 17,50-25 139,0-25-155,0 25 62,-25 0-16,24 0-62,-24 25 31,25-25-15,-25 24 0,0-24-16,0 50 15,25-50-15,-25 25 16,0-25-1</inkml:trace>
  <inkml:trace contextRef="#ctx0" brushRef="#br0" timeOffset="48745.78">8086 6722 0,'0'0'94,"0"25"-78,0 49-1,0-74-15,25 25 0,0 50 16,0-51-16,0 26 15,-1-25-15,-24 0 16,25-25 0,-25 24-16,25-24 62,0 0-46,-25 0-1,25 0 1,-25 0-16,24-24 15,1-1-15,0-25 16,0 1-16,0 24 16,-1-50-16,1 50 15,0-49-15,0 0 16,-25 49-16,25-25 15,-25 25-15,0 1 16,0-1 0,0 50 140,0-1-156,0 1 15,0 25-15,0 24 16,0 1-16,0-1 15,0 1-15,0-1 16,0-24-16,0-1 16,0 1-16,0-1 15,0 1-15,0-50 16,0 25-16,0 0 15,0-25-15,0 24 16,0-24 0,0 25-16,0 0 15,0 0 1,0-25-16,0 25 15,-50-1-15,0 26 16,26-50 0,-1 25-16,25-25 15,-50 25-15,50-25 16,-25 0-16,1 0 15,-1 24-15,25-24 78,-25 0-46,0-24 30,0 24-46,25-25 15,0 0 0,-24 0-15,24 25-1,-25-25-15,25 1 16,0-26-16,0 50 15,0-25-15,0 0 16,0 1-16,0-1 16,0 25-16,0-25 15,0 0 1,0 25 155,0 25-139,0-25-17</inkml:trace>
  <inkml:trace contextRef="#ctx0" brushRef="#br0" timeOffset="49664.84">8855 7169 0,'0'0'31,"25"0"1,-25 0-17,25 0 1,0 0-16,-1 0 15,-24 0-15,25 0 32,0 0-17,0 0 1,-25 0-16,25 0 15,0 0-15,-1 0 16,-24 0-16,25 0 172</inkml:trace>
  <inkml:trace contextRef="#ctx0" brushRef="#br0" timeOffset="50496.88">8905 7417 0,'0'0'47,"0"0"-31,25 0-16,-25 0 15,24 0-15,1 0 47,0 0-31,0 0-16,0 0 15,0 0-15,-25 0 16,24 0-16,1 0 47,-25 0-32,25 0-15,-25 0 16,25 0-16,-25 0 15,25 0 63</inkml:trace>
  <inkml:trace contextRef="#ctx0" brushRef="#br0" timeOffset="52302.99">9823 7169 0,'0'-25'62,"0"25"-46,0-25 0,24 0-16,1 0 15,-25 25 1,25-24-1,-25-1-15,25 25 32,0 0-32,-25 0 15,24-25-15,1 50 78,0-25-62,-25 25-1,0-1-15,0 1 16,0-25-16,0 25 16,0 0-1,0 0-15,0-1 16,0 1-16,0 0 15,0 0-15,0-25 16,0 49-16,0-49 16,0 50-16,0-50 15,0 25-15,0 24 16,-25-49-1,25 25 1,0-25 0,-25 25-1,25 0-15,-24-25 16,-1 25-16,25-25 15,-25 0 1,0 0-16,0 24 16,25-24-1,-24 25-15,24-25 16,-25 0-1,25 0-15,-25 0 16,25 0 171,0 0-171,25 0-16,24 0 15,-24 0-15,0 0 16,-25 0-16,25 0 31,-25 0-15,25 0-1,-25 0 1,24 0 0,1 0 46,-25 0-46,25 0 30,-25 0-14,25 0-17,0 0 1,-25 0 15,25 0 0,-25 0-15,24 0-16,26 0 15,-25 0-15,0 0 16</inkml:trace>
  <inkml:trace contextRef="#ctx0" brushRef="#br0" timeOffset="53737.07">13891 5358 0,'0'0'109,"0"0"-94,0 0 1,24 0 0,1 0-1,0 0 32,-25 0-31,50 0 62,-50 0-78,24 0 15,-24 0 1</inkml:trace>
  <inkml:trace contextRef="#ctx0" brushRef="#br0" timeOffset="55800.18">14263 5159 0,'24'0'32,"-24"-24"-32,25 24 15,-25 0-15,25 0 16,0 0-16,0 0 15,-25 0-15,25 0 16,-25 0 46,24 0-62,1 0 16,0 0 0,-25 24-16,0-24 46,25 25-30,-25 0-16,0-25 16,0 25-16,0-25 15,0 49-15,0-49 16,0 25-16,0-25 15,0 25-15,0 0 16,0 0-16,-25-25 16,25 24-16,-25 1 15,0-25 1,25 25-16,-24-25 15,24 25-15,-25-25 16,25 25 0,-25-25-1,0 24-15,25-24 16,-25 0-1,25 0 17,-25 25-32,1-25 124,24 0-108,24-25-16,-24 1 16,25 24-16,-25 0 15,25-25 1,0 25-1,-25 0-15,25 0 16,0 0-16,-1 0 16,1 0-16,-25 0 15,25 0 1,0 0-1,0 25 1,-1-25 0,1 0-1,-25 24 1,50-24 155</inkml:trace>
  <inkml:trace contextRef="#ctx0" brushRef="#br0" timeOffset="56656.24">16073 5308 0,'0'0'93,"0"0"-93,25 0 16,0 0-16,-25 0 16,25 0-1,-25 0-15,25 0 16,-1 0-16,-24 0 15,25 0-15,-25 0 16,25 0 0,-25 0-16</inkml:trace>
  <inkml:trace contextRef="#ctx0" brushRef="#br0" timeOffset="58144.32">16743 5110 0,'0'-25'15,"0"25"-15,25-25 16,-25 25-1,25 0-15,0 0 16,-1 0 15,-24 0 0,25 0-31,0 0 16,0 25 0,-25 0-16,25-25 0,-25 25 78,24-25-63,-24 24 1,0 1-16,0 0 15,0-25-15,0 50 16,0-26 0,0 1-16,-24-25 15,24 25-15,-25-25 16,0 25-16,25-25 15,-50 49-15,50-49 16,-24 25-16,-1 0 16,0-25-16,0 25 15,0-25 1,25 0 202,25 0-202,25 0-1,-50 0-15,25 0 16,24 0-16,-49 0 16,25 0 77,0 0-77,0 0-16,-25 0 15,24 0-15</inkml:trace>
  <inkml:trace contextRef="#ctx0" brushRef="#br0" timeOffset="63744.64">13271 6623 0,'24'0'93,"-24"25"-93,25-1 16,-25 1-16,25 50 15,0-51 1,-25 1-16,25 25 16,-1-50-16,-24 25 15,0-25-15,25 25 16,-25-25-16,50 49 15,-50-49 1,25 0-16,-25 0 16,24 0-1,-24 0-15,50 0 16,-25 0-1,24 0-15,26 0 16,-26 0-16,100-25 16,-50 1-16,-24-1 15,-1-25-15,-24 25 16,-1 0-16,-24 1 15,-25-26 422,0 25-437,0 0 16,0-24-16,0 24 15,0 0-15,0-24 16,0 49-16,25-25 390,-25 25-343,25 0-47,-25 0 15,0 25-15,25-1 16,0 26-16,-25-25 16,0-25-16,0 49 15,24 26-15,-24-50 16,0-1-16,25 1 15,-25-25-15,0 50 16,0-25-16,0 0 16,0-25-16,0 24 15,0 26-15,0-25 16,0 0-16,0 24 15,0-24-15,0 0 16,0 0-16,0-1 16,0 26-16,0-50 15,0 25-15,0 0 16,0-1-1,0 1-15,0-25 16,-25 50-16,25-25 16,0-1-1,-24 1 1,-1 0-1,25-25-15,-25 25 16,0 0-16,25-1 16,-25 1-16,0 0 15,1-25-15,24 25 16,-25-25-16,25 25 15,-25-25 1,0 0 0,0 0-1,25 0 1,-24 0-16,-1 0 15,25 0-15,-25 0 16,25 0 0,-25 0-16,25 0 46,-49-25 1,49 0-47,-50 0 16,50 25-16,-25-49 15,25 24-15,-25 0 16,25 0-16,0 0 16,0 25-1</inkml:trace>
  <inkml:trace contextRef="#ctx0" brushRef="#br0" timeOffset="64848.7">15205 6995 0,'25'0'47,"0"0"-47,0 0 15,-25 0-15,24 0 16,-24 0-1,25 0 1,0 0-16,0 0 16,25 0-16,-1 0 15,-24 0-15,25 0 16,-50 0-1,24 0-15,-24 0 16</inkml:trace>
  <inkml:trace contextRef="#ctx0" brushRef="#br0" timeOffset="65592.75">15156 7293 0,'0'24'31,"0"-24"-15,24 0-16,1 0 15,0 0-15,25 0 16,-26 0-16,1 0 16,-25 0-16,25 0 15,0 0 1,0 0-16,0 0 15,-1-24-15,1 24 16,50 0-16,-75 0 16,24 0-16,-24 0 124</inkml:trace>
  <inkml:trace contextRef="#ctx0" brushRef="#br0" timeOffset="66496.8">16272 7069 0,'25'0'141,"-1"0"-141,1 0 15,0 0-15,0 0 110,0 0-110,0 0 15,49 0-15,0 0 16,26 0-16,-1 0 15,-25 0-15,-24 0 16,-25 0-16</inkml:trace>
  <inkml:trace contextRef="#ctx0" brushRef="#br0" timeOffset="68672.92">17735 6524 0,'-24'0'46,"-1"0"-46,25 0 16,-75 49-16,51-24 16,-1 0-1,25-25-15,-25 25 16,25-1-16,-25-24 15,25 25-15,-25-25 16,25 25 0,-25 0-16,25 0 15,0-1-15,0 1 16,-24 0-16,24 0 15,0-25-15,0 25 16,-25 0-16,25-1 16,0-24-16,0 25 15,0-25 1,0 25-16,0 0 15,0 0 1,0-25 0,0 24-16,0 1 15,0-25 1,25 25-16,-25 0 15,0 0-15,0-25 16,0 24-16,0 26 16,24-50-16,-24 25 46,25 0-46,-25-1 16,25-24 31,-25 0 15,50 0-62,-1 0 16,-49 0-16,25 0 15,0 0-15,0 0 16,-25 0-16,25 0 31,-1 0-15,1 0-1,-25 0 1,0-24 0,0-1 15,0 25-31,0-25 15,0 25-15,0-25 16,0 25-16,0-25 16,0 1-1,-25-1 1,25 0-1,-24 0 1,24 0-16,0 1 31,-25 24-15,0-25-1,25 0 1,-25 25 62,0 0-78,1 0 16,-1 0-16,25 0 15,-25 0 1,0 0-16,25 0 15,-25 0-15,25 0 32,-25 0-17,1 0 79</inkml:trace>
  <inkml:trace contextRef="#ctx0" brushRef="#br0" timeOffset="177488.15">28798 3125 0,'0'0'140,"0"25"-140,25 25 16,0 24 0,-25-74-16,0 25 15,25 25-15,-25-26 16,0 1-16,24 0 15,-24 0-15,0 0 16,0-1 0,0-24-16,25 25 15,-25 0 1,0 0-1,25 0-15,-25-1 16,0 1 0,0 0-16,0 0 15,0-25-15,0 25 16,0-25-16,0 25 15,0-25 1,0 49 31,-25-49-32,25 25-15,-25 0 16,25-25 0,-24 0-16,-1 25 15,-25-25 1,50 0-1,-25 0 17,25 0-17,-24 0 1,-1 0-16,25 0 15,-25 0 1,0 0-16,0 0 16,25 0-1,-24-25-15,24 0 16,0 25-1,0-25 1,0 25 234,-25 0-235,0 25-15,25-25 16,-25 25-1,25-25-15,-49 49 0,49-49 16,-50 25-16,0 0 16,1 0-1,24-25-15,0 0 16,-24 25-16,24-25 15,0 0-15,0 0 16,-24 0-16,-1 0 16,0 0-16,-49 0 15,25 0-15,-26 0 16,1 0-16,-25 0 15,50 0-15,-25 0 16,24 0-16,1 0 16,24 0-16,1 0 15,-1 0-15,0 0 16,25 0-16,1 0 15,24 0 282,0 24-282,0 1 1,0 0 0,24 0-16,-24-25 15,0 25-15,25 24 16,-25-49-16,0 25 15,0 0-15,0-25 16,0 25 0,0-25-1,0 24 16,0-24-15,0 25 0,0 0-1,-49-25 1,49 0-16,-25 0 15,-25 0-15,25 0 16,1 0-16,-26 0 16,25 0-16,0 0 15,-24 0-15,-1 0 16,50-25-16,-49 25 15,24 0-15,25-25 16,-25 25-16,0-24 16,-24-1-1,49 25 1,-25-25-1,25 0 1,0 25 31,-25-25-47,25 25 15,0-24 1,0-1 0,0 0-1,0 25-15,0-50 16,0 50-1,0-24 1,0-1-16,25 0 16,-25 0-16,0 25 15,0-25-15</inkml:trace>
  <inkml:trace contextRef="#ctx0" brushRef="#br0" timeOffset="179024.23">28674 4217 0,'-25'0'94,"25"0"-79,-24 0-15,-1 0 16,0 0-16,25 0 16,-25 0-1,25 0 48,-74 0-63,24 0 15,-24 0 1,-1 0-16,51 0 0,-26 0 15,25 0 1,0 0-16,25 0 16</inkml:trace>
  <inkml:trace contextRef="#ctx0" brushRef="#br0" timeOffset="181487.37">25474 3547 0,'0'0'16,"25"0"0,-25 0-16,25 0 15,-25 25-15,25-25 16,0 49-1,-1-24-15,-24 0 16,0-25-16,25 25 16,0-25-1,-25 25 1,0 0-1,25-25-15,-25 24 16,0-24 0,0 25-16,0-25 15,0 25-15,0 0 16,0-25-16,0 49 15,-25-49 1,25 25-16,-25 0 16,0 0-16,1-25 15,24 0-15,-25 25 16,0-25-16,0 0 15,-24 0-15,49 24 16,-25-24-16,0 0 16,0 0-16,0 0 15,25 0-15,-24 0 16,-1 0-16,0 0 15,25 0-15,-50 0 16,50 0 0,-24 0-16,24 0 15,-50 0-15,50 0 16,-25 0-1,25 0 79,-25 25-78,1-25-16,24 25 15,-25-25-15,0 25 16,0 0-16,25 24 15,-25-24-15,-24 25 16,49-26-16,-25 26 16,0-25-16,25 0 15,0-1 1,-25-24-16,25 25 31,0-50 109,0 1-124,0-26-16,0 25 16,0-49-16,0 49 15,0 25-15,-25-50 16,25 50-1,-24-24 79,24 24-94,-25 0 16,-50 0-16,51 0 15,-26 0-15,25 0 16,-24 0-16,24 0 15,0 0-15,-25 0 16,50 0-16,-24 0 109,-1 0-93,0 0-16,25 0 15,-25-50-15,0 25 16,25 0-16,-24-24 16,-1 24-16,0-25 15,25 1-15,-25 24 16,25-25-16,0 50 15,0-24-15,0-1 16,0 0-16,0 0 16,0 25-1,0-25-15,0 0 16,-25 1-16,1 24 15,24-25 17</inkml:trace>
  <inkml:trace contextRef="#ctx0" brushRef="#br0" timeOffset="184863.57">23093 4291 0,'0'-25'78,"0"1"-62,0 24-16,0-25 15,0 0-15,25-25 16,-25 50-16,25-24 15,0 24-15,-1 0 16,1-25-16,0 0 16,-25 25-1,25 0 1,0 0 15,-25 0-15,24 0-1,1 25 1,0-25-16,0 25 15,-25-25 1,25 24-16,-1 1 31,-24-25-15,25 25-1,-25-25 1,25 0 0,0 25-1,-25 0 16,0-25 219,0 0-234,-25 0-16,-25 0 15,26 24-15,-1-24 16,-25 0-16,1 25 15,-1 0-15,-24 0 16,-1-25-16,26 25 16,24-25-16,0 0 15,-25 0-15,50 0 16,-24 0-1,-1 24-15,0-24 125,25 0-125,-25-49 16,0 49-16,25-50 15,0 25 1,-24 1-16,-1-26 16,25-24-16,-25 49 15,25-50-15,-75-148 78,75 198-78,0 1 31,-24 24-31,24-25 32,0 0-32,0 0 46,0 25-14,0-25-1,0 25 203,0 0-219,0 50-15,0 0 16,24-26 0,-24 1-16,0-25 15,0 25-15,25 0 16,-25 0-16,0-1 15,0 1 1,0 0 0,0 0-16,0-25 15,25 25-15,-25-25 31,0 24-31,0-24 16,0 25 0,25 0-16,-25 0 31,0-25-16,0 25-15,0-1 16,25 1 0,-25 0 15,0-25-31,0 25 15,0-25-15,0 25 16,0-25-16,0 24 16,0 1-16,0 0 15,0-25-15,25 25 16,-25 0-16,0-25 15,0 24 1,0 1-16,0 0 16,24 0-16,-24 24 31,0-49-16,0 25-15,0 0 16,0 0-16,0-25 16,0 25-16,0-1 15,0 1-15,0-25 16,0 25-16,0-25 15,0 50-15,0-50 16,0 24 0,0-24-16,0 25 15,0 0 79,-24-25-79,24 0 1,-25 0-16,-25 0 16,25 25-16,0-25 15,1 25-15,-1-25 16,0 0-1,0 0 1,25 0 0,-25 0-16,25 0 15,-24 0 1,24 0-16,-50-25 31,50 25-15,-25-25-1,25 25 1,-25-25-16,1 0 15,24 1 1,-25 24-16,25-25 16,0 0-16,-25-25 15,25 50-15,0-24 16,-25-1-1,25 0-15</inkml:trace>
  <inkml:trace contextRef="#ctx0" brushRef="#br0" timeOffset="188652.79">25673 2729 0,'0'0'156,"0"0"-140,25 0-16,-1 0 15,26 0-15,-25 0 16,0 0-16,-1 0 15,1 0-15,0 0 16,-25 0-16,25 0 16,0 0-1,0 0-15,-25 0 16,24 0-16,-24 0 15,25 0-15,0 0 16,0 0-16,-25 0 16,25 0-16,-1 0 15,-24 0-15,25 0 16,0 0-1,0-25-15,0 25 32,-25 0 30,49 0-46,-24-25-16,0 25 31,-25 0-31,25 0 15,-1 0-15,1-25 16,25 0-16,-50 25 16,25 0-16,-1-25 15,1 25-15,0-24 16,-25-1-16,25 25 15,0-25-15,-1 0 16,1 0-16,25 1 16,-50-1-16,25 25 15,-25-25 1,24 25-16,-24-25 15,0 0 17,0 25-17,0-24-15,0 24 16,0-25-16,0 25 15,0-25-15,0 0 16,0 0-16,0 25 16,0-49-16,0 49 15,-24-50-15,24 25 16,0 1-1,-25 24-15,25-25 16,0-50-16,0 75 16,-25-24-16,25-1 15,0 0-15,0 0 16,-25 0-16,0-24 15,1 24-15,24 0 16,0 25-16,-25-25 16,25 25-16,0-24 15,-25 24-15,25-25 31,-25 0 1,0 25-17,25 0-15,-24 0 16,24-25-16,-25 25 15,0 0-15,25 0 16,-25 0-16,25 0 16,-49 0-16,-1 0 15,50-25-15,-50 25 16,26 0-16,24 0 15,-25 0 1,0 0-16,0 0 16,25 0-1,-25 0-15,1 0 16,-1 0-16,-25 0 15,25 0-15,-24 0 16,-1 0-16,25 0 16,0 0-1,-24 0-15,24 0 16,-25 0-16,26 0 15,24 0-15,-25 0 16,0 0 0,25 0-1,-25 0 1,0 0-1,1 25 1,24-25-16,-25 0 16,25 25-16,-50 0 15,50-25 1,-25 25-1,25-25 17,-24 24-17,-1 1 16,25-25-15,-25 25 0,25 0-1,-25 0 1,25-1 15,-25 1-15,25-25 15,0 25-31,0-25 15,0 25 1,0-25 0,0 25-16,0-1 15,0 1 1,0-25-16,0 25 15,0 0-15,0-25 16,0 25 0,0-25-16,0 24 15,0-24 1,0 50-1,0-50 1,0 25 0,0-25-16,0 25 15,0-1-15,0-24 16,0 25-16,0-25 15,0 25-15,25 0 16,-25-25 0,0 25-1,0-1-15,0 1 16,25-25-1,-25 25 1,0-25 0,0 50-1,25-50-15,0 24 16,-25 1-1,0 0-15,24 0 16,-24-25-16,25 49 16,-25-49-1,25 50 1,-25-25-1,25 0 1,0-25-16,-25 25 16,24-25-1,-24 24 1,25-24-16,0 0 15,-25 0 1,25 25-16,-25 0 16,25-25 15,-25 0 0,24 0-15,1 0-16,-25 0 15,25 0-15,-25 0 16,25 0-16,-25 0 15,25 0 1,-1 0 15,1 0 0,0 0 79,-25-25-64,0 25-30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8T06:48:56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13519 2580 0,'0'0'124,"0"24"-108,0-24-16,0 25 16,0 0-16,0 0 15,0 0-15,0-25 16,0 49-16,0-24 15,-25 0-15,25-25 16,0 25-16,-25-25 31,25 25 0,0-25-15,0 49 62,-50-24-78,50 0 16,-24-25-16,-26 49 15,0-24-15,26 0 16,-76 25-16,26-26 15,-25 26-15,-25-25 16,0 0-16,0-1 16,0 1-16,24 0 15,26-25-15,24 0 16,26 0-16,-1 0 93,0 0-93,-25 0 16,-24 0-16,24 0 16,-24 0-1,-1 0-15,26 0 16,24 0-16,-25 0 15,50 0-15,-24 0 234,24 0-218,0 0-16,0 25 16,-25 0-1,0-1-15,25 1 16,0-25 124,0 25-140,0 49 31,0-49-31,0 0 0,0-25 16,0 25-16,0 0 16,0-1-16,0-24 15,0 25 1,0-25 218,0 50-234,0 0 15,0-26-15,0 1 16,0 0-16,0 25 16,-25-1-1,25-49 250,0-25-265,0 1 16,0-1-16,0 0 31,0 25-15,25-25-16,-25 25 31,25-25-31,0 25 16,-25 0-1,24-24-15,-24 24 47,25 0-31,0 0-1,0 0-15,-25 0 16,49 0 31,-49 0-32,0 0 344,0 0-343,0-25-1,0 50 266,0-25-265,0 49-16,-24-24 15,24 0-15,-25-25 16,0 25-16,25-25 15,-25 24 110,25-24-125,-49 50 16,24-50-1,0 0 266,25 0-265,-25 0-16,25 0 15,-25-25-15,25 25 16,-49-49-16,49 24 16,-25-25-1,0 50 126,25-49-126,-25 24-15,1 0 16,-1 0-16,0 0 15,0 0 1,25 1-16,-25-1 16,1 0-16,24 25 15,0-25 1,0 0 124</inkml:trace>
  <inkml:trace contextRef="#ctx0" brushRef="#br0" timeOffset="4418.25">13543 2555 0,'0'25'187,"0"-1"-172,0 1-15,0 0 16,0 0 0,0 0-16,0-25 15,0 25-15,0-1 16,0-24-16,0 25 15,0-25-15,0 25 16,-24 0-16,24 0 78,0-25-62,0 24-1,0 1-15,0-25 16,24 25-16,1-25 15,-25 0-15,25 25 16,-25-25 0,25 25-16,0-25 15,24 24 1,-49-24-16,25 0 15,0 0-15,0 0 63,24 0-48,1 0-15,-25 0 16,24 0-16,1 0 16,-1 0-16,1 0 15,0-24-15,-26 24 16,1-25-16,0 0 15,-25 25-15,50-25 16,-26 0-16,1 25 16,-25 0-16,50 0 15,-50-24-15,25 24 16,-25 0-1,25-25-15,-25 25 16,49 0-16,-24-25 16,25 25-16,24 0 15,-49 0-15,24 0 16,-24 0-16,0 0 15,0 0-15,0 0 16,-25 0 0,24 0 15,1 0 16,0 0-47,49 0 15,26 0-15,-1 0 16,-25 0-16,25 25 15,-49-25-15,-25 25 16,0-25 0,-25 0 15,0 24 0,0 1-15,0 0-1,0-25-15,25 50 16,-25-50-16,24 49 15,-24-24 1,0 0 0,25 0-16,-25-25 15,0 24 1,0 1-1,25 25 1,-25-50 0,0 25-16,0-1 15,0 1-15,25-25 16,-25 25-16,0 0 15,0 0-15,0-25 16,0 24-16,25-24 187,-25 25-187,0 0 16,24 0-1,1-25-15,-25 49 16,0-49-16,50 50 16,-50-25-1,0-25 172,0 0-155,0 0-17,25 0 1,-25-25-16,0 0 15,0 25 1,0-25 0,0 25-1,0-24 1,0 24-1,0-25-15,0 0 16,24 25 0,-24-25-1,0 25-15,25-49 16,-25 49-1,0-25 1,0 25 46,0-50-46,0 50 0,0-25-16,0 25 46,0-24 1,0 24 62,0 24-109,0-24 16,0 50-16,0-50 16,0 50-16,0-50 15,0 24-15,0 1 16,0 0-16,0-25 15,0 25 1,0 0 0,0-25-16,0 24 15,0 1-15,0-25 16,0 25-1,-25-25 1,25 25 0,0 0-1,0-25-15,0 24 16,0-24-1,0 25 1,-24-25-16,24 25 16,0 0 93,-50-25-109,25 0 15,0 0-15,-24 0 16,-1 0-16,1-25 16,-1 0-16,0 0 31,50 1-31,-25 24 15,25-25-15,-24 25 16,-1-50-16,0 50 16,25-25-1,0 25 328</inkml:trace>
  <inkml:trace contextRef="#ctx0" brushRef="#br0" timeOffset="121592.95">18703 9327 0,'0'0'16,"-25"0"0,0 0-1,0 24-15,1-24 16,-1 25-1,0-25-15,-50 0 16,26 0-16,-50 0 16,-25 0-16,-50 0 15,25 0-15,50 0 16,-50 0-16,0 0 15,-24 0-15,24 0 16,-25 0-16,-24 0 16,-1 0-16,1 0 15,-25 0-15,49 0 16,25 0-16,-24 0 15,24 0-15,25 0 16,-25 0-16,0 0 16,25 0-16,-25 0 15,25 0-15,-25 0 16,-24 0-16,49 0 15,-25 0-15,-25 0 16,50 0-16,-25 0 16,-24 0-16,49 0 15,-75 0-15,26 0 16,-51 0-1,76 0-15,-1 0 16,-25 0-16,75 0 16,-25-25-16,49 1 15,-24 24-15,-25-25 16,25 0-16,-75 0 15,1 0-15,24 25 16,-50-49-16,1 49 16,49-25-16,-24 25 15,49 0-15,-25 0 16,50 0-16,-1 0 15,-24 0-15,25 0 16,0 0-16,24 0 16,1 0-16,0 0 15,-1 0-15,1 0 16,-50 0-16,25 0 15,24 0-15,-49 0 16,25 0-16,-50 0 16,50 0-16,-50 0 15,50 0-15,24 0 16,1 0-1,49 0-15,-24 0 16</inkml:trace>
  <inkml:trace contextRef="#ctx0" brushRef="#br0" timeOffset="128857.37">25574 2753 0,'0'0'63,"0"0"-63,74 0 15,-24 0-15,-26 0 16,51 0-16,-50 0 15,-1 0-15,1 0 16,25 0-16,-50 0 16,25 0-16,0 0 15,-25 0-15,24 0 16,1 0-16,0 0 15,-25 0-15,25 0 16,0 0-16,-1 0 16,26 0-16,-25 0 15,0 0-15,-1 0 16,-24 0-16,25 0 15,0 0 17,0 0-17,0 0-15,-1 0 16,1 0-16,-25 0 15,25-24-15,0 24 16,0 0-16,-1 0 16,1 0-1,-25 0 1,25 0-1,-25 0 297,-74 0-296,24 0-16,-24 0 16,49 0-16,0 0 15,-25 0-15,26 0 16,-1 24-16,0-24 15,0 0-15,-24 0 16,24 0-16,0 0 16,0 0-16,0 0 15,1 25 1,-1-25-16,0 25 0,-50-25 15,75 0-15,-24 0 16,-1 0 0,0 0-1,0 0 63,0 0-78,1 0 16,-26 0-16,50 0 15,-50 0-15,50 0 16,-24 0-16,24 0 16</inkml:trace>
  <inkml:trace contextRef="#ctx0" brushRef="#br0" timeOffset="134696.7">29865 5333 0,'-50'0'31,"1"0"-15,-26 0-16,1 0 15,-25 0-15,-1 0 16,26 0-16,24 0 15,-49 0-15,25 0 16,49 0-16,-74 25 16,49-25-16,-49 0 15,0 25-15,24-25 16,-24 0-16,0 0 15,0 0-15,-25 0 16,0 0-16,-50 0 16,-74 0-16,25 0 15,-50 0-15,-25 0 16,-49 0-16,49 0 15,-24 0 1,49 0-16,50 0 16,-1 24-16,51 1 15,24 0-15,50 0 16,-25-25-16,24 25 15,-24-1-15,50-24 16,0 0-16,-1 0 16,-24 0-16,-25 0 15,-25 25-15,0-25 16,-49 25-16,-1-25 15,-24 0-15,0 0 16,49 0-16,-49 0 16,74 0-16,0 0 15,50 0-15,74 0 16,-24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09-29T08:53:26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18752 6028 0</inkml:trace>
  <inkml:trace contextRef="#ctx0" brushRef="#br0" timeOffset="3413.19">18777 6028 0,'0'0'94,"0"0"-79,0 0 1,-25 0-16,25 0 15,-24 0-15,-1 0 16,25 0-16,-25 24 16,25-24-1,-25 0-15,0 0 16,25 0-1,-24 0-15,-1 25 16,0-25-16,25 0 31,-25 0-15,25 0-1,-25 25 1,25-25-16,-25 0 16,1 0 62,-1 0-78,25 0 15,-25 0 1,0 25 452,25 0-468,0-25 15,0 49 1,0 1-16,0-25 16,0-1-16,25 51 15,-25-50-15,25 24 16,-25 1-16,25-1 15,-25-49-15,24 50 16,-24-50-16,0 50 16,0-50-16,0 24 15,0 1-15,0 0 16,0-25-1,0 25-15,0-25 32,0 25-17,25-25 1,-25 24-1,0 1 1,25 0-16,-25-25 47,0 25-16,0 0-15,25-25 155,-25 0-155,25 0-16,0-25 15,-25 25-15,24-25 16,-24 25-16,25-25 31,-25 25 16,25-25-31,0 1-1,-25 24-15,25-25 63,-25 25 46,49 0-94,-24 0 1,0 25-16,-25-25 16,25 24-16,-25-24 15,24 25 48,-24-25-48,25 25 1,0 0-1,-25-25 17,0 50-32,0-26 15,0-24 1,25 50-1,-25-50 1,0 25 0,0-25-16,0 25 15,0-1-15,25 1 16,-25 0-1,0 0 1,0-25-16,0 49 31,0-49-15,0 50-1,-25-25 1,25-25 0,0 49-16,-25-49 15,25 25 1,0-25-16,-25 25 15,0-25 48,25 25 30,-24-25-15,24 0-62,-25 0-16,0 0 16,25 0-16,-25 0 31,25 0-16,-49 0-15,-1 0 16,-24 0-16,24 0 16,25 0-16,0 0 15,25 0-15,-25 0 16,25 0 327,0 0-312,0-25-15</inkml:trace>
  <inkml:trace contextRef="#ctx0" brushRef="#br0" timeOffset="6695.38">18728 7640 0,'0'0'156,"0"0"-156,0 25 15,0-1-15,0 26 16,24-25-16,-24 0 15,0-1-15,25 1 16,-25 0-16,0 0 16,0 24-16,0-24 15,0 25-15,25 0 16,0-26-16,-25 26 15,0-25-15,0 0 16,0-1-16,25 1 16,-25 0-1,0-25 1,0 25-16,0 0 15,0-25 1,24 24 0,-24-24-16,0 25 15,0 0 1,0 0-1,0-25-15,25 49 16,-25-49 0,0 25-16,0-25 15,25 25-15,-25-25 16,0 25-1,0 0 1,0-25-16,0 24 16,0 1-16,0 0 15,0-25-15,25 25 16,-25 0-16,0-1 15,0-24-15,0 25 16,0 0 0,0 0 15,0-25-16,0 25 1,0-25 0,25 24 1200,-1-24-1122,-24 0-78,25 0-1,-25 0 94,25 0-93,-25 0 46,25 0-15</inkml:trace>
  <inkml:trace contextRef="#ctx0" brushRef="#br0" timeOffset="22983.31">19943 7020 0,'25'-25'15,"-25"25"-15,49 0 16,1 0-16,-25 0 15,24 0-15,-24 0 16,-25 0-16,25 0 31,-25 0-15,25 0-1,0 0-15,24 0 16,-24 0-16,0 0 16,0 0-16,24 0 15,-24 0-15,0 0 16,24 0-16,-49 0 15,50 0-15,-25 0 16,0 0 124</inkml:trace>
  <inkml:trace contextRef="#ctx0" brushRef="#br0" timeOffset="23831.36">20216 6772 0,'0'0'16,"0"24"-1,0-24-15,0 25 16,0 0-1,0 0-15,0-25 16,0 25-16,0 0 16,0-1-1,0 1-15,0 0 16,0-25-16,0 25 15,0-25-15,0 25 16,0-1-16,0 1 31,0-25 0,0 25 1,0 0-32,0-25 15,0 25-15,0-25 16,0 24-16,0-24 15,0 25 1,0 0 62</inkml:trace>
  <inkml:trace contextRef="#ctx0" brushRef="#br0" timeOffset="25855.47">21605 6672 0,'0'0'46,"0"0"-30,-25 0 0,25 0-16,-50 0 15,50 0-15,-49 0 16,49 0-16,-25 0 15,25 0 1,-25 0-16,0 0 16,1 0-1,-1 0-15,0 0 16,-25 0-16,26 0 15,-1 0-15,25 0 16,-25 0-16,25 0 31,-25 0 110,25 0-126,0 25-15,0 0 16,0-25-16,0 25 15,0-25-15,0 25 16,0-25 0,0 24-16,0 1 15,0-25 1,0 25-16,0 0 31,0 0-31,0-25 16,0 25-1,0-1-15,0 1 16,0-25-1,0 25-15,0-25 16,0 0 202,25 0-202,0-25 15,0 25-15,-1 0-1,1 0-15,-25 0 16,25 0-16,0 0 16,0 0-16,-25-25 15,24 25-15,-24 0 16,25 0 77,-25 0-77,0 25 0,0 0-16,0-25 15,0 25-15,0-25 16,0 25-16,0-1 15,0-24 1,0 25-16,0 0 0,0 0 31,0-25-15,-25 25-16,25-25 15,-24 24 1,-1 1 0,25-25-1,-25 25 1,25-25 15,-25 25-15</inkml:trace>
  <inkml:trace contextRef="#ctx0" brushRef="#br0" timeOffset="30734.75">19000 8855 0,'0'0'47,"0"0"15,25 0-46,0 0-1,25 0-15,24 0 16,25 0-16,-24 0 15,-1 0-15,0 0 16,1 0-16,-50 0 16,0 0-16,-1 0 15,-24 0 1,50 0 15,0 0-15,-26 0-16,26-49 15,24 24-15,-24 0 16,0 25-16,-1-25 15,1 25-15,-25 0 16,-1-25-16,-24 25 16,25 0-16,-25 0 15,50 0-15,-50 0 16,49-24-16,26 24 15,24 0-15,0 0 16,25-25-16,0 25 16,-24 0-1,24-25-15,-25 25 16,-25-25-16,1 25 15,-26 0-15,1-25 16,-1 1-16,-24 24 16,25 0-16,-1 0 15,1 0-15,0-25 16,-1 25-16,75-25 15,-49 0-15,-1 25 16,1 0-16,49 0 16,-25 0-16,50 0 15,-75 0-15,25 0 16,-49 0-16,-1 0 15,-24 0-15,0 0 16,-25 25 202,25-25-202,0 0 280,-25 0-280,0-25-16,0 0 16,0 1-16,0-1 15,0 0 1,0 25-1,0-50 1,0 50 0,0-24-1,0-1-15,0 25 16,0-25-1,0 25-15,0-25 32,0 25-17,0-49-15,-25 49 16,25-25-16,0 25 15,0-50 1,0 50-16,-25-49 31,0 49-15,25 0 202,0 24-218,0-24 16,0 50-16,0 0 15,0-26-15,0 1 16,0 0-16,0 0 16,0 0-16,0-25 15,0 24-15,0-24 16,0 25-1,0 0 1,0-25-16,0 25 16,0 0-16,0-1 15,0 1-15,25 0 16,-25 25-16,0-1 15,0-49-15,0 25 16,0-25-16,0 25 16,25 0-16,-25-25 171,25 0-140,-25-25-15,0 25-16,0-25 16,0 0-16,0 0 15,0 1-15,0 24 16,0-25-16,0 0 15,0-25-15,0 50 16,0-24-16,0-1 16,0 0-16,0 25 15,0-25-15,0 25 16,0-49-1,0 24-15,0 25 16,0-50-16,0 25 16,0 1-1,0-26-15,0 50 16,0-25-16,0-24 15,0 24-15,0 0 16,0 0-16,0-25 16,0 26-16,0-26 15,0 25-15,0 0 16,0 1-16,0 24 15,25-25-15,-25 0 16,0 0 0,0 25-16,0-49 15,0 49-15,0-25 16,0-25-16,0 50 15,0-25-15,0 25 16,0-24 15,0-1-31,0 25 16,0-25-1,0 25 266,0 25-265,0 24-16,0 1 16,0 0-16,0-1 15,0 1 1,0-1-16,0 1 15,0 24-15,0-24 16,0-25-16,0 25 16,0-1-16,0-24 15,0 0-15,0-25 16,24 25-16,-24-1 15,0 1-15,0 25 16,0-50-16,0 25 16,0-25-16,25 24 15,0-24-15,-25 25 94,0 0-63,0-25 0,25 0 16,-25 0-31,25-25-1,-25 0-15</inkml:trace>
  <inkml:trace contextRef="#ctx0" brushRef="#br0" timeOffset="31734.81">22969 6052 0,'0'0'31,"-25"25"-16,25-25-15,0 25 16,0 25-16,0-26 16,0 1-16,0 25 15,0-25-15,-24 24 16,24 1-16,0-25 15,0-25-15,0 24 16,0 1-16,0 0 16,0-25-1,0 25 1,0 0-1,0-25-15,0 24 32</inkml:trace>
  <inkml:trace contextRef="#ctx0" brushRef="#br0" timeOffset="33582.92">23366 6276 0,'0'-25'47,"-25"25"-16,0 0-15,25 0 0,-24 25-1,24-25 1,-25 24-1,0-24 1,25 50 0,-25 0 15,25-50 0,0 24 0,0 1-15,0-25-1,0 25-15,0-25 16,0 25 0,0-25-16,0 25 31,0-1-31,0-24 15,0 25 17,0 0-17,25 0 1,-25-25-1,25 0 1,0 0 0,-1 0-16,1 0 15,0 0-15,0 0 16,0 0-16,-1 0 15,-24 0-15,25 0 32,0 0-32,0-25 31,0 25-31,24 0 15,-49 0-15,25-25 16,0 25 62,-25-25-47,0 1-15,0 24-1,0-25-15,0 25 16,0-50 0,-25 50 15,25-25-31,-25 25 15,25-24-15,-25-1 16,25 25-16,-24-25 16,24 25 15,-25-25-16,25 0 1,-25 25 0,0 0 62,25 0 62,-25 0-140,25 0 16,-24 0-1</inkml:trace>
  <inkml:trace contextRef="#ctx0" brushRef="#br0" timeOffset="38047.17">19000 8830 0,'0'0'47,"-24"0"15,-1 0-62,0 0 32,25 0-32,-25 0 15,25 0 1,-25 0-1,1 0-15,24 0 16,-25 0-16,-25 0 16,25 0-16,1 0 15,-1 0-15,25 0 16,-25 0-16,0 0 15,0 0-15,25 0 16,-49 0-16,-26 0 16,1 0-16,49 0 15,0 0-15,-24 0 16,-1 0-16,50 0 15,-25 0-15,0 0 16,1 0-16,-1 0 16,0 0-16,-25 0 15,26 0-15,-26 0 16,0 0-16,1 0 15,-26 0-15,26 0 16,24 0-16,-25 0 16,-24 0-16,49 0 15,-24 0 1,-1 0-16,0 0 15,-24 0-15,49 0 16,0 0-16,-24 0 16,49 0-1,-25 0 1,0 0-16,0 0 15,-24 0-15,-26 0 16,50 0-16,1 0 16,-1 0-16,0 0 15,-25 0-15,26 0 16,-26 0-16,25 25 15,-49-25-15,24 0 16,1 0-16,-26 0 16,26 0-16,-1 0 15,25 0-15,25 0 16,-25 0-16,25 0 15,-49 0-15,24 0 16,0 0 0,-25 0-16,26 0 0,-1 0 15,0 0 1,25 0-1,-25 0 48,0 0-63,25 0 15,-24 0 17,-26 25-17,25-25-15,0 0 16,-24 25-16,-26-25 15,26 0-15,-1 0 16,1 25-16,24-25 16,25 0-16,-50 0 15,25 0-15,1 24 16,24-24-1,-25 0 313,25-49-312,0 24-1,0 0 1,0 0-16,-25 1 15,25 24-15,0-25 16,0 25-16,-25-50 16,25 50 15,0-25-31,0 1 15,0 24 1,0-25-16,0 0 16,0 0-1,0 25 1,0-25-1,0 1-15,0-1 16,0 25 0,0-25-1,0 25 1,0-25 15,25 25-15</inkml:trace>
  <inkml:trace contextRef="#ctx0" brushRef="#br0" timeOffset="40559.31">17388 7218 0,'0'0'16,"0"0"15,-25 0-15,0 0-16,25 0 15,-24 0-15,-26 0 16,50 0-16,-25 0 15,25 0-15,-49 0 16,49 0-16,-25 0 16,25 0-1,-25 0-15,0 0 0,0 0 16,1 0-16,-1 0 15,0 0 1,25 0-16,-50 0 16,50 0-16,-49 0 15,49 0-15,-25 0 16</inkml:trace>
  <inkml:trace contextRef="#ctx0" brushRef="#br0" timeOffset="42376.42">16718 7069 0,'-49'-24'31,"-26"24"-31,26 0 16,-26 0-16,26 0 15,-26 0-15,50 0 16,1 0-16,24 0 15,-25 0 204,25 0-219,0 24 15,0 1-15,0-25 16,25 25 0,-25 0-1,0 0-15,24-25 16,-24 24-16,25-24 15,-25 25-15,0 0 16,25 0-16,-25 0 16,0-1-1,0-24 1,0 25 15,0-25-31,25 25 16,-25 0 15,0-25-31,25 25 171,0-50-155,-25 25 0,24-25-16,1 25 15,-25 0 1,25 0-16,-25-25 0,25 25 47,0 0-16,-25 0-16,24 0 1,1 25 15,0-25-15,-25 25-1,0 0 17,0-1-32,0-24 15,0 25-15,0 0 16,0-25-16,0 25 15,0 24-15,0-49 16,0 25 0,0 0-16,0 0 15,-25-25 1,25 25-1,-25-1-15,25-24 16,-24 25-16,-1-25 16,-25 25-16,50 0 15,-49-25-15,49 0 16,-25 0-16,25 0 62,-25 0-46,25 0-16</inkml:trace>
  <inkml:trace contextRef="#ctx0" brushRef="#br0" timeOffset="43998.51">15602 8508 0,'0'0'47,"0"0"-32,0-50 1,0 50 15,0-24-31,0 24 16,0-25-1,0 0-15,0 25 16,0-25-16,0 25 15,0-49-15,0 24 16,0 0-16,25-25 16,-25 1-16,0 24 15,25 0-15,-25 0 16,0 1-16,0 24 15,0-25-15,0 25 16,0-25-16,0 0 16,0 0-16,0 25 15,0-49-15,0 49 16,0-25-16,0 25 47,0-25-32,0 25 1,0-50-1,0 26 1,0-1-16,0 25 16,0-25-1,0 25 1,0-50-16,0 50 15,0-24-15,0 24 16,0-25-16</inkml:trace>
  <inkml:trace contextRef="#ctx0" brushRef="#br0" timeOffset="45734.61">15478 6796 0,'-25'0'78,"25"0"-78,-24 0 15,-1 0-15,0 0 16,25 25-16,-50-25 16,25 25-1,1 0-15,-1-25 31,25 25-15,-25-25 0,25 25 15,0-25-16,0 24 1,0 1 0,0-25-16,0 25 15,0-25-15,0 25 16,0 0-1,25-25-15,-25 24 16,25-24 0,-25 25-16,0-25 15,24 25 1,1-25-16,-25 25 15,25-25-15,-25 0 16,50 0-16,-50 0 16,25 0 62,-25 0-63,24 0-15,1 0 16,-25 0-1,25-25 1,-25 25 0,0-25-16,0 25 15,0-25-15,0 25 16,0-24-16,0-1 15,0 25-15,0-25 16,0 25 0,0-25-16,0 0 15,0 25 16,0-24-15,0 24-16,0-25 16,0 25-1,0-25-15,0 0 31,0 25-15,0-25-16,-25 25 31,25-25 0,-25 1 63,1 24-78,24 0-1,-25 0-15,0 0 16,0 0-16,25 0 15,-25 0 1</inkml:trace>
  <inkml:trace contextRef="#ctx0" brushRef="#br0" timeOffset="49334.82">15404 9996 0,'0'-25'15,"25"1"16,-25 24-15,0-25 0,0 25-1,0-25-15,0 25 16,0-25-1,24 0-15,-24 1 16,0 24 0,0-25-16,25 0 15,-25 0 1,25 0-16,-25 1 15,0-1-15,0 0 16,0 25-16,25-25 16,0 0-16,-25 1 15,0 24 1,0-25-1,24 25 1,-24-25 0,0 0-16,25 0 31,-25 25 0,25-24 0,0-1-15,-25 25 62,25 0-78,-25 0 15,24 0-15,1 0 16,-25 0-16,25 25 31,-25-25-31,0 24 16,0-24-1,0 50-15,0-50 16,0 25-16,0 0 16,0-1-16,0-24 15,0 25-15,0-25 16,-25 50-16,0-50 15,25 25 1,-24-1-16,24 1 16,-25-25-1,0 25-15,25-25 16,-25 0-1,0 0-15,1 0 16,24 0-16,-25 0 16,25 0 15,-25 0-16,0 0-15,0 0 16,25 0-16,-24-25 16,-1 0-1,25 25-15,-25-24 16,25 24-1,0-25 1,0 0 0,0 25 155,0 25-155,0 0-1,25-1-15,-25 1 16,0 0-16,0 0 16,25 0-16,-25-1 15,0 1 16,0-25-15,0 25 0,0 0-16,0-25 15,24 25-15,-24-1 31,0 1-15,-24-25 0,24 25-1,-25-25-15,0 0 16,0 0-1,25 25-15,-25-25 32,0 0-17,25 0-15,-24 0 16,24 0-16,-25-25 15,0 25-15,-25-50 16,26 50-16,-1-24 16,-25-26-16,25 50 15,1-25 1,24 25-1,0-25 1,0 1-16,0 24 16,-25-25-16,25 0 15,0 0-15,0 0 16,0 1-16,0-1 15,0 25-15,0-25 16,0 25 0,0-25-1,0 0 1</inkml:trace>
  <inkml:trace contextRef="#ctx0" brushRef="#br0" timeOffset="52263.98">23019 9029 0,'0'0'46,"-25"0"-30,25 0 46,-25 0-46,0 0 0,1 0-16,-1 0 15,25 25 16,0-25-15,0 25 0,-25-1 15,25 1-16,0-25 1,0 25 0,0-25-16,0 25 15,0 0 1,0-25-1,0 24-15,0-24 16,0 25 0,0 0-16,0 0 31,25 0-16,0-1 1,-25-24-16,0 25 16,24-25 15,-24 0-16,25 0-15,0 0 16,0 0-16,0 0 16,-1 0-16,26 0 15,-25 0-15,0 0 16,-1 0-16,-24 0 15,25 0 1,0-25 15,-25 25 328,0 0-343,-25 0-16,-24 0 15,24 0-15,0 0 16,-25 25-16,50-25 15,-24 0-15,-1 0 16,0 0-16,25 25 16,-25-25 15,0 0-16,1 0 1,-1 25-16,25-25 16,-25 0-16,0 25 15,0-1-15,25-24 16,-49 25-1,24 0-15,0-25 16,25 25-16,-25-25 16,25 25-1,-25-25 1,1 24-16,24 1 15,0-25 1,0 25 0,0-25-1,0 25 1,0 0-1,24-1 1,1-24 0,0 25-16,25 0 15,-50-25 1,25 0-16,24 25 15,1-25-15,-25 0 16,49 25-16,-24-1 16,-1-24-16,1 0 15,-1 0-15,1 0 16,-50 0-16,25 0 15,0 0 1,-25 0 0,24 0-1,-24 0-15,25 0 16,-25 0-1,0 0 204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2.6875" units="1/cm"/>
          <inkml:channelProperty channel="Y" name="resolution" value="32" units="1/cm"/>
          <inkml:channelProperty channel="T" name="resolution" value="1" units="1/dev"/>
        </inkml:channelProperties>
      </inkml:inkSource>
      <inkml:timestamp xml:id="ts0" timeString="2020-10-08T06:56:41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18554 7665 0,'0'0'141,"25"0"-141,0 0 15,-1 0-15,-24 0 16,50 0-16,-50 0 15,25 0 1,24 0 109,1 0-125,0 0 15,-26 0 1,26 0-16,-25 0 0,0 0 16,-1 0-16,-24 0 15,25 0-15,25 0 94,-25 0-94,-1 0 15,1 0-15,0-25 16,25 0-16,-26-25 16,26 50-16,0-74 15,-26 74 1,-24-25-16,25 0 15,-25 25-15,25-24 16,-25-1 0,25 0-16,-25-25 15,0 26-15,0-1 16,25-50-16,24 51 15,-49-1-15,0-25 16,25 1-16,-25 24 16,0-25-16,0 25 15,25-24-15,-25 24 16,0 0-16,0 0 15,0-24-15,0 49 16,0-50-16,0 25 16,0 25-16,0-49 15,0-1-15,0 50 16,0-50-16,0 26 15,0-26-15,0 25 16,0-24-16,0 24 16,0 0-16,0 0 15,0 25 1,0-49-16,0 24 15,0 0-15,0 0 16,0 0-16,0 1 16,0 24-16,0-50 15,0 0 1,-25 26-16,25-1 15,-25-25-15,0 25 16,25-24-16,-24 24 16,-26 0-16,50 0 15,-25 0-15,25 25 16,0-24-16,-25 24 15,1-50-15,-1 25 16,25 0 0,-25 25-1,0-49 32,-74 24-31,99 0-16,-74 0 15,49 1 1,0 24-16,-25 0 15,26-25-15,24 25 16,-50 0 93,-49 0-109,0 0 16,-50 0-16,49 0 15,1 0-15,0-25 16,25 25-16,24 0 16,25 0-16,0 0 15,1 0-15,-1 0 203,0 0-187,25 25-16,-25 0 15,-24 49-15,49-49 16,-25 24-16,0 1 15,0 0-15,25-1 16,-25 1-16,1-25 16,24 0-16,0-1 15,0-24-15,0 25 16,0 0-16,0 0 15,0 0-15,0-1 16,0 1-16,0-25 16,0 25-16,0 0 31,0 0-31,0-25 15,0 24-15,0 1 16,0 0-16,0-25 16,0 50-16,0-50 15,0 24-15,0-24 16,0 50-16,0-50 15,0 25-15,0 0 16,0-1-16,0 1 16,0 0-16,24 0 15,-24 0-15,0-1 16,0-24-16,0 25 15,0 25-15,0-25 16,25-1-16,-25-24 16,0 25-16,0 0 15,0 0-15,0-25 16,0 25-16,0-1 15,25 1-15,-25-25 16,25 25-16,-25 0 16,0-25-16,0 25 15,0 0 1,0-1-16,25-24 15,-25 25-15,0-25 16,0 25-16,24 0 16,1 0 15,-25 24-16,25-49 1,0 25 0,-25 0-1,0-25-15,25 25 16,-25-1-16,24 1 15,-24-25-15,25 25 16,0 0-16,-25 0 16,25-1-16,0 1 15,-1 0-15,1-25 31,-25 50 16,50-50 172,-1 0-204,75 24 1,-74-24-16,25 25 15,-1-25-15,-24 25 16,-26-25-16,26 25 16,-25-25-1</inkml:trace>
  <inkml:trace contextRef="#ctx0" brushRef="#br0" timeOffset="26200.49">23019 10443 0,'-25'0'78,"50"25"-78,-25-1 16,25-24-16,-1 50 15,1 0-15,0 24 16,-25-24-16,25-1 15,0 26-15,-1-1 16,-24-24-16,0 24 16,0-24-16,25-1 15,-25 1-15,0-25 16,0 0-16,0-25 15,25 24-15</inkml:trace>
  <inkml:trace contextRef="#ctx0" brushRef="#br0" timeOffset="28303.6">23912 10616 0,'0'0'16,"-25"0"-16,0 0 15,25 0-15,-25 0 16,0 0-16,25 0 16,-24 0 15,-1 0-31,0 0 15,0 0-15,25 0 16,-49 25-16,49 0 16,-50 0-16,25 0 15,25-25-15,-25 24 16,1-24-16,24 25 15,-25 0-15,25 0 16,0-25-16,0 25 16,-25-1-16,25-24 15,0 25 1,0-25-16,0 25 15,0-25 1,0 25 0,0 0-1,0-25 1,0 24-1,0-24 17,25 25-17,-25 0-15,0-25 16,25 25-16,-1 0 15,1-1-15,-25-24 16,25 0-16,0 25 16,0-25-1,-25 0 1,24 0-16,1 0 15,-25 0-15,25 0 16,-25 0-16,25 0 16,0 0-16,-25 0 62,24 0-46,1 0-16,-25 0 15,25 0 1,0 0-1,0 0 1,0 0 0,24-25-1,-24 25 63,0-24-78,-25-1 16,25-25 0,-25 50-1,24-25 1,-24 25-16,0-24 15,0-1 1,0 25-16,0-25 31,0 25-15,0-25-1,-24 25-15,24-25 16,0 1 0,0 24-16,0-25 15,0 0 1,0 0-16,-25 25 15,25-25 1,0 1 0,0-1-1,0 25 1,-25-25 31,25 25 46,-25 0-77,0 0 31,25 0-47,-24 0 15,24 0-15,-25 0 16,0 0-16,25 0 15</inkml:trace>
  <inkml:trace contextRef="#ctx0" brushRef="#br0" timeOffset="31807.81">19224 9525 0,'0'0'47,"24"0"-47,51 0 15,-50 0-15,-1 0 16,1 0-16,-25 0 16,50 0-16,-50 0 15,25 0-15,49 0 16,-49 25-16,0-25 15,49 0-15,-24 0 16,-1 0-16,-24 25 16,25-25-16,-1 0 15,1 24-15,-25-24 16,49 0-16,25 25 15,-24-25-15,24 25 16,0-25 0,-24 25-16,24-25 15,-50 0-15,-49 0 16,50 0-16,-50 0 15,25 0-15,0 0 16,0 0-16,-1 0 16,-24 0-16,25 0 15,0 0 1,-25 0-16,25 0 15,24 0 1,1 0-16,24 0 16,1 0-16,-1-25 15,1 25-15,-1-25 16,50 25-16,-50-25 15,-24 25-15,0 0 16,-1 0-16,-49 0 16,25-24 202,-25 24-202,0-25-1,0 0-15,-25-49 16,25 49-1,-25 0-15,25 0 16,-24 0 93,24 25 156,24 0-249,1 0-16,0 25 16,0 0-16,-25 0 15,25-25-15,0 25 16,24-1-16,-49 1 15,25-25-15,-25 25 16,50 0-16,-26 0 16,1-25-1,-25 24 16,25 1-15,-25 0 0,25 0-1,-25 0 126,0-25-126,-25 0-15,25 0 16,-25 0-16,0 0 15,1 0 1,24 0-16,-25 0 16,25 0-1,-25 0-15,0 0 16,25 0-1,-25 0 1,1 0-16,-1 0 16,-50 24-16,75-24 15,-25 0-15,1 0 16,-1 0-16,25 0 15</inkml:trace>
  <inkml:trace contextRef="#ctx0" brushRef="#br0" timeOffset="33984.94">21208 10120 0,'0'-24'109,"-25"24"-94,0 0-15,1 0 16,-26 0-16,25 0 16,0 0-16,1 0 15,24 0-15,-25 0 203,0 0-187,25 0-1,-25 0 1,25 24-1,0-24-15,0 25 16,0 0 0,0-25-16,0 25 15,0-25 1,0 25-16,25-1 15,-25 26 1,0-50 0,0 25-16,0 0 15,0-1-15,0 1 16,0-25-16,25 50 15,-25-50-15,0 49 16,0-24-16,0 0 16,0 0-16,0-25 15,0 25-15,0-1 16,49-24 202,-49 0-218,25-24 16,0 24-16,0-50 15,0 50-15,-1-25 16,-24 25-16,25 0 16,0 0-16,-25 0 93,25 0-46,-25 0-31,25 0-16,-1 0 15,1 0 1,-25 0 15,0 25-31,0 0 16,0 0-16,0-25 15,0 24-15,0 1 16,0-25-16,0 25 15,0 0 32,0 0-31,-25-25-1,1 24-15,-1-24 16,25 25 0,-25-25-16,0 25 15</inkml:trace>
  <inkml:trace contextRef="#ctx0" brushRef="#br0" timeOffset="38652.21">15503 10666 0,'-25'25'125,"25"0"-110,-25-1 1,25-24 0,0 25-1,0-25-15,0 50 16,0-50-16,-24 25 15,24-25-15,0 24 16,0-24-16,0 25 16,0 0-16,0-25 15,0 25-15,0-25 16,0 25-1,0-1-15,0-24 16,0 25-16,0-25 16,24 50-1,-24-50 1,25 25-1,0-1-15,-25 1 16,25-25-16,-25 25 16,25-25-16,-1 0 15,1 25-15,-25 0 16,25-25-16,0 0 15,0 0-15,-1 0 16,1 25-16,0-25 16,-25 0-1,25 0 16,0 0 1,-25 0-17,0-50 1,0 50-16,0-25 15,0 0-15,0 0 16,0 25-16,0-24 16,0 24-16,0-50 15,0 50-15,-25-25 16,25 25-16,0-25 15,-25-24-15,25 24 16,-25 0-16,25 25 16,0-49-16,0 24 15,0 0-15,-25 0 16,25 0-16,0 1 15,0 24 1,-24-25-16,24 0 47,-25 25 15,-25-25-46,25 25-16,25 0 15,-49 0-15,24-25 16,0 25-16,-24-24 16,49 24-16,-25 0 15,0 0-15,0 0 16,25 0 46,0 0-46,0 49-1,0-24-15,0 0 16,25 0-16,25-1 16</inkml:trace>
  <inkml:trace contextRef="#ctx0" brushRef="#br0" timeOffset="40959.33">18579 9897 0,'-50'0'78,"25"-25"-78,0 25 15,-49-25-15,24 25 16,1 0-16,-1-24 16,1 24-16,-26 0 15,26 0-15,-1 0 16,0-25-16,1 25 15,-1-25-15,25 25 16,-24 0 0,24 0-16,-25 0 15,-24 0-15,-25-25 16,49 0-16,25 25 15,-24 0-15,49 0 16,-25 0 15,25 0-31,-25 0 16,0 0-16,-49 0 15,74 0-15,-50 0 16,-24 25-16,-1-25 16,1 25-16,24-25 15,-24 0-15,0 25 16,-1 0-16,26-25 15,-51 0-15,26 0 16,24 0-16,50 0 16</inkml:trace>
  <inkml:trace contextRef="#ctx0" brushRef="#br0" timeOffset="42439.42">20340 10368 0,'0'0'16,"25"0"15,-1 0-31,-24 0 16,25 0 15,-25 0-31,25 0 16,-25 0-16,25 0 15,0 0-15,-25 0 16,24 0 62,1 0-78,0 0 15,0 0 32,-25 0-31,25 0-16,-1 0 15</inkml:trace>
  <inkml:trace contextRef="#ctx0" brushRef="#br0" timeOffset="43520.48">20489 10244 0,'0'0'78,"0"0"-63,0 25-15,0-25 16,0 25-16,0 0 16,0-25-16,0 25 15,0-25-15,0 24 16,0 1-16,0 0 15,0-25-15,24 50 16,-24-50-16,0 24 16,0-24-1,0 25 1</inkml:trace>
  <inkml:trace contextRef="#ctx0" brushRef="#br0" timeOffset="46983.68">16694 10418 0,'49'-50'46,"-49"50"-46,25 0 16,-25 0-16,25 0 16,-25 0-16,25 0 15,-1 0-15,-24 0 16,50 0-16,-25 0 31,-25 0-15,25 0-1,-1-24-15,1 24 16,0 0-16,0 0 15,-25 0-15</inkml:trace>
  <inkml:trace contextRef="#ctx0" brushRef="#br0" timeOffset="48855.78">17711 10071 0,'-50'0'78,"0"0"-63,1 0 1,24 0-16,-25 0 0,25 0 15,1 0-15,-1 0 16,25 0 0,-25 0 202,0 0-202,25 0-1,0 0 1,-25 25-16,25-1 15,0-24-15,0 25 16,0 0 0,25 25-16,-25-26 15,0 1 1,25 0-16,-25 0 15,25 0-15,-25-1 16,25 1 0,-25-25-1,0 25 1,24 0 187,1-25-203,-25-25 15,25 25 1,0 0-16,0-25 15,24 0-15,-49 25 16,25 0-16,25 0 16,-50 0 46,25 0-62,-1 0 47,1 25-16,-25 0 0,0 0-31,0-25 16,0 25-16,0-25 15,0 24-15,0-24 16,0 25 0,0 0-16,0 0 15,0 0-15,0-25 16,-25 24-16,25 1 15,-49 0-15,49 0 16,-50 0 0,50-25-1,-25 0 1,25 0-16,-24 0 15,-1 0 1,0 0 0,25 0-16,-25 0 15,0 0-15,25 0 16,-25 0-1,25 0-15,-49-25 16,49 25-16</inkml:trace>
  <inkml:trace contextRef="#ctx0" brushRef="#br0" timeOffset="50535.89">16669 9550 0,'0'0'16,"-25"0"-1,25 0-15,0 25 16,0-25-16,-25 24 16,0 1-16,25 0 15,-24 0 1,24-25-1,-25 25 17,0-25-1,25 24-31,-25 1 15,25-25-15,-25 25 16,25-25 31,-24 25-16,24-25 0,0 25 63,0-1-79,0-24 79,0 50-78,24-50 15,-24 0-16,25 0-15,0 25 16,0-25-16,0 25 16,-1-25-1,-24 24-15</inkml:trace>
  <inkml:trace contextRef="#ctx0" brushRef="#br0" timeOffset="52920.02">15503 11782 0,'25'0'16,"0"0"-1,-25 0 1,24 0-1,1 0-15,0 0 16,0 0-16,0 0 16,-1-25-16,1 25 15,0 0-15,-25-24 16,25 24-16,-25 0 15,49 0-15,-49 0 16,25-25-16,-25 25 31,50-25-15,-25 25-1,-1-25 17,1 0-32,0 25 15,-25-24-15,25 24 16,0-50-16,-1 50 15,-24-25 1,0 25 0,50-49-16,-50-1 15,0 50 1,0-25-16,25 0 15,-25 25-15,0-24 16,0-1-16,0 0 16,0 25-16,0-25 15,0 0-15,0 1 16,0-1-16,0 25 15,0-50-15,0 50 16,0-25-16,0-24 16,0 49-16,0-50 15,0 25-15,0 0 16,0 1-16,0 24 15,0-25-15,0 0 16,0 25 0,0-25-16,0 25 15,0-25 1,-25 25-1,25-49-15,0 49 32,0-25-17,-25 25 1,0-25-1,25 0 32,-24 25-31,24-24-16,-25 24 15,0-25-15,-25 25 16,50-25-16,-24 25 16,-26-25-1,50 0-15,-50 1 16,26 24-1,-1-25 1,0 0 124,0 0-140,0 0 16,1 25-16,-26-24 16,-24-26-16,74 50 15,-25-25 1,0 25 109,-25 0-110,50 0-15,-74-25 16,49 1-16,0 24 15,25 0-15,-25 0 94,1 0-94,-1 0 16,25 0-16,-50 0 15,50 0-15,-25 49 16,25-49-16,0 25 15,-24 25-15,-1-1 16,25-24-16,-25 25 16,25-50-16,0 49 15,0-24-15,0 0 16,0 24-16,0 1 15,0-25-15,0 24 16,0 1-16,0 0 16,0-26-16,0 1 15,0 25-15,25-25 16,-25-1-16,0 26 15,25-25-15,-1 49 16,1-49-16,-25 25 16,25-1-16,0-49 15,-25 25 1,25 25-16,-1-50 15,-24 49-15,25-24 16,0 0-16,-25 25 16,25-50-16,-25 24 15,25-24-15,0 25 16,-25 0 46,24-25-46,1 25-1</inkml:trace>
  <inkml:trace contextRef="#ctx0" brushRef="#br0" timeOffset="55903.18">23589 10046 0,'-124'-25'16,"-99"0"-16,25 0 15,-1 1-15,-24 24 16,49 0-16,25 0 16,1 0-16,73 0 15,26 0-15,-1 0 16,50 0 46,-25 0-62,25 0 16,-49 0-16,49 0 15,-25 24-15,25 1 16,-50 25-16,50-25 16,-25 0-16,25 24 15,-24 1-15,24-1 16,0 1-16,0 0 15,0 24-15,0-24 16,0-26-16,0 26 16,0-25-16,0 0 15,0 24 1,49 1-16,-49-50 15,25 49-15,25-24 16,24 25-16,-24-25 16,-1-25-16,75 49 15,-99-24-15,0-25 16,24 25-16,-49 0 15,25-25-15,0 24 16,0 1-16,0-25 16,-1 25-16,26 0 15,0 0-15,-1-1 16,-49-24-16,25 25 15,25 0-15,-50-25 16,24 25-16,1 0 16,0 0-16,-25-25 15,50 49-15,-25-49 16,-1 25-16,-24 0 31,25-25-31,-25 0 16,50 0-1,24 25-15,-24-1 16,24-24-16,-24 25 15,24-25-15,1 25 16,24-25-16,0 25 16,-25-25-16,1 25 15,49-25-15,-75 24 16,1 1-16,25-25 15,-1 25-15,-74-25 16,25 0-16,-25 0 16,49 0 30,-24 0-46,50 25 16,49 0-16,-50-25 16,0 0-16,1 24 15,-26-24-15,-24 0 16,50 0-16,-1 0 15,0 0-15,-49 0 16,0 0-16,25 0 16,-50 0-1,0-24 1,0-1-16,0-50 15,0 26-15,0-1 16,0-24-16,0 24 16,0-49-16,0 0 15,0 24-15,-25-24 16,0 0-16,0 49 15,0-49-15,1 25 16,-1 24-16,-25 0 16,50 1-16,-49 24 15,49 0 1,-25 0-16,25 25 15,-25-24 1,0 24-16,25-25 16,-49 0-16,49 25 15,-25 0-15,-50 0 16,1-25-16,0 0 15,-50-24-15,0 24 16,-50-25-16,-49 1 16,74 24-1,74-25-15,-24 50 16,50 0-16,49 0 15</inkml:trace>
  <inkml:trace contextRef="#ctx0" brushRef="#br0" timeOffset="71124.06">22771 7491 0,'25'0'63,"-25"0"-63,0 25 15,0 24-15,0-49 16,0 50-16,0 0 15,0-1-15,0 1 16,0-1-16,0 1 16,0 0-16,0 24 15,0-49-15,0 25 16,0-1-16,0 1 15,0-25-15,0-1 16,0 26-16,0 24 16,0-24-16,0 0 15,0 24-15,0-24 16,0 24-16,-25 0 15,25 1-15,0-26 16,-25 1-16,25 0 16,0-1-16,0 26 15,-25-26-15,25-24 16,-25 0-16,25 0 15,0 24 1,-25-24-16,25 0 16,0-25-16,0 25 15,0 0-15,0-1 16,-24 1-16,24-25 15,0 25-15,0-25 219,0-50-204</inkml:trace>
  <inkml:trace contextRef="#ctx0" brushRef="#br0" timeOffset="73823.22">15577 8186 0,'0'0'110,"0"0"-110,0 24 15,0-24 1,0 25-1,0-25-15,0 25 16,0 0 0,0-25-1,0 25 1,0-25-16,25 24 15,-25-24 1,0 25-16,25 0 16,-25-25-16,0 25 15,0-25-15,0 49 16,0-49-16,0 25 15,0-25-15,0 25 16,0-25-16,0 25 16,0 0-16,25-25 31,-25 24-31,0-24 0,0 50 15,0-25 1,25 0 0,-25-25-16,0 24 15,0 1-15,0 0 16,0-25-16,24 25 15,-24 0-15,0-1 16,0-24-16,0 25 16,0-25-1,0 25 1,0 0-16,25 0 15,-25-25 17,0 24-17,0 1-15,0-25 16,0 25-16,0-25 15,0 25-15,0 0 16,0 0-16,0-1 16,0 1-16,0 0 15,0-25-15,0 25 16,0 0-16,0-25 15,0 24 1,0-24-16,0 25 31,0-25-31,0 25 16,0 0 155,0-25-171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326E-16BD-4B45-88D2-2698F2E2D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85F4C-60A2-4747-9F36-BBBB09249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5707-EE8D-489E-B0A4-D490A641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3BA3-9F06-47A3-B5E8-F260EFFB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82D03-0C7D-4864-855C-2E5F2F8D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8B2B-E2CF-4400-A17F-CC2582D7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285DE-9363-44EA-A88F-4A200EE8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EA44-010C-4049-90E2-4BA3D931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494DB-8ED4-4E61-AF8D-8FEF0BFC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F7F4-8E91-4CC0-87FD-4331FDE4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B2EC1-D1F8-4481-BB17-EE584B015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0F5CD-C536-4B8F-A91C-C9F50573C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71B60-C885-4EC1-B6CE-83B00803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866F1-8DCE-4360-A868-0E7F6B80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716B2-93DC-4D9E-9CE2-23692DF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FF03-D0D2-4F57-B729-883A101C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F127-130D-4958-902B-C44D3333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6E7D5-74E3-4EFF-B045-679F42AC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9EEC-4B4D-40B4-AA17-288F9FF1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A461D-91F1-4348-B2E4-C1A4308D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DAAC-7722-452C-B988-90D9F66D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AD70C-225F-48F6-9B3B-7A5A43E8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4CB96-6406-414A-B99A-A86FF05F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0A48-BB3C-4A37-82DD-6B79F12F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ED9B8-E658-4EC1-A112-DB91287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6520-B5D0-4A4D-A73B-DF82B157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BBB7-EE44-4D9C-B81D-D993B88DE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50A6-96C3-4E05-A820-F0F4E6C38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77813-1A85-4830-A973-C46A0410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72552-2506-4CA9-80B2-C7E62CF7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E1C8-8368-4BEF-A7F4-9BCDFF4B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5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0AE5-B082-41FA-8C2E-1D506858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B425-8763-448F-A95B-E8DFCDBB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8D4A1-67C8-46AF-BE9B-BDA11FA1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9140A-C3F1-48DD-A033-DE7D2950A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1331B-77AF-42A7-89E7-E056694C0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3BA25-19DB-4E29-80F6-12AD6EDF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599A5-06C1-43F6-94CE-DBBBA5EE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B1FF5-0DF6-4067-9DDE-86E91F6C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A3F1-1367-4F8B-A7A3-A4F3FAF7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B5864-C028-417B-97CB-D4576B89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329CA-F163-4A17-B02B-AA5C8B38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62216-0CD6-4840-9287-B3FE138C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FAC330-2F9F-4EDF-B915-68E994BA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6A32D-F4D3-4C71-83D0-0DA6EF73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3FEAD-3CF5-4A08-B106-EA1110D7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FF6A-4909-4EDE-9CEE-5453A85E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738B-AE3D-4741-A863-3A06FC99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FD305-D2F1-4D9E-8E9E-5A68CFB85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C6C38-EFB2-4202-882A-8EC20B01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19C16-0CB7-4167-9FB9-34B89FBC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AAD9-BCA6-4012-8C02-29C2D733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8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3682-699F-4E63-8A1E-31AFB275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1D2E1-5127-4629-BA82-738FF572C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D31E7-3604-49EF-AB86-3FF1573F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EEF3E-F9BB-463E-9B97-CEE4B18D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22C10-53B3-4B97-B7C8-DAC5B4EF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94D21-AB55-4E1F-85EB-6C311E06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44626-34F5-413C-BA00-E68EB4A4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12105-BDC4-408B-B787-0341B1F94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A9EA-D135-4048-B6A7-DF44592A0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2094-4CD9-4FC0-A447-720FFC9CBB4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F063-8391-4B80-A097-182CB44D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0071C-6D93-4ED3-9472-D4E21ECE8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19B2-7052-426A-9E25-601C5AC5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7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5" Type="http://schemas.openxmlformats.org/officeDocument/2006/relationships/image" Target="../media/image6.emf"/><Relationship Id="rId4" Type="http://schemas.openxmlformats.org/officeDocument/2006/relationships/customXml" Target="../ink/ink3.xml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emf"/><Relationship Id="rId5" Type="http://schemas.openxmlformats.org/officeDocument/2006/relationships/customXml" Target="../ink/ink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9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2.emf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5.xml"/><Relationship Id="rId4" Type="http://schemas.openxmlformats.org/officeDocument/2006/relationships/image" Target="../media/image1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1FEEDBC-A37A-4A00-AA58-7993F19F9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1" t="22282" r="9017" b="53007"/>
          <a:stretch/>
        </p:blipFill>
        <p:spPr>
          <a:xfrm>
            <a:off x="4202243" y="0"/>
            <a:ext cx="7989757" cy="101933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B9893A6-E9E6-41CB-8AB2-8A2017860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6" t="20751" r="28443" b="23266"/>
          <a:stretch/>
        </p:blipFill>
        <p:spPr>
          <a:xfrm>
            <a:off x="3429431" y="1019331"/>
            <a:ext cx="8762569" cy="44071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7A291A5E-9E32-4E2F-825A-CA605B05A1A4}"/>
                  </a:ext>
                </a:extLst>
              </p14:cNvPr>
              <p14:cNvContentPartPr/>
              <p14:nvPr/>
            </p14:nvContentPartPr>
            <p14:xfrm>
              <a:off x="2562840" y="258840"/>
              <a:ext cx="9528480" cy="63939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A291A5E-9E32-4E2F-825A-CA605B05A1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3480" y="249480"/>
                <a:ext cx="9547200" cy="64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4340F99-5E36-4CA9-99F8-334EA587C6F2}"/>
                  </a:ext>
                </a:extLst>
              </p14:cNvPr>
              <p14:cNvContentPartPr/>
              <p14:nvPr/>
            </p14:nvContentPartPr>
            <p14:xfrm>
              <a:off x="7885080" y="2902320"/>
              <a:ext cx="3054240" cy="36345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4340F99-5E36-4CA9-99F8-334EA587C6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5720" y="2892960"/>
                <a:ext cx="3072960" cy="36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54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285520-85C5-4EE2-B40F-10FA999CB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7" t="16377" r="25123" b="48196"/>
          <a:stretch/>
        </p:blipFill>
        <p:spPr>
          <a:xfrm>
            <a:off x="4317892" y="71203"/>
            <a:ext cx="7719935" cy="242840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FD21201-FDB5-47BC-8D98-4D6FED18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892" y="2499610"/>
            <a:ext cx="7779170" cy="12741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2801FBCA-6489-4F9D-B565-C9164B06FEEA}"/>
                  </a:ext>
                </a:extLst>
              </p14:cNvPr>
              <p14:cNvContentPartPr/>
              <p14:nvPr/>
            </p14:nvContentPartPr>
            <p14:xfrm>
              <a:off x="1910880" y="330480"/>
              <a:ext cx="6635160" cy="604584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2801FBCA-6489-4F9D-B565-C9164B06FE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1520" y="321120"/>
                <a:ext cx="6653880" cy="60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6B3C548D-13F2-4A1C-B083-5DCCCDFC0324}"/>
                  </a:ext>
                </a:extLst>
              </p14:cNvPr>
              <p14:cNvContentPartPr/>
              <p14:nvPr/>
            </p14:nvContentPartPr>
            <p14:xfrm>
              <a:off x="1821600" y="767880"/>
              <a:ext cx="3518640" cy="311688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6B3C548D-13F2-4A1C-B083-5DCCCDFC03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2240" y="758520"/>
                <a:ext cx="3537360" cy="31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ADCDFB6-6285-4699-AE5B-3FC109E778F5}"/>
                  </a:ext>
                </a:extLst>
              </p14:cNvPr>
              <p14:cNvContentPartPr/>
              <p14:nvPr/>
            </p14:nvContentPartPr>
            <p14:xfrm>
              <a:off x="4438080" y="3768480"/>
              <a:ext cx="2116800" cy="11628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ADCDFB6-6285-4699-AE5B-3FC109E778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28720" y="3759120"/>
                <a:ext cx="213552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07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AEF123A-AA14-4DB5-B312-AF10768AA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1" t="44806" r="25369" b="42072"/>
          <a:stretch/>
        </p:blipFill>
        <p:spPr>
          <a:xfrm>
            <a:off x="3252866" y="194873"/>
            <a:ext cx="8939134" cy="8994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1CB2EEFB-91E3-425C-978E-1FF1C64C60C8}"/>
                  </a:ext>
                </a:extLst>
              </p14:cNvPr>
              <p14:cNvContentPartPr/>
              <p14:nvPr/>
            </p14:nvContentPartPr>
            <p14:xfrm>
              <a:off x="2821680" y="580320"/>
              <a:ext cx="7599600" cy="445644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1CB2EEFB-91E3-425C-978E-1FF1C64C60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2320" y="570960"/>
                <a:ext cx="7618320" cy="44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C25DF7B7-C9C7-4C9E-895C-03C9B00AFAEE}"/>
                  </a:ext>
                </a:extLst>
              </p14:cNvPr>
              <p14:cNvContentPartPr/>
              <p14:nvPr/>
            </p14:nvContentPartPr>
            <p14:xfrm>
              <a:off x="2902320" y="919800"/>
              <a:ext cx="7849440" cy="24559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C25DF7B7-C9C7-4C9E-895C-03C9B00AFA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2960" y="910440"/>
                <a:ext cx="7868160" cy="24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72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C046AF9-6E69-421A-A799-B5A83B3CE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4" t="16158" r="28197" b="63723"/>
          <a:stretch/>
        </p:blipFill>
        <p:spPr>
          <a:xfrm>
            <a:off x="804475" y="134912"/>
            <a:ext cx="11387526" cy="15889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4730169B-07E7-4AC5-9D86-3F069B4AB809}"/>
                  </a:ext>
                </a:extLst>
              </p14:cNvPr>
              <p14:cNvContentPartPr/>
              <p14:nvPr/>
            </p14:nvContentPartPr>
            <p14:xfrm>
              <a:off x="5402520" y="2170080"/>
              <a:ext cx="3107880" cy="144684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4730169B-07E7-4AC5-9D86-3F069B4AB8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3160" y="2160720"/>
                <a:ext cx="3126600" cy="14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E75EFC91-C50F-4DAB-BD0A-4BEA5E7453F0}"/>
                  </a:ext>
                </a:extLst>
              </p14:cNvPr>
              <p14:cNvContentPartPr/>
              <p14:nvPr/>
            </p14:nvContentPartPr>
            <p14:xfrm>
              <a:off x="5438160" y="1964520"/>
              <a:ext cx="3536640" cy="2277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E75EFC91-C50F-4DAB-BD0A-4BEA5E7453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8800" y="1955160"/>
                <a:ext cx="3555360" cy="22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03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CE73421-5962-46BC-9F47-68E0BBFB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" t="50000" r="30041" b="6208"/>
          <a:stretch/>
        </p:blipFill>
        <p:spPr>
          <a:xfrm>
            <a:off x="4112302" y="0"/>
            <a:ext cx="8079698" cy="30017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1443AA5-CC12-4CCB-90A3-1DCD73F0A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9" t="16158" r="28689" b="60880"/>
          <a:stretch/>
        </p:blipFill>
        <p:spPr>
          <a:xfrm>
            <a:off x="5266544" y="3429000"/>
            <a:ext cx="6925456" cy="15739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255A7329-583C-4A69-BB7A-93CF3A028B64}"/>
                  </a:ext>
                </a:extLst>
              </p14:cNvPr>
              <p14:cNvContentPartPr/>
              <p14:nvPr/>
            </p14:nvContentPartPr>
            <p14:xfrm>
              <a:off x="8286840" y="910800"/>
              <a:ext cx="3170160" cy="53402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255A7329-583C-4A69-BB7A-93CF3A028B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7480" y="901440"/>
                <a:ext cx="3188880" cy="535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02505A9E-7A03-4A8B-8B0B-93CC84D39DB7}"/>
                  </a:ext>
                </a:extLst>
              </p14:cNvPr>
              <p14:cNvContentPartPr/>
              <p14:nvPr/>
            </p14:nvContentPartPr>
            <p14:xfrm>
              <a:off x="9268920" y="937440"/>
              <a:ext cx="2322000" cy="45190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02505A9E-7A03-4A8B-8B0B-93CC84D39D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59560" y="928080"/>
                <a:ext cx="2340720" cy="45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07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F992D9C-DF20-4C14-90FE-A2156AD2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" t="46774" r="9631" b="23922"/>
          <a:stretch/>
        </p:blipFill>
        <p:spPr>
          <a:xfrm>
            <a:off x="1618938" y="0"/>
            <a:ext cx="10423160" cy="20086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7BC6AA01-F735-47C2-B276-6EE15A683A2C}"/>
                  </a:ext>
                </a:extLst>
              </p14:cNvPr>
              <p14:cNvContentPartPr/>
              <p14:nvPr/>
            </p14:nvContentPartPr>
            <p14:xfrm>
              <a:off x="2312640" y="1196640"/>
              <a:ext cx="6519240" cy="236664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7BC6AA01-F735-47C2-B276-6EE15A683A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3280" y="1187280"/>
                <a:ext cx="6537960" cy="23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66A7F08C-A284-4D3C-AA17-FCCA87F803F6}"/>
                  </a:ext>
                </a:extLst>
              </p14:cNvPr>
              <p14:cNvContentPartPr/>
              <p14:nvPr/>
            </p14:nvContentPartPr>
            <p14:xfrm>
              <a:off x="2035800" y="1643040"/>
              <a:ext cx="1670400" cy="7164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66A7F08C-A284-4D3C-AA17-FCCA87F803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26440" y="1633680"/>
                <a:ext cx="168912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08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0EE111-2DE9-499B-8920-71495B33B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" t="72360" r="10656" b="5553"/>
          <a:stretch/>
        </p:blipFill>
        <p:spPr>
          <a:xfrm>
            <a:off x="1988696" y="164890"/>
            <a:ext cx="10203304" cy="15140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1EF73266-4E4C-48B3-ADB1-5F16EE01EDB6}"/>
                  </a:ext>
                </a:extLst>
              </p14:cNvPr>
              <p14:cNvContentPartPr/>
              <p14:nvPr/>
            </p14:nvContentPartPr>
            <p14:xfrm>
              <a:off x="544680" y="1178640"/>
              <a:ext cx="9465840" cy="449208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1EF73266-4E4C-48B3-ADB1-5F16EE01ED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320" y="1169280"/>
                <a:ext cx="9484560" cy="45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0E170FEC-264B-4786-9F89-075B44BCA56D}"/>
                  </a:ext>
                </a:extLst>
              </p14:cNvPr>
              <p14:cNvContentPartPr/>
              <p14:nvPr/>
            </p14:nvContentPartPr>
            <p14:xfrm>
              <a:off x="5090040" y="785880"/>
              <a:ext cx="4125600" cy="107172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0E170FEC-264B-4786-9F89-075B44BCA5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0680" y="776520"/>
                <a:ext cx="4144320" cy="10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77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0</Words>
  <Application>Microsoft Office PowerPoint</Application>
  <PresentationFormat>شاشة عريضة</PresentationFormat>
  <Paragraphs>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Mohammad Okashah</dc:creator>
  <cp:lastModifiedBy>Admin</cp:lastModifiedBy>
  <cp:revision>7</cp:revision>
  <dcterms:created xsi:type="dcterms:W3CDTF">2020-04-04T13:37:43Z</dcterms:created>
  <dcterms:modified xsi:type="dcterms:W3CDTF">2020-11-12T04:50:35Z</dcterms:modified>
</cp:coreProperties>
</file>