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63" r:id="rId5"/>
    <p:sldId id="259" r:id="rId6"/>
    <p:sldId id="288" r:id="rId7"/>
    <p:sldId id="261" r:id="rId8"/>
    <p:sldId id="262" r:id="rId9"/>
    <p:sldId id="260" r:id="rId10"/>
    <p:sldId id="264" r:id="rId11"/>
    <p:sldId id="276" r:id="rId12"/>
    <p:sldId id="278" r:id="rId13"/>
    <p:sldId id="279" r:id="rId14"/>
    <p:sldId id="282" r:id="rId15"/>
    <p:sldId id="265" r:id="rId16"/>
    <p:sldId id="280" r:id="rId17"/>
    <p:sldId id="266" r:id="rId18"/>
    <p:sldId id="267" r:id="rId19"/>
    <p:sldId id="277" r:id="rId20"/>
    <p:sldId id="268" r:id="rId21"/>
    <p:sldId id="269" r:id="rId22"/>
    <p:sldId id="281" r:id="rId23"/>
    <p:sldId id="270" r:id="rId24"/>
    <p:sldId id="271" r:id="rId25"/>
    <p:sldId id="272" r:id="rId26"/>
    <p:sldId id="273" r:id="rId27"/>
    <p:sldId id="285" r:id="rId28"/>
    <p:sldId id="275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2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098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2408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565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6472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096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734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9413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673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3437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140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2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?gc=1143992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join?gc=5159711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c?a=c&amp;l=ul&amp;i=xxtztn&amp;r=xa&amp;db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c?a=c&amp;l=id&amp;i=uttcsds&amp;r=ho&amp;db=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DE0CB-7010-4889-A739-D34DD228E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" r="-2" b="-2"/>
          <a:stretch/>
        </p:blipFill>
        <p:spPr>
          <a:xfrm>
            <a:off x="20" y="1074544"/>
            <a:ext cx="7562606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4F9B3-8266-4854-9FDE-4A829A44F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Exam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A506C-E08B-4C15-B563-02028C9D6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BTS</a:t>
            </a:r>
          </a:p>
        </p:txBody>
      </p:sp>
    </p:spTree>
    <p:extLst>
      <p:ext uri="{BB962C8B-B14F-4D97-AF65-F5344CB8AC3E}">
        <p14:creationId xmlns:p14="http://schemas.microsoft.com/office/powerpoint/2010/main" val="423518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Grammar- BTS UNIT 1, page 11</a:t>
            </a:r>
            <a:br>
              <a:rPr lang="en-US" dirty="0"/>
            </a:br>
            <a:r>
              <a:rPr lang="en-US" dirty="0"/>
              <a:t>                    ALEF LESSON 2 &amp; 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E4E29F-E40D-4126-8A21-3F4E6DED4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579" y="2015732"/>
            <a:ext cx="8215747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1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E7A76-04CE-43AD-BA67-7806BCC5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Let’s review </a:t>
            </a:r>
            <a:r>
              <a:rPr lang="en-US" sz="3600">
                <a:hlinkClick r:id="rId3"/>
              </a:rPr>
              <a:t>modals</a:t>
            </a:r>
            <a:r>
              <a:rPr lang="en-US" sz="360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6CAFE-C0EA-4870-9286-FB387723D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74" y="1593125"/>
            <a:ext cx="6282919" cy="29126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30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Grammar- BTS Unit 1 </a:t>
            </a:r>
            <a:br>
              <a:rPr lang="en-US" sz="3600" dirty="0"/>
            </a:br>
            <a:r>
              <a:rPr lang="en-US" sz="3600" dirty="0"/>
              <a:t>Page 14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93EC4-4535-4F11-B139-64B71E10B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4777" y="1116345"/>
            <a:ext cx="4330112" cy="386617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8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4404-061B-4E74-887C-7C7E53BFE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</a:t>
            </a:r>
            <a:r>
              <a:rPr lang="en-US" dirty="0">
                <a:hlinkClick r:id="rId2"/>
              </a:rPr>
              <a:t>question tags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02EFE2-2090-4677-9BFE-BF42CB61C100}"/>
              </a:ext>
            </a:extLst>
          </p:cNvPr>
          <p:cNvCxnSpPr/>
          <p:nvPr/>
        </p:nvCxnSpPr>
        <p:spPr>
          <a:xfrm flipH="1" flipV="1">
            <a:off x="5950634" y="1561514"/>
            <a:ext cx="2082018" cy="2278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4A88A0-1F33-43A4-A5BA-D4DDAE77F6AF}"/>
              </a:ext>
            </a:extLst>
          </p:cNvPr>
          <p:cNvSpPr txBox="1"/>
          <p:nvPr/>
        </p:nvSpPr>
        <p:spPr>
          <a:xfrm>
            <a:off x="6626087" y="4002157"/>
            <a:ext cx="287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163452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D1A212-3934-44CA-9E08-4ACEE43B3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8815" y="643467"/>
            <a:ext cx="7074369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957BE-57A0-4D5A-91EC-B608427798FB}"/>
              </a:ext>
            </a:extLst>
          </p:cNvPr>
          <p:cNvSpPr txBox="1"/>
          <p:nvPr/>
        </p:nvSpPr>
        <p:spPr>
          <a:xfrm>
            <a:off x="6095999" y="4099860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shouldn’t 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E2EE54-DA79-41DD-9939-73085C11528A}"/>
              </a:ext>
            </a:extLst>
          </p:cNvPr>
          <p:cNvSpPr txBox="1"/>
          <p:nvPr/>
        </p:nvSpPr>
        <p:spPr>
          <a:xfrm>
            <a:off x="7290021" y="2036184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37607-5B3F-45C6-B64D-D0626030FCA6}"/>
              </a:ext>
            </a:extLst>
          </p:cNvPr>
          <p:cNvSpPr txBox="1"/>
          <p:nvPr/>
        </p:nvSpPr>
        <p:spPr>
          <a:xfrm>
            <a:off x="5898542" y="3059668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isn’t 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D78B07-2130-450C-AA6D-EB03623D289D}"/>
              </a:ext>
            </a:extLst>
          </p:cNvPr>
          <p:cNvSpPr txBox="1"/>
          <p:nvPr/>
        </p:nvSpPr>
        <p:spPr>
          <a:xfrm>
            <a:off x="5082616" y="1464512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isn’t 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125FA-7F24-4CF1-B33A-80A743CF6AB2}"/>
              </a:ext>
            </a:extLst>
          </p:cNvPr>
          <p:cNvSpPr txBox="1"/>
          <p:nvPr/>
        </p:nvSpPr>
        <p:spPr>
          <a:xfrm>
            <a:off x="4478724" y="4743306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possibly</a:t>
            </a:r>
          </a:p>
        </p:txBody>
      </p:sp>
    </p:spTree>
    <p:extLst>
      <p:ext uri="{BB962C8B-B14F-4D97-AF65-F5344CB8AC3E}">
        <p14:creationId xmlns:p14="http://schemas.microsoft.com/office/powerpoint/2010/main" val="40922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5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" name="Picture 37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39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41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Grammar- BTS Unit 2, page 26</a:t>
            </a:r>
            <a:br>
              <a:rPr lang="en-US" dirty="0"/>
            </a:br>
            <a:r>
              <a:rPr lang="en-US" dirty="0"/>
              <a:t>                    Alef lesson 11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2EE700-7C68-4A17-9A22-D291FDEEF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579" y="2015732"/>
            <a:ext cx="8416129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8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C119D2-EE7A-4EAE-894E-696C5FBDB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485218"/>
            <a:ext cx="10905066" cy="3189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251E1-707E-4A8D-B21F-7F3045606F96}"/>
              </a:ext>
            </a:extLst>
          </p:cNvPr>
          <p:cNvSpPr txBox="1"/>
          <p:nvPr/>
        </p:nvSpPr>
        <p:spPr>
          <a:xfrm>
            <a:off x="5146430" y="3244334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haven’t played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2B828-6612-4D8F-A746-659179B6353F}"/>
              </a:ext>
            </a:extLst>
          </p:cNvPr>
          <p:cNvSpPr txBox="1"/>
          <p:nvPr/>
        </p:nvSpPr>
        <p:spPr>
          <a:xfrm>
            <a:off x="1596681" y="2895418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enjoyed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83D359-9D91-4795-9F9F-C289E8FC4413}"/>
              </a:ext>
            </a:extLst>
          </p:cNvPr>
          <p:cNvSpPr txBox="1"/>
          <p:nvPr/>
        </p:nvSpPr>
        <p:spPr>
          <a:xfrm>
            <a:off x="2698651" y="2495765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had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1A682B-1A2C-460A-AF0C-C65FA40A74E7}"/>
              </a:ext>
            </a:extLst>
          </p:cNvPr>
          <p:cNvSpPr txBox="1"/>
          <p:nvPr/>
        </p:nvSpPr>
        <p:spPr>
          <a:xfrm>
            <a:off x="2698651" y="3615524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been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1EF16A-F1EA-4A8E-B5C1-F1F2B61B24AA}"/>
              </a:ext>
            </a:extLst>
          </p:cNvPr>
          <p:cNvSpPr txBox="1"/>
          <p:nvPr/>
        </p:nvSpPr>
        <p:spPr>
          <a:xfrm>
            <a:off x="1322362" y="3956026"/>
            <a:ext cx="2173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              seen</a:t>
            </a:r>
          </a:p>
        </p:txBody>
      </p:sp>
    </p:spTree>
    <p:extLst>
      <p:ext uri="{BB962C8B-B14F-4D97-AF65-F5344CB8AC3E}">
        <p14:creationId xmlns:p14="http://schemas.microsoft.com/office/powerpoint/2010/main" val="8460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Grammar- Unit 2, page 28</a:t>
            </a:r>
            <a:br>
              <a:rPr lang="en-US" dirty="0"/>
            </a:br>
            <a:r>
              <a:rPr lang="en-US" dirty="0"/>
              <a:t>                    Alef lesson 13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63863E-3C0E-481C-9CAF-56EA98B4E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579" y="2276540"/>
            <a:ext cx="9603274" cy="29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9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A15E0-14EC-4209-B2BF-96620536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endParaRPr lang="en-US" sz="28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9E939-0F9E-4F12-A27F-C58CDF87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30" y="675471"/>
            <a:ext cx="4884235" cy="55070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97F8-57B7-4F16-9AD2-38CDF0DBA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26407-52DD-44AE-B78A-812CAFBB1C81}"/>
              </a:ext>
            </a:extLst>
          </p:cNvPr>
          <p:cNvSpPr txBox="1"/>
          <p:nvPr/>
        </p:nvSpPr>
        <p:spPr>
          <a:xfrm>
            <a:off x="3545058" y="2433711"/>
            <a:ext cx="33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66B7D-4668-4B9B-8CB4-F996D4DAE8BE}"/>
              </a:ext>
            </a:extLst>
          </p:cNvPr>
          <p:cNvSpPr txBox="1"/>
          <p:nvPr/>
        </p:nvSpPr>
        <p:spPr>
          <a:xfrm>
            <a:off x="2987541" y="4212922"/>
            <a:ext cx="42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D6D72-3655-4EE2-B448-02C62C7A6A06}"/>
              </a:ext>
            </a:extLst>
          </p:cNvPr>
          <p:cNvSpPr txBox="1"/>
          <p:nvPr/>
        </p:nvSpPr>
        <p:spPr>
          <a:xfrm>
            <a:off x="3694745" y="3163687"/>
            <a:ext cx="42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0D8914-7932-4681-9B12-0EDFF9554266}"/>
              </a:ext>
            </a:extLst>
          </p:cNvPr>
          <p:cNvSpPr txBox="1"/>
          <p:nvPr/>
        </p:nvSpPr>
        <p:spPr>
          <a:xfrm>
            <a:off x="3042464" y="3517630"/>
            <a:ext cx="42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EE2202-F9AA-49DD-8A57-EE1E960E5592}"/>
              </a:ext>
            </a:extLst>
          </p:cNvPr>
          <p:cNvSpPr txBox="1"/>
          <p:nvPr/>
        </p:nvSpPr>
        <p:spPr>
          <a:xfrm>
            <a:off x="4222133" y="3890127"/>
            <a:ext cx="42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6BBC8D-9359-4F05-82EF-3D1F4D6FDFC5}"/>
              </a:ext>
            </a:extLst>
          </p:cNvPr>
          <p:cNvSpPr txBox="1"/>
          <p:nvPr/>
        </p:nvSpPr>
        <p:spPr>
          <a:xfrm>
            <a:off x="3960973" y="2567010"/>
            <a:ext cx="42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7ED85A-8D99-4625-BE58-916E5EAD8AD3}"/>
              </a:ext>
            </a:extLst>
          </p:cNvPr>
          <p:cNvSpPr txBox="1"/>
          <p:nvPr/>
        </p:nvSpPr>
        <p:spPr>
          <a:xfrm>
            <a:off x="2774589" y="4928273"/>
            <a:ext cx="42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1338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5471-D88F-4889-8BA0-EA1DBEFB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</a:t>
            </a:r>
            <a:r>
              <a:rPr lang="en-US" dirty="0">
                <a:hlinkClick r:id="rId2"/>
              </a:rPr>
              <a:t>Apostrophes</a:t>
            </a:r>
            <a:r>
              <a:rPr lang="en-US" dirty="0"/>
              <a:t>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E28517-DBB8-43FE-B85B-C2A4171F3D3A}"/>
              </a:ext>
            </a:extLst>
          </p:cNvPr>
          <p:cNvCxnSpPr/>
          <p:nvPr/>
        </p:nvCxnSpPr>
        <p:spPr>
          <a:xfrm flipH="1" flipV="1">
            <a:off x="5287617" y="1510748"/>
            <a:ext cx="808383" cy="2120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774C76-132A-45FB-8590-C3888B0FFCAF}"/>
              </a:ext>
            </a:extLst>
          </p:cNvPr>
          <p:cNvSpPr txBox="1"/>
          <p:nvPr/>
        </p:nvSpPr>
        <p:spPr>
          <a:xfrm>
            <a:off x="5691808" y="3776869"/>
            <a:ext cx="288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6838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E6370EA-6334-4BE7-B690-E35496E09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" b="2"/>
          <a:stretch/>
        </p:blipFill>
        <p:spPr>
          <a:xfrm>
            <a:off x="20" y="1074544"/>
            <a:ext cx="7562606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258B6-1E40-427F-BC91-435CEBDD0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9657B-8D1D-4D28-BB41-E0A36C25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Match heading with appropriate paragraph</a:t>
            </a:r>
          </a:p>
        </p:txBody>
      </p:sp>
    </p:spTree>
    <p:extLst>
      <p:ext uri="{BB962C8B-B14F-4D97-AF65-F5344CB8AC3E}">
        <p14:creationId xmlns:p14="http://schemas.microsoft.com/office/powerpoint/2010/main" val="587335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Grammar- BTS Unit 2,</a:t>
            </a:r>
            <a:br>
              <a:rPr lang="en-US" sz="3600" dirty="0"/>
            </a:br>
            <a:r>
              <a:rPr lang="en-US" sz="3600" dirty="0"/>
              <a:t>page 33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E1FC80-048D-4364-AD1B-B7DAE4AF1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8374" y="1400165"/>
            <a:ext cx="6282919" cy="329853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0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Grammar- BTS Unit 2, page 37</a:t>
            </a:r>
            <a:br>
              <a:rPr lang="en-US" dirty="0"/>
            </a:br>
            <a:r>
              <a:rPr lang="en-US" dirty="0"/>
              <a:t>                    Alef Lesson 19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A68BA07-5F61-4056-BDAB-4A0193DFF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579" y="2420588"/>
            <a:ext cx="9603274" cy="26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1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7D6C28-8FEC-486C-A6A2-65949253E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9936" y="643467"/>
            <a:ext cx="6712128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452C10-2D64-4E2A-B1AF-6349BC7D4CBA}"/>
              </a:ext>
            </a:extLst>
          </p:cNvPr>
          <p:cNvSpPr txBox="1"/>
          <p:nvPr/>
        </p:nvSpPr>
        <p:spPr>
          <a:xfrm>
            <a:off x="4431322" y="1877870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enjoyed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5D1BE-3AF0-4AAD-83FC-7B5B52C90CBF}"/>
              </a:ext>
            </a:extLst>
          </p:cNvPr>
          <p:cNvSpPr txBox="1"/>
          <p:nvPr/>
        </p:nvSpPr>
        <p:spPr>
          <a:xfrm>
            <a:off x="5922497" y="2302566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read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5A5484-65AF-40E3-8F77-CBBC39301794}"/>
              </a:ext>
            </a:extLst>
          </p:cNvPr>
          <p:cNvSpPr txBox="1"/>
          <p:nvPr/>
        </p:nvSpPr>
        <p:spPr>
          <a:xfrm>
            <a:off x="4836940" y="2542596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done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845ED3-B188-47F1-8D20-D7264A244814}"/>
              </a:ext>
            </a:extLst>
          </p:cNvPr>
          <p:cNvSpPr txBox="1"/>
          <p:nvPr/>
        </p:nvSpPr>
        <p:spPr>
          <a:xfrm>
            <a:off x="3895694" y="2782626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 have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E7DE69-06C1-450C-9BC1-0324BAEF8AC1}"/>
              </a:ext>
            </a:extLst>
          </p:cNvPr>
          <p:cNvSpPr txBox="1"/>
          <p:nvPr/>
        </p:nvSpPr>
        <p:spPr>
          <a:xfrm>
            <a:off x="4836939" y="3003017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joined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01BE6D-09D9-46B4-A9B5-DE1695A06434}"/>
              </a:ext>
            </a:extLst>
          </p:cNvPr>
          <p:cNvSpPr txBox="1"/>
          <p:nvPr/>
        </p:nvSpPr>
        <p:spPr>
          <a:xfrm>
            <a:off x="4091351" y="3463438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haven’t had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EE1E62-121A-4BA7-A4CE-5288AFBF6211}"/>
              </a:ext>
            </a:extLst>
          </p:cNvPr>
          <p:cNvSpPr txBox="1"/>
          <p:nvPr/>
        </p:nvSpPr>
        <p:spPr>
          <a:xfrm>
            <a:off x="3727939" y="3726190"/>
            <a:ext cx="183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you played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CBEEB4-7D6C-42DE-9555-9E767BE1A4B2}"/>
              </a:ext>
            </a:extLst>
          </p:cNvPr>
          <p:cNvSpPr txBox="1"/>
          <p:nvPr/>
        </p:nvSpPr>
        <p:spPr>
          <a:xfrm>
            <a:off x="4074936" y="3997082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played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DCDB37-626E-43AA-A899-98555E9BC7CA}"/>
              </a:ext>
            </a:extLst>
          </p:cNvPr>
          <p:cNvSpPr txBox="1"/>
          <p:nvPr/>
        </p:nvSpPr>
        <p:spPr>
          <a:xfrm>
            <a:off x="3895694" y="4433976"/>
            <a:ext cx="285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 the headmaster spoken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80436-8E61-4359-9B17-41922748DF3A}"/>
              </a:ext>
            </a:extLst>
          </p:cNvPr>
          <p:cNvSpPr txBox="1"/>
          <p:nvPr/>
        </p:nvSpPr>
        <p:spPr>
          <a:xfrm>
            <a:off x="3949618" y="5138130"/>
            <a:ext cx="197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you enjoyed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76C210-FBC9-4CCD-969F-8195BF3DB5A1}"/>
              </a:ext>
            </a:extLst>
          </p:cNvPr>
          <p:cNvSpPr txBox="1"/>
          <p:nvPr/>
        </p:nvSpPr>
        <p:spPr>
          <a:xfrm>
            <a:off x="4778330" y="5365856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made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95FEAB-A1B2-4959-B0D9-3A45AE8477B6}"/>
              </a:ext>
            </a:extLst>
          </p:cNvPr>
          <p:cNvSpPr txBox="1"/>
          <p:nvPr/>
        </p:nvSpPr>
        <p:spPr>
          <a:xfrm>
            <a:off x="3949618" y="5631773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enjoyed</a:t>
            </a:r>
          </a:p>
        </p:txBody>
      </p:sp>
    </p:spTree>
    <p:extLst>
      <p:ext uri="{BB962C8B-B14F-4D97-AF65-F5344CB8AC3E}">
        <p14:creationId xmlns:p14="http://schemas.microsoft.com/office/powerpoint/2010/main" val="37096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  <p:bldP spid="19" grpId="0"/>
      <p:bldP spid="20" grpId="0"/>
      <p:bldP spid="23" grpId="0"/>
      <p:bldP spid="25" grpId="0"/>
      <p:bldP spid="27" grpId="0"/>
      <p:bldP spid="29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4800" dirty="0"/>
              <a:t>Grammar- BTS Unit 3, </a:t>
            </a:r>
            <a:br>
              <a:rPr lang="en-US" sz="4800" dirty="0"/>
            </a:br>
            <a:r>
              <a:rPr lang="en-US" sz="4800" dirty="0"/>
              <a:t>page 44</a:t>
            </a:r>
            <a:br>
              <a:rPr lang="en-US" sz="4800" dirty="0"/>
            </a:br>
            <a:r>
              <a:rPr lang="en-US" sz="4800" dirty="0"/>
              <a:t>Alef Lesson 23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17DF4829-EE3B-4AD7-95E3-850B6B1CF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3260" y="805583"/>
            <a:ext cx="3322744" cy="466076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915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2BC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582F4A-881B-4D20-A3E4-D3CECA90E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0944" y="643467"/>
            <a:ext cx="6990111" cy="5571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AB5FB7-DECF-496C-8F1E-B8311F3AAD89}"/>
              </a:ext>
            </a:extLst>
          </p:cNvPr>
          <p:cNvCxnSpPr/>
          <p:nvPr/>
        </p:nvCxnSpPr>
        <p:spPr>
          <a:xfrm flipH="1" flipV="1">
            <a:off x="3474720" y="2278966"/>
            <a:ext cx="3010486" cy="928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2C26E2-A0EA-419B-A13D-BCAFA9D1C088}"/>
              </a:ext>
            </a:extLst>
          </p:cNvPr>
          <p:cNvCxnSpPr>
            <a:cxnSpLocks/>
          </p:cNvCxnSpPr>
          <p:nvPr/>
        </p:nvCxnSpPr>
        <p:spPr>
          <a:xfrm flipV="1">
            <a:off x="6255026" y="2278966"/>
            <a:ext cx="382580" cy="169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9A8C7E-E935-412C-B05E-7967AFF77310}"/>
              </a:ext>
            </a:extLst>
          </p:cNvPr>
          <p:cNvCxnSpPr>
            <a:cxnSpLocks/>
          </p:cNvCxnSpPr>
          <p:nvPr/>
        </p:nvCxnSpPr>
        <p:spPr>
          <a:xfrm flipH="1" flipV="1">
            <a:off x="3627120" y="2431366"/>
            <a:ext cx="2627906" cy="2246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B1D2CB-3820-4062-B92F-3935C02857C7}"/>
              </a:ext>
            </a:extLst>
          </p:cNvPr>
          <p:cNvCxnSpPr>
            <a:cxnSpLocks/>
          </p:cNvCxnSpPr>
          <p:nvPr/>
        </p:nvCxnSpPr>
        <p:spPr>
          <a:xfrm flipH="1" flipV="1">
            <a:off x="4996070" y="2278966"/>
            <a:ext cx="1802296" cy="280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92FBA5-050E-475B-B207-88A76D3266D3}"/>
              </a:ext>
            </a:extLst>
          </p:cNvPr>
          <p:cNvCxnSpPr>
            <a:cxnSpLocks/>
          </p:cNvCxnSpPr>
          <p:nvPr/>
        </p:nvCxnSpPr>
        <p:spPr>
          <a:xfrm flipV="1">
            <a:off x="6732038" y="2430303"/>
            <a:ext cx="1435278" cy="3023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03DB12-CDE7-4409-A071-3A60BBE23359}"/>
              </a:ext>
            </a:extLst>
          </p:cNvPr>
          <p:cNvCxnSpPr>
            <a:cxnSpLocks/>
          </p:cNvCxnSpPr>
          <p:nvPr/>
        </p:nvCxnSpPr>
        <p:spPr>
          <a:xfrm flipV="1">
            <a:off x="5271190" y="2267536"/>
            <a:ext cx="1214016" cy="3564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39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41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vert="horz" lIns="91440" tIns="45720" rIns="91440" bIns="0" rtlCol="0" anchor="t">
            <a:normAutofit fontScale="90000"/>
          </a:bodyPr>
          <a:lstStyle/>
          <a:p>
            <a:r>
              <a:rPr lang="en-US" sz="2800" dirty="0"/>
              <a:t>Grammar- </a:t>
            </a:r>
            <a:br>
              <a:rPr lang="en-US" sz="2800" dirty="0"/>
            </a:br>
            <a:r>
              <a:rPr lang="en-US" sz="2800" dirty="0"/>
              <a:t>BTS Unit 3</a:t>
            </a:r>
            <a:br>
              <a:rPr lang="en-US" sz="2800" dirty="0"/>
            </a:br>
            <a:r>
              <a:rPr lang="en-US" sz="2800" dirty="0"/>
              <a:t>Page 48</a:t>
            </a:r>
            <a:br>
              <a:rPr lang="en-US" sz="2800" dirty="0"/>
            </a:br>
            <a:r>
              <a:rPr lang="en-US" sz="2800" dirty="0"/>
              <a:t>Alef Lesson 26</a:t>
            </a:r>
          </a:p>
        </p:txBody>
      </p:sp>
      <p:cxnSp>
        <p:nvCxnSpPr>
          <p:cNvPr id="152" name="Straight Connector 143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3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46E2428-BE9D-402B-BDF3-76FB45A2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463" y="707475"/>
            <a:ext cx="3152789" cy="5507058"/>
          </a:xfrm>
          <a:prstGeom prst="rect">
            <a:avLst/>
          </a:prstGeom>
        </p:spPr>
      </p:pic>
      <p:sp>
        <p:nvSpPr>
          <p:cNvPr id="137" name="Content Placeholder 136">
            <a:extLst>
              <a:ext uri="{FF2B5EF4-FFF2-40B4-BE49-F238E27FC236}">
                <a16:creationId xmlns:a16="http://schemas.microsoft.com/office/drawing/2014/main" id="{835C403A-2E38-475C-B6E5-BFA343CAF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88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4CC2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001044-506D-46F2-A9EF-0481D2CDB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4804" y="643467"/>
            <a:ext cx="7142392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81330-ECCF-48D0-ADF2-E2EB52AFA7BB}"/>
              </a:ext>
            </a:extLst>
          </p:cNvPr>
          <p:cNvSpPr txBox="1"/>
          <p:nvPr/>
        </p:nvSpPr>
        <p:spPr>
          <a:xfrm>
            <a:off x="4726100" y="1954502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made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7EAD9C-662A-44BE-9FE1-725363F39EB7}"/>
              </a:ext>
            </a:extLst>
          </p:cNvPr>
          <p:cNvSpPr txBox="1"/>
          <p:nvPr/>
        </p:nvSpPr>
        <p:spPr>
          <a:xfrm>
            <a:off x="4386131" y="2619228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are formed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D38AA-D680-46F1-B03A-761DA8B8E65A}"/>
              </a:ext>
            </a:extLst>
          </p:cNvPr>
          <p:cNvSpPr txBox="1"/>
          <p:nvPr/>
        </p:nvSpPr>
        <p:spPr>
          <a:xfrm>
            <a:off x="3837491" y="3362796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be made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1E8D4-60F5-4129-88FB-FB8958E421E8}"/>
              </a:ext>
            </a:extLst>
          </p:cNvPr>
          <p:cNvSpPr txBox="1"/>
          <p:nvPr/>
        </p:nvSpPr>
        <p:spPr>
          <a:xfrm>
            <a:off x="6397811" y="4072446"/>
            <a:ext cx="2011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should not be worn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CF961F-339A-487C-973E-D8BBF22BDE82}"/>
              </a:ext>
            </a:extLst>
          </p:cNvPr>
          <p:cNvSpPr txBox="1"/>
          <p:nvPr/>
        </p:nvSpPr>
        <p:spPr>
          <a:xfrm>
            <a:off x="4843331" y="4783751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must not be used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67F30-7905-4072-87F3-AF46AB2CADA6}"/>
              </a:ext>
            </a:extLst>
          </p:cNvPr>
          <p:cNvSpPr txBox="1"/>
          <p:nvPr/>
        </p:nvSpPr>
        <p:spPr>
          <a:xfrm>
            <a:off x="4084320" y="5477781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 played</a:t>
            </a:r>
          </a:p>
        </p:txBody>
      </p:sp>
    </p:spTree>
    <p:extLst>
      <p:ext uri="{BB962C8B-B14F-4D97-AF65-F5344CB8AC3E}">
        <p14:creationId xmlns:p14="http://schemas.microsoft.com/office/powerpoint/2010/main" val="27892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2800" dirty="0"/>
              <a:t>Grammar- </a:t>
            </a:r>
            <a:br>
              <a:rPr lang="en-US" sz="2800" dirty="0"/>
            </a:br>
            <a:r>
              <a:rPr lang="en-US" sz="2800" dirty="0"/>
              <a:t>BTS Unit 3, </a:t>
            </a:r>
            <a:br>
              <a:rPr lang="en-US" sz="2800" dirty="0"/>
            </a:br>
            <a:r>
              <a:rPr lang="en-US" sz="2800" dirty="0"/>
              <a:t>page 50</a:t>
            </a:r>
            <a:br>
              <a:rPr lang="en-US" sz="2800" dirty="0"/>
            </a:br>
            <a:r>
              <a:rPr lang="en-US" sz="2800" dirty="0"/>
              <a:t>Alef lesson- 16 &amp; 28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E3139E-AE08-4C59-8A89-6362BD424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8374" y="1675042"/>
            <a:ext cx="6282919" cy="2748777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91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14B2-DEEC-4A30-AF67-D4EC7BC9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1" y="4996491"/>
            <a:ext cx="8643011" cy="551528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600" dirty="0"/>
              <a:t>Grammar- BTS Unit 4, page 65</a:t>
            </a:r>
            <a:br>
              <a:rPr lang="en-US" sz="3600" dirty="0"/>
            </a:br>
            <a:r>
              <a:rPr lang="en-US" sz="3600" dirty="0"/>
              <a:t>Alef lesson- 35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84093C0B-DDD1-44D7-90D1-6FC7D650E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9953" y="643992"/>
            <a:ext cx="6890969" cy="3652214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6" name="Picture 155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99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4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0BB818CE-F783-4C14-BC7B-745ED2ECF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6379" y="1128098"/>
            <a:ext cx="4386608" cy="45980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BC5B13-4E07-4E76-A3E1-4B671C93B06A}"/>
              </a:ext>
            </a:extLst>
          </p:cNvPr>
          <p:cNvCxnSpPr/>
          <p:nvPr/>
        </p:nvCxnSpPr>
        <p:spPr>
          <a:xfrm>
            <a:off x="4825218" y="3137095"/>
            <a:ext cx="1026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6E9ED0-0B05-4CFF-906E-D8B91678D38E}"/>
              </a:ext>
            </a:extLst>
          </p:cNvPr>
          <p:cNvCxnSpPr>
            <a:cxnSpLocks/>
          </p:cNvCxnSpPr>
          <p:nvPr/>
        </p:nvCxnSpPr>
        <p:spPr>
          <a:xfrm>
            <a:off x="6249827" y="3429000"/>
            <a:ext cx="2834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9D8079-B162-434B-9D8A-C2C31BFEFDDC}"/>
              </a:ext>
            </a:extLst>
          </p:cNvPr>
          <p:cNvCxnSpPr>
            <a:cxnSpLocks/>
          </p:cNvCxnSpPr>
          <p:nvPr/>
        </p:nvCxnSpPr>
        <p:spPr>
          <a:xfrm>
            <a:off x="4580052" y="4296660"/>
            <a:ext cx="535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5D7DC4-1B49-419E-AACE-50E2CEC79A0A}"/>
              </a:ext>
            </a:extLst>
          </p:cNvPr>
          <p:cNvCxnSpPr>
            <a:cxnSpLocks/>
          </p:cNvCxnSpPr>
          <p:nvPr/>
        </p:nvCxnSpPr>
        <p:spPr>
          <a:xfrm>
            <a:off x="6395600" y="4588208"/>
            <a:ext cx="123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FFBFD4-85FB-4D2B-97D6-B3AF540AA6FF}"/>
              </a:ext>
            </a:extLst>
          </p:cNvPr>
          <p:cNvCxnSpPr>
            <a:cxnSpLocks/>
          </p:cNvCxnSpPr>
          <p:nvPr/>
        </p:nvCxnSpPr>
        <p:spPr>
          <a:xfrm>
            <a:off x="4937862" y="5423095"/>
            <a:ext cx="747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7C2EA-6BCB-4535-A715-8DE24503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Context clues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ACC1F-3D57-49BF-A359-D63E19AE7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Illustration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Surrounding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4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329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699DC6-A2FC-4811-81C9-A5E50A293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899114-94DF-45F2-861D-F117DEB79C1E}"/>
              </a:ext>
            </a:extLst>
          </p:cNvPr>
          <p:cNvCxnSpPr/>
          <p:nvPr/>
        </p:nvCxnSpPr>
        <p:spPr>
          <a:xfrm>
            <a:off x="2082018" y="2349305"/>
            <a:ext cx="167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EE55-610E-4E81-9BE2-9129F4D66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Do an </a:t>
            </a:r>
            <a:r>
              <a:rPr lang="en-US" dirty="0">
                <a:hlinkClick r:id="rId2"/>
              </a:rPr>
              <a:t>activity</a:t>
            </a:r>
            <a:r>
              <a:rPr lang="en-US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20FF7-5E9E-4446-8EE6-053FEDE455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E6370EA-6334-4BE7-B690-E35496E09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" b="2"/>
          <a:stretch/>
        </p:blipFill>
        <p:spPr>
          <a:xfrm>
            <a:off x="20" y="1074544"/>
            <a:ext cx="7562606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258B6-1E40-427F-BC91-435CEBDD0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9657B-8D1D-4D28-BB41-E0A36C25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Multiple choice Questions</a:t>
            </a:r>
          </a:p>
          <a:p>
            <a:r>
              <a:rPr lang="en-US" sz="2000" dirty="0">
                <a:solidFill>
                  <a:schemeClr val="tx2"/>
                </a:solidFill>
              </a:rPr>
              <a:t>Students Choose A, B, C</a:t>
            </a:r>
          </a:p>
        </p:txBody>
      </p:sp>
    </p:spTree>
    <p:extLst>
      <p:ext uri="{BB962C8B-B14F-4D97-AF65-F5344CB8AC3E}">
        <p14:creationId xmlns:p14="http://schemas.microsoft.com/office/powerpoint/2010/main" val="9843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0B516-4A87-4B5D-B7E9-4677A33FE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0760" y="643467"/>
            <a:ext cx="9170479" cy="55710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AB59D8-E625-4D5D-9CF0-A3519328B17A}"/>
              </a:ext>
            </a:extLst>
          </p:cNvPr>
          <p:cNvCxnSpPr/>
          <p:nvPr/>
        </p:nvCxnSpPr>
        <p:spPr>
          <a:xfrm>
            <a:off x="6386732" y="2208628"/>
            <a:ext cx="998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89CEC2-443C-458A-BCA2-8E83E5420EFA}"/>
              </a:ext>
            </a:extLst>
          </p:cNvPr>
          <p:cNvCxnSpPr/>
          <p:nvPr/>
        </p:nvCxnSpPr>
        <p:spPr>
          <a:xfrm>
            <a:off x="4166993" y="3169411"/>
            <a:ext cx="998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DD1C8E-8CCE-46CC-A30F-B7A7064F522E}"/>
              </a:ext>
            </a:extLst>
          </p:cNvPr>
          <p:cNvCxnSpPr/>
          <p:nvPr/>
        </p:nvCxnSpPr>
        <p:spPr>
          <a:xfrm>
            <a:off x="1967132" y="4110315"/>
            <a:ext cx="998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B21106-0306-4B78-8FCD-82B5436D7D88}"/>
              </a:ext>
            </a:extLst>
          </p:cNvPr>
          <p:cNvCxnSpPr/>
          <p:nvPr/>
        </p:nvCxnSpPr>
        <p:spPr>
          <a:xfrm>
            <a:off x="6486123" y="5077724"/>
            <a:ext cx="998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EEB4D7-7229-4241-93A9-2FFE3B2841B4}"/>
              </a:ext>
            </a:extLst>
          </p:cNvPr>
          <p:cNvCxnSpPr/>
          <p:nvPr/>
        </p:nvCxnSpPr>
        <p:spPr>
          <a:xfrm>
            <a:off x="1967132" y="6005376"/>
            <a:ext cx="9988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0E7B-4EF6-46BC-A977-9926E8A7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42C9-5E41-4ABB-8C14-984D3B6C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36F3D-5AEE-4A9A-BEA1-2D055294E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" y="135950"/>
            <a:ext cx="6096000" cy="6722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5734E-9232-4583-B1FB-18AF6582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693" y="0"/>
            <a:ext cx="6880934" cy="6857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3811D4-55E8-4286-9AEB-38DE64B49B44}"/>
              </a:ext>
            </a:extLst>
          </p:cNvPr>
          <p:cNvCxnSpPr/>
          <p:nvPr/>
        </p:nvCxnSpPr>
        <p:spPr>
          <a:xfrm>
            <a:off x="407963" y="1391655"/>
            <a:ext cx="94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6EFBAD-A13A-4361-AE37-13C233F1E02B}"/>
              </a:ext>
            </a:extLst>
          </p:cNvPr>
          <p:cNvCxnSpPr/>
          <p:nvPr/>
        </p:nvCxnSpPr>
        <p:spPr>
          <a:xfrm>
            <a:off x="1885580" y="2180159"/>
            <a:ext cx="94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927129-2A8C-45B9-A6B4-396CEF5AC776}"/>
              </a:ext>
            </a:extLst>
          </p:cNvPr>
          <p:cNvCxnSpPr/>
          <p:nvPr/>
        </p:nvCxnSpPr>
        <p:spPr>
          <a:xfrm>
            <a:off x="308571" y="2962038"/>
            <a:ext cx="94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BCB99-BF22-4F4E-B8C9-4A33FC410189}"/>
              </a:ext>
            </a:extLst>
          </p:cNvPr>
          <p:cNvCxnSpPr/>
          <p:nvPr/>
        </p:nvCxnSpPr>
        <p:spPr>
          <a:xfrm>
            <a:off x="407963" y="3796925"/>
            <a:ext cx="94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DC79FC-F0BC-44C9-B959-F90EDCD66063}"/>
              </a:ext>
            </a:extLst>
          </p:cNvPr>
          <p:cNvCxnSpPr/>
          <p:nvPr/>
        </p:nvCxnSpPr>
        <p:spPr>
          <a:xfrm>
            <a:off x="2057858" y="4539046"/>
            <a:ext cx="94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5D55DA-787C-4D6A-BAF6-80D965FE213B}"/>
              </a:ext>
            </a:extLst>
          </p:cNvPr>
          <p:cNvCxnSpPr/>
          <p:nvPr/>
        </p:nvCxnSpPr>
        <p:spPr>
          <a:xfrm>
            <a:off x="509044" y="5347429"/>
            <a:ext cx="94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B74E96-0419-4F28-BFA3-D7EC13E1CE84}"/>
              </a:ext>
            </a:extLst>
          </p:cNvPr>
          <p:cNvCxnSpPr/>
          <p:nvPr/>
        </p:nvCxnSpPr>
        <p:spPr>
          <a:xfrm>
            <a:off x="3383076" y="6102803"/>
            <a:ext cx="94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5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E6370EA-6334-4BE7-B690-E35496E09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" b="2"/>
          <a:stretch/>
        </p:blipFill>
        <p:spPr>
          <a:xfrm>
            <a:off x="20" y="1074544"/>
            <a:ext cx="7562606" cy="5069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258B6-1E40-427F-BC91-435CEBDD0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Part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9657B-8D1D-4D28-BB41-E0A36C25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 lnSpcReduction="10000"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Students read the sentence and decide whether it is true, false,</a:t>
            </a:r>
          </a:p>
          <a:p>
            <a:r>
              <a:rPr lang="en-US" sz="2000" dirty="0">
                <a:solidFill>
                  <a:schemeClr val="tx2"/>
                </a:solidFill>
              </a:rPr>
              <a:t>Not given</a:t>
            </a:r>
          </a:p>
        </p:txBody>
      </p:sp>
    </p:spTree>
    <p:extLst>
      <p:ext uri="{BB962C8B-B14F-4D97-AF65-F5344CB8AC3E}">
        <p14:creationId xmlns:p14="http://schemas.microsoft.com/office/powerpoint/2010/main" val="8017063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252</Words>
  <Application>Microsoft Office PowerPoint</Application>
  <PresentationFormat>Widescreen</PresentationFormat>
  <Paragraphs>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Gill Sans MT</vt:lpstr>
      <vt:lpstr>Gallery</vt:lpstr>
      <vt:lpstr>Exam revision</vt:lpstr>
      <vt:lpstr>Part 1</vt:lpstr>
      <vt:lpstr>Context clues </vt:lpstr>
      <vt:lpstr>PowerPoint Presentation</vt:lpstr>
      <vt:lpstr>LET’s Do an activity!</vt:lpstr>
      <vt:lpstr>Part 2</vt:lpstr>
      <vt:lpstr>PowerPoint Presentation</vt:lpstr>
      <vt:lpstr>PowerPoint Presentation</vt:lpstr>
      <vt:lpstr>Part 3</vt:lpstr>
      <vt:lpstr>Grammar- BTS UNIT 1, page 11                     ALEF LESSON 2 &amp; 4</vt:lpstr>
      <vt:lpstr>Let’s review modals.</vt:lpstr>
      <vt:lpstr>Grammar- BTS Unit 1  Page 14</vt:lpstr>
      <vt:lpstr>Let’s practice question tags</vt:lpstr>
      <vt:lpstr>PowerPoint Presentation</vt:lpstr>
      <vt:lpstr>Grammar- BTS Unit 2, page 26                     Alef lesson 11</vt:lpstr>
      <vt:lpstr>PowerPoint Presentation</vt:lpstr>
      <vt:lpstr>Grammar- Unit 2, page 28                     Alef lesson 13</vt:lpstr>
      <vt:lpstr>PowerPoint Presentation</vt:lpstr>
      <vt:lpstr>Let’s review Apostrophes </vt:lpstr>
      <vt:lpstr>Grammar- BTS Unit 2, page 33</vt:lpstr>
      <vt:lpstr>Grammar- BTS Unit 2, page 37                     Alef Lesson 19</vt:lpstr>
      <vt:lpstr>PowerPoint Presentation</vt:lpstr>
      <vt:lpstr>Grammar- BTS Unit 3,  page 44 Alef Lesson 23</vt:lpstr>
      <vt:lpstr>PowerPoint Presentation</vt:lpstr>
      <vt:lpstr>Grammar-  BTS Unit 3 Page 48 Alef Lesson 26</vt:lpstr>
      <vt:lpstr>PowerPoint Presentation</vt:lpstr>
      <vt:lpstr>Grammar-  BTS Unit 3,  page 50 Alef lesson- 16 &amp; 28</vt:lpstr>
      <vt:lpstr>Grammar- BTS Unit 4, page 65 Alef lesson- 35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revision</dc:title>
  <dc:creator>LINCY ELEZEBETH JOHN</dc:creator>
  <cp:lastModifiedBy>LINCY ELEZEBETH JOHN</cp:lastModifiedBy>
  <cp:revision>2</cp:revision>
  <dcterms:created xsi:type="dcterms:W3CDTF">2020-11-16T17:51:00Z</dcterms:created>
  <dcterms:modified xsi:type="dcterms:W3CDTF">2020-11-18T16:19:09Z</dcterms:modified>
</cp:coreProperties>
</file>