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5" r:id="rId3"/>
    <p:sldId id="263" r:id="rId4"/>
    <p:sldId id="264" r:id="rId5"/>
    <p:sldId id="257" r:id="rId6"/>
    <p:sldId id="265" r:id="rId7"/>
    <p:sldId id="258" r:id="rId8"/>
    <p:sldId id="267" r:id="rId9"/>
    <p:sldId id="268" r:id="rId10"/>
    <p:sldId id="259" r:id="rId11"/>
    <p:sldId id="269" r:id="rId12"/>
    <p:sldId id="270" r:id="rId13"/>
    <p:sldId id="260" r:id="rId14"/>
    <p:sldId id="261" r:id="rId15"/>
    <p:sldId id="271" r:id="rId16"/>
    <p:sldId id="272" r:id="rId17"/>
    <p:sldId id="262" r:id="rId18"/>
    <p:sldId id="273" r:id="rId19"/>
    <p:sldId id="274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44" d="100"/>
          <a:sy n="44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21/01/1438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12064" r="32797" b="77883"/>
          <a:stretch/>
        </p:blipFill>
        <p:spPr>
          <a:xfrm>
            <a:off x="467544" y="1340768"/>
            <a:ext cx="859549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9052" r="10754" b="69784"/>
          <a:stretch/>
        </p:blipFill>
        <p:spPr>
          <a:xfrm>
            <a:off x="602343" y="1484784"/>
            <a:ext cx="8372726" cy="2979621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5220072" y="2384780"/>
            <a:ext cx="27363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يكون بالشر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1115616" y="2391411"/>
            <a:ext cx="27363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يكون بالخير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5076056" y="3926551"/>
            <a:ext cx="29523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يؤمن بالموت ويستعد له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1259632" y="3941185"/>
            <a:ext cx="27363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يخاف من الموت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76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32333" r="11587" b="46292"/>
          <a:stretch/>
        </p:blipFill>
        <p:spPr>
          <a:xfrm>
            <a:off x="203720" y="1268760"/>
            <a:ext cx="8832776" cy="32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t="53496" r="11588" b="21742"/>
          <a:stretch/>
        </p:blipFill>
        <p:spPr>
          <a:xfrm>
            <a:off x="107504" y="836712"/>
            <a:ext cx="8770196" cy="3600400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3491880" y="2492896"/>
            <a:ext cx="27363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كفار   -       ظلام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3203848" y="3052891"/>
            <a:ext cx="29928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كثير الكفر  - كثير الظلم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480007" y="2506616"/>
            <a:ext cx="27363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شهيد    -   قعيد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239057" y="3052891"/>
            <a:ext cx="31088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يشهد عليه -   ملازم  له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971600" y="4437112"/>
            <a:ext cx="63491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أي يلازمان الإنسان ولا يفارقانه أبدا، 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208037" y="3481844"/>
            <a:ext cx="63491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صيغ مبالغة تدل على الإكثار من الفعل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/>
              <a:t>   </a:t>
            </a:r>
            <a:endParaRPr lang="ar-E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8466" r="9633" b="48571"/>
          <a:stretch/>
        </p:blipFill>
        <p:spPr>
          <a:xfrm>
            <a:off x="971600" y="594768"/>
            <a:ext cx="7488832" cy="5488207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4485532" y="3555013"/>
            <a:ext cx="23187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المل</a:t>
            </a:r>
            <a:r>
              <a:rPr lang="ar-AE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ائ</a:t>
            </a:r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</a:t>
            </a:r>
            <a:r>
              <a:rPr lang="ar-AE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ة</a:t>
            </a:r>
            <a:endParaRPr lang="ar-SA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الجن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755576" y="5014917"/>
            <a:ext cx="27674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عمله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76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0" t="5300" r="24890" b="78827"/>
          <a:stretch/>
        </p:blipFill>
        <p:spPr>
          <a:xfrm>
            <a:off x="856343" y="1158776"/>
            <a:ext cx="7824291" cy="32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t="22866" r="10183" b="50044"/>
          <a:stretch/>
        </p:blipFill>
        <p:spPr>
          <a:xfrm>
            <a:off x="395536" y="1196752"/>
            <a:ext cx="8132401" cy="3744416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1159400" y="2545740"/>
            <a:ext cx="66046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أن الله هو الذي خلق الإنسان وهو أدرى به وبما يقوم به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1097674" y="3429000"/>
            <a:ext cx="67281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فيه موعظة وتخويف وإرشاد للناس ليخشوا الله في الغيب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1013532" y="4382234"/>
            <a:ext cx="74478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لا فائدة من الجدال والخصام فكله مسجل ومعلوم عند الله تعالى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5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51649" r="11293" b="16817"/>
          <a:stretch/>
        </p:blipFill>
        <p:spPr>
          <a:xfrm>
            <a:off x="539552" y="620688"/>
            <a:ext cx="7974038" cy="432048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067944" y="1412776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6</a:t>
            </a:r>
            <a:endParaRPr lang="ar-EG" b="1" dirty="0"/>
          </a:p>
        </p:txBody>
      </p:sp>
      <p:sp>
        <p:nvSpPr>
          <p:cNvPr id="6" name="مستطيل 5"/>
          <p:cNvSpPr/>
          <p:nvPr/>
        </p:nvSpPr>
        <p:spPr>
          <a:xfrm>
            <a:off x="4067944" y="1844824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4</a:t>
            </a:r>
            <a:endParaRPr lang="ar-EG" b="1" dirty="0"/>
          </a:p>
        </p:txBody>
      </p:sp>
      <p:sp>
        <p:nvSpPr>
          <p:cNvPr id="7" name="مستطيل 6"/>
          <p:cNvSpPr/>
          <p:nvPr/>
        </p:nvSpPr>
        <p:spPr>
          <a:xfrm>
            <a:off x="4040324" y="2276872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1</a:t>
            </a:r>
            <a:endParaRPr lang="ar-EG" b="1" dirty="0"/>
          </a:p>
        </p:txBody>
      </p:sp>
      <p:sp>
        <p:nvSpPr>
          <p:cNvPr id="8" name="مستطيل 7"/>
          <p:cNvSpPr/>
          <p:nvPr/>
        </p:nvSpPr>
        <p:spPr>
          <a:xfrm>
            <a:off x="4067944" y="2707286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3</a:t>
            </a:r>
            <a:endParaRPr lang="ar-EG" b="1" dirty="0"/>
          </a:p>
        </p:txBody>
      </p:sp>
      <p:sp>
        <p:nvSpPr>
          <p:cNvPr id="9" name="مستطيل 8"/>
          <p:cNvSpPr/>
          <p:nvPr/>
        </p:nvSpPr>
        <p:spPr>
          <a:xfrm>
            <a:off x="4067944" y="3140968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7</a:t>
            </a:r>
            <a:endParaRPr lang="ar-EG" b="1" dirty="0"/>
          </a:p>
        </p:txBody>
      </p:sp>
      <p:sp>
        <p:nvSpPr>
          <p:cNvPr id="10" name="مستطيل 9"/>
          <p:cNvSpPr/>
          <p:nvPr/>
        </p:nvSpPr>
        <p:spPr>
          <a:xfrm>
            <a:off x="4040324" y="3573016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2</a:t>
            </a:r>
            <a:endParaRPr lang="ar-EG" b="1" dirty="0"/>
          </a:p>
        </p:txBody>
      </p:sp>
      <p:sp>
        <p:nvSpPr>
          <p:cNvPr id="11" name="مستطيل 10"/>
          <p:cNvSpPr/>
          <p:nvPr/>
        </p:nvSpPr>
        <p:spPr>
          <a:xfrm>
            <a:off x="4067944" y="4005064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8</a:t>
            </a:r>
            <a:endParaRPr lang="ar-EG" b="1" dirty="0"/>
          </a:p>
        </p:txBody>
      </p:sp>
      <p:sp>
        <p:nvSpPr>
          <p:cNvPr id="12" name="مستطيل 11"/>
          <p:cNvSpPr/>
          <p:nvPr/>
        </p:nvSpPr>
        <p:spPr>
          <a:xfrm>
            <a:off x="4065880" y="4437112"/>
            <a:ext cx="36004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5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4845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2" t="9915" r="12200" b="68498"/>
          <a:stretch/>
        </p:blipFill>
        <p:spPr>
          <a:xfrm>
            <a:off x="179512" y="980728"/>
            <a:ext cx="8313386" cy="3384376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395536" y="2087503"/>
            <a:ext cx="52565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الملك     -       الشيطان     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401638" y="2636912"/>
            <a:ext cx="52565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نور    -       نار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401638" y="3160132"/>
            <a:ext cx="52565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تسجيل عمل  الإنسان  - الوسوسة وإغواء الإنسان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401638" y="3625860"/>
            <a:ext cx="52565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يشهد على أعماله -       يتبرأ ويتخلى عنه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76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32348" r="12757" b="38657"/>
          <a:stretch/>
        </p:blipFill>
        <p:spPr>
          <a:xfrm>
            <a:off x="323528" y="836712"/>
            <a:ext cx="82940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t="62190" r="12479" b="9450"/>
          <a:stretch/>
        </p:blipFill>
        <p:spPr>
          <a:xfrm>
            <a:off x="316000" y="692696"/>
            <a:ext cx="844643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6" t="24550" r="12541" b="67831"/>
          <a:stretch/>
        </p:blipFill>
        <p:spPr>
          <a:xfrm>
            <a:off x="2231923" y="764704"/>
            <a:ext cx="6345711" cy="194421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t="26981" r="50000" b="67850"/>
          <a:stretch/>
        </p:blipFill>
        <p:spPr>
          <a:xfrm>
            <a:off x="2915816" y="2553730"/>
            <a:ext cx="5661818" cy="13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t="31111" r="9489" b="48360"/>
          <a:stretch/>
        </p:blipFill>
        <p:spPr>
          <a:xfrm>
            <a:off x="320440" y="1301778"/>
            <a:ext cx="8629965" cy="284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t="54815" r="10876" b="10053"/>
          <a:stretch/>
        </p:blipFill>
        <p:spPr>
          <a:xfrm>
            <a:off x="251520" y="908720"/>
            <a:ext cx="856201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9311" r="9656" b="51112"/>
          <a:stretch/>
        </p:blipFill>
        <p:spPr>
          <a:xfrm>
            <a:off x="395536" y="32792"/>
            <a:ext cx="8162062" cy="541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48395" r="10415" b="8008"/>
          <a:stretch/>
        </p:blipFill>
        <p:spPr>
          <a:xfrm>
            <a:off x="323527" y="260648"/>
            <a:ext cx="8126067" cy="5832648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1461196" y="5831686"/>
            <a:ext cx="62071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تكون بكل معصية، فإن لم يستجب له انتقل إلى أخرى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49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9528" r="11865" b="63382"/>
          <a:stretch/>
        </p:blipFill>
        <p:spPr>
          <a:xfrm>
            <a:off x="395536" y="638628"/>
            <a:ext cx="8224794" cy="487860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55576" y="2583496"/>
            <a:ext cx="4320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dirty="0" smtClean="0">
                <a:latin typeface="Constantia"/>
              </a:rPr>
              <a:t>√</a:t>
            </a:r>
            <a:endParaRPr lang="ar-EG" dirty="0"/>
          </a:p>
        </p:txBody>
      </p:sp>
      <p:sp>
        <p:nvSpPr>
          <p:cNvPr id="6" name="مستطيل 5"/>
          <p:cNvSpPr/>
          <p:nvPr/>
        </p:nvSpPr>
        <p:spPr>
          <a:xfrm>
            <a:off x="2699792" y="3077930"/>
            <a:ext cx="4320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dirty="0" smtClean="0">
                <a:latin typeface="Constantia"/>
              </a:rPr>
              <a:t>√</a:t>
            </a:r>
            <a:endParaRPr lang="ar-EG" dirty="0"/>
          </a:p>
        </p:txBody>
      </p:sp>
      <p:sp>
        <p:nvSpPr>
          <p:cNvPr id="7" name="مستطيل 6"/>
          <p:cNvSpPr/>
          <p:nvPr/>
        </p:nvSpPr>
        <p:spPr>
          <a:xfrm>
            <a:off x="1763688" y="3659340"/>
            <a:ext cx="4320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dirty="0" smtClean="0">
                <a:latin typeface="Constantia"/>
              </a:rPr>
              <a:t>√</a:t>
            </a:r>
            <a:endParaRPr lang="ar-EG" dirty="0"/>
          </a:p>
        </p:txBody>
      </p:sp>
      <p:sp>
        <p:nvSpPr>
          <p:cNvPr id="8" name="مستطيل 7"/>
          <p:cNvSpPr/>
          <p:nvPr/>
        </p:nvSpPr>
        <p:spPr>
          <a:xfrm>
            <a:off x="755576" y="4293096"/>
            <a:ext cx="4320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dirty="0" smtClean="0">
                <a:latin typeface="Constantia"/>
              </a:rPr>
              <a:t>√</a:t>
            </a:r>
            <a:endParaRPr lang="ar-EG" dirty="0"/>
          </a:p>
        </p:txBody>
      </p:sp>
      <p:sp>
        <p:nvSpPr>
          <p:cNvPr id="9" name="مستطيل 8"/>
          <p:cNvSpPr/>
          <p:nvPr/>
        </p:nvSpPr>
        <p:spPr>
          <a:xfrm>
            <a:off x="2652091" y="4869160"/>
            <a:ext cx="4320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dirty="0" smtClean="0">
                <a:latin typeface="Constantia"/>
              </a:rPr>
              <a:t>√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376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3" t="38523" r="11032" b="38408"/>
          <a:stretch/>
        </p:blipFill>
        <p:spPr>
          <a:xfrm>
            <a:off x="611560" y="620688"/>
            <a:ext cx="8347643" cy="3744416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5004048" y="2231286"/>
            <a:ext cx="22793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رقيب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840021" y="2348880"/>
            <a:ext cx="32154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يحصي عليه كل أعماله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4785381" y="2908000"/>
            <a:ext cx="22793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سائق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179512" y="2908000"/>
            <a:ext cx="41764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يسوق الناس إلى أرض المحشر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4785381" y="3573016"/>
            <a:ext cx="22793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شهيد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179512" y="3573016"/>
            <a:ext cx="4536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يشهد على عمله سواء أكان خيرا أم شرا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6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 t="62015" r="9922" b="11953"/>
          <a:stretch/>
        </p:blipFill>
        <p:spPr>
          <a:xfrm>
            <a:off x="395535" y="620688"/>
            <a:ext cx="838980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146</Words>
  <Application>Microsoft Office PowerPoint</Application>
  <PresentationFormat>On-screen Show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ALWAZEER</dc:creator>
  <cp:lastModifiedBy>Lenovo</cp:lastModifiedBy>
  <cp:revision>25</cp:revision>
  <dcterms:created xsi:type="dcterms:W3CDTF">2015-11-01T17:29:26Z</dcterms:created>
  <dcterms:modified xsi:type="dcterms:W3CDTF">2016-10-22T08:39:38Z</dcterms:modified>
</cp:coreProperties>
</file>