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58" r:id="rId5"/>
    <p:sldId id="260" r:id="rId6"/>
    <p:sldId id="262" r:id="rId7"/>
    <p:sldId id="268" r:id="rId8"/>
    <p:sldId id="269" r:id="rId9"/>
    <p:sldId id="263" r:id="rId10"/>
    <p:sldId id="264" r:id="rId11"/>
    <p:sldId id="265" r:id="rId12"/>
    <p:sldId id="266" r:id="rId13"/>
    <p:sldId id="267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5EA0"/>
    <a:srgbClr val="9059A0"/>
    <a:srgbClr val="47B9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>
        <p:scale>
          <a:sx n="44" d="100"/>
          <a:sy n="44" d="100"/>
        </p:scale>
        <p:origin x="1296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51B8F-1271-4705-A206-3E6E92005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D7B16-50EC-4F11-B701-8FD73AF23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0DC63-1E4B-4A4C-B3A4-F56798D9D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00AB-3AFA-4F6B-9831-40D41EA7075B}" type="datetimeFigureOut">
              <a:rPr lang="en-AE" smtClean="0"/>
              <a:t>06/10/2021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F3340-785D-4C73-BB7C-41A8E14F0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E2581-6DBD-4AC6-BDC3-51B977A1A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0611-7959-4A4E-8E35-4A5F7C8463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4672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0E016-03B4-4BC6-9C78-B04B7F1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2B8404-B275-4047-856D-9A583C07E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3CC02-F83A-4E63-A0D6-0F3DD4B96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00AB-3AFA-4F6B-9831-40D41EA7075B}" type="datetimeFigureOut">
              <a:rPr lang="en-AE" smtClean="0"/>
              <a:t>06/10/2021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2AACE-7E48-449D-9E88-B92BD6BB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CF327-1562-4CDE-9C0B-4FD154E26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0611-7959-4A4E-8E35-4A5F7C8463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3704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B63012-E054-4A60-AAE5-AF9970F45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D8C99E-0082-4203-BA7F-B81442A79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DD0BF-FD98-4247-9E10-78EEE0D87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00AB-3AFA-4F6B-9831-40D41EA7075B}" type="datetimeFigureOut">
              <a:rPr lang="en-AE" smtClean="0"/>
              <a:t>06/10/2021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87C4D-CAA8-4547-8040-75A167194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D7CB4-F8CA-4A51-800B-F176E6466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0611-7959-4A4E-8E35-4A5F7C8463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16191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1C23A-1676-4ACF-B0CD-FEA28DF0E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7D768-943C-4AB7-AB3E-22F4A6F55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74373-740A-4350-A6B4-06B89488D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00AB-3AFA-4F6B-9831-40D41EA7075B}" type="datetimeFigureOut">
              <a:rPr lang="en-AE" smtClean="0"/>
              <a:t>06/10/2021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F3C42-245B-4F1D-8290-8FD4CA030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A15A3-4B0E-42F6-9A11-0D47F96FA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0611-7959-4A4E-8E35-4A5F7C8463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8179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539DB-BD5E-4643-BB8B-33D20FC90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0C32F-8502-43A0-A9A1-57AB0A5E2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F12A7-2C5E-4D55-AC4F-D1CBD8C9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00AB-3AFA-4F6B-9831-40D41EA7075B}" type="datetimeFigureOut">
              <a:rPr lang="en-AE" smtClean="0"/>
              <a:t>06/10/2021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5D685-D2B7-4024-935B-B72BD6485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4194E-8501-490A-95C7-8220F0BF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0611-7959-4A4E-8E35-4A5F7C8463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1132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22F1-F9CE-434C-B3AD-3CF190035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E628C-5015-4A9B-BCC3-F97E10437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8B429-6449-417F-81FC-6E58E72EB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1A0F3-ED3A-435D-A9BC-64197F48C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00AB-3AFA-4F6B-9831-40D41EA7075B}" type="datetimeFigureOut">
              <a:rPr lang="en-AE" smtClean="0"/>
              <a:t>06/10/2021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CD08F-A985-420C-A5EC-D3358168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E1B61-1F6F-4CF1-B553-0CB5E7D3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0611-7959-4A4E-8E35-4A5F7C8463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68373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CC87F-0644-48E3-A90A-9CB5327AD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97432-3581-48FB-A1C4-D26D29714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7473D-E0B8-4DEA-840F-E69B7A988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580A5-2F32-4D38-8FC9-3E2C2BB31E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008A1-1B8C-4969-B545-94A14A1001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148DEA-4BBF-40D8-919B-A1B4DE21A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00AB-3AFA-4F6B-9831-40D41EA7075B}" type="datetimeFigureOut">
              <a:rPr lang="en-AE" smtClean="0"/>
              <a:t>06/10/2021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74B5C-D103-435B-91F2-F05DDD031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67D0C4-1E91-4CEC-AF92-F95073EFF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0611-7959-4A4E-8E35-4A5F7C8463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2432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3C3B2-624B-429E-AF4E-A2789C263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C89AC8-F8D3-435B-A7DC-0BA0B151F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00AB-3AFA-4F6B-9831-40D41EA7075B}" type="datetimeFigureOut">
              <a:rPr lang="en-AE" smtClean="0"/>
              <a:t>06/10/2021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3E599-5BDF-4758-B0AE-9C08BBB2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EB427-CA28-4C4D-8D9A-99CDDBDD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0611-7959-4A4E-8E35-4A5F7C8463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3337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DF0C87-9EEE-4230-94BA-D5225732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00AB-3AFA-4F6B-9831-40D41EA7075B}" type="datetimeFigureOut">
              <a:rPr lang="en-AE" smtClean="0"/>
              <a:t>06/10/2021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B1198F-F570-44D4-8DFF-BC86BC595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405BA-AAE3-4625-9370-11A8EE325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0611-7959-4A4E-8E35-4A5F7C8463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24530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6BEB2-FEF4-4006-A43F-14D255E4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48B07-4F3C-436D-B7C0-0E8FC1319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017CF-78E2-402F-80C5-B214609DD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45FB1-3245-4B2E-B643-9AC63D8AE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00AB-3AFA-4F6B-9831-40D41EA7075B}" type="datetimeFigureOut">
              <a:rPr lang="en-AE" smtClean="0"/>
              <a:t>06/10/2021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B47E3-1B67-46E8-9EAE-815B842A5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ED2B7-A5D1-4F7B-8928-027E58F6E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0611-7959-4A4E-8E35-4A5F7C8463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46035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4A761-53D0-42BE-855F-0CD894DD5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7AD232-BE22-4F56-9EDF-74F4800D0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486117-AAC4-4D44-988A-FA152AF1D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945F9-A203-4F84-91BC-8D1E271B8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00AB-3AFA-4F6B-9831-40D41EA7075B}" type="datetimeFigureOut">
              <a:rPr lang="en-AE" smtClean="0"/>
              <a:t>06/10/2021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4B5AB-D1EF-4790-A852-441D14A3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53F54-351E-41B9-A30D-7ADD1738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0611-7959-4A4E-8E35-4A5F7C8463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8029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20EF11-A0CC-407A-9076-2B77313CE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CF2F5-10DB-4499-9257-9DF43A326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18708-D465-4889-9AFB-D7AFD538E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900AB-3AFA-4F6B-9831-40D41EA7075B}" type="datetimeFigureOut">
              <a:rPr lang="en-AE" smtClean="0"/>
              <a:t>06/10/2021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B51A6-D2EA-4863-A911-AE89F63B9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68C15-29FD-4944-B486-57B67277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20611-7959-4A4E-8E35-4A5F7C846364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026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21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19.svg"/><Relationship Id="rId4" Type="http://schemas.openxmlformats.org/officeDocument/2006/relationships/image" Target="../media/image1.emf"/><Relationship Id="rId9" Type="http://schemas.openxmlformats.org/officeDocument/2006/relationships/image" Target="../media/image18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5.jpe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E134E7-41CB-43D4-83EA-9125FA774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76D1B83-9187-4056-8E4E-F257188D5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003550" y="-2478401"/>
            <a:ext cx="6097518" cy="1150200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4B44FEF-D052-443B-80E8-A8C4C295C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77915" y="3289049"/>
            <a:ext cx="2447667" cy="30323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3B6B144-E783-43AB-A15A-8CBC5ACBBF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77915" y="3289048"/>
            <a:ext cx="2447667" cy="303231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DF046C2-CC5A-4372-9199-477FDAF0C4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950" y="3833105"/>
            <a:ext cx="1158980" cy="2488258"/>
          </a:xfrm>
          <a:prstGeom prst="rect">
            <a:avLst/>
          </a:prstGeom>
        </p:spPr>
      </p:pic>
      <p:pic>
        <p:nvPicPr>
          <p:cNvPr id="10" name="Picture 2" descr="Sketch of hands kneading dough Royalty Free Vector Image">
            <a:extLst>
              <a:ext uri="{FF2B5EF4-FFF2-40B4-BE49-F238E27FC236}">
                <a16:creationId xmlns:a16="http://schemas.microsoft.com/office/drawing/2014/main" id="{779E839E-2039-4CE5-8AD3-4AE6A7494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7"/>
          <a:stretch/>
        </p:blipFill>
        <p:spPr bwMode="auto">
          <a:xfrm>
            <a:off x="3973568" y="347623"/>
            <a:ext cx="3329918" cy="271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7797EE-ADD0-4ACD-9302-D0B18F541079}"/>
              </a:ext>
            </a:extLst>
          </p:cNvPr>
          <p:cNvSpPr/>
          <p:nvPr/>
        </p:nvSpPr>
        <p:spPr>
          <a:xfrm>
            <a:off x="3530310" y="3111336"/>
            <a:ext cx="420820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عَـــــ</a:t>
            </a:r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</a:t>
            </a:r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ــــــنٌ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061D44-8492-4D07-B370-8561B42DE55E}"/>
              </a:ext>
            </a:extLst>
          </p:cNvPr>
          <p:cNvSpPr/>
          <p:nvPr/>
        </p:nvSpPr>
        <p:spPr>
          <a:xfrm>
            <a:off x="4855503" y="3066404"/>
            <a:ext cx="170912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ــجــيــ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6DB44A-871C-46BC-BE17-DBE5D07A346A}"/>
              </a:ext>
            </a:extLst>
          </p:cNvPr>
          <p:cNvSpPr/>
          <p:nvPr/>
        </p:nvSpPr>
        <p:spPr>
          <a:xfrm>
            <a:off x="7081217" y="4450875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BD5EA0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جــيـــــ</a:t>
            </a:r>
            <a:endParaRPr lang="en-AE" sz="4400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D11946-C3E4-45D0-B37D-9B9066733837}"/>
              </a:ext>
            </a:extLst>
          </p:cNvPr>
          <p:cNvSpPr/>
          <p:nvPr/>
        </p:nvSpPr>
        <p:spPr>
          <a:xfrm>
            <a:off x="4418102" y="4453923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47B9B1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ــــجـيــــ</a:t>
            </a:r>
            <a:endParaRPr lang="en-AE" sz="4400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F38466-4F49-4BC3-933C-ADB71E5F4647}"/>
              </a:ext>
            </a:extLst>
          </p:cNvPr>
          <p:cNvSpPr/>
          <p:nvPr/>
        </p:nvSpPr>
        <p:spPr>
          <a:xfrm>
            <a:off x="1699138" y="4450875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9059A0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جــي</a:t>
            </a:r>
            <a:endParaRPr lang="en-AE" sz="44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464C5B-D100-441D-B5FD-65F8CE26CB93}"/>
              </a:ext>
            </a:extLst>
          </p:cNvPr>
          <p:cNvSpPr/>
          <p:nvPr/>
        </p:nvSpPr>
        <p:spPr>
          <a:xfrm>
            <a:off x="2507673" y="204501"/>
            <a:ext cx="93346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هل يمكنكم جعل جنجل يستدير باتجاهنا باختيار موقع حرف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“</a:t>
            </a: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ج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“ </a:t>
            </a: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الصحيح ؟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D0EB41BC-A0EF-4E6E-ADDA-08665882C626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C55DBE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مراجعة قبلية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6EEBFB-3554-4E7B-B95D-8E5CEB67A9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7357" y="642569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AFD8C9-8902-4CDD-A4A2-7836A2BAD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CCEE54E-0168-435D-9E2D-8ABAB0FE3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003551" y="-2478401"/>
            <a:ext cx="6097518" cy="115020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D6E16B8-7F1C-4767-9AE1-2CF5ECF5E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50" y="3833105"/>
            <a:ext cx="1158980" cy="248825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52FAC16-B246-4308-8FBE-AE137B9A0B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3927" y="3937771"/>
            <a:ext cx="1924022" cy="23835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529516-1ABD-4BC7-8258-45772300D5C3}"/>
              </a:ext>
            </a:extLst>
          </p:cNvPr>
          <p:cNvCxnSpPr>
            <a:cxnSpLocks/>
          </p:cNvCxnSpPr>
          <p:nvPr/>
        </p:nvCxnSpPr>
        <p:spPr>
          <a:xfrm flipH="1">
            <a:off x="3455286" y="5208459"/>
            <a:ext cx="701722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CF445DB-CD2D-4E34-B9E1-D5048AFDAE71}"/>
              </a:ext>
            </a:extLst>
          </p:cNvPr>
          <p:cNvSpPr txBox="1"/>
          <p:nvPr/>
        </p:nvSpPr>
        <p:spPr>
          <a:xfrm>
            <a:off x="6874229" y="517578"/>
            <a:ext cx="478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الأصوات التالية وركب الكلمة  :</a:t>
            </a:r>
            <a:endParaRPr lang="en-AE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B2F458-FC09-49AB-ABA5-3707451B0A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4930" y="4534302"/>
            <a:ext cx="2568233" cy="17870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03D7A2-5081-470E-A520-D2E4F68EADA8}"/>
              </a:ext>
            </a:extLst>
          </p:cNvPr>
          <p:cNvSpPr/>
          <p:nvPr/>
        </p:nvSpPr>
        <p:spPr>
          <a:xfrm>
            <a:off x="9423733" y="1443597"/>
            <a:ext cx="1475084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تا</a:t>
            </a:r>
            <a:endParaRPr lang="en-US" sz="19900" b="1" cap="none" spc="0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E5B0EE-9134-47EB-87BC-91C791718283}"/>
              </a:ext>
            </a:extLst>
          </p:cNvPr>
          <p:cNvSpPr/>
          <p:nvPr/>
        </p:nvSpPr>
        <p:spPr>
          <a:xfrm>
            <a:off x="1134542" y="1923771"/>
            <a:ext cx="335279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جٌ</a:t>
            </a:r>
            <a:endParaRPr lang="en-US" sz="19900" b="1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2063A33-6EBB-413D-A4A7-B83E77D87EE9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C55DBE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04D637-C08C-435C-ADC1-70BED131CE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7357" y="642569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3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11002 0.2520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36185 0.1935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86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AFD8C9-8902-4CDD-A4A2-7836A2BAD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CCEE54E-0168-435D-9E2D-8ABAB0FE3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003551" y="-2478401"/>
            <a:ext cx="6097518" cy="115020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D6E16B8-7F1C-4767-9AE1-2CF5ECF5E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50" y="3833105"/>
            <a:ext cx="1158980" cy="248825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52FAC16-B246-4308-8FBE-AE137B9A0B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3927" y="3937771"/>
            <a:ext cx="1924022" cy="23835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529516-1ABD-4BC7-8258-45772300D5C3}"/>
              </a:ext>
            </a:extLst>
          </p:cNvPr>
          <p:cNvCxnSpPr>
            <a:cxnSpLocks/>
          </p:cNvCxnSpPr>
          <p:nvPr/>
        </p:nvCxnSpPr>
        <p:spPr>
          <a:xfrm flipH="1">
            <a:off x="3455286" y="5208459"/>
            <a:ext cx="701722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CF445DB-CD2D-4E34-B9E1-D5048AFDAE71}"/>
              </a:ext>
            </a:extLst>
          </p:cNvPr>
          <p:cNvSpPr txBox="1"/>
          <p:nvPr/>
        </p:nvSpPr>
        <p:spPr>
          <a:xfrm>
            <a:off x="6874229" y="517578"/>
            <a:ext cx="478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الأصوات التالية وركب الكلمة  :</a:t>
            </a:r>
            <a:endParaRPr lang="en-AE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B2F458-FC09-49AB-ABA5-3707451B0A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4930" y="4534302"/>
            <a:ext cx="2568233" cy="17870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03D7A2-5081-470E-A520-D2E4F68EADA8}"/>
              </a:ext>
            </a:extLst>
          </p:cNvPr>
          <p:cNvSpPr/>
          <p:nvPr/>
        </p:nvSpPr>
        <p:spPr>
          <a:xfrm>
            <a:off x="9792424" y="1443597"/>
            <a:ext cx="7377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أُ</a:t>
            </a:r>
            <a:endParaRPr lang="en-US" sz="19900" b="1" cap="none" spc="0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E5B0EE-9134-47EB-87BC-91C791718283}"/>
              </a:ext>
            </a:extLst>
          </p:cNvPr>
          <p:cNvSpPr/>
          <p:nvPr/>
        </p:nvSpPr>
        <p:spPr>
          <a:xfrm>
            <a:off x="5197834" y="1032847"/>
            <a:ext cx="335279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جـيـ</a:t>
            </a:r>
            <a:endParaRPr lang="en-US" sz="19900" b="1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B9A882-A8A2-47B2-A661-542427FE47C3}"/>
              </a:ext>
            </a:extLst>
          </p:cNvPr>
          <p:cNvSpPr/>
          <p:nvPr/>
        </p:nvSpPr>
        <p:spPr>
          <a:xfrm>
            <a:off x="1006847" y="940846"/>
            <a:ext cx="335279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ـبُ</a:t>
            </a:r>
            <a:endParaRPr lang="en-US" sz="19900" b="1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2A4EA14-793A-42BC-93F5-4FFB33154F15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C55DBE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967920-FBB5-42C3-B5AD-E799883B3B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7357" y="642569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6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1095 0.2407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0.0211 0.3050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7865 0.3189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AFD8C9-8902-4CDD-A4A2-7836A2BAD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CCEE54E-0168-435D-9E2D-8ABAB0FE3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003551" y="-2478401"/>
            <a:ext cx="6097518" cy="115020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D6E16B8-7F1C-4767-9AE1-2CF5ECF5E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50" y="3833105"/>
            <a:ext cx="1158980" cy="248825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52FAC16-B246-4308-8FBE-AE137B9A0B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3927" y="3937771"/>
            <a:ext cx="1924022" cy="23835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529516-1ABD-4BC7-8258-45772300D5C3}"/>
              </a:ext>
            </a:extLst>
          </p:cNvPr>
          <p:cNvCxnSpPr>
            <a:cxnSpLocks/>
          </p:cNvCxnSpPr>
          <p:nvPr/>
        </p:nvCxnSpPr>
        <p:spPr>
          <a:xfrm flipH="1">
            <a:off x="3455286" y="5208459"/>
            <a:ext cx="701722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CF445DB-CD2D-4E34-B9E1-D5048AFDAE71}"/>
              </a:ext>
            </a:extLst>
          </p:cNvPr>
          <p:cNvSpPr txBox="1"/>
          <p:nvPr/>
        </p:nvSpPr>
        <p:spPr>
          <a:xfrm>
            <a:off x="6874229" y="517578"/>
            <a:ext cx="478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الأصوات التالية وركب الكلمة  :</a:t>
            </a:r>
            <a:endParaRPr lang="en-AE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B2F458-FC09-49AB-ABA5-3707451B0A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4930" y="4534302"/>
            <a:ext cx="2568233" cy="17870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03D7A2-5081-470E-A520-D2E4F68EADA8}"/>
              </a:ext>
            </a:extLst>
          </p:cNvPr>
          <p:cNvSpPr/>
          <p:nvPr/>
        </p:nvSpPr>
        <p:spPr>
          <a:xfrm>
            <a:off x="9469419" y="1443597"/>
            <a:ext cx="138371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تُـ</a:t>
            </a:r>
            <a:endParaRPr lang="en-US" sz="19900" b="1" cap="none" spc="0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E5B0EE-9134-47EB-87BC-91C791718283}"/>
              </a:ext>
            </a:extLst>
          </p:cNvPr>
          <p:cNvSpPr/>
          <p:nvPr/>
        </p:nvSpPr>
        <p:spPr>
          <a:xfrm>
            <a:off x="5197834" y="1032847"/>
            <a:ext cx="335279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جـيـ</a:t>
            </a:r>
            <a:endParaRPr lang="en-US" sz="19900" b="1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B9A882-A8A2-47B2-A661-542427FE47C3}"/>
              </a:ext>
            </a:extLst>
          </p:cNvPr>
          <p:cNvSpPr/>
          <p:nvPr/>
        </p:nvSpPr>
        <p:spPr>
          <a:xfrm>
            <a:off x="1006847" y="940846"/>
            <a:ext cx="335279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ـبُ</a:t>
            </a:r>
            <a:endParaRPr lang="en-US" sz="19900" b="1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541A3A18-5289-43E6-AA76-F718D721FB04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C55DBE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A27FD9-94BE-4E28-B11B-E8AC5F063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7357" y="642569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2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1095 0.2407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0.0211 0.3050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7865 0.3189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AFD8C9-8902-4CDD-A4A2-7836A2BAD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CCEE54E-0168-435D-9E2D-8ABAB0FE3A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3079053" y="-2478401"/>
            <a:ext cx="6097518" cy="115020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D6E16B8-7F1C-4767-9AE1-2CF5ECF5E8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950" y="3833105"/>
            <a:ext cx="1158980" cy="248825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093BC9A-D0E4-4036-A315-8C167F16B7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44094" y="5117285"/>
            <a:ext cx="1158980" cy="117034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0B96566-25D6-4984-9114-F1C791F372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7178" y="2429977"/>
            <a:ext cx="3141104" cy="3891386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DFDEA46-9FC1-4C4D-967D-ACA145765F7C}"/>
              </a:ext>
            </a:extLst>
          </p:cNvPr>
          <p:cNvSpPr/>
          <p:nvPr/>
        </p:nvSpPr>
        <p:spPr>
          <a:xfrm>
            <a:off x="2644094" y="293615"/>
            <a:ext cx="3085587" cy="2136362"/>
          </a:xfrm>
          <a:prstGeom prst="wedgeRoundRectCallout">
            <a:avLst>
              <a:gd name="adj1" fmla="val -40586"/>
              <a:gd name="adj2" fmla="val 625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ar-AE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هيا يا أصدقائي حان دوركم </a:t>
            </a:r>
          </a:p>
          <a:p>
            <a:pPr algn="ctr">
              <a:lnSpc>
                <a:spcPct val="200000"/>
              </a:lnSpc>
            </a:pPr>
            <a:r>
              <a:rPr lang="ar-AE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ركبوا كلمات من الحروف والمقاطع التالية وأكتبوها في سبوراتكم .. لديكم دقيقتين قبل أن تتلون كرتي</a:t>
            </a:r>
            <a:endParaRPr lang="en-AE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ectangle: Folded Corner 20">
            <a:extLst>
              <a:ext uri="{FF2B5EF4-FFF2-40B4-BE49-F238E27FC236}">
                <a16:creationId xmlns:a16="http://schemas.microsoft.com/office/drawing/2014/main" id="{451B9A5F-BFF9-4050-8848-E754CEC36EA9}"/>
              </a:ext>
            </a:extLst>
          </p:cNvPr>
          <p:cNvSpPr/>
          <p:nvPr/>
        </p:nvSpPr>
        <p:spPr>
          <a:xfrm>
            <a:off x="5785198" y="478172"/>
            <a:ext cx="5690941" cy="5662569"/>
          </a:xfrm>
          <a:custGeom>
            <a:avLst/>
            <a:gdLst>
              <a:gd name="connsiteX0" fmla="*/ 0 w 5690941"/>
              <a:gd name="connsiteY0" fmla="*/ 0 h 5662569"/>
              <a:gd name="connsiteX1" fmla="*/ 455275 w 5690941"/>
              <a:gd name="connsiteY1" fmla="*/ 0 h 5662569"/>
              <a:gd name="connsiteX2" fmla="*/ 910551 w 5690941"/>
              <a:gd name="connsiteY2" fmla="*/ 0 h 5662569"/>
              <a:gd name="connsiteX3" fmla="*/ 1422735 w 5690941"/>
              <a:gd name="connsiteY3" fmla="*/ 0 h 5662569"/>
              <a:gd name="connsiteX4" fmla="*/ 2048739 w 5690941"/>
              <a:gd name="connsiteY4" fmla="*/ 0 h 5662569"/>
              <a:gd name="connsiteX5" fmla="*/ 2560923 w 5690941"/>
              <a:gd name="connsiteY5" fmla="*/ 0 h 5662569"/>
              <a:gd name="connsiteX6" fmla="*/ 3186927 w 5690941"/>
              <a:gd name="connsiteY6" fmla="*/ 0 h 5662569"/>
              <a:gd name="connsiteX7" fmla="*/ 3642202 w 5690941"/>
              <a:gd name="connsiteY7" fmla="*/ 0 h 5662569"/>
              <a:gd name="connsiteX8" fmla="*/ 4097478 w 5690941"/>
              <a:gd name="connsiteY8" fmla="*/ 0 h 5662569"/>
              <a:gd name="connsiteX9" fmla="*/ 4495843 w 5690941"/>
              <a:gd name="connsiteY9" fmla="*/ 0 h 5662569"/>
              <a:gd name="connsiteX10" fmla="*/ 4951119 w 5690941"/>
              <a:gd name="connsiteY10" fmla="*/ 0 h 5662569"/>
              <a:gd name="connsiteX11" fmla="*/ 5690941 w 5690941"/>
              <a:gd name="connsiteY11" fmla="*/ 0 h 5662569"/>
              <a:gd name="connsiteX12" fmla="*/ 5690941 w 5690941"/>
              <a:gd name="connsiteY12" fmla="*/ 589849 h 5662569"/>
              <a:gd name="connsiteX13" fmla="*/ 5690941 w 5690941"/>
              <a:gd name="connsiteY13" fmla="*/ 1038134 h 5662569"/>
              <a:gd name="connsiteX14" fmla="*/ 5690941 w 5690941"/>
              <a:gd name="connsiteY14" fmla="*/ 1580794 h 5662569"/>
              <a:gd name="connsiteX15" fmla="*/ 5690941 w 5690941"/>
              <a:gd name="connsiteY15" fmla="*/ 2265019 h 5662569"/>
              <a:gd name="connsiteX16" fmla="*/ 5690941 w 5690941"/>
              <a:gd name="connsiteY16" fmla="*/ 2807679 h 5662569"/>
              <a:gd name="connsiteX17" fmla="*/ 5690941 w 5690941"/>
              <a:gd name="connsiteY17" fmla="*/ 3303152 h 5662569"/>
              <a:gd name="connsiteX18" fmla="*/ 5690941 w 5690941"/>
              <a:gd name="connsiteY18" fmla="*/ 3893001 h 5662569"/>
              <a:gd name="connsiteX19" fmla="*/ 5690941 w 5690941"/>
              <a:gd name="connsiteY19" fmla="*/ 4718789 h 5662569"/>
              <a:gd name="connsiteX20" fmla="*/ 5376348 w 5690941"/>
              <a:gd name="connsiteY20" fmla="*/ 5033382 h 5662569"/>
              <a:gd name="connsiteX21" fmla="*/ 5061754 w 5690941"/>
              <a:gd name="connsiteY21" fmla="*/ 5347976 h 5662569"/>
              <a:gd name="connsiteX22" fmla="*/ 4747161 w 5690941"/>
              <a:gd name="connsiteY22" fmla="*/ 5662569 h 5662569"/>
              <a:gd name="connsiteX23" fmla="*/ 4248709 w 5690941"/>
              <a:gd name="connsiteY23" fmla="*/ 5662569 h 5662569"/>
              <a:gd name="connsiteX24" fmla="*/ 3607842 w 5690941"/>
              <a:gd name="connsiteY24" fmla="*/ 5662569 h 5662569"/>
              <a:gd name="connsiteX25" fmla="*/ 3061919 w 5690941"/>
              <a:gd name="connsiteY25" fmla="*/ 5662569 h 5662569"/>
              <a:gd name="connsiteX26" fmla="*/ 2421052 w 5690941"/>
              <a:gd name="connsiteY26" fmla="*/ 5662569 h 5662569"/>
              <a:gd name="connsiteX27" fmla="*/ 1732714 w 5690941"/>
              <a:gd name="connsiteY27" fmla="*/ 5662569 h 5662569"/>
              <a:gd name="connsiteX28" fmla="*/ 1091847 w 5690941"/>
              <a:gd name="connsiteY28" fmla="*/ 5662569 h 5662569"/>
              <a:gd name="connsiteX29" fmla="*/ 0 w 5690941"/>
              <a:gd name="connsiteY29" fmla="*/ 5662569 h 5662569"/>
              <a:gd name="connsiteX30" fmla="*/ 0 w 5690941"/>
              <a:gd name="connsiteY30" fmla="*/ 5096312 h 5662569"/>
              <a:gd name="connsiteX31" fmla="*/ 0 w 5690941"/>
              <a:gd name="connsiteY31" fmla="*/ 4699932 h 5662569"/>
              <a:gd name="connsiteX32" fmla="*/ 0 w 5690941"/>
              <a:gd name="connsiteY32" fmla="*/ 4246927 h 5662569"/>
              <a:gd name="connsiteX33" fmla="*/ 0 w 5690941"/>
              <a:gd name="connsiteY33" fmla="*/ 3793921 h 5662569"/>
              <a:gd name="connsiteX34" fmla="*/ 0 w 5690941"/>
              <a:gd name="connsiteY34" fmla="*/ 3227664 h 5662569"/>
              <a:gd name="connsiteX35" fmla="*/ 0 w 5690941"/>
              <a:gd name="connsiteY35" fmla="*/ 2774659 h 5662569"/>
              <a:gd name="connsiteX36" fmla="*/ 0 w 5690941"/>
              <a:gd name="connsiteY36" fmla="*/ 2095151 h 5662569"/>
              <a:gd name="connsiteX37" fmla="*/ 0 w 5690941"/>
              <a:gd name="connsiteY37" fmla="*/ 1528894 h 5662569"/>
              <a:gd name="connsiteX38" fmla="*/ 0 w 5690941"/>
              <a:gd name="connsiteY38" fmla="*/ 1075888 h 5662569"/>
              <a:gd name="connsiteX39" fmla="*/ 0 w 5690941"/>
              <a:gd name="connsiteY39" fmla="*/ 679508 h 5662569"/>
              <a:gd name="connsiteX40" fmla="*/ 0 w 5690941"/>
              <a:gd name="connsiteY40" fmla="*/ 0 h 5662569"/>
              <a:gd name="connsiteX0" fmla="*/ 4747161 w 5690941"/>
              <a:gd name="connsiteY0" fmla="*/ 5662569 h 5662569"/>
              <a:gd name="connsiteX1" fmla="*/ 4841539 w 5690941"/>
              <a:gd name="connsiteY1" fmla="*/ 5285057 h 5662569"/>
              <a:gd name="connsiteX2" fmla="*/ 4935917 w 5690941"/>
              <a:gd name="connsiteY2" fmla="*/ 4907545 h 5662569"/>
              <a:gd name="connsiteX3" fmla="*/ 5305879 w 5690941"/>
              <a:gd name="connsiteY3" fmla="*/ 4815055 h 5662569"/>
              <a:gd name="connsiteX4" fmla="*/ 5690941 w 5690941"/>
              <a:gd name="connsiteY4" fmla="*/ 4718789 h 5662569"/>
              <a:gd name="connsiteX5" fmla="*/ 5376348 w 5690941"/>
              <a:gd name="connsiteY5" fmla="*/ 5033382 h 5662569"/>
              <a:gd name="connsiteX6" fmla="*/ 5080630 w 5690941"/>
              <a:gd name="connsiteY6" fmla="*/ 5329100 h 5662569"/>
              <a:gd name="connsiteX7" fmla="*/ 4747161 w 5690941"/>
              <a:gd name="connsiteY7" fmla="*/ 5662569 h 5662569"/>
              <a:gd name="connsiteX0" fmla="*/ 4747161 w 5690941"/>
              <a:gd name="connsiteY0" fmla="*/ 5662569 h 5662569"/>
              <a:gd name="connsiteX1" fmla="*/ 4841539 w 5690941"/>
              <a:gd name="connsiteY1" fmla="*/ 5285057 h 5662569"/>
              <a:gd name="connsiteX2" fmla="*/ 4935917 w 5690941"/>
              <a:gd name="connsiteY2" fmla="*/ 4907545 h 5662569"/>
              <a:gd name="connsiteX3" fmla="*/ 5305879 w 5690941"/>
              <a:gd name="connsiteY3" fmla="*/ 4815055 h 5662569"/>
              <a:gd name="connsiteX4" fmla="*/ 5690941 w 5690941"/>
              <a:gd name="connsiteY4" fmla="*/ 4718789 h 5662569"/>
              <a:gd name="connsiteX5" fmla="*/ 5395223 w 5690941"/>
              <a:gd name="connsiteY5" fmla="*/ 5014507 h 5662569"/>
              <a:gd name="connsiteX6" fmla="*/ 5090068 w 5690941"/>
              <a:gd name="connsiteY6" fmla="*/ 5319662 h 5662569"/>
              <a:gd name="connsiteX7" fmla="*/ 4747161 w 5690941"/>
              <a:gd name="connsiteY7" fmla="*/ 5662569 h 5662569"/>
              <a:gd name="connsiteX8" fmla="*/ 4106294 w 5690941"/>
              <a:gd name="connsiteY8" fmla="*/ 5662569 h 5662569"/>
              <a:gd name="connsiteX9" fmla="*/ 3512899 w 5690941"/>
              <a:gd name="connsiteY9" fmla="*/ 5662569 h 5662569"/>
              <a:gd name="connsiteX10" fmla="*/ 2824561 w 5690941"/>
              <a:gd name="connsiteY10" fmla="*/ 5662569 h 5662569"/>
              <a:gd name="connsiteX11" fmla="*/ 2136222 w 5690941"/>
              <a:gd name="connsiteY11" fmla="*/ 5662569 h 5662569"/>
              <a:gd name="connsiteX12" fmla="*/ 1542827 w 5690941"/>
              <a:gd name="connsiteY12" fmla="*/ 5662569 h 5662569"/>
              <a:gd name="connsiteX13" fmla="*/ 901961 w 5690941"/>
              <a:gd name="connsiteY13" fmla="*/ 5662569 h 5662569"/>
              <a:gd name="connsiteX14" fmla="*/ 0 w 5690941"/>
              <a:gd name="connsiteY14" fmla="*/ 5662569 h 5662569"/>
              <a:gd name="connsiteX15" fmla="*/ 0 w 5690941"/>
              <a:gd name="connsiteY15" fmla="*/ 5266189 h 5662569"/>
              <a:gd name="connsiteX16" fmla="*/ 0 w 5690941"/>
              <a:gd name="connsiteY16" fmla="*/ 4756558 h 5662569"/>
              <a:gd name="connsiteX17" fmla="*/ 0 w 5690941"/>
              <a:gd name="connsiteY17" fmla="*/ 4077050 h 5662569"/>
              <a:gd name="connsiteX18" fmla="*/ 0 w 5690941"/>
              <a:gd name="connsiteY18" fmla="*/ 3397541 h 5662569"/>
              <a:gd name="connsiteX19" fmla="*/ 0 w 5690941"/>
              <a:gd name="connsiteY19" fmla="*/ 2887910 h 5662569"/>
              <a:gd name="connsiteX20" fmla="*/ 0 w 5690941"/>
              <a:gd name="connsiteY20" fmla="*/ 2491530 h 5662569"/>
              <a:gd name="connsiteX21" fmla="*/ 0 w 5690941"/>
              <a:gd name="connsiteY21" fmla="*/ 1925273 h 5662569"/>
              <a:gd name="connsiteX22" fmla="*/ 0 w 5690941"/>
              <a:gd name="connsiteY22" fmla="*/ 1415642 h 5662569"/>
              <a:gd name="connsiteX23" fmla="*/ 0 w 5690941"/>
              <a:gd name="connsiteY23" fmla="*/ 906011 h 5662569"/>
              <a:gd name="connsiteX24" fmla="*/ 0 w 5690941"/>
              <a:gd name="connsiteY24" fmla="*/ 0 h 5662569"/>
              <a:gd name="connsiteX25" fmla="*/ 455275 w 5690941"/>
              <a:gd name="connsiteY25" fmla="*/ 0 h 5662569"/>
              <a:gd name="connsiteX26" fmla="*/ 1024369 w 5690941"/>
              <a:gd name="connsiteY26" fmla="*/ 0 h 5662569"/>
              <a:gd name="connsiteX27" fmla="*/ 1536554 w 5690941"/>
              <a:gd name="connsiteY27" fmla="*/ 0 h 5662569"/>
              <a:gd name="connsiteX28" fmla="*/ 1991829 w 5690941"/>
              <a:gd name="connsiteY28" fmla="*/ 0 h 5662569"/>
              <a:gd name="connsiteX29" fmla="*/ 2447105 w 5690941"/>
              <a:gd name="connsiteY29" fmla="*/ 0 h 5662569"/>
              <a:gd name="connsiteX30" fmla="*/ 3073108 w 5690941"/>
              <a:gd name="connsiteY30" fmla="*/ 0 h 5662569"/>
              <a:gd name="connsiteX31" fmla="*/ 3528383 w 5690941"/>
              <a:gd name="connsiteY31" fmla="*/ 0 h 5662569"/>
              <a:gd name="connsiteX32" fmla="*/ 4097478 w 5690941"/>
              <a:gd name="connsiteY32" fmla="*/ 0 h 5662569"/>
              <a:gd name="connsiteX33" fmla="*/ 4495843 w 5690941"/>
              <a:gd name="connsiteY33" fmla="*/ 0 h 5662569"/>
              <a:gd name="connsiteX34" fmla="*/ 4951119 w 5690941"/>
              <a:gd name="connsiteY34" fmla="*/ 0 h 5662569"/>
              <a:gd name="connsiteX35" fmla="*/ 5690941 w 5690941"/>
              <a:gd name="connsiteY35" fmla="*/ 0 h 5662569"/>
              <a:gd name="connsiteX36" fmla="*/ 5690941 w 5690941"/>
              <a:gd name="connsiteY36" fmla="*/ 448285 h 5662569"/>
              <a:gd name="connsiteX37" fmla="*/ 5690941 w 5690941"/>
              <a:gd name="connsiteY37" fmla="*/ 943758 h 5662569"/>
              <a:gd name="connsiteX38" fmla="*/ 5690941 w 5690941"/>
              <a:gd name="connsiteY38" fmla="*/ 1580794 h 5662569"/>
              <a:gd name="connsiteX39" fmla="*/ 5690941 w 5690941"/>
              <a:gd name="connsiteY39" fmla="*/ 2076267 h 5662569"/>
              <a:gd name="connsiteX40" fmla="*/ 5690941 w 5690941"/>
              <a:gd name="connsiteY40" fmla="*/ 2713304 h 5662569"/>
              <a:gd name="connsiteX41" fmla="*/ 5690941 w 5690941"/>
              <a:gd name="connsiteY41" fmla="*/ 3255964 h 5662569"/>
              <a:gd name="connsiteX42" fmla="*/ 5690941 w 5690941"/>
              <a:gd name="connsiteY42" fmla="*/ 3751437 h 5662569"/>
              <a:gd name="connsiteX43" fmla="*/ 5690941 w 5690941"/>
              <a:gd name="connsiteY43" fmla="*/ 4718789 h 566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690941" h="5662569" stroke="0" extrusionOk="0">
                <a:moveTo>
                  <a:pt x="0" y="0"/>
                </a:moveTo>
                <a:cubicBezTo>
                  <a:pt x="161969" y="-28937"/>
                  <a:pt x="344476" y="1835"/>
                  <a:pt x="455275" y="0"/>
                </a:cubicBezTo>
                <a:cubicBezTo>
                  <a:pt x="566074" y="-1835"/>
                  <a:pt x="804928" y="5390"/>
                  <a:pt x="910551" y="0"/>
                </a:cubicBezTo>
                <a:cubicBezTo>
                  <a:pt x="1016174" y="-5390"/>
                  <a:pt x="1246313" y="9875"/>
                  <a:pt x="1422735" y="0"/>
                </a:cubicBezTo>
                <a:cubicBezTo>
                  <a:pt x="1599157" y="-9875"/>
                  <a:pt x="1759235" y="62748"/>
                  <a:pt x="2048739" y="0"/>
                </a:cubicBezTo>
                <a:cubicBezTo>
                  <a:pt x="2338243" y="-62748"/>
                  <a:pt x="2406299" y="58738"/>
                  <a:pt x="2560923" y="0"/>
                </a:cubicBezTo>
                <a:cubicBezTo>
                  <a:pt x="2715547" y="-58738"/>
                  <a:pt x="2922088" y="73180"/>
                  <a:pt x="3186927" y="0"/>
                </a:cubicBezTo>
                <a:cubicBezTo>
                  <a:pt x="3451766" y="-73180"/>
                  <a:pt x="3533836" y="41534"/>
                  <a:pt x="3642202" y="0"/>
                </a:cubicBezTo>
                <a:cubicBezTo>
                  <a:pt x="3750569" y="-41534"/>
                  <a:pt x="3987260" y="51787"/>
                  <a:pt x="4097478" y="0"/>
                </a:cubicBezTo>
                <a:cubicBezTo>
                  <a:pt x="4207696" y="-51787"/>
                  <a:pt x="4320245" y="16557"/>
                  <a:pt x="4495843" y="0"/>
                </a:cubicBezTo>
                <a:cubicBezTo>
                  <a:pt x="4671442" y="-16557"/>
                  <a:pt x="4821988" y="6490"/>
                  <a:pt x="4951119" y="0"/>
                </a:cubicBezTo>
                <a:cubicBezTo>
                  <a:pt x="5080250" y="-6490"/>
                  <a:pt x="5392394" y="25338"/>
                  <a:pt x="5690941" y="0"/>
                </a:cubicBezTo>
                <a:cubicBezTo>
                  <a:pt x="5705519" y="280676"/>
                  <a:pt x="5678020" y="358686"/>
                  <a:pt x="5690941" y="589849"/>
                </a:cubicBezTo>
                <a:cubicBezTo>
                  <a:pt x="5703862" y="821012"/>
                  <a:pt x="5658637" y="928807"/>
                  <a:pt x="5690941" y="1038134"/>
                </a:cubicBezTo>
                <a:cubicBezTo>
                  <a:pt x="5723245" y="1147462"/>
                  <a:pt x="5637386" y="1438572"/>
                  <a:pt x="5690941" y="1580794"/>
                </a:cubicBezTo>
                <a:cubicBezTo>
                  <a:pt x="5744496" y="1723016"/>
                  <a:pt x="5666955" y="1975899"/>
                  <a:pt x="5690941" y="2265019"/>
                </a:cubicBezTo>
                <a:cubicBezTo>
                  <a:pt x="5714927" y="2554140"/>
                  <a:pt x="5637566" y="2553745"/>
                  <a:pt x="5690941" y="2807679"/>
                </a:cubicBezTo>
                <a:cubicBezTo>
                  <a:pt x="5744316" y="3061613"/>
                  <a:pt x="5657109" y="3197923"/>
                  <a:pt x="5690941" y="3303152"/>
                </a:cubicBezTo>
                <a:cubicBezTo>
                  <a:pt x="5724773" y="3408381"/>
                  <a:pt x="5660116" y="3604853"/>
                  <a:pt x="5690941" y="3893001"/>
                </a:cubicBezTo>
                <a:cubicBezTo>
                  <a:pt x="5721766" y="4181149"/>
                  <a:pt x="5661765" y="4496941"/>
                  <a:pt x="5690941" y="4718789"/>
                </a:cubicBezTo>
                <a:cubicBezTo>
                  <a:pt x="5578459" y="4898853"/>
                  <a:pt x="5507545" y="4866161"/>
                  <a:pt x="5376348" y="5033382"/>
                </a:cubicBezTo>
                <a:cubicBezTo>
                  <a:pt x="5245151" y="5200603"/>
                  <a:pt x="5136916" y="5236450"/>
                  <a:pt x="5061754" y="5347976"/>
                </a:cubicBezTo>
                <a:cubicBezTo>
                  <a:pt x="4986592" y="5459502"/>
                  <a:pt x="4857105" y="5480881"/>
                  <a:pt x="4747161" y="5662569"/>
                </a:cubicBezTo>
                <a:cubicBezTo>
                  <a:pt x="4507859" y="5697140"/>
                  <a:pt x="4438362" y="5649235"/>
                  <a:pt x="4248709" y="5662569"/>
                </a:cubicBezTo>
                <a:cubicBezTo>
                  <a:pt x="4059056" y="5675903"/>
                  <a:pt x="3895681" y="5655665"/>
                  <a:pt x="3607842" y="5662569"/>
                </a:cubicBezTo>
                <a:cubicBezTo>
                  <a:pt x="3320003" y="5669473"/>
                  <a:pt x="3264297" y="5600009"/>
                  <a:pt x="3061919" y="5662569"/>
                </a:cubicBezTo>
                <a:cubicBezTo>
                  <a:pt x="2859541" y="5725129"/>
                  <a:pt x="2658173" y="5595976"/>
                  <a:pt x="2421052" y="5662569"/>
                </a:cubicBezTo>
                <a:cubicBezTo>
                  <a:pt x="2183931" y="5729162"/>
                  <a:pt x="1952616" y="5650033"/>
                  <a:pt x="1732714" y="5662569"/>
                </a:cubicBezTo>
                <a:cubicBezTo>
                  <a:pt x="1512812" y="5675105"/>
                  <a:pt x="1280585" y="5603387"/>
                  <a:pt x="1091847" y="5662569"/>
                </a:cubicBezTo>
                <a:cubicBezTo>
                  <a:pt x="903109" y="5721751"/>
                  <a:pt x="362300" y="5602153"/>
                  <a:pt x="0" y="5662569"/>
                </a:cubicBezTo>
                <a:cubicBezTo>
                  <a:pt x="-44687" y="5541902"/>
                  <a:pt x="30714" y="5234616"/>
                  <a:pt x="0" y="5096312"/>
                </a:cubicBezTo>
                <a:cubicBezTo>
                  <a:pt x="-30714" y="4958008"/>
                  <a:pt x="621" y="4862436"/>
                  <a:pt x="0" y="4699932"/>
                </a:cubicBezTo>
                <a:cubicBezTo>
                  <a:pt x="-621" y="4537428"/>
                  <a:pt x="3065" y="4375135"/>
                  <a:pt x="0" y="4246927"/>
                </a:cubicBezTo>
                <a:cubicBezTo>
                  <a:pt x="-3065" y="4118719"/>
                  <a:pt x="462" y="3976607"/>
                  <a:pt x="0" y="3793921"/>
                </a:cubicBezTo>
                <a:cubicBezTo>
                  <a:pt x="-462" y="3611235"/>
                  <a:pt x="44231" y="3452084"/>
                  <a:pt x="0" y="3227664"/>
                </a:cubicBezTo>
                <a:cubicBezTo>
                  <a:pt x="-44231" y="3003244"/>
                  <a:pt x="3451" y="2892844"/>
                  <a:pt x="0" y="2774659"/>
                </a:cubicBezTo>
                <a:cubicBezTo>
                  <a:pt x="-3451" y="2656474"/>
                  <a:pt x="13899" y="2401905"/>
                  <a:pt x="0" y="2095151"/>
                </a:cubicBezTo>
                <a:cubicBezTo>
                  <a:pt x="-13899" y="1788397"/>
                  <a:pt x="19617" y="1763976"/>
                  <a:pt x="0" y="1528894"/>
                </a:cubicBezTo>
                <a:cubicBezTo>
                  <a:pt x="-19617" y="1293812"/>
                  <a:pt x="26939" y="1194408"/>
                  <a:pt x="0" y="1075888"/>
                </a:cubicBezTo>
                <a:cubicBezTo>
                  <a:pt x="-26939" y="957368"/>
                  <a:pt x="33385" y="876909"/>
                  <a:pt x="0" y="679508"/>
                </a:cubicBezTo>
                <a:cubicBezTo>
                  <a:pt x="-33385" y="482107"/>
                  <a:pt x="9443" y="258991"/>
                  <a:pt x="0" y="0"/>
                </a:cubicBezTo>
                <a:close/>
              </a:path>
              <a:path w="5690941" h="5662569" fill="darkenLess" stroke="0" extrusionOk="0">
                <a:moveTo>
                  <a:pt x="4747161" y="5662569"/>
                </a:moveTo>
                <a:cubicBezTo>
                  <a:pt x="4747631" y="5488108"/>
                  <a:pt x="4816435" y="5431076"/>
                  <a:pt x="4841539" y="5285057"/>
                </a:cubicBezTo>
                <a:cubicBezTo>
                  <a:pt x="4866643" y="5139038"/>
                  <a:pt x="4940230" y="4999548"/>
                  <a:pt x="4935917" y="4907545"/>
                </a:cubicBezTo>
                <a:cubicBezTo>
                  <a:pt x="5103974" y="4824322"/>
                  <a:pt x="5130553" y="4895174"/>
                  <a:pt x="5305879" y="4815055"/>
                </a:cubicBezTo>
                <a:cubicBezTo>
                  <a:pt x="5481205" y="4734936"/>
                  <a:pt x="5519064" y="4791749"/>
                  <a:pt x="5690941" y="4718789"/>
                </a:cubicBezTo>
                <a:cubicBezTo>
                  <a:pt x="5571397" y="4883838"/>
                  <a:pt x="5436453" y="4936589"/>
                  <a:pt x="5376348" y="5033382"/>
                </a:cubicBezTo>
                <a:cubicBezTo>
                  <a:pt x="5316243" y="5130175"/>
                  <a:pt x="5158441" y="5243570"/>
                  <a:pt x="5080630" y="5329100"/>
                </a:cubicBezTo>
                <a:cubicBezTo>
                  <a:pt x="5002819" y="5414630"/>
                  <a:pt x="4819783" y="5551698"/>
                  <a:pt x="4747161" y="5662569"/>
                </a:cubicBezTo>
                <a:close/>
              </a:path>
              <a:path w="5690941" h="5662569" fill="none" extrusionOk="0">
                <a:moveTo>
                  <a:pt x="4747161" y="5662569"/>
                </a:moveTo>
                <a:cubicBezTo>
                  <a:pt x="4756495" y="5495577"/>
                  <a:pt x="4824440" y="5447295"/>
                  <a:pt x="4841539" y="5285057"/>
                </a:cubicBezTo>
                <a:cubicBezTo>
                  <a:pt x="4858638" y="5122819"/>
                  <a:pt x="4955030" y="5010976"/>
                  <a:pt x="4935917" y="4907545"/>
                </a:cubicBezTo>
                <a:cubicBezTo>
                  <a:pt x="5100746" y="4857665"/>
                  <a:pt x="5159490" y="4867333"/>
                  <a:pt x="5305879" y="4815055"/>
                </a:cubicBezTo>
                <a:cubicBezTo>
                  <a:pt x="5452267" y="4762776"/>
                  <a:pt x="5595622" y="4786807"/>
                  <a:pt x="5690941" y="4718789"/>
                </a:cubicBezTo>
                <a:cubicBezTo>
                  <a:pt x="5591917" y="4856795"/>
                  <a:pt x="5430111" y="4919458"/>
                  <a:pt x="5395223" y="5014507"/>
                </a:cubicBezTo>
                <a:cubicBezTo>
                  <a:pt x="5360335" y="5109556"/>
                  <a:pt x="5160954" y="5239396"/>
                  <a:pt x="5090068" y="5319662"/>
                </a:cubicBezTo>
                <a:cubicBezTo>
                  <a:pt x="5019182" y="5399928"/>
                  <a:pt x="4910810" y="5492518"/>
                  <a:pt x="4747161" y="5662569"/>
                </a:cubicBezTo>
                <a:cubicBezTo>
                  <a:pt x="4517998" y="5710678"/>
                  <a:pt x="4341805" y="5617441"/>
                  <a:pt x="4106294" y="5662569"/>
                </a:cubicBezTo>
                <a:cubicBezTo>
                  <a:pt x="3870783" y="5707697"/>
                  <a:pt x="3684908" y="5620876"/>
                  <a:pt x="3512899" y="5662569"/>
                </a:cubicBezTo>
                <a:cubicBezTo>
                  <a:pt x="3340890" y="5704262"/>
                  <a:pt x="2984699" y="5659192"/>
                  <a:pt x="2824561" y="5662569"/>
                </a:cubicBezTo>
                <a:cubicBezTo>
                  <a:pt x="2664423" y="5665946"/>
                  <a:pt x="2429859" y="5635728"/>
                  <a:pt x="2136222" y="5662569"/>
                </a:cubicBezTo>
                <a:cubicBezTo>
                  <a:pt x="1842585" y="5689410"/>
                  <a:pt x="1803935" y="5599884"/>
                  <a:pt x="1542827" y="5662569"/>
                </a:cubicBezTo>
                <a:cubicBezTo>
                  <a:pt x="1281719" y="5725254"/>
                  <a:pt x="1125962" y="5589661"/>
                  <a:pt x="901961" y="5662569"/>
                </a:cubicBezTo>
                <a:cubicBezTo>
                  <a:pt x="677960" y="5735477"/>
                  <a:pt x="303345" y="5608106"/>
                  <a:pt x="0" y="5662569"/>
                </a:cubicBezTo>
                <a:cubicBezTo>
                  <a:pt x="-43203" y="5557544"/>
                  <a:pt x="22178" y="5422935"/>
                  <a:pt x="0" y="5266189"/>
                </a:cubicBezTo>
                <a:cubicBezTo>
                  <a:pt x="-22178" y="5109443"/>
                  <a:pt x="22931" y="4873988"/>
                  <a:pt x="0" y="4756558"/>
                </a:cubicBezTo>
                <a:cubicBezTo>
                  <a:pt x="-22931" y="4639128"/>
                  <a:pt x="51222" y="4234446"/>
                  <a:pt x="0" y="4077050"/>
                </a:cubicBezTo>
                <a:cubicBezTo>
                  <a:pt x="-51222" y="3919654"/>
                  <a:pt x="51525" y="3670365"/>
                  <a:pt x="0" y="3397541"/>
                </a:cubicBezTo>
                <a:cubicBezTo>
                  <a:pt x="-51525" y="3124717"/>
                  <a:pt x="22643" y="3132982"/>
                  <a:pt x="0" y="2887910"/>
                </a:cubicBezTo>
                <a:cubicBezTo>
                  <a:pt x="-22643" y="2642838"/>
                  <a:pt x="35301" y="2619943"/>
                  <a:pt x="0" y="2491530"/>
                </a:cubicBezTo>
                <a:cubicBezTo>
                  <a:pt x="-35301" y="2363117"/>
                  <a:pt x="49528" y="2049271"/>
                  <a:pt x="0" y="1925273"/>
                </a:cubicBezTo>
                <a:cubicBezTo>
                  <a:pt x="-49528" y="1801275"/>
                  <a:pt x="24649" y="1536456"/>
                  <a:pt x="0" y="1415642"/>
                </a:cubicBezTo>
                <a:cubicBezTo>
                  <a:pt x="-24649" y="1294828"/>
                  <a:pt x="38051" y="1072298"/>
                  <a:pt x="0" y="906011"/>
                </a:cubicBezTo>
                <a:cubicBezTo>
                  <a:pt x="-38051" y="739724"/>
                  <a:pt x="62358" y="252348"/>
                  <a:pt x="0" y="0"/>
                </a:cubicBezTo>
                <a:cubicBezTo>
                  <a:pt x="168860" y="-52526"/>
                  <a:pt x="350236" y="51774"/>
                  <a:pt x="455275" y="0"/>
                </a:cubicBezTo>
                <a:cubicBezTo>
                  <a:pt x="560314" y="-51774"/>
                  <a:pt x="742268" y="25451"/>
                  <a:pt x="1024369" y="0"/>
                </a:cubicBezTo>
                <a:cubicBezTo>
                  <a:pt x="1306470" y="-25451"/>
                  <a:pt x="1301410" y="30127"/>
                  <a:pt x="1536554" y="0"/>
                </a:cubicBezTo>
                <a:cubicBezTo>
                  <a:pt x="1771698" y="-30127"/>
                  <a:pt x="1797624" y="53318"/>
                  <a:pt x="1991829" y="0"/>
                </a:cubicBezTo>
                <a:cubicBezTo>
                  <a:pt x="2186035" y="-53318"/>
                  <a:pt x="2282787" y="21079"/>
                  <a:pt x="2447105" y="0"/>
                </a:cubicBezTo>
                <a:cubicBezTo>
                  <a:pt x="2611423" y="-21079"/>
                  <a:pt x="2924487" y="18017"/>
                  <a:pt x="3073108" y="0"/>
                </a:cubicBezTo>
                <a:cubicBezTo>
                  <a:pt x="3221729" y="-18017"/>
                  <a:pt x="3428739" y="40467"/>
                  <a:pt x="3528383" y="0"/>
                </a:cubicBezTo>
                <a:cubicBezTo>
                  <a:pt x="3628027" y="-40467"/>
                  <a:pt x="3820357" y="30159"/>
                  <a:pt x="4097478" y="0"/>
                </a:cubicBezTo>
                <a:cubicBezTo>
                  <a:pt x="4374600" y="-30159"/>
                  <a:pt x="4395923" y="39851"/>
                  <a:pt x="4495843" y="0"/>
                </a:cubicBezTo>
                <a:cubicBezTo>
                  <a:pt x="4595763" y="-39851"/>
                  <a:pt x="4755902" y="21957"/>
                  <a:pt x="4951119" y="0"/>
                </a:cubicBezTo>
                <a:cubicBezTo>
                  <a:pt x="5146336" y="-21957"/>
                  <a:pt x="5337366" y="34408"/>
                  <a:pt x="5690941" y="0"/>
                </a:cubicBezTo>
                <a:cubicBezTo>
                  <a:pt x="5713977" y="149143"/>
                  <a:pt x="5672213" y="272193"/>
                  <a:pt x="5690941" y="448285"/>
                </a:cubicBezTo>
                <a:cubicBezTo>
                  <a:pt x="5709669" y="624378"/>
                  <a:pt x="5641387" y="721740"/>
                  <a:pt x="5690941" y="943758"/>
                </a:cubicBezTo>
                <a:cubicBezTo>
                  <a:pt x="5740495" y="1165776"/>
                  <a:pt x="5661478" y="1383151"/>
                  <a:pt x="5690941" y="1580794"/>
                </a:cubicBezTo>
                <a:cubicBezTo>
                  <a:pt x="5720404" y="1778437"/>
                  <a:pt x="5683775" y="1953566"/>
                  <a:pt x="5690941" y="2076267"/>
                </a:cubicBezTo>
                <a:cubicBezTo>
                  <a:pt x="5698107" y="2198968"/>
                  <a:pt x="5615682" y="2415472"/>
                  <a:pt x="5690941" y="2713304"/>
                </a:cubicBezTo>
                <a:cubicBezTo>
                  <a:pt x="5766200" y="3011136"/>
                  <a:pt x="5686668" y="3079304"/>
                  <a:pt x="5690941" y="3255964"/>
                </a:cubicBezTo>
                <a:cubicBezTo>
                  <a:pt x="5695214" y="3432624"/>
                  <a:pt x="5669511" y="3597859"/>
                  <a:pt x="5690941" y="3751437"/>
                </a:cubicBezTo>
                <a:cubicBezTo>
                  <a:pt x="5712371" y="3905015"/>
                  <a:pt x="5638952" y="4498602"/>
                  <a:pt x="5690941" y="4718789"/>
                </a:cubicBezTo>
              </a:path>
              <a:path w="5690941" h="5662569" fill="none" stroke="0" extrusionOk="0">
                <a:moveTo>
                  <a:pt x="4747161" y="5662569"/>
                </a:moveTo>
                <a:cubicBezTo>
                  <a:pt x="4758106" y="5488457"/>
                  <a:pt x="4799946" y="5459528"/>
                  <a:pt x="4835876" y="5307708"/>
                </a:cubicBezTo>
                <a:cubicBezTo>
                  <a:pt x="4871806" y="5155888"/>
                  <a:pt x="4905337" y="5071670"/>
                  <a:pt x="4935917" y="4907545"/>
                </a:cubicBezTo>
                <a:cubicBezTo>
                  <a:pt x="5080360" y="4852566"/>
                  <a:pt x="5224726" y="4844441"/>
                  <a:pt x="5320979" y="4811279"/>
                </a:cubicBezTo>
                <a:cubicBezTo>
                  <a:pt x="5417232" y="4778117"/>
                  <a:pt x="5523323" y="4763159"/>
                  <a:pt x="5690941" y="4718789"/>
                </a:cubicBezTo>
                <a:cubicBezTo>
                  <a:pt x="5565978" y="4882438"/>
                  <a:pt x="5483464" y="4899607"/>
                  <a:pt x="5395223" y="5014507"/>
                </a:cubicBezTo>
                <a:cubicBezTo>
                  <a:pt x="5306982" y="5129407"/>
                  <a:pt x="5133281" y="5256640"/>
                  <a:pt x="5071192" y="5338538"/>
                </a:cubicBezTo>
                <a:cubicBezTo>
                  <a:pt x="5009103" y="5420436"/>
                  <a:pt x="4907183" y="5500913"/>
                  <a:pt x="4747161" y="5662569"/>
                </a:cubicBezTo>
                <a:cubicBezTo>
                  <a:pt x="4528130" y="5719170"/>
                  <a:pt x="4382453" y="5641741"/>
                  <a:pt x="4106294" y="5662569"/>
                </a:cubicBezTo>
                <a:cubicBezTo>
                  <a:pt x="3830135" y="5683397"/>
                  <a:pt x="3632490" y="5662037"/>
                  <a:pt x="3465428" y="5662569"/>
                </a:cubicBezTo>
                <a:cubicBezTo>
                  <a:pt x="3298366" y="5663101"/>
                  <a:pt x="3052060" y="5652267"/>
                  <a:pt x="2919504" y="5662569"/>
                </a:cubicBezTo>
                <a:cubicBezTo>
                  <a:pt x="2786948" y="5672871"/>
                  <a:pt x="2433681" y="5645452"/>
                  <a:pt x="2231166" y="5662569"/>
                </a:cubicBezTo>
                <a:cubicBezTo>
                  <a:pt x="2028651" y="5679686"/>
                  <a:pt x="1902966" y="5604870"/>
                  <a:pt x="1732714" y="5662569"/>
                </a:cubicBezTo>
                <a:cubicBezTo>
                  <a:pt x="1562462" y="5720268"/>
                  <a:pt x="1239249" y="5658371"/>
                  <a:pt x="1091847" y="5662569"/>
                </a:cubicBezTo>
                <a:cubicBezTo>
                  <a:pt x="944445" y="5666767"/>
                  <a:pt x="773244" y="5623727"/>
                  <a:pt x="545924" y="5662569"/>
                </a:cubicBezTo>
                <a:cubicBezTo>
                  <a:pt x="318604" y="5701411"/>
                  <a:pt x="197736" y="5619221"/>
                  <a:pt x="0" y="5662569"/>
                </a:cubicBezTo>
                <a:cubicBezTo>
                  <a:pt x="-46633" y="5377990"/>
                  <a:pt x="42305" y="5220629"/>
                  <a:pt x="0" y="5039686"/>
                </a:cubicBezTo>
                <a:cubicBezTo>
                  <a:pt x="-42305" y="4858743"/>
                  <a:pt x="14078" y="4773429"/>
                  <a:pt x="0" y="4530055"/>
                </a:cubicBezTo>
                <a:cubicBezTo>
                  <a:pt x="-14078" y="4286681"/>
                  <a:pt x="17575" y="4208290"/>
                  <a:pt x="0" y="3963798"/>
                </a:cubicBezTo>
                <a:cubicBezTo>
                  <a:pt x="-17575" y="3719306"/>
                  <a:pt x="67873" y="3604232"/>
                  <a:pt x="0" y="3340916"/>
                </a:cubicBezTo>
                <a:cubicBezTo>
                  <a:pt x="-67873" y="3077600"/>
                  <a:pt x="5710" y="3060803"/>
                  <a:pt x="0" y="2944536"/>
                </a:cubicBezTo>
                <a:cubicBezTo>
                  <a:pt x="-5710" y="2828269"/>
                  <a:pt x="6455" y="2528469"/>
                  <a:pt x="0" y="2321653"/>
                </a:cubicBezTo>
                <a:cubicBezTo>
                  <a:pt x="-6455" y="2114837"/>
                  <a:pt x="35097" y="1980409"/>
                  <a:pt x="0" y="1698771"/>
                </a:cubicBezTo>
                <a:cubicBezTo>
                  <a:pt x="-35097" y="1417133"/>
                  <a:pt x="15158" y="1455436"/>
                  <a:pt x="0" y="1245765"/>
                </a:cubicBezTo>
                <a:cubicBezTo>
                  <a:pt x="-15158" y="1036094"/>
                  <a:pt x="9354" y="903324"/>
                  <a:pt x="0" y="792760"/>
                </a:cubicBezTo>
                <a:cubicBezTo>
                  <a:pt x="-9354" y="682197"/>
                  <a:pt x="20265" y="349784"/>
                  <a:pt x="0" y="0"/>
                </a:cubicBezTo>
                <a:cubicBezTo>
                  <a:pt x="152622" y="-38322"/>
                  <a:pt x="319489" y="26311"/>
                  <a:pt x="455275" y="0"/>
                </a:cubicBezTo>
                <a:cubicBezTo>
                  <a:pt x="591062" y="-26311"/>
                  <a:pt x="1001581" y="12489"/>
                  <a:pt x="1138188" y="0"/>
                </a:cubicBezTo>
                <a:cubicBezTo>
                  <a:pt x="1274795" y="-12489"/>
                  <a:pt x="1619380" y="38143"/>
                  <a:pt x="1764192" y="0"/>
                </a:cubicBezTo>
                <a:cubicBezTo>
                  <a:pt x="1909004" y="-38143"/>
                  <a:pt x="2159758" y="50406"/>
                  <a:pt x="2333286" y="0"/>
                </a:cubicBezTo>
                <a:cubicBezTo>
                  <a:pt x="2506814" y="-50406"/>
                  <a:pt x="2712127" y="1918"/>
                  <a:pt x="2959289" y="0"/>
                </a:cubicBezTo>
                <a:cubicBezTo>
                  <a:pt x="3206451" y="-1918"/>
                  <a:pt x="3383671" y="50353"/>
                  <a:pt x="3585293" y="0"/>
                </a:cubicBezTo>
                <a:cubicBezTo>
                  <a:pt x="3786915" y="-50353"/>
                  <a:pt x="3989396" y="56666"/>
                  <a:pt x="4268206" y="0"/>
                </a:cubicBezTo>
                <a:cubicBezTo>
                  <a:pt x="4547016" y="-56666"/>
                  <a:pt x="4480087" y="3577"/>
                  <a:pt x="4666572" y="0"/>
                </a:cubicBezTo>
                <a:cubicBezTo>
                  <a:pt x="4853057" y="-3577"/>
                  <a:pt x="4925923" y="33810"/>
                  <a:pt x="5064937" y="0"/>
                </a:cubicBezTo>
                <a:cubicBezTo>
                  <a:pt x="5203951" y="-33810"/>
                  <a:pt x="5460080" y="56910"/>
                  <a:pt x="5690941" y="0"/>
                </a:cubicBezTo>
                <a:cubicBezTo>
                  <a:pt x="5724921" y="269489"/>
                  <a:pt x="5611901" y="488893"/>
                  <a:pt x="5690941" y="684224"/>
                </a:cubicBezTo>
                <a:cubicBezTo>
                  <a:pt x="5769981" y="879555"/>
                  <a:pt x="5670522" y="1168783"/>
                  <a:pt x="5690941" y="1321261"/>
                </a:cubicBezTo>
                <a:cubicBezTo>
                  <a:pt x="5711360" y="1473739"/>
                  <a:pt x="5645184" y="1769343"/>
                  <a:pt x="5690941" y="2005485"/>
                </a:cubicBezTo>
                <a:cubicBezTo>
                  <a:pt x="5736698" y="2241627"/>
                  <a:pt x="5654561" y="2255917"/>
                  <a:pt x="5690941" y="2453770"/>
                </a:cubicBezTo>
                <a:cubicBezTo>
                  <a:pt x="5727321" y="2651624"/>
                  <a:pt x="5680281" y="2915565"/>
                  <a:pt x="5690941" y="3043619"/>
                </a:cubicBezTo>
                <a:cubicBezTo>
                  <a:pt x="5701601" y="3171673"/>
                  <a:pt x="5641307" y="3310216"/>
                  <a:pt x="5690941" y="3491904"/>
                </a:cubicBezTo>
                <a:cubicBezTo>
                  <a:pt x="5740575" y="3673592"/>
                  <a:pt x="5659298" y="3882699"/>
                  <a:pt x="5690941" y="4081752"/>
                </a:cubicBezTo>
                <a:cubicBezTo>
                  <a:pt x="5722584" y="4280805"/>
                  <a:pt x="5690510" y="4574560"/>
                  <a:pt x="5690941" y="4718789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24954565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593E3D-3B16-4082-A2D2-63168A78409D}"/>
              </a:ext>
            </a:extLst>
          </p:cNvPr>
          <p:cNvSpPr/>
          <p:nvPr/>
        </p:nvSpPr>
        <p:spPr>
          <a:xfrm>
            <a:off x="10378518" y="777164"/>
            <a:ext cx="4074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0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أُ</a:t>
            </a:r>
            <a:endParaRPr lang="en-US" sz="8000" b="1" cap="none" spc="0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331553-2A38-4A7E-B29A-BF6397920781}"/>
              </a:ext>
            </a:extLst>
          </p:cNvPr>
          <p:cNvSpPr/>
          <p:nvPr/>
        </p:nvSpPr>
        <p:spPr>
          <a:xfrm>
            <a:off x="6285557" y="3309456"/>
            <a:ext cx="33527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0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جـي</a:t>
            </a:r>
            <a:endParaRPr lang="en-US" sz="8000" b="1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5A2D0A-6EB2-444E-960D-9AFAD97F2834}"/>
              </a:ext>
            </a:extLst>
          </p:cNvPr>
          <p:cNvSpPr/>
          <p:nvPr/>
        </p:nvSpPr>
        <p:spPr>
          <a:xfrm>
            <a:off x="5038653" y="2316640"/>
            <a:ext cx="33527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0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بُ</a:t>
            </a:r>
            <a:endParaRPr lang="en-US" sz="8000" b="1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F4E254-E191-475B-9068-156214948D10}"/>
              </a:ext>
            </a:extLst>
          </p:cNvPr>
          <p:cNvSpPr/>
          <p:nvPr/>
        </p:nvSpPr>
        <p:spPr>
          <a:xfrm>
            <a:off x="9783605" y="3156366"/>
            <a:ext cx="7553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8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تا</a:t>
            </a:r>
            <a:endParaRPr lang="en-US" sz="8800" b="1" cap="none" spc="0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79ECCE-EB8F-42FE-BC12-403C894F0EEB}"/>
              </a:ext>
            </a:extLst>
          </p:cNvPr>
          <p:cNvSpPr/>
          <p:nvPr/>
        </p:nvSpPr>
        <p:spPr>
          <a:xfrm>
            <a:off x="7364153" y="1529194"/>
            <a:ext cx="335279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8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جٌ</a:t>
            </a:r>
            <a:endParaRPr lang="en-US" sz="8800" b="1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F2AF1B-AD82-4778-8857-8BD57415D528}"/>
              </a:ext>
            </a:extLst>
          </p:cNvPr>
          <p:cNvSpPr/>
          <p:nvPr/>
        </p:nvSpPr>
        <p:spPr>
          <a:xfrm>
            <a:off x="6428182" y="717749"/>
            <a:ext cx="9621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000" b="1" dirty="0" err="1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جا</a:t>
            </a:r>
            <a:endParaRPr lang="en-US" sz="8000" b="1" cap="none" spc="0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7782DE-5DEE-4C0D-BE45-505770C0C2DF}"/>
              </a:ext>
            </a:extLst>
          </p:cNvPr>
          <p:cNvSpPr/>
          <p:nvPr/>
        </p:nvSpPr>
        <p:spPr>
          <a:xfrm>
            <a:off x="5183911" y="4382507"/>
            <a:ext cx="33527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0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ءَ</a:t>
            </a:r>
            <a:endParaRPr lang="en-US" sz="8000" b="1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CB060D-7864-4D1A-990E-71B94A346B2A}"/>
              </a:ext>
            </a:extLst>
          </p:cNvPr>
          <p:cNvSpPr/>
          <p:nvPr/>
        </p:nvSpPr>
        <p:spPr>
          <a:xfrm>
            <a:off x="9283246" y="4784502"/>
            <a:ext cx="91723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8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تُ</a:t>
            </a:r>
            <a:endParaRPr lang="en-US" sz="8800" b="1" cap="none" spc="0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videoplayback-_4_">
            <a:hlinkClick r:id="" action="ppaction://media"/>
            <a:extLst>
              <a:ext uri="{FF2B5EF4-FFF2-40B4-BE49-F238E27FC236}">
                <a16:creationId xmlns:a16="http://schemas.microsoft.com/office/drawing/2014/main" id="{F14A038A-8DD0-402E-A316-59CAE4AEE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24520" y="7215809"/>
            <a:ext cx="406400" cy="406400"/>
          </a:xfrm>
          <a:prstGeom prst="rect">
            <a:avLst/>
          </a:prstGeom>
        </p:spPr>
      </p:pic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332122ED-899E-461E-A69F-D6F1A36C6C0C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C55DBE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التقويم البنائي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98727F9-E976-499C-B4A2-BB81F85C73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77357" y="642569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5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05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653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E3AA14-2960-45CC-89AF-5922BC6FD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F21504C-0AFD-4248-B4A7-8405AF901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003550" y="-2478401"/>
            <a:ext cx="6097518" cy="115020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D551075-2A64-44B7-ADBC-E26451E3D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50" y="3833105"/>
            <a:ext cx="1158980" cy="2488258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8EF4364D-6495-4A96-B0BC-A9FDB47B6842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C55DBE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التقويم الختامي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E3E59F-4422-4B42-B7D5-33F014AC3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357" y="6425691"/>
            <a:ext cx="2719185" cy="4323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BD6A8B-D742-46CB-B67C-62AE9C5777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7029" y="223844"/>
            <a:ext cx="5940327" cy="609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58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E134E7-41CB-43D4-83EA-9125FA774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76D1B83-9187-4056-8E4E-F257188D5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003550" y="-2478401"/>
            <a:ext cx="6097518" cy="1150200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4B44FEF-D052-443B-80E8-A8C4C295C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77915" y="3289049"/>
            <a:ext cx="2447667" cy="30323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3B6B144-E783-43AB-A15A-8CBC5ACBBF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77915" y="3289048"/>
            <a:ext cx="2447667" cy="303231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DF046C2-CC5A-4372-9199-477FDAF0C4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950" y="3833105"/>
            <a:ext cx="1158980" cy="24882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7797EE-ADD0-4ACD-9302-D0B18F541079}"/>
              </a:ext>
            </a:extLst>
          </p:cNvPr>
          <p:cNvSpPr/>
          <p:nvPr/>
        </p:nvSpPr>
        <p:spPr>
          <a:xfrm>
            <a:off x="4528179" y="3111336"/>
            <a:ext cx="221246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ثَــــــــلْــــــــــــــ</a:t>
            </a:r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..........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061D44-8492-4D07-B370-8561B42DE55E}"/>
              </a:ext>
            </a:extLst>
          </p:cNvPr>
          <p:cNvSpPr/>
          <p:nvPr/>
        </p:nvSpPr>
        <p:spPr>
          <a:xfrm>
            <a:off x="4826410" y="3090306"/>
            <a:ext cx="918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ــجٌ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6DB44A-871C-46BC-BE17-DBE5D07A346A}"/>
              </a:ext>
            </a:extLst>
          </p:cNvPr>
          <p:cNvSpPr/>
          <p:nvPr/>
        </p:nvSpPr>
        <p:spPr>
          <a:xfrm>
            <a:off x="7081217" y="4450875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BD5EA0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جـــ</a:t>
            </a:r>
            <a:endParaRPr lang="en-AE" sz="4400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D11946-C3E4-45D0-B37D-9B9066733837}"/>
              </a:ext>
            </a:extLst>
          </p:cNvPr>
          <p:cNvSpPr/>
          <p:nvPr/>
        </p:nvSpPr>
        <p:spPr>
          <a:xfrm>
            <a:off x="4418102" y="4453923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47B9B1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ــــج</a:t>
            </a:r>
            <a:endParaRPr lang="en-AE" sz="4400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F38466-4F49-4BC3-933C-ADB71E5F4647}"/>
              </a:ext>
            </a:extLst>
          </p:cNvPr>
          <p:cNvSpPr/>
          <p:nvPr/>
        </p:nvSpPr>
        <p:spPr>
          <a:xfrm>
            <a:off x="1699138" y="4450875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9059A0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ج</a:t>
            </a:r>
            <a:endParaRPr lang="en-AE" sz="44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464C5B-D100-441D-B5FD-65F8CE26CB93}"/>
              </a:ext>
            </a:extLst>
          </p:cNvPr>
          <p:cNvSpPr/>
          <p:nvPr/>
        </p:nvSpPr>
        <p:spPr>
          <a:xfrm>
            <a:off x="2507673" y="204501"/>
            <a:ext cx="93346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هل يمكنكم جعل جنجل يستدير باتجاهنا باختيار موقع حرف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“</a:t>
            </a: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ج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“ </a:t>
            </a: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الصحيح ؟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Picture 6" descr="Ice Png Ice Cube Png Images Free Download - Clip Art Library">
            <a:extLst>
              <a:ext uri="{FF2B5EF4-FFF2-40B4-BE49-F238E27FC236}">
                <a16:creationId xmlns:a16="http://schemas.microsoft.com/office/drawing/2014/main" id="{B3A2864A-EBB2-42AE-B5E6-3A027F371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55" y="993777"/>
            <a:ext cx="2351314" cy="174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103B65BA-DFA6-49C6-83C3-1C254CBEE638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C55DBE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مراجعة قبلية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796782-5928-4440-952D-97304209F6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7357" y="642569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2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E134E7-41CB-43D4-83EA-9125FA774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76D1B83-9187-4056-8E4E-F257188D5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003551" y="-2478401"/>
            <a:ext cx="6097518" cy="1150200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4B44FEF-D052-443B-80E8-A8C4C295C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77915" y="3289049"/>
            <a:ext cx="2447667" cy="30323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3B6B144-E783-43AB-A15A-8CBC5ACBBF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77915" y="3289048"/>
            <a:ext cx="2447667" cy="303231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DF046C2-CC5A-4372-9199-477FDAF0C4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950" y="3833105"/>
            <a:ext cx="1158980" cy="24882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7797EE-ADD0-4ACD-9302-D0B18F541079}"/>
              </a:ext>
            </a:extLst>
          </p:cNvPr>
          <p:cNvSpPr/>
          <p:nvPr/>
        </p:nvSpPr>
        <p:spPr>
          <a:xfrm>
            <a:off x="4737369" y="3111336"/>
            <a:ext cx="17940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.......</a:t>
            </a:r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ــرَذٌ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061D44-8492-4D07-B370-8561B42DE55E}"/>
              </a:ext>
            </a:extLst>
          </p:cNvPr>
          <p:cNvSpPr/>
          <p:nvPr/>
        </p:nvSpPr>
        <p:spPr>
          <a:xfrm>
            <a:off x="5634410" y="3061343"/>
            <a:ext cx="11961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جــــ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6DB44A-871C-46BC-BE17-DBE5D07A346A}"/>
              </a:ext>
            </a:extLst>
          </p:cNvPr>
          <p:cNvSpPr/>
          <p:nvPr/>
        </p:nvSpPr>
        <p:spPr>
          <a:xfrm>
            <a:off x="4418102" y="4461507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47B9B1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ـــــجـــ</a:t>
            </a:r>
            <a:endParaRPr lang="en-AE" sz="4400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D11946-C3E4-45D0-B37D-9B9066733837}"/>
              </a:ext>
            </a:extLst>
          </p:cNvPr>
          <p:cNvSpPr/>
          <p:nvPr/>
        </p:nvSpPr>
        <p:spPr>
          <a:xfrm>
            <a:off x="7081217" y="4450875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BD5EA0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جــــ</a:t>
            </a:r>
            <a:endParaRPr lang="en-AE" sz="4400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F38466-4F49-4BC3-933C-ADB71E5F4647}"/>
              </a:ext>
            </a:extLst>
          </p:cNvPr>
          <p:cNvSpPr/>
          <p:nvPr/>
        </p:nvSpPr>
        <p:spPr>
          <a:xfrm>
            <a:off x="1699138" y="4450875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9059A0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ج</a:t>
            </a:r>
            <a:endParaRPr lang="en-AE" sz="4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778FB-00B2-47EC-AF51-A7DE5195D1A5}"/>
              </a:ext>
            </a:extLst>
          </p:cNvPr>
          <p:cNvSpPr/>
          <p:nvPr/>
        </p:nvSpPr>
        <p:spPr>
          <a:xfrm>
            <a:off x="2507673" y="204501"/>
            <a:ext cx="93346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هل يمكنكم جعل جنجل يستدير باتجاهنا باختيار موقع حرف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“</a:t>
            </a: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ج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“ </a:t>
            </a: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الصحيح ؟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AC0BBB-3A02-44DA-8615-1C49EF56C6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4849"/>
          <a:stretch/>
        </p:blipFill>
        <p:spPr>
          <a:xfrm>
            <a:off x="4205660" y="733704"/>
            <a:ext cx="2857500" cy="2433205"/>
          </a:xfrm>
          <a:prstGeom prst="rect">
            <a:avLst/>
          </a:prstGeom>
        </p:spPr>
      </p:pic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279A6030-91F2-46BE-A3B3-448E980B1304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C55DBE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مراجعة قبلية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5F06C84-2AAB-40A5-AF72-B80A880922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7357" y="642569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7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E134E7-41CB-43D4-83EA-9125FA774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76D1B83-9187-4056-8E4E-F257188D5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003551" y="-2478401"/>
            <a:ext cx="6097518" cy="1150200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4B44FEF-D052-443B-80E8-A8C4C295C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77915" y="3289049"/>
            <a:ext cx="2447667" cy="30323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3B6B144-E783-43AB-A15A-8CBC5ACBBF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77915" y="3289048"/>
            <a:ext cx="2447667" cy="303231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DF046C2-CC5A-4372-9199-477FDAF0C4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950" y="3833105"/>
            <a:ext cx="1158980" cy="24882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7797EE-ADD0-4ACD-9302-D0B18F541079}"/>
              </a:ext>
            </a:extLst>
          </p:cNvPr>
          <p:cNvSpPr/>
          <p:nvPr/>
        </p:nvSpPr>
        <p:spPr>
          <a:xfrm>
            <a:off x="4391121" y="3111336"/>
            <a:ext cx="248657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رَ</a:t>
            </a:r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.......</a:t>
            </a:r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ــــــلٌ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061D44-8492-4D07-B370-8561B42DE55E}"/>
              </a:ext>
            </a:extLst>
          </p:cNvPr>
          <p:cNvSpPr/>
          <p:nvPr/>
        </p:nvSpPr>
        <p:spPr>
          <a:xfrm>
            <a:off x="5277800" y="3064195"/>
            <a:ext cx="11961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جــــ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6DB44A-871C-46BC-BE17-DBE5D07A346A}"/>
              </a:ext>
            </a:extLst>
          </p:cNvPr>
          <p:cNvSpPr/>
          <p:nvPr/>
        </p:nvSpPr>
        <p:spPr>
          <a:xfrm>
            <a:off x="4418102" y="4461507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47B9B1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ـــــجـــ</a:t>
            </a:r>
            <a:endParaRPr lang="en-AE" sz="4400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D11946-C3E4-45D0-B37D-9B9066733837}"/>
              </a:ext>
            </a:extLst>
          </p:cNvPr>
          <p:cNvSpPr/>
          <p:nvPr/>
        </p:nvSpPr>
        <p:spPr>
          <a:xfrm>
            <a:off x="7081217" y="4450875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BD5EA0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جــــ</a:t>
            </a:r>
            <a:endParaRPr lang="en-AE" sz="4400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F38466-4F49-4BC3-933C-ADB71E5F4647}"/>
              </a:ext>
            </a:extLst>
          </p:cNvPr>
          <p:cNvSpPr/>
          <p:nvPr/>
        </p:nvSpPr>
        <p:spPr>
          <a:xfrm>
            <a:off x="1699138" y="4450875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9059A0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ج</a:t>
            </a:r>
            <a:endParaRPr lang="en-AE" sz="4400" b="1" dirty="0"/>
          </a:p>
        </p:txBody>
      </p:sp>
      <p:pic>
        <p:nvPicPr>
          <p:cNvPr id="15" name="Picture 6" descr="People Clipart Phone - Thinking Man Png Cartoon, Transparent Png - kindpng">
            <a:extLst>
              <a:ext uri="{FF2B5EF4-FFF2-40B4-BE49-F238E27FC236}">
                <a16:creationId xmlns:a16="http://schemas.microsoft.com/office/drawing/2014/main" id="{EB0C78D5-4DF8-40CC-B4DC-FF9A01F8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932" y="789277"/>
            <a:ext cx="1958183" cy="241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6778FB-00B2-47EC-AF51-A7DE5195D1A5}"/>
              </a:ext>
            </a:extLst>
          </p:cNvPr>
          <p:cNvSpPr/>
          <p:nvPr/>
        </p:nvSpPr>
        <p:spPr>
          <a:xfrm>
            <a:off x="2507673" y="204501"/>
            <a:ext cx="93346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هل يمكنكم جعل جنجل يستدير باتجاهنا باختيار موقع حرف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“</a:t>
            </a: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ج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“ </a:t>
            </a: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الصحيح ؟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C975C048-FE68-4D2A-A059-B437BDEC9783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C55DBE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مراجعة قبلية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0FA4E3-2271-48A9-9461-C2AEA2D5BE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7357" y="642569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E134E7-41CB-43D4-83EA-9125FA774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76D1B83-9187-4056-8E4E-F257188D5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003551" y="-2478401"/>
            <a:ext cx="6097518" cy="1150200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4B44FEF-D052-443B-80E8-A8C4C295C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77915" y="3289049"/>
            <a:ext cx="2447667" cy="30323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3B6B144-E783-43AB-A15A-8CBC5ACBBF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77915" y="3289048"/>
            <a:ext cx="2447667" cy="303231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DF046C2-CC5A-4372-9199-477FDAF0C4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950" y="3833105"/>
            <a:ext cx="1158980" cy="24882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7797EE-ADD0-4ACD-9302-D0B18F541079}"/>
              </a:ext>
            </a:extLst>
          </p:cNvPr>
          <p:cNvSpPr/>
          <p:nvPr/>
        </p:nvSpPr>
        <p:spPr>
          <a:xfrm>
            <a:off x="4562490" y="3000869"/>
            <a:ext cx="27975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مُهَــــرِّ</a:t>
            </a:r>
            <a:r>
              <a:rPr lang="ar-AE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.......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061D44-8492-4D07-B370-8561B42DE55E}"/>
              </a:ext>
            </a:extLst>
          </p:cNvPr>
          <p:cNvSpPr/>
          <p:nvPr/>
        </p:nvSpPr>
        <p:spPr>
          <a:xfrm>
            <a:off x="5067073" y="2876750"/>
            <a:ext cx="6286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جٌ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6DB44A-871C-46BC-BE17-DBE5D07A346A}"/>
              </a:ext>
            </a:extLst>
          </p:cNvPr>
          <p:cNvSpPr/>
          <p:nvPr/>
        </p:nvSpPr>
        <p:spPr>
          <a:xfrm>
            <a:off x="4418102" y="4461507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47B9B1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ـــــجـــ</a:t>
            </a:r>
            <a:endParaRPr lang="en-AE" sz="4400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D11946-C3E4-45D0-B37D-9B9066733837}"/>
              </a:ext>
            </a:extLst>
          </p:cNvPr>
          <p:cNvSpPr/>
          <p:nvPr/>
        </p:nvSpPr>
        <p:spPr>
          <a:xfrm>
            <a:off x="1699138" y="4470218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9059A0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ج</a:t>
            </a:r>
            <a:endParaRPr lang="en-AE" sz="4400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F38466-4F49-4BC3-933C-ADB71E5F4647}"/>
              </a:ext>
            </a:extLst>
          </p:cNvPr>
          <p:cNvSpPr/>
          <p:nvPr/>
        </p:nvSpPr>
        <p:spPr>
          <a:xfrm>
            <a:off x="7220595" y="4461507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BD5EA0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جـ</a:t>
            </a:r>
            <a:endParaRPr lang="en-AE" sz="4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778FB-00B2-47EC-AF51-A7DE5195D1A5}"/>
              </a:ext>
            </a:extLst>
          </p:cNvPr>
          <p:cNvSpPr/>
          <p:nvPr/>
        </p:nvSpPr>
        <p:spPr>
          <a:xfrm>
            <a:off x="2507673" y="204501"/>
            <a:ext cx="93346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هل يمكنكم جعل جنجل يستدير باتجاهنا باختيار موقع حرف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“</a:t>
            </a: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ج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“ </a:t>
            </a: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الصحيح ؟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Picture 4" descr="Joker Png Pic - Circus Joker Cartoon Png | Transparent PNG Download  #2365272 - Vippng">
            <a:extLst>
              <a:ext uri="{FF2B5EF4-FFF2-40B4-BE49-F238E27FC236}">
                <a16:creationId xmlns:a16="http://schemas.microsoft.com/office/drawing/2014/main" id="{A4DABF3A-18BD-4D7D-98E2-B3BAB8BC8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90" y="918331"/>
            <a:ext cx="2683329" cy="198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1DFCE7C1-9D91-4824-AB7F-9C23C965AE37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C55DBE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مراجعة قبلية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56AB9E-F286-4378-90B2-C2AF48623F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7357" y="642569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0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E134E7-41CB-43D4-83EA-9125FA774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76D1B83-9187-4056-8E4E-F257188D5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003551" y="-2478401"/>
            <a:ext cx="6097518" cy="1150200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4B44FEF-D052-443B-80E8-A8C4C295C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77915" y="3289049"/>
            <a:ext cx="2447667" cy="30323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3B6B144-E783-43AB-A15A-8CBC5ACBBF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77915" y="3289048"/>
            <a:ext cx="2447667" cy="303231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DF046C2-CC5A-4372-9199-477FDAF0C4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950" y="3833105"/>
            <a:ext cx="1158980" cy="24882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7797EE-ADD0-4ACD-9302-D0B18F541079}"/>
              </a:ext>
            </a:extLst>
          </p:cNvPr>
          <p:cNvSpPr/>
          <p:nvPr/>
        </p:nvSpPr>
        <p:spPr>
          <a:xfrm>
            <a:off x="4521766" y="3111336"/>
            <a:ext cx="222528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.......</a:t>
            </a:r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ــرادةُ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061D44-8492-4D07-B370-8561B42DE55E}"/>
              </a:ext>
            </a:extLst>
          </p:cNvPr>
          <p:cNvSpPr/>
          <p:nvPr/>
        </p:nvSpPr>
        <p:spPr>
          <a:xfrm>
            <a:off x="5634410" y="3061343"/>
            <a:ext cx="11961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جــــ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6DB44A-871C-46BC-BE17-DBE5D07A346A}"/>
              </a:ext>
            </a:extLst>
          </p:cNvPr>
          <p:cNvSpPr/>
          <p:nvPr/>
        </p:nvSpPr>
        <p:spPr>
          <a:xfrm>
            <a:off x="4418102" y="4461507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47B9B1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ـــــجـــ</a:t>
            </a:r>
            <a:endParaRPr lang="en-AE" sz="4400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D11946-C3E4-45D0-B37D-9B9066733837}"/>
              </a:ext>
            </a:extLst>
          </p:cNvPr>
          <p:cNvSpPr/>
          <p:nvPr/>
        </p:nvSpPr>
        <p:spPr>
          <a:xfrm>
            <a:off x="7081217" y="4450875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BD5EA0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جــــ</a:t>
            </a:r>
            <a:endParaRPr lang="en-AE" sz="4400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F38466-4F49-4BC3-933C-ADB71E5F4647}"/>
              </a:ext>
            </a:extLst>
          </p:cNvPr>
          <p:cNvSpPr/>
          <p:nvPr/>
        </p:nvSpPr>
        <p:spPr>
          <a:xfrm>
            <a:off x="1699138" y="4450875"/>
            <a:ext cx="2274430" cy="946060"/>
          </a:xfrm>
          <a:custGeom>
            <a:avLst/>
            <a:gdLst>
              <a:gd name="connsiteX0" fmla="*/ 0 w 2274430"/>
              <a:gd name="connsiteY0" fmla="*/ 157680 h 946060"/>
              <a:gd name="connsiteX1" fmla="*/ 157680 w 2274430"/>
              <a:gd name="connsiteY1" fmla="*/ 0 h 946060"/>
              <a:gd name="connsiteX2" fmla="*/ 686629 w 2274430"/>
              <a:gd name="connsiteY2" fmla="*/ 0 h 946060"/>
              <a:gd name="connsiteX3" fmla="*/ 1156806 w 2274430"/>
              <a:gd name="connsiteY3" fmla="*/ 0 h 946060"/>
              <a:gd name="connsiteX4" fmla="*/ 1646573 w 2274430"/>
              <a:gd name="connsiteY4" fmla="*/ 0 h 946060"/>
              <a:gd name="connsiteX5" fmla="*/ 2116750 w 2274430"/>
              <a:gd name="connsiteY5" fmla="*/ 0 h 946060"/>
              <a:gd name="connsiteX6" fmla="*/ 2274430 w 2274430"/>
              <a:gd name="connsiteY6" fmla="*/ 157680 h 946060"/>
              <a:gd name="connsiteX7" fmla="*/ 2274430 w 2274430"/>
              <a:gd name="connsiteY7" fmla="*/ 454109 h 946060"/>
              <a:gd name="connsiteX8" fmla="*/ 2274430 w 2274430"/>
              <a:gd name="connsiteY8" fmla="*/ 788380 h 946060"/>
              <a:gd name="connsiteX9" fmla="*/ 2116750 w 2274430"/>
              <a:gd name="connsiteY9" fmla="*/ 946060 h 946060"/>
              <a:gd name="connsiteX10" fmla="*/ 1626983 w 2274430"/>
              <a:gd name="connsiteY10" fmla="*/ 946060 h 946060"/>
              <a:gd name="connsiteX11" fmla="*/ 1195987 w 2274430"/>
              <a:gd name="connsiteY11" fmla="*/ 946060 h 946060"/>
              <a:gd name="connsiteX12" fmla="*/ 725810 w 2274430"/>
              <a:gd name="connsiteY12" fmla="*/ 946060 h 946060"/>
              <a:gd name="connsiteX13" fmla="*/ 157680 w 2274430"/>
              <a:gd name="connsiteY13" fmla="*/ 946060 h 946060"/>
              <a:gd name="connsiteX14" fmla="*/ 0 w 2274430"/>
              <a:gd name="connsiteY14" fmla="*/ 788380 h 946060"/>
              <a:gd name="connsiteX15" fmla="*/ 0 w 2274430"/>
              <a:gd name="connsiteY15" fmla="*/ 460416 h 946060"/>
              <a:gd name="connsiteX16" fmla="*/ 0 w 2274430"/>
              <a:gd name="connsiteY16" fmla="*/ 157680 h 94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4430" h="946060" fill="none" extrusionOk="0">
                <a:moveTo>
                  <a:pt x="0" y="157680"/>
                </a:moveTo>
                <a:cubicBezTo>
                  <a:pt x="5245" y="60664"/>
                  <a:pt x="80876" y="-14194"/>
                  <a:pt x="157680" y="0"/>
                </a:cubicBezTo>
                <a:cubicBezTo>
                  <a:pt x="342104" y="-37639"/>
                  <a:pt x="508959" y="31742"/>
                  <a:pt x="686629" y="0"/>
                </a:cubicBezTo>
                <a:cubicBezTo>
                  <a:pt x="864299" y="-31742"/>
                  <a:pt x="996808" y="48908"/>
                  <a:pt x="1156806" y="0"/>
                </a:cubicBezTo>
                <a:cubicBezTo>
                  <a:pt x="1316804" y="-48908"/>
                  <a:pt x="1501569" y="12606"/>
                  <a:pt x="1646573" y="0"/>
                </a:cubicBezTo>
                <a:cubicBezTo>
                  <a:pt x="1791577" y="-12606"/>
                  <a:pt x="1925513" y="55719"/>
                  <a:pt x="2116750" y="0"/>
                </a:cubicBezTo>
                <a:cubicBezTo>
                  <a:pt x="2211314" y="-4301"/>
                  <a:pt x="2255762" y="76766"/>
                  <a:pt x="2274430" y="157680"/>
                </a:cubicBezTo>
                <a:cubicBezTo>
                  <a:pt x="2305383" y="274789"/>
                  <a:pt x="2260416" y="390110"/>
                  <a:pt x="2274430" y="454109"/>
                </a:cubicBezTo>
                <a:cubicBezTo>
                  <a:pt x="2288444" y="518108"/>
                  <a:pt x="2264669" y="631073"/>
                  <a:pt x="2274430" y="788380"/>
                </a:cubicBezTo>
                <a:cubicBezTo>
                  <a:pt x="2288164" y="880697"/>
                  <a:pt x="2210789" y="949788"/>
                  <a:pt x="2116750" y="946060"/>
                </a:cubicBezTo>
                <a:cubicBezTo>
                  <a:pt x="1894623" y="956983"/>
                  <a:pt x="1825623" y="913490"/>
                  <a:pt x="1626983" y="946060"/>
                </a:cubicBezTo>
                <a:cubicBezTo>
                  <a:pt x="1428343" y="978630"/>
                  <a:pt x="1380632" y="898540"/>
                  <a:pt x="1195987" y="946060"/>
                </a:cubicBezTo>
                <a:cubicBezTo>
                  <a:pt x="1011342" y="993580"/>
                  <a:pt x="897696" y="924221"/>
                  <a:pt x="725810" y="946060"/>
                </a:cubicBezTo>
                <a:cubicBezTo>
                  <a:pt x="553924" y="967899"/>
                  <a:pt x="315358" y="915221"/>
                  <a:pt x="157680" y="946060"/>
                </a:cubicBezTo>
                <a:cubicBezTo>
                  <a:pt x="68821" y="959569"/>
                  <a:pt x="3338" y="889607"/>
                  <a:pt x="0" y="788380"/>
                </a:cubicBezTo>
                <a:cubicBezTo>
                  <a:pt x="-35829" y="659947"/>
                  <a:pt x="37883" y="564378"/>
                  <a:pt x="0" y="460416"/>
                </a:cubicBezTo>
                <a:cubicBezTo>
                  <a:pt x="-37883" y="356454"/>
                  <a:pt x="22644" y="296131"/>
                  <a:pt x="0" y="157680"/>
                </a:cubicBezTo>
                <a:close/>
              </a:path>
              <a:path w="2274430" h="946060" stroke="0" extrusionOk="0">
                <a:moveTo>
                  <a:pt x="0" y="157680"/>
                </a:moveTo>
                <a:cubicBezTo>
                  <a:pt x="-3025" y="64885"/>
                  <a:pt x="85649" y="-496"/>
                  <a:pt x="157680" y="0"/>
                </a:cubicBezTo>
                <a:cubicBezTo>
                  <a:pt x="352840" y="-37714"/>
                  <a:pt x="501483" y="33274"/>
                  <a:pt x="608266" y="0"/>
                </a:cubicBezTo>
                <a:cubicBezTo>
                  <a:pt x="715049" y="-33274"/>
                  <a:pt x="970495" y="48139"/>
                  <a:pt x="1098034" y="0"/>
                </a:cubicBezTo>
                <a:cubicBezTo>
                  <a:pt x="1225573" y="-48139"/>
                  <a:pt x="1366286" y="50681"/>
                  <a:pt x="1607392" y="0"/>
                </a:cubicBezTo>
                <a:cubicBezTo>
                  <a:pt x="1848498" y="-50681"/>
                  <a:pt x="1991173" y="52278"/>
                  <a:pt x="2116750" y="0"/>
                </a:cubicBezTo>
                <a:cubicBezTo>
                  <a:pt x="2203973" y="-3663"/>
                  <a:pt x="2288533" y="80755"/>
                  <a:pt x="2274430" y="157680"/>
                </a:cubicBezTo>
                <a:cubicBezTo>
                  <a:pt x="2285970" y="254954"/>
                  <a:pt x="2272839" y="406991"/>
                  <a:pt x="2274430" y="473030"/>
                </a:cubicBezTo>
                <a:cubicBezTo>
                  <a:pt x="2276021" y="539069"/>
                  <a:pt x="2260224" y="658117"/>
                  <a:pt x="2274430" y="788380"/>
                </a:cubicBezTo>
                <a:cubicBezTo>
                  <a:pt x="2261243" y="872705"/>
                  <a:pt x="2228571" y="951370"/>
                  <a:pt x="2116750" y="946060"/>
                </a:cubicBezTo>
                <a:cubicBezTo>
                  <a:pt x="1915750" y="949624"/>
                  <a:pt x="1764443" y="895349"/>
                  <a:pt x="1607392" y="946060"/>
                </a:cubicBezTo>
                <a:cubicBezTo>
                  <a:pt x="1450341" y="996771"/>
                  <a:pt x="1281794" y="928142"/>
                  <a:pt x="1117624" y="946060"/>
                </a:cubicBezTo>
                <a:cubicBezTo>
                  <a:pt x="953454" y="963978"/>
                  <a:pt x="825098" y="940128"/>
                  <a:pt x="686629" y="946060"/>
                </a:cubicBezTo>
                <a:cubicBezTo>
                  <a:pt x="548161" y="951992"/>
                  <a:pt x="343323" y="908756"/>
                  <a:pt x="157680" y="946060"/>
                </a:cubicBezTo>
                <a:cubicBezTo>
                  <a:pt x="69637" y="948750"/>
                  <a:pt x="-4411" y="865603"/>
                  <a:pt x="0" y="788380"/>
                </a:cubicBezTo>
                <a:cubicBezTo>
                  <a:pt x="-20375" y="690422"/>
                  <a:pt x="18310" y="595779"/>
                  <a:pt x="0" y="485644"/>
                </a:cubicBezTo>
                <a:cubicBezTo>
                  <a:pt x="-18310" y="375509"/>
                  <a:pt x="13159" y="227128"/>
                  <a:pt x="0" y="157680"/>
                </a:cubicBezTo>
                <a:close/>
              </a:path>
            </a:pathLst>
          </a:custGeom>
          <a:solidFill>
            <a:srgbClr val="9059A0"/>
          </a:solidFill>
          <a:ln>
            <a:extLst>
              <a:ext uri="{C807C97D-BFC1-408E-A445-0C87EB9F89A2}">
                <ask:lineSketchStyleProps xmlns:ask="http://schemas.microsoft.com/office/drawing/2018/sketchyshapes" sd="65729984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ج</a:t>
            </a:r>
            <a:endParaRPr lang="en-AE" sz="4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778FB-00B2-47EC-AF51-A7DE5195D1A5}"/>
              </a:ext>
            </a:extLst>
          </p:cNvPr>
          <p:cNvSpPr/>
          <p:nvPr/>
        </p:nvSpPr>
        <p:spPr>
          <a:xfrm>
            <a:off x="2507673" y="204501"/>
            <a:ext cx="93346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هل يمكنكم جعل جنجل يستدير باتجاهنا باختيار موقع حرف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“</a:t>
            </a: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ج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“ </a:t>
            </a: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الصحيح ؟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CC0221-25A5-4837-8296-AACC03A98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36" y="1219050"/>
            <a:ext cx="2394496" cy="1507785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F82E9C3E-2D1A-46F6-97D8-087E47AED3C6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C55DBE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مراجعة قبلية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F42C56-A3E1-4367-AF1A-8EE60B4F6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7357" y="642569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E3AA14-2960-45CC-89AF-5922BC6FD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F21504C-0AFD-4248-B4A7-8405AF901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003550" y="-2478401"/>
            <a:ext cx="6097518" cy="115020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D551075-2A64-44B7-ADBC-E26451E3D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50" y="3833105"/>
            <a:ext cx="1158980" cy="2488258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8EF4364D-6495-4A96-B0BC-A9FDB47B6842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C55DBE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التهيئة </a:t>
            </a:r>
            <a:endParaRPr lang="en-AE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23CA49-28C6-4A3F-8EE2-3E8DA3D50DB7}"/>
              </a:ext>
            </a:extLst>
          </p:cNvPr>
          <p:cNvSpPr/>
          <p:nvPr/>
        </p:nvSpPr>
        <p:spPr>
          <a:xfrm>
            <a:off x="2436663" y="436043"/>
            <a:ext cx="93346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صل  كل مما يأتي بما يناسبه :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14215F3-D610-44DD-A777-5B4E80B776C8}"/>
              </a:ext>
            </a:extLst>
          </p:cNvPr>
          <p:cNvSpPr/>
          <p:nvPr/>
        </p:nvSpPr>
        <p:spPr>
          <a:xfrm>
            <a:off x="7253328" y="1203222"/>
            <a:ext cx="2063691" cy="805343"/>
          </a:xfrm>
          <a:custGeom>
            <a:avLst/>
            <a:gdLst>
              <a:gd name="connsiteX0" fmla="*/ 0 w 2063691"/>
              <a:gd name="connsiteY0" fmla="*/ 134227 h 805343"/>
              <a:gd name="connsiteX1" fmla="*/ 134227 w 2063691"/>
              <a:gd name="connsiteY1" fmla="*/ 0 h 805343"/>
              <a:gd name="connsiteX2" fmla="*/ 750592 w 2063691"/>
              <a:gd name="connsiteY2" fmla="*/ 0 h 805343"/>
              <a:gd name="connsiteX3" fmla="*/ 1295147 w 2063691"/>
              <a:gd name="connsiteY3" fmla="*/ 0 h 805343"/>
              <a:gd name="connsiteX4" fmla="*/ 1929464 w 2063691"/>
              <a:gd name="connsiteY4" fmla="*/ 0 h 805343"/>
              <a:gd name="connsiteX5" fmla="*/ 2063691 w 2063691"/>
              <a:gd name="connsiteY5" fmla="*/ 134227 h 805343"/>
              <a:gd name="connsiteX6" fmla="*/ 2063691 w 2063691"/>
              <a:gd name="connsiteY6" fmla="*/ 671116 h 805343"/>
              <a:gd name="connsiteX7" fmla="*/ 1929464 w 2063691"/>
              <a:gd name="connsiteY7" fmla="*/ 805343 h 805343"/>
              <a:gd name="connsiteX8" fmla="*/ 1331052 w 2063691"/>
              <a:gd name="connsiteY8" fmla="*/ 805343 h 805343"/>
              <a:gd name="connsiteX9" fmla="*/ 714687 w 2063691"/>
              <a:gd name="connsiteY9" fmla="*/ 805343 h 805343"/>
              <a:gd name="connsiteX10" fmla="*/ 134227 w 2063691"/>
              <a:gd name="connsiteY10" fmla="*/ 805343 h 805343"/>
              <a:gd name="connsiteX11" fmla="*/ 0 w 2063691"/>
              <a:gd name="connsiteY11" fmla="*/ 671116 h 805343"/>
              <a:gd name="connsiteX12" fmla="*/ 0 w 2063691"/>
              <a:gd name="connsiteY12" fmla="*/ 134227 h 80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63691" h="805343" fill="none" extrusionOk="0">
                <a:moveTo>
                  <a:pt x="0" y="134227"/>
                </a:moveTo>
                <a:cubicBezTo>
                  <a:pt x="410" y="57183"/>
                  <a:pt x="43358" y="-344"/>
                  <a:pt x="134227" y="0"/>
                </a:cubicBezTo>
                <a:cubicBezTo>
                  <a:pt x="301541" y="-15298"/>
                  <a:pt x="562362" y="7841"/>
                  <a:pt x="750592" y="0"/>
                </a:cubicBezTo>
                <a:cubicBezTo>
                  <a:pt x="938823" y="-7841"/>
                  <a:pt x="1060294" y="16522"/>
                  <a:pt x="1295147" y="0"/>
                </a:cubicBezTo>
                <a:cubicBezTo>
                  <a:pt x="1530000" y="-16522"/>
                  <a:pt x="1767348" y="61766"/>
                  <a:pt x="1929464" y="0"/>
                </a:cubicBezTo>
                <a:cubicBezTo>
                  <a:pt x="1994120" y="-3024"/>
                  <a:pt x="2068074" y="56281"/>
                  <a:pt x="2063691" y="134227"/>
                </a:cubicBezTo>
                <a:cubicBezTo>
                  <a:pt x="2103830" y="283781"/>
                  <a:pt x="2046773" y="543824"/>
                  <a:pt x="2063691" y="671116"/>
                </a:cubicBezTo>
                <a:cubicBezTo>
                  <a:pt x="2074081" y="762045"/>
                  <a:pt x="2012135" y="787318"/>
                  <a:pt x="1929464" y="805343"/>
                </a:cubicBezTo>
                <a:cubicBezTo>
                  <a:pt x="1771559" y="846205"/>
                  <a:pt x="1578755" y="778143"/>
                  <a:pt x="1331052" y="805343"/>
                </a:cubicBezTo>
                <a:cubicBezTo>
                  <a:pt x="1083349" y="832543"/>
                  <a:pt x="972672" y="759620"/>
                  <a:pt x="714687" y="805343"/>
                </a:cubicBezTo>
                <a:cubicBezTo>
                  <a:pt x="456703" y="851066"/>
                  <a:pt x="308767" y="800966"/>
                  <a:pt x="134227" y="805343"/>
                </a:cubicBezTo>
                <a:cubicBezTo>
                  <a:pt x="59064" y="813293"/>
                  <a:pt x="-19423" y="739126"/>
                  <a:pt x="0" y="671116"/>
                </a:cubicBezTo>
                <a:cubicBezTo>
                  <a:pt x="-36507" y="510666"/>
                  <a:pt x="11622" y="253118"/>
                  <a:pt x="0" y="134227"/>
                </a:cubicBezTo>
                <a:close/>
              </a:path>
              <a:path w="2063691" h="805343" stroke="0" extrusionOk="0">
                <a:moveTo>
                  <a:pt x="0" y="134227"/>
                </a:moveTo>
                <a:cubicBezTo>
                  <a:pt x="-10290" y="42813"/>
                  <a:pt x="52249" y="-6589"/>
                  <a:pt x="134227" y="0"/>
                </a:cubicBezTo>
                <a:cubicBezTo>
                  <a:pt x="406882" y="-3937"/>
                  <a:pt x="561203" y="7926"/>
                  <a:pt x="750592" y="0"/>
                </a:cubicBezTo>
                <a:cubicBezTo>
                  <a:pt x="939982" y="-7926"/>
                  <a:pt x="1041199" y="41177"/>
                  <a:pt x="1313099" y="0"/>
                </a:cubicBezTo>
                <a:cubicBezTo>
                  <a:pt x="1584999" y="-41177"/>
                  <a:pt x="1702948" y="47793"/>
                  <a:pt x="1929464" y="0"/>
                </a:cubicBezTo>
                <a:cubicBezTo>
                  <a:pt x="1996107" y="11777"/>
                  <a:pt x="2069102" y="60055"/>
                  <a:pt x="2063691" y="134227"/>
                </a:cubicBezTo>
                <a:cubicBezTo>
                  <a:pt x="2101608" y="377674"/>
                  <a:pt x="1999980" y="454961"/>
                  <a:pt x="2063691" y="671116"/>
                </a:cubicBezTo>
                <a:cubicBezTo>
                  <a:pt x="2046743" y="740151"/>
                  <a:pt x="2019304" y="793272"/>
                  <a:pt x="1929464" y="805343"/>
                </a:cubicBezTo>
                <a:cubicBezTo>
                  <a:pt x="1725858" y="807410"/>
                  <a:pt x="1598214" y="763929"/>
                  <a:pt x="1331052" y="805343"/>
                </a:cubicBezTo>
                <a:cubicBezTo>
                  <a:pt x="1063890" y="846757"/>
                  <a:pt x="957295" y="800880"/>
                  <a:pt x="714687" y="805343"/>
                </a:cubicBezTo>
                <a:cubicBezTo>
                  <a:pt x="472079" y="809806"/>
                  <a:pt x="273513" y="785942"/>
                  <a:pt x="134227" y="805343"/>
                </a:cubicBezTo>
                <a:cubicBezTo>
                  <a:pt x="52772" y="798379"/>
                  <a:pt x="-4446" y="739342"/>
                  <a:pt x="0" y="671116"/>
                </a:cubicBezTo>
                <a:cubicBezTo>
                  <a:pt x="-59209" y="554720"/>
                  <a:pt x="62697" y="301349"/>
                  <a:pt x="0" y="134227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6387164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بابٌ</a:t>
            </a:r>
            <a:endParaRPr lang="en-AE" sz="54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0351941-7D69-4B81-A42C-3E19A0437E00}"/>
              </a:ext>
            </a:extLst>
          </p:cNvPr>
          <p:cNvSpPr/>
          <p:nvPr/>
        </p:nvSpPr>
        <p:spPr>
          <a:xfrm>
            <a:off x="7253328" y="2459957"/>
            <a:ext cx="2063691" cy="805343"/>
          </a:xfrm>
          <a:custGeom>
            <a:avLst/>
            <a:gdLst>
              <a:gd name="connsiteX0" fmla="*/ 0 w 2063691"/>
              <a:gd name="connsiteY0" fmla="*/ 134227 h 805343"/>
              <a:gd name="connsiteX1" fmla="*/ 134227 w 2063691"/>
              <a:gd name="connsiteY1" fmla="*/ 0 h 805343"/>
              <a:gd name="connsiteX2" fmla="*/ 750592 w 2063691"/>
              <a:gd name="connsiteY2" fmla="*/ 0 h 805343"/>
              <a:gd name="connsiteX3" fmla="*/ 1295147 w 2063691"/>
              <a:gd name="connsiteY3" fmla="*/ 0 h 805343"/>
              <a:gd name="connsiteX4" fmla="*/ 1929464 w 2063691"/>
              <a:gd name="connsiteY4" fmla="*/ 0 h 805343"/>
              <a:gd name="connsiteX5" fmla="*/ 2063691 w 2063691"/>
              <a:gd name="connsiteY5" fmla="*/ 134227 h 805343"/>
              <a:gd name="connsiteX6" fmla="*/ 2063691 w 2063691"/>
              <a:gd name="connsiteY6" fmla="*/ 671116 h 805343"/>
              <a:gd name="connsiteX7" fmla="*/ 1929464 w 2063691"/>
              <a:gd name="connsiteY7" fmla="*/ 805343 h 805343"/>
              <a:gd name="connsiteX8" fmla="*/ 1331052 w 2063691"/>
              <a:gd name="connsiteY8" fmla="*/ 805343 h 805343"/>
              <a:gd name="connsiteX9" fmla="*/ 714687 w 2063691"/>
              <a:gd name="connsiteY9" fmla="*/ 805343 h 805343"/>
              <a:gd name="connsiteX10" fmla="*/ 134227 w 2063691"/>
              <a:gd name="connsiteY10" fmla="*/ 805343 h 805343"/>
              <a:gd name="connsiteX11" fmla="*/ 0 w 2063691"/>
              <a:gd name="connsiteY11" fmla="*/ 671116 h 805343"/>
              <a:gd name="connsiteX12" fmla="*/ 0 w 2063691"/>
              <a:gd name="connsiteY12" fmla="*/ 134227 h 80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63691" h="805343" fill="none" extrusionOk="0">
                <a:moveTo>
                  <a:pt x="0" y="134227"/>
                </a:moveTo>
                <a:cubicBezTo>
                  <a:pt x="410" y="57183"/>
                  <a:pt x="43358" y="-344"/>
                  <a:pt x="134227" y="0"/>
                </a:cubicBezTo>
                <a:cubicBezTo>
                  <a:pt x="301541" y="-15298"/>
                  <a:pt x="562362" y="7841"/>
                  <a:pt x="750592" y="0"/>
                </a:cubicBezTo>
                <a:cubicBezTo>
                  <a:pt x="938823" y="-7841"/>
                  <a:pt x="1060294" y="16522"/>
                  <a:pt x="1295147" y="0"/>
                </a:cubicBezTo>
                <a:cubicBezTo>
                  <a:pt x="1530000" y="-16522"/>
                  <a:pt x="1767348" y="61766"/>
                  <a:pt x="1929464" y="0"/>
                </a:cubicBezTo>
                <a:cubicBezTo>
                  <a:pt x="1994120" y="-3024"/>
                  <a:pt x="2068074" y="56281"/>
                  <a:pt x="2063691" y="134227"/>
                </a:cubicBezTo>
                <a:cubicBezTo>
                  <a:pt x="2103830" y="283781"/>
                  <a:pt x="2046773" y="543824"/>
                  <a:pt x="2063691" y="671116"/>
                </a:cubicBezTo>
                <a:cubicBezTo>
                  <a:pt x="2074081" y="762045"/>
                  <a:pt x="2012135" y="787318"/>
                  <a:pt x="1929464" y="805343"/>
                </a:cubicBezTo>
                <a:cubicBezTo>
                  <a:pt x="1771559" y="846205"/>
                  <a:pt x="1578755" y="778143"/>
                  <a:pt x="1331052" y="805343"/>
                </a:cubicBezTo>
                <a:cubicBezTo>
                  <a:pt x="1083349" y="832543"/>
                  <a:pt x="972672" y="759620"/>
                  <a:pt x="714687" y="805343"/>
                </a:cubicBezTo>
                <a:cubicBezTo>
                  <a:pt x="456703" y="851066"/>
                  <a:pt x="308767" y="800966"/>
                  <a:pt x="134227" y="805343"/>
                </a:cubicBezTo>
                <a:cubicBezTo>
                  <a:pt x="59064" y="813293"/>
                  <a:pt x="-19423" y="739126"/>
                  <a:pt x="0" y="671116"/>
                </a:cubicBezTo>
                <a:cubicBezTo>
                  <a:pt x="-36507" y="510666"/>
                  <a:pt x="11622" y="253118"/>
                  <a:pt x="0" y="134227"/>
                </a:cubicBezTo>
                <a:close/>
              </a:path>
              <a:path w="2063691" h="805343" stroke="0" extrusionOk="0">
                <a:moveTo>
                  <a:pt x="0" y="134227"/>
                </a:moveTo>
                <a:cubicBezTo>
                  <a:pt x="-10290" y="42813"/>
                  <a:pt x="52249" y="-6589"/>
                  <a:pt x="134227" y="0"/>
                </a:cubicBezTo>
                <a:cubicBezTo>
                  <a:pt x="406882" y="-3937"/>
                  <a:pt x="561203" y="7926"/>
                  <a:pt x="750592" y="0"/>
                </a:cubicBezTo>
                <a:cubicBezTo>
                  <a:pt x="939982" y="-7926"/>
                  <a:pt x="1041199" y="41177"/>
                  <a:pt x="1313099" y="0"/>
                </a:cubicBezTo>
                <a:cubicBezTo>
                  <a:pt x="1584999" y="-41177"/>
                  <a:pt x="1702948" y="47793"/>
                  <a:pt x="1929464" y="0"/>
                </a:cubicBezTo>
                <a:cubicBezTo>
                  <a:pt x="1996107" y="11777"/>
                  <a:pt x="2069102" y="60055"/>
                  <a:pt x="2063691" y="134227"/>
                </a:cubicBezTo>
                <a:cubicBezTo>
                  <a:pt x="2101608" y="377674"/>
                  <a:pt x="1999980" y="454961"/>
                  <a:pt x="2063691" y="671116"/>
                </a:cubicBezTo>
                <a:cubicBezTo>
                  <a:pt x="2046743" y="740151"/>
                  <a:pt x="2019304" y="793272"/>
                  <a:pt x="1929464" y="805343"/>
                </a:cubicBezTo>
                <a:cubicBezTo>
                  <a:pt x="1725858" y="807410"/>
                  <a:pt x="1598214" y="763929"/>
                  <a:pt x="1331052" y="805343"/>
                </a:cubicBezTo>
                <a:cubicBezTo>
                  <a:pt x="1063890" y="846757"/>
                  <a:pt x="957295" y="800880"/>
                  <a:pt x="714687" y="805343"/>
                </a:cubicBezTo>
                <a:cubicBezTo>
                  <a:pt x="472079" y="809806"/>
                  <a:pt x="273513" y="785942"/>
                  <a:pt x="134227" y="805343"/>
                </a:cubicBezTo>
                <a:cubicBezTo>
                  <a:pt x="52772" y="798379"/>
                  <a:pt x="-4446" y="739342"/>
                  <a:pt x="0" y="671116"/>
                </a:cubicBezTo>
                <a:cubicBezTo>
                  <a:pt x="-59209" y="554720"/>
                  <a:pt x="62697" y="301349"/>
                  <a:pt x="0" y="134227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6387164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ت</a:t>
            </a:r>
            <a:endParaRPr lang="en-AE" sz="5400" b="1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582CDA-30D5-426F-9777-3F310319CFDA}"/>
              </a:ext>
            </a:extLst>
          </p:cNvPr>
          <p:cNvSpPr/>
          <p:nvPr/>
        </p:nvSpPr>
        <p:spPr>
          <a:xfrm>
            <a:off x="7253327" y="3778427"/>
            <a:ext cx="2063691" cy="805343"/>
          </a:xfrm>
          <a:custGeom>
            <a:avLst/>
            <a:gdLst>
              <a:gd name="connsiteX0" fmla="*/ 0 w 2063691"/>
              <a:gd name="connsiteY0" fmla="*/ 134227 h 805343"/>
              <a:gd name="connsiteX1" fmla="*/ 134227 w 2063691"/>
              <a:gd name="connsiteY1" fmla="*/ 0 h 805343"/>
              <a:gd name="connsiteX2" fmla="*/ 750592 w 2063691"/>
              <a:gd name="connsiteY2" fmla="*/ 0 h 805343"/>
              <a:gd name="connsiteX3" fmla="*/ 1295147 w 2063691"/>
              <a:gd name="connsiteY3" fmla="*/ 0 h 805343"/>
              <a:gd name="connsiteX4" fmla="*/ 1929464 w 2063691"/>
              <a:gd name="connsiteY4" fmla="*/ 0 h 805343"/>
              <a:gd name="connsiteX5" fmla="*/ 2063691 w 2063691"/>
              <a:gd name="connsiteY5" fmla="*/ 134227 h 805343"/>
              <a:gd name="connsiteX6" fmla="*/ 2063691 w 2063691"/>
              <a:gd name="connsiteY6" fmla="*/ 671116 h 805343"/>
              <a:gd name="connsiteX7" fmla="*/ 1929464 w 2063691"/>
              <a:gd name="connsiteY7" fmla="*/ 805343 h 805343"/>
              <a:gd name="connsiteX8" fmla="*/ 1331052 w 2063691"/>
              <a:gd name="connsiteY8" fmla="*/ 805343 h 805343"/>
              <a:gd name="connsiteX9" fmla="*/ 714687 w 2063691"/>
              <a:gd name="connsiteY9" fmla="*/ 805343 h 805343"/>
              <a:gd name="connsiteX10" fmla="*/ 134227 w 2063691"/>
              <a:gd name="connsiteY10" fmla="*/ 805343 h 805343"/>
              <a:gd name="connsiteX11" fmla="*/ 0 w 2063691"/>
              <a:gd name="connsiteY11" fmla="*/ 671116 h 805343"/>
              <a:gd name="connsiteX12" fmla="*/ 0 w 2063691"/>
              <a:gd name="connsiteY12" fmla="*/ 134227 h 80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63691" h="805343" fill="none" extrusionOk="0">
                <a:moveTo>
                  <a:pt x="0" y="134227"/>
                </a:moveTo>
                <a:cubicBezTo>
                  <a:pt x="410" y="57183"/>
                  <a:pt x="43358" y="-344"/>
                  <a:pt x="134227" y="0"/>
                </a:cubicBezTo>
                <a:cubicBezTo>
                  <a:pt x="301541" y="-15298"/>
                  <a:pt x="562362" y="7841"/>
                  <a:pt x="750592" y="0"/>
                </a:cubicBezTo>
                <a:cubicBezTo>
                  <a:pt x="938823" y="-7841"/>
                  <a:pt x="1060294" y="16522"/>
                  <a:pt x="1295147" y="0"/>
                </a:cubicBezTo>
                <a:cubicBezTo>
                  <a:pt x="1530000" y="-16522"/>
                  <a:pt x="1767348" y="61766"/>
                  <a:pt x="1929464" y="0"/>
                </a:cubicBezTo>
                <a:cubicBezTo>
                  <a:pt x="1994120" y="-3024"/>
                  <a:pt x="2068074" y="56281"/>
                  <a:pt x="2063691" y="134227"/>
                </a:cubicBezTo>
                <a:cubicBezTo>
                  <a:pt x="2103830" y="283781"/>
                  <a:pt x="2046773" y="543824"/>
                  <a:pt x="2063691" y="671116"/>
                </a:cubicBezTo>
                <a:cubicBezTo>
                  <a:pt x="2074081" y="762045"/>
                  <a:pt x="2012135" y="787318"/>
                  <a:pt x="1929464" y="805343"/>
                </a:cubicBezTo>
                <a:cubicBezTo>
                  <a:pt x="1771559" y="846205"/>
                  <a:pt x="1578755" y="778143"/>
                  <a:pt x="1331052" y="805343"/>
                </a:cubicBezTo>
                <a:cubicBezTo>
                  <a:pt x="1083349" y="832543"/>
                  <a:pt x="972672" y="759620"/>
                  <a:pt x="714687" y="805343"/>
                </a:cubicBezTo>
                <a:cubicBezTo>
                  <a:pt x="456703" y="851066"/>
                  <a:pt x="308767" y="800966"/>
                  <a:pt x="134227" y="805343"/>
                </a:cubicBezTo>
                <a:cubicBezTo>
                  <a:pt x="59064" y="813293"/>
                  <a:pt x="-19423" y="739126"/>
                  <a:pt x="0" y="671116"/>
                </a:cubicBezTo>
                <a:cubicBezTo>
                  <a:pt x="-36507" y="510666"/>
                  <a:pt x="11622" y="253118"/>
                  <a:pt x="0" y="134227"/>
                </a:cubicBezTo>
                <a:close/>
              </a:path>
              <a:path w="2063691" h="805343" stroke="0" extrusionOk="0">
                <a:moveTo>
                  <a:pt x="0" y="134227"/>
                </a:moveTo>
                <a:cubicBezTo>
                  <a:pt x="-10290" y="42813"/>
                  <a:pt x="52249" y="-6589"/>
                  <a:pt x="134227" y="0"/>
                </a:cubicBezTo>
                <a:cubicBezTo>
                  <a:pt x="406882" y="-3937"/>
                  <a:pt x="561203" y="7926"/>
                  <a:pt x="750592" y="0"/>
                </a:cubicBezTo>
                <a:cubicBezTo>
                  <a:pt x="939982" y="-7926"/>
                  <a:pt x="1041199" y="41177"/>
                  <a:pt x="1313099" y="0"/>
                </a:cubicBezTo>
                <a:cubicBezTo>
                  <a:pt x="1584999" y="-41177"/>
                  <a:pt x="1702948" y="47793"/>
                  <a:pt x="1929464" y="0"/>
                </a:cubicBezTo>
                <a:cubicBezTo>
                  <a:pt x="1996107" y="11777"/>
                  <a:pt x="2069102" y="60055"/>
                  <a:pt x="2063691" y="134227"/>
                </a:cubicBezTo>
                <a:cubicBezTo>
                  <a:pt x="2101608" y="377674"/>
                  <a:pt x="1999980" y="454961"/>
                  <a:pt x="2063691" y="671116"/>
                </a:cubicBezTo>
                <a:cubicBezTo>
                  <a:pt x="2046743" y="740151"/>
                  <a:pt x="2019304" y="793272"/>
                  <a:pt x="1929464" y="805343"/>
                </a:cubicBezTo>
                <a:cubicBezTo>
                  <a:pt x="1725858" y="807410"/>
                  <a:pt x="1598214" y="763929"/>
                  <a:pt x="1331052" y="805343"/>
                </a:cubicBezTo>
                <a:cubicBezTo>
                  <a:pt x="1063890" y="846757"/>
                  <a:pt x="957295" y="800880"/>
                  <a:pt x="714687" y="805343"/>
                </a:cubicBezTo>
                <a:cubicBezTo>
                  <a:pt x="472079" y="809806"/>
                  <a:pt x="273513" y="785942"/>
                  <a:pt x="134227" y="805343"/>
                </a:cubicBezTo>
                <a:cubicBezTo>
                  <a:pt x="52772" y="798379"/>
                  <a:pt x="-4446" y="739342"/>
                  <a:pt x="0" y="671116"/>
                </a:cubicBezTo>
                <a:cubicBezTo>
                  <a:pt x="-59209" y="554720"/>
                  <a:pt x="62697" y="301349"/>
                  <a:pt x="0" y="134227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6387164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 err="1">
                <a:solidFill>
                  <a:schemeClr val="tx1"/>
                </a:solidFill>
              </a:rPr>
              <a:t>جا</a:t>
            </a:r>
            <a:endParaRPr lang="en-AE" sz="5400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5B0AD4-2F31-4E16-BD90-E41D79C4BCB7}"/>
              </a:ext>
            </a:extLst>
          </p:cNvPr>
          <p:cNvSpPr/>
          <p:nvPr/>
        </p:nvSpPr>
        <p:spPr>
          <a:xfrm>
            <a:off x="3320290" y="1203222"/>
            <a:ext cx="2063691" cy="805343"/>
          </a:xfrm>
          <a:custGeom>
            <a:avLst/>
            <a:gdLst>
              <a:gd name="connsiteX0" fmla="*/ 0 w 2063691"/>
              <a:gd name="connsiteY0" fmla="*/ 134227 h 805343"/>
              <a:gd name="connsiteX1" fmla="*/ 134227 w 2063691"/>
              <a:gd name="connsiteY1" fmla="*/ 0 h 805343"/>
              <a:gd name="connsiteX2" fmla="*/ 732639 w 2063691"/>
              <a:gd name="connsiteY2" fmla="*/ 0 h 805343"/>
              <a:gd name="connsiteX3" fmla="*/ 1295147 w 2063691"/>
              <a:gd name="connsiteY3" fmla="*/ 0 h 805343"/>
              <a:gd name="connsiteX4" fmla="*/ 1929464 w 2063691"/>
              <a:gd name="connsiteY4" fmla="*/ 0 h 805343"/>
              <a:gd name="connsiteX5" fmla="*/ 2063691 w 2063691"/>
              <a:gd name="connsiteY5" fmla="*/ 134227 h 805343"/>
              <a:gd name="connsiteX6" fmla="*/ 2063691 w 2063691"/>
              <a:gd name="connsiteY6" fmla="*/ 671116 h 805343"/>
              <a:gd name="connsiteX7" fmla="*/ 1929464 w 2063691"/>
              <a:gd name="connsiteY7" fmla="*/ 805343 h 805343"/>
              <a:gd name="connsiteX8" fmla="*/ 1366956 w 2063691"/>
              <a:gd name="connsiteY8" fmla="*/ 805343 h 805343"/>
              <a:gd name="connsiteX9" fmla="*/ 786496 w 2063691"/>
              <a:gd name="connsiteY9" fmla="*/ 805343 h 805343"/>
              <a:gd name="connsiteX10" fmla="*/ 134227 w 2063691"/>
              <a:gd name="connsiteY10" fmla="*/ 805343 h 805343"/>
              <a:gd name="connsiteX11" fmla="*/ 0 w 2063691"/>
              <a:gd name="connsiteY11" fmla="*/ 671116 h 805343"/>
              <a:gd name="connsiteX12" fmla="*/ 0 w 2063691"/>
              <a:gd name="connsiteY12" fmla="*/ 134227 h 80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63691" h="805343" fill="none" extrusionOk="0">
                <a:moveTo>
                  <a:pt x="0" y="134227"/>
                </a:moveTo>
                <a:cubicBezTo>
                  <a:pt x="1442" y="50625"/>
                  <a:pt x="76048" y="-1342"/>
                  <a:pt x="134227" y="0"/>
                </a:cubicBezTo>
                <a:cubicBezTo>
                  <a:pt x="279150" y="-1762"/>
                  <a:pt x="539022" y="71289"/>
                  <a:pt x="732639" y="0"/>
                </a:cubicBezTo>
                <a:cubicBezTo>
                  <a:pt x="926256" y="-71289"/>
                  <a:pt x="1159007" y="28552"/>
                  <a:pt x="1295147" y="0"/>
                </a:cubicBezTo>
                <a:cubicBezTo>
                  <a:pt x="1431287" y="-28552"/>
                  <a:pt x="1764171" y="60784"/>
                  <a:pt x="1929464" y="0"/>
                </a:cubicBezTo>
                <a:cubicBezTo>
                  <a:pt x="1989308" y="-12605"/>
                  <a:pt x="2063991" y="64950"/>
                  <a:pt x="2063691" y="134227"/>
                </a:cubicBezTo>
                <a:cubicBezTo>
                  <a:pt x="2120885" y="360671"/>
                  <a:pt x="2020956" y="480935"/>
                  <a:pt x="2063691" y="671116"/>
                </a:cubicBezTo>
                <a:cubicBezTo>
                  <a:pt x="2074401" y="733112"/>
                  <a:pt x="2022477" y="813903"/>
                  <a:pt x="1929464" y="805343"/>
                </a:cubicBezTo>
                <a:cubicBezTo>
                  <a:pt x="1719435" y="813939"/>
                  <a:pt x="1503222" y="764047"/>
                  <a:pt x="1366956" y="805343"/>
                </a:cubicBezTo>
                <a:cubicBezTo>
                  <a:pt x="1230690" y="846639"/>
                  <a:pt x="923573" y="780910"/>
                  <a:pt x="786496" y="805343"/>
                </a:cubicBezTo>
                <a:cubicBezTo>
                  <a:pt x="649419" y="829776"/>
                  <a:pt x="459265" y="748001"/>
                  <a:pt x="134227" y="805343"/>
                </a:cubicBezTo>
                <a:cubicBezTo>
                  <a:pt x="56565" y="809251"/>
                  <a:pt x="7555" y="758892"/>
                  <a:pt x="0" y="671116"/>
                </a:cubicBezTo>
                <a:cubicBezTo>
                  <a:pt x="-58888" y="475000"/>
                  <a:pt x="35902" y="259353"/>
                  <a:pt x="0" y="134227"/>
                </a:cubicBezTo>
                <a:close/>
              </a:path>
              <a:path w="2063691" h="805343" stroke="0" extrusionOk="0">
                <a:moveTo>
                  <a:pt x="0" y="134227"/>
                </a:moveTo>
                <a:cubicBezTo>
                  <a:pt x="-4488" y="68329"/>
                  <a:pt x="51999" y="-850"/>
                  <a:pt x="134227" y="0"/>
                </a:cubicBezTo>
                <a:cubicBezTo>
                  <a:pt x="302820" y="-23571"/>
                  <a:pt x="569095" y="64438"/>
                  <a:pt x="750592" y="0"/>
                </a:cubicBezTo>
                <a:cubicBezTo>
                  <a:pt x="932089" y="-64438"/>
                  <a:pt x="1103157" y="53129"/>
                  <a:pt x="1313099" y="0"/>
                </a:cubicBezTo>
                <a:cubicBezTo>
                  <a:pt x="1523041" y="-53129"/>
                  <a:pt x="1655586" y="57107"/>
                  <a:pt x="1929464" y="0"/>
                </a:cubicBezTo>
                <a:cubicBezTo>
                  <a:pt x="2004863" y="8585"/>
                  <a:pt x="2068658" y="44695"/>
                  <a:pt x="2063691" y="134227"/>
                </a:cubicBezTo>
                <a:cubicBezTo>
                  <a:pt x="2081293" y="257367"/>
                  <a:pt x="2032897" y="543643"/>
                  <a:pt x="2063691" y="671116"/>
                </a:cubicBezTo>
                <a:cubicBezTo>
                  <a:pt x="2081895" y="757066"/>
                  <a:pt x="2013814" y="804560"/>
                  <a:pt x="1929464" y="805343"/>
                </a:cubicBezTo>
                <a:cubicBezTo>
                  <a:pt x="1658259" y="876197"/>
                  <a:pt x="1599911" y="782969"/>
                  <a:pt x="1295147" y="805343"/>
                </a:cubicBezTo>
                <a:cubicBezTo>
                  <a:pt x="990383" y="827717"/>
                  <a:pt x="985139" y="801343"/>
                  <a:pt x="696735" y="805343"/>
                </a:cubicBezTo>
                <a:cubicBezTo>
                  <a:pt x="408331" y="809343"/>
                  <a:pt x="367758" y="779497"/>
                  <a:pt x="134227" y="805343"/>
                </a:cubicBezTo>
                <a:cubicBezTo>
                  <a:pt x="67907" y="792735"/>
                  <a:pt x="596" y="736685"/>
                  <a:pt x="0" y="671116"/>
                </a:cubicBezTo>
                <a:cubicBezTo>
                  <a:pt x="-8577" y="415385"/>
                  <a:pt x="44089" y="314287"/>
                  <a:pt x="0" y="134227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7701027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حرف</a:t>
            </a:r>
            <a:endParaRPr lang="en-AE" sz="5400" b="1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D61FFD3-2B40-40BC-8C77-31A732B9CF9D}"/>
              </a:ext>
            </a:extLst>
          </p:cNvPr>
          <p:cNvSpPr/>
          <p:nvPr/>
        </p:nvSpPr>
        <p:spPr>
          <a:xfrm>
            <a:off x="3320290" y="2459957"/>
            <a:ext cx="2063691" cy="805343"/>
          </a:xfrm>
          <a:custGeom>
            <a:avLst/>
            <a:gdLst>
              <a:gd name="connsiteX0" fmla="*/ 0 w 2063691"/>
              <a:gd name="connsiteY0" fmla="*/ 134227 h 805343"/>
              <a:gd name="connsiteX1" fmla="*/ 134227 w 2063691"/>
              <a:gd name="connsiteY1" fmla="*/ 0 h 805343"/>
              <a:gd name="connsiteX2" fmla="*/ 696735 w 2063691"/>
              <a:gd name="connsiteY2" fmla="*/ 0 h 805343"/>
              <a:gd name="connsiteX3" fmla="*/ 1259242 w 2063691"/>
              <a:gd name="connsiteY3" fmla="*/ 0 h 805343"/>
              <a:gd name="connsiteX4" fmla="*/ 1929464 w 2063691"/>
              <a:gd name="connsiteY4" fmla="*/ 0 h 805343"/>
              <a:gd name="connsiteX5" fmla="*/ 2063691 w 2063691"/>
              <a:gd name="connsiteY5" fmla="*/ 134227 h 805343"/>
              <a:gd name="connsiteX6" fmla="*/ 2063691 w 2063691"/>
              <a:gd name="connsiteY6" fmla="*/ 671116 h 805343"/>
              <a:gd name="connsiteX7" fmla="*/ 1929464 w 2063691"/>
              <a:gd name="connsiteY7" fmla="*/ 805343 h 805343"/>
              <a:gd name="connsiteX8" fmla="*/ 1295147 w 2063691"/>
              <a:gd name="connsiteY8" fmla="*/ 805343 h 805343"/>
              <a:gd name="connsiteX9" fmla="*/ 696735 w 2063691"/>
              <a:gd name="connsiteY9" fmla="*/ 805343 h 805343"/>
              <a:gd name="connsiteX10" fmla="*/ 134227 w 2063691"/>
              <a:gd name="connsiteY10" fmla="*/ 805343 h 805343"/>
              <a:gd name="connsiteX11" fmla="*/ 0 w 2063691"/>
              <a:gd name="connsiteY11" fmla="*/ 671116 h 805343"/>
              <a:gd name="connsiteX12" fmla="*/ 0 w 2063691"/>
              <a:gd name="connsiteY12" fmla="*/ 134227 h 80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63691" h="805343" fill="none" extrusionOk="0">
                <a:moveTo>
                  <a:pt x="0" y="134227"/>
                </a:moveTo>
                <a:cubicBezTo>
                  <a:pt x="-2539" y="65861"/>
                  <a:pt x="43752" y="7057"/>
                  <a:pt x="134227" y="0"/>
                </a:cubicBezTo>
                <a:cubicBezTo>
                  <a:pt x="296636" y="-7672"/>
                  <a:pt x="532845" y="38786"/>
                  <a:pt x="696735" y="0"/>
                </a:cubicBezTo>
                <a:cubicBezTo>
                  <a:pt x="860625" y="-38786"/>
                  <a:pt x="1136623" y="7997"/>
                  <a:pt x="1259242" y="0"/>
                </a:cubicBezTo>
                <a:cubicBezTo>
                  <a:pt x="1381861" y="-7997"/>
                  <a:pt x="1680806" y="48671"/>
                  <a:pt x="1929464" y="0"/>
                </a:cubicBezTo>
                <a:cubicBezTo>
                  <a:pt x="2000597" y="9020"/>
                  <a:pt x="2059871" y="63569"/>
                  <a:pt x="2063691" y="134227"/>
                </a:cubicBezTo>
                <a:cubicBezTo>
                  <a:pt x="2126326" y="344051"/>
                  <a:pt x="2053957" y="487756"/>
                  <a:pt x="2063691" y="671116"/>
                </a:cubicBezTo>
                <a:cubicBezTo>
                  <a:pt x="2061268" y="742670"/>
                  <a:pt x="2003628" y="799118"/>
                  <a:pt x="1929464" y="805343"/>
                </a:cubicBezTo>
                <a:cubicBezTo>
                  <a:pt x="1612608" y="805469"/>
                  <a:pt x="1516755" y="779387"/>
                  <a:pt x="1295147" y="805343"/>
                </a:cubicBezTo>
                <a:cubicBezTo>
                  <a:pt x="1073539" y="831299"/>
                  <a:pt x="888636" y="736521"/>
                  <a:pt x="696735" y="805343"/>
                </a:cubicBezTo>
                <a:cubicBezTo>
                  <a:pt x="504834" y="874165"/>
                  <a:pt x="279763" y="761432"/>
                  <a:pt x="134227" y="805343"/>
                </a:cubicBezTo>
                <a:cubicBezTo>
                  <a:pt x="68789" y="795835"/>
                  <a:pt x="-14474" y="752475"/>
                  <a:pt x="0" y="671116"/>
                </a:cubicBezTo>
                <a:cubicBezTo>
                  <a:pt x="-30987" y="412487"/>
                  <a:pt x="52860" y="325139"/>
                  <a:pt x="0" y="134227"/>
                </a:cubicBezTo>
                <a:close/>
              </a:path>
              <a:path w="2063691" h="805343" stroke="0" extrusionOk="0">
                <a:moveTo>
                  <a:pt x="0" y="134227"/>
                </a:moveTo>
                <a:cubicBezTo>
                  <a:pt x="5599" y="74977"/>
                  <a:pt x="55173" y="3274"/>
                  <a:pt x="134227" y="0"/>
                </a:cubicBezTo>
                <a:cubicBezTo>
                  <a:pt x="378747" y="-43265"/>
                  <a:pt x="539427" y="52766"/>
                  <a:pt x="714687" y="0"/>
                </a:cubicBezTo>
                <a:cubicBezTo>
                  <a:pt x="889947" y="-52766"/>
                  <a:pt x="1041281" y="24941"/>
                  <a:pt x="1277195" y="0"/>
                </a:cubicBezTo>
                <a:cubicBezTo>
                  <a:pt x="1513109" y="-24941"/>
                  <a:pt x="1777276" y="21275"/>
                  <a:pt x="1929464" y="0"/>
                </a:cubicBezTo>
                <a:cubicBezTo>
                  <a:pt x="2004165" y="-5919"/>
                  <a:pt x="2061796" y="74882"/>
                  <a:pt x="2063691" y="134227"/>
                </a:cubicBezTo>
                <a:cubicBezTo>
                  <a:pt x="2122405" y="384556"/>
                  <a:pt x="2016939" y="498179"/>
                  <a:pt x="2063691" y="671116"/>
                </a:cubicBezTo>
                <a:cubicBezTo>
                  <a:pt x="2072524" y="746791"/>
                  <a:pt x="2023722" y="801261"/>
                  <a:pt x="1929464" y="805343"/>
                </a:cubicBezTo>
                <a:cubicBezTo>
                  <a:pt x="1759696" y="863597"/>
                  <a:pt x="1564200" y="772434"/>
                  <a:pt x="1366956" y="805343"/>
                </a:cubicBezTo>
                <a:cubicBezTo>
                  <a:pt x="1169712" y="838252"/>
                  <a:pt x="1046184" y="749360"/>
                  <a:pt x="732639" y="805343"/>
                </a:cubicBezTo>
                <a:cubicBezTo>
                  <a:pt x="419094" y="861326"/>
                  <a:pt x="256876" y="798475"/>
                  <a:pt x="134227" y="805343"/>
                </a:cubicBezTo>
                <a:cubicBezTo>
                  <a:pt x="77265" y="793679"/>
                  <a:pt x="-4338" y="741011"/>
                  <a:pt x="0" y="671116"/>
                </a:cubicBezTo>
                <a:cubicBezTo>
                  <a:pt x="-1895" y="416536"/>
                  <a:pt x="41937" y="387213"/>
                  <a:pt x="0" y="134227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9816783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مقطع</a:t>
            </a:r>
            <a:endParaRPr lang="en-AE" sz="5400" b="1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15950D8-E108-43BB-99F4-BFBABBA5185B}"/>
              </a:ext>
            </a:extLst>
          </p:cNvPr>
          <p:cNvSpPr/>
          <p:nvPr/>
        </p:nvSpPr>
        <p:spPr>
          <a:xfrm>
            <a:off x="3320289" y="3778427"/>
            <a:ext cx="2063691" cy="805343"/>
          </a:xfrm>
          <a:custGeom>
            <a:avLst/>
            <a:gdLst>
              <a:gd name="connsiteX0" fmla="*/ 0 w 2063691"/>
              <a:gd name="connsiteY0" fmla="*/ 134227 h 805343"/>
              <a:gd name="connsiteX1" fmla="*/ 134227 w 2063691"/>
              <a:gd name="connsiteY1" fmla="*/ 0 h 805343"/>
              <a:gd name="connsiteX2" fmla="*/ 696735 w 2063691"/>
              <a:gd name="connsiteY2" fmla="*/ 0 h 805343"/>
              <a:gd name="connsiteX3" fmla="*/ 1331052 w 2063691"/>
              <a:gd name="connsiteY3" fmla="*/ 0 h 805343"/>
              <a:gd name="connsiteX4" fmla="*/ 1929464 w 2063691"/>
              <a:gd name="connsiteY4" fmla="*/ 0 h 805343"/>
              <a:gd name="connsiteX5" fmla="*/ 2063691 w 2063691"/>
              <a:gd name="connsiteY5" fmla="*/ 134227 h 805343"/>
              <a:gd name="connsiteX6" fmla="*/ 2063691 w 2063691"/>
              <a:gd name="connsiteY6" fmla="*/ 671116 h 805343"/>
              <a:gd name="connsiteX7" fmla="*/ 1929464 w 2063691"/>
              <a:gd name="connsiteY7" fmla="*/ 805343 h 805343"/>
              <a:gd name="connsiteX8" fmla="*/ 1349004 w 2063691"/>
              <a:gd name="connsiteY8" fmla="*/ 805343 h 805343"/>
              <a:gd name="connsiteX9" fmla="*/ 768544 w 2063691"/>
              <a:gd name="connsiteY9" fmla="*/ 805343 h 805343"/>
              <a:gd name="connsiteX10" fmla="*/ 134227 w 2063691"/>
              <a:gd name="connsiteY10" fmla="*/ 805343 h 805343"/>
              <a:gd name="connsiteX11" fmla="*/ 0 w 2063691"/>
              <a:gd name="connsiteY11" fmla="*/ 671116 h 805343"/>
              <a:gd name="connsiteX12" fmla="*/ 0 w 2063691"/>
              <a:gd name="connsiteY12" fmla="*/ 134227 h 80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63691" h="805343" fill="none" extrusionOk="0">
                <a:moveTo>
                  <a:pt x="0" y="134227"/>
                </a:moveTo>
                <a:cubicBezTo>
                  <a:pt x="6046" y="56419"/>
                  <a:pt x="56961" y="7996"/>
                  <a:pt x="134227" y="0"/>
                </a:cubicBezTo>
                <a:cubicBezTo>
                  <a:pt x="394862" y="-42123"/>
                  <a:pt x="582127" y="5913"/>
                  <a:pt x="696735" y="0"/>
                </a:cubicBezTo>
                <a:cubicBezTo>
                  <a:pt x="811343" y="-5913"/>
                  <a:pt x="1020327" y="31627"/>
                  <a:pt x="1331052" y="0"/>
                </a:cubicBezTo>
                <a:cubicBezTo>
                  <a:pt x="1641777" y="-31627"/>
                  <a:pt x="1738167" y="14269"/>
                  <a:pt x="1929464" y="0"/>
                </a:cubicBezTo>
                <a:cubicBezTo>
                  <a:pt x="1989228" y="-14261"/>
                  <a:pt x="2061377" y="57585"/>
                  <a:pt x="2063691" y="134227"/>
                </a:cubicBezTo>
                <a:cubicBezTo>
                  <a:pt x="2091816" y="333182"/>
                  <a:pt x="2028493" y="519476"/>
                  <a:pt x="2063691" y="671116"/>
                </a:cubicBezTo>
                <a:cubicBezTo>
                  <a:pt x="2058267" y="744860"/>
                  <a:pt x="2010225" y="811603"/>
                  <a:pt x="1929464" y="805343"/>
                </a:cubicBezTo>
                <a:cubicBezTo>
                  <a:pt x="1727674" y="813134"/>
                  <a:pt x="1565079" y="736868"/>
                  <a:pt x="1349004" y="805343"/>
                </a:cubicBezTo>
                <a:cubicBezTo>
                  <a:pt x="1132929" y="873818"/>
                  <a:pt x="936804" y="752941"/>
                  <a:pt x="768544" y="805343"/>
                </a:cubicBezTo>
                <a:cubicBezTo>
                  <a:pt x="600284" y="857745"/>
                  <a:pt x="327489" y="793486"/>
                  <a:pt x="134227" y="805343"/>
                </a:cubicBezTo>
                <a:cubicBezTo>
                  <a:pt x="58389" y="798697"/>
                  <a:pt x="1739" y="737213"/>
                  <a:pt x="0" y="671116"/>
                </a:cubicBezTo>
                <a:cubicBezTo>
                  <a:pt x="-61701" y="406430"/>
                  <a:pt x="26593" y="283686"/>
                  <a:pt x="0" y="134227"/>
                </a:cubicBezTo>
                <a:close/>
              </a:path>
              <a:path w="2063691" h="805343" stroke="0" extrusionOk="0">
                <a:moveTo>
                  <a:pt x="0" y="134227"/>
                </a:moveTo>
                <a:cubicBezTo>
                  <a:pt x="-2261" y="55826"/>
                  <a:pt x="44110" y="-6495"/>
                  <a:pt x="134227" y="0"/>
                </a:cubicBezTo>
                <a:cubicBezTo>
                  <a:pt x="272382" y="-61848"/>
                  <a:pt x="429779" y="29723"/>
                  <a:pt x="678782" y="0"/>
                </a:cubicBezTo>
                <a:cubicBezTo>
                  <a:pt x="927785" y="-29723"/>
                  <a:pt x="1067843" y="29027"/>
                  <a:pt x="1241290" y="0"/>
                </a:cubicBezTo>
                <a:cubicBezTo>
                  <a:pt x="1414737" y="-29027"/>
                  <a:pt x="1682082" y="56696"/>
                  <a:pt x="1929464" y="0"/>
                </a:cubicBezTo>
                <a:cubicBezTo>
                  <a:pt x="2002804" y="-5100"/>
                  <a:pt x="2050993" y="67143"/>
                  <a:pt x="2063691" y="134227"/>
                </a:cubicBezTo>
                <a:cubicBezTo>
                  <a:pt x="2103464" y="244957"/>
                  <a:pt x="2024745" y="459793"/>
                  <a:pt x="2063691" y="671116"/>
                </a:cubicBezTo>
                <a:cubicBezTo>
                  <a:pt x="2057572" y="741534"/>
                  <a:pt x="1987850" y="795714"/>
                  <a:pt x="1929464" y="805343"/>
                </a:cubicBezTo>
                <a:cubicBezTo>
                  <a:pt x="1740212" y="853063"/>
                  <a:pt x="1549193" y="774776"/>
                  <a:pt x="1366956" y="805343"/>
                </a:cubicBezTo>
                <a:cubicBezTo>
                  <a:pt x="1184719" y="835910"/>
                  <a:pt x="952240" y="755763"/>
                  <a:pt x="750592" y="805343"/>
                </a:cubicBezTo>
                <a:cubicBezTo>
                  <a:pt x="548944" y="854923"/>
                  <a:pt x="389205" y="786958"/>
                  <a:pt x="134227" y="805343"/>
                </a:cubicBezTo>
                <a:cubicBezTo>
                  <a:pt x="55147" y="786993"/>
                  <a:pt x="4061" y="744102"/>
                  <a:pt x="0" y="671116"/>
                </a:cubicBezTo>
                <a:cubicBezTo>
                  <a:pt x="-35920" y="540017"/>
                  <a:pt x="45559" y="253898"/>
                  <a:pt x="0" y="134227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584613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كلمة</a:t>
            </a:r>
            <a:endParaRPr lang="en-AE" sz="5400" b="1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64E90A-0DBD-4EB8-9A66-F9D0E333725D}"/>
              </a:ext>
            </a:extLst>
          </p:cNvPr>
          <p:cNvCxnSpPr>
            <a:stCxn id="11" idx="1"/>
          </p:cNvCxnSpPr>
          <p:nvPr/>
        </p:nvCxnSpPr>
        <p:spPr>
          <a:xfrm flipH="1">
            <a:off x="5315471" y="1605894"/>
            <a:ext cx="1937857" cy="2262252"/>
          </a:xfrm>
          <a:prstGeom prst="straightConnector1">
            <a:avLst/>
          </a:prstGeom>
          <a:ln w="38100">
            <a:solidFill>
              <a:srgbClr val="9059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9F4D636-4DA3-4DDC-B67E-E4580D6E5C7F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5383981" y="1605894"/>
            <a:ext cx="1869346" cy="1206016"/>
          </a:xfrm>
          <a:prstGeom prst="straightConnector1">
            <a:avLst/>
          </a:prstGeom>
          <a:ln w="38100">
            <a:solidFill>
              <a:srgbClr val="9059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32BE68-9FB3-4452-8CC9-A63C45476FBC}"/>
              </a:ext>
            </a:extLst>
          </p:cNvPr>
          <p:cNvCxnSpPr>
            <a:cxnSpLocks/>
          </p:cNvCxnSpPr>
          <p:nvPr/>
        </p:nvCxnSpPr>
        <p:spPr>
          <a:xfrm flipH="1" flipV="1">
            <a:off x="5383980" y="2975082"/>
            <a:ext cx="1869346" cy="1206016"/>
          </a:xfrm>
          <a:prstGeom prst="straightConnector1">
            <a:avLst/>
          </a:prstGeom>
          <a:ln w="38100">
            <a:solidFill>
              <a:srgbClr val="9059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430AA14-8C3A-4E20-82A0-955F7141B4AF}"/>
              </a:ext>
            </a:extLst>
          </p:cNvPr>
          <p:cNvSpPr/>
          <p:nvPr/>
        </p:nvSpPr>
        <p:spPr>
          <a:xfrm>
            <a:off x="2469402" y="5166847"/>
            <a:ext cx="7373970" cy="805343"/>
          </a:xfrm>
          <a:custGeom>
            <a:avLst/>
            <a:gdLst>
              <a:gd name="connsiteX0" fmla="*/ 0 w 7373970"/>
              <a:gd name="connsiteY0" fmla="*/ 134227 h 805343"/>
              <a:gd name="connsiteX1" fmla="*/ 134227 w 7373970"/>
              <a:gd name="connsiteY1" fmla="*/ 0 h 805343"/>
              <a:gd name="connsiteX2" fmla="*/ 868464 w 7373970"/>
              <a:gd name="connsiteY2" fmla="*/ 0 h 805343"/>
              <a:gd name="connsiteX3" fmla="*/ 1389535 w 7373970"/>
              <a:gd name="connsiteY3" fmla="*/ 0 h 805343"/>
              <a:gd name="connsiteX4" fmla="*/ 2123771 w 7373970"/>
              <a:gd name="connsiteY4" fmla="*/ 0 h 805343"/>
              <a:gd name="connsiteX5" fmla="*/ 2715898 w 7373970"/>
              <a:gd name="connsiteY5" fmla="*/ 0 h 805343"/>
              <a:gd name="connsiteX6" fmla="*/ 3308024 w 7373970"/>
              <a:gd name="connsiteY6" fmla="*/ 0 h 805343"/>
              <a:gd name="connsiteX7" fmla="*/ 3829095 w 7373970"/>
              <a:gd name="connsiteY7" fmla="*/ 0 h 805343"/>
              <a:gd name="connsiteX8" fmla="*/ 4421222 w 7373970"/>
              <a:gd name="connsiteY8" fmla="*/ 0 h 805343"/>
              <a:gd name="connsiteX9" fmla="*/ 4871238 w 7373970"/>
              <a:gd name="connsiteY9" fmla="*/ 0 h 805343"/>
              <a:gd name="connsiteX10" fmla="*/ 5321254 w 7373970"/>
              <a:gd name="connsiteY10" fmla="*/ 0 h 805343"/>
              <a:gd name="connsiteX11" fmla="*/ 5700215 w 7373970"/>
              <a:gd name="connsiteY11" fmla="*/ 0 h 805343"/>
              <a:gd name="connsiteX12" fmla="*/ 6150231 w 7373970"/>
              <a:gd name="connsiteY12" fmla="*/ 0 h 805343"/>
              <a:gd name="connsiteX13" fmla="*/ 6529191 w 7373970"/>
              <a:gd name="connsiteY13" fmla="*/ 0 h 805343"/>
              <a:gd name="connsiteX14" fmla="*/ 7239743 w 7373970"/>
              <a:gd name="connsiteY14" fmla="*/ 0 h 805343"/>
              <a:gd name="connsiteX15" fmla="*/ 7373970 w 7373970"/>
              <a:gd name="connsiteY15" fmla="*/ 134227 h 805343"/>
              <a:gd name="connsiteX16" fmla="*/ 7373970 w 7373970"/>
              <a:gd name="connsiteY16" fmla="*/ 671116 h 805343"/>
              <a:gd name="connsiteX17" fmla="*/ 7239743 w 7373970"/>
              <a:gd name="connsiteY17" fmla="*/ 805343 h 805343"/>
              <a:gd name="connsiteX18" fmla="*/ 6647617 w 7373970"/>
              <a:gd name="connsiteY18" fmla="*/ 805343 h 805343"/>
              <a:gd name="connsiteX19" fmla="*/ 5984435 w 7373970"/>
              <a:gd name="connsiteY19" fmla="*/ 805343 h 805343"/>
              <a:gd name="connsiteX20" fmla="*/ 5534419 w 7373970"/>
              <a:gd name="connsiteY20" fmla="*/ 805343 h 805343"/>
              <a:gd name="connsiteX21" fmla="*/ 5013348 w 7373970"/>
              <a:gd name="connsiteY21" fmla="*/ 805343 h 805343"/>
              <a:gd name="connsiteX22" fmla="*/ 4279111 w 7373970"/>
              <a:gd name="connsiteY22" fmla="*/ 805343 h 805343"/>
              <a:gd name="connsiteX23" fmla="*/ 3758040 w 7373970"/>
              <a:gd name="connsiteY23" fmla="*/ 805343 h 805343"/>
              <a:gd name="connsiteX24" fmla="*/ 3023804 w 7373970"/>
              <a:gd name="connsiteY24" fmla="*/ 805343 h 805343"/>
              <a:gd name="connsiteX25" fmla="*/ 2360622 w 7373970"/>
              <a:gd name="connsiteY25" fmla="*/ 805343 h 805343"/>
              <a:gd name="connsiteX26" fmla="*/ 1697441 w 7373970"/>
              <a:gd name="connsiteY26" fmla="*/ 805343 h 805343"/>
              <a:gd name="connsiteX27" fmla="*/ 1105314 w 7373970"/>
              <a:gd name="connsiteY27" fmla="*/ 805343 h 805343"/>
              <a:gd name="connsiteX28" fmla="*/ 726353 w 7373970"/>
              <a:gd name="connsiteY28" fmla="*/ 805343 h 805343"/>
              <a:gd name="connsiteX29" fmla="*/ 134227 w 7373970"/>
              <a:gd name="connsiteY29" fmla="*/ 805343 h 805343"/>
              <a:gd name="connsiteX30" fmla="*/ 0 w 7373970"/>
              <a:gd name="connsiteY30" fmla="*/ 671116 h 805343"/>
              <a:gd name="connsiteX31" fmla="*/ 0 w 7373970"/>
              <a:gd name="connsiteY31" fmla="*/ 134227 h 80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73970" h="805343" fill="none" extrusionOk="0">
                <a:moveTo>
                  <a:pt x="0" y="134227"/>
                </a:moveTo>
                <a:cubicBezTo>
                  <a:pt x="17919" y="54428"/>
                  <a:pt x="71480" y="11425"/>
                  <a:pt x="134227" y="0"/>
                </a:cubicBezTo>
                <a:cubicBezTo>
                  <a:pt x="357986" y="-75935"/>
                  <a:pt x="616461" y="47502"/>
                  <a:pt x="868464" y="0"/>
                </a:cubicBezTo>
                <a:cubicBezTo>
                  <a:pt x="1120467" y="-47502"/>
                  <a:pt x="1249209" y="19505"/>
                  <a:pt x="1389535" y="0"/>
                </a:cubicBezTo>
                <a:cubicBezTo>
                  <a:pt x="1529861" y="-19505"/>
                  <a:pt x="1864631" y="35697"/>
                  <a:pt x="2123771" y="0"/>
                </a:cubicBezTo>
                <a:cubicBezTo>
                  <a:pt x="2382911" y="-35697"/>
                  <a:pt x="2522541" y="67704"/>
                  <a:pt x="2715898" y="0"/>
                </a:cubicBezTo>
                <a:cubicBezTo>
                  <a:pt x="2909255" y="-67704"/>
                  <a:pt x="3172996" y="46907"/>
                  <a:pt x="3308024" y="0"/>
                </a:cubicBezTo>
                <a:cubicBezTo>
                  <a:pt x="3443052" y="-46907"/>
                  <a:pt x="3592522" y="40814"/>
                  <a:pt x="3829095" y="0"/>
                </a:cubicBezTo>
                <a:cubicBezTo>
                  <a:pt x="4065668" y="-40814"/>
                  <a:pt x="4147067" y="57188"/>
                  <a:pt x="4421222" y="0"/>
                </a:cubicBezTo>
                <a:cubicBezTo>
                  <a:pt x="4695377" y="-57188"/>
                  <a:pt x="4705050" y="53151"/>
                  <a:pt x="4871238" y="0"/>
                </a:cubicBezTo>
                <a:cubicBezTo>
                  <a:pt x="5037426" y="-53151"/>
                  <a:pt x="5200866" y="23955"/>
                  <a:pt x="5321254" y="0"/>
                </a:cubicBezTo>
                <a:cubicBezTo>
                  <a:pt x="5441642" y="-23955"/>
                  <a:pt x="5521574" y="3368"/>
                  <a:pt x="5700215" y="0"/>
                </a:cubicBezTo>
                <a:cubicBezTo>
                  <a:pt x="5878856" y="-3368"/>
                  <a:pt x="5994903" y="41847"/>
                  <a:pt x="6150231" y="0"/>
                </a:cubicBezTo>
                <a:cubicBezTo>
                  <a:pt x="6305559" y="-41847"/>
                  <a:pt x="6354327" y="17312"/>
                  <a:pt x="6529191" y="0"/>
                </a:cubicBezTo>
                <a:cubicBezTo>
                  <a:pt x="6704055" y="-17312"/>
                  <a:pt x="7037551" y="42423"/>
                  <a:pt x="7239743" y="0"/>
                </a:cubicBezTo>
                <a:cubicBezTo>
                  <a:pt x="7300862" y="-7623"/>
                  <a:pt x="7362587" y="53915"/>
                  <a:pt x="7373970" y="134227"/>
                </a:cubicBezTo>
                <a:cubicBezTo>
                  <a:pt x="7413494" y="401732"/>
                  <a:pt x="7368728" y="417664"/>
                  <a:pt x="7373970" y="671116"/>
                </a:cubicBezTo>
                <a:cubicBezTo>
                  <a:pt x="7361590" y="743126"/>
                  <a:pt x="7314452" y="801632"/>
                  <a:pt x="7239743" y="805343"/>
                </a:cubicBezTo>
                <a:cubicBezTo>
                  <a:pt x="7102047" y="834710"/>
                  <a:pt x="6918831" y="748048"/>
                  <a:pt x="6647617" y="805343"/>
                </a:cubicBezTo>
                <a:cubicBezTo>
                  <a:pt x="6376403" y="862638"/>
                  <a:pt x="6151861" y="801314"/>
                  <a:pt x="5984435" y="805343"/>
                </a:cubicBezTo>
                <a:cubicBezTo>
                  <a:pt x="5817009" y="809372"/>
                  <a:pt x="5709191" y="766919"/>
                  <a:pt x="5534419" y="805343"/>
                </a:cubicBezTo>
                <a:cubicBezTo>
                  <a:pt x="5359647" y="843767"/>
                  <a:pt x="5137131" y="774400"/>
                  <a:pt x="5013348" y="805343"/>
                </a:cubicBezTo>
                <a:cubicBezTo>
                  <a:pt x="4889565" y="836286"/>
                  <a:pt x="4532991" y="740961"/>
                  <a:pt x="4279111" y="805343"/>
                </a:cubicBezTo>
                <a:cubicBezTo>
                  <a:pt x="4025231" y="869725"/>
                  <a:pt x="3882912" y="764483"/>
                  <a:pt x="3758040" y="805343"/>
                </a:cubicBezTo>
                <a:cubicBezTo>
                  <a:pt x="3633168" y="846203"/>
                  <a:pt x="3216213" y="736477"/>
                  <a:pt x="3023804" y="805343"/>
                </a:cubicBezTo>
                <a:cubicBezTo>
                  <a:pt x="2831395" y="874209"/>
                  <a:pt x="2621763" y="726541"/>
                  <a:pt x="2360622" y="805343"/>
                </a:cubicBezTo>
                <a:cubicBezTo>
                  <a:pt x="2099481" y="884145"/>
                  <a:pt x="1883847" y="729516"/>
                  <a:pt x="1697441" y="805343"/>
                </a:cubicBezTo>
                <a:cubicBezTo>
                  <a:pt x="1511035" y="881170"/>
                  <a:pt x="1323483" y="804474"/>
                  <a:pt x="1105314" y="805343"/>
                </a:cubicBezTo>
                <a:cubicBezTo>
                  <a:pt x="887145" y="806212"/>
                  <a:pt x="828055" y="797769"/>
                  <a:pt x="726353" y="805343"/>
                </a:cubicBezTo>
                <a:cubicBezTo>
                  <a:pt x="624651" y="812917"/>
                  <a:pt x="374964" y="788365"/>
                  <a:pt x="134227" y="805343"/>
                </a:cubicBezTo>
                <a:cubicBezTo>
                  <a:pt x="67238" y="795448"/>
                  <a:pt x="-17627" y="745915"/>
                  <a:pt x="0" y="671116"/>
                </a:cubicBezTo>
                <a:cubicBezTo>
                  <a:pt x="-28780" y="484855"/>
                  <a:pt x="7550" y="290524"/>
                  <a:pt x="0" y="134227"/>
                </a:cubicBezTo>
                <a:close/>
              </a:path>
              <a:path w="7373970" h="805343" stroke="0" extrusionOk="0">
                <a:moveTo>
                  <a:pt x="0" y="134227"/>
                </a:moveTo>
                <a:cubicBezTo>
                  <a:pt x="-10290" y="42813"/>
                  <a:pt x="52249" y="-6589"/>
                  <a:pt x="134227" y="0"/>
                </a:cubicBezTo>
                <a:cubicBezTo>
                  <a:pt x="366693" y="-12936"/>
                  <a:pt x="474917" y="34480"/>
                  <a:pt x="797408" y="0"/>
                </a:cubicBezTo>
                <a:cubicBezTo>
                  <a:pt x="1119899" y="-34480"/>
                  <a:pt x="1063896" y="53968"/>
                  <a:pt x="1247425" y="0"/>
                </a:cubicBezTo>
                <a:cubicBezTo>
                  <a:pt x="1430954" y="-53968"/>
                  <a:pt x="1642720" y="44339"/>
                  <a:pt x="1768496" y="0"/>
                </a:cubicBezTo>
                <a:cubicBezTo>
                  <a:pt x="1894272" y="-44339"/>
                  <a:pt x="2012346" y="41354"/>
                  <a:pt x="2147457" y="0"/>
                </a:cubicBezTo>
                <a:cubicBezTo>
                  <a:pt x="2282568" y="-41354"/>
                  <a:pt x="2501488" y="56406"/>
                  <a:pt x="2668528" y="0"/>
                </a:cubicBezTo>
                <a:cubicBezTo>
                  <a:pt x="2835568" y="-56406"/>
                  <a:pt x="3016504" y="56288"/>
                  <a:pt x="3189599" y="0"/>
                </a:cubicBezTo>
                <a:cubicBezTo>
                  <a:pt x="3362694" y="-56288"/>
                  <a:pt x="3547947" y="25652"/>
                  <a:pt x="3639615" y="0"/>
                </a:cubicBezTo>
                <a:cubicBezTo>
                  <a:pt x="3731283" y="-25652"/>
                  <a:pt x="4052726" y="33435"/>
                  <a:pt x="4302796" y="0"/>
                </a:cubicBezTo>
                <a:cubicBezTo>
                  <a:pt x="4552866" y="-33435"/>
                  <a:pt x="4652800" y="21740"/>
                  <a:pt x="4752812" y="0"/>
                </a:cubicBezTo>
                <a:cubicBezTo>
                  <a:pt x="4852824" y="-21740"/>
                  <a:pt x="5107235" y="67153"/>
                  <a:pt x="5415994" y="0"/>
                </a:cubicBezTo>
                <a:cubicBezTo>
                  <a:pt x="5724753" y="-67153"/>
                  <a:pt x="5659284" y="25400"/>
                  <a:pt x="5866010" y="0"/>
                </a:cubicBezTo>
                <a:cubicBezTo>
                  <a:pt x="6072736" y="-25400"/>
                  <a:pt x="6367399" y="61450"/>
                  <a:pt x="6529191" y="0"/>
                </a:cubicBezTo>
                <a:cubicBezTo>
                  <a:pt x="6690983" y="-61450"/>
                  <a:pt x="7096184" y="24528"/>
                  <a:pt x="7239743" y="0"/>
                </a:cubicBezTo>
                <a:cubicBezTo>
                  <a:pt x="7329358" y="5635"/>
                  <a:pt x="7383042" y="49743"/>
                  <a:pt x="7373970" y="134227"/>
                </a:cubicBezTo>
                <a:cubicBezTo>
                  <a:pt x="7425338" y="331138"/>
                  <a:pt x="7367360" y="536288"/>
                  <a:pt x="7373970" y="671116"/>
                </a:cubicBezTo>
                <a:cubicBezTo>
                  <a:pt x="7374910" y="735651"/>
                  <a:pt x="7301367" y="817580"/>
                  <a:pt x="7239743" y="805343"/>
                </a:cubicBezTo>
                <a:cubicBezTo>
                  <a:pt x="7015900" y="806178"/>
                  <a:pt x="6858528" y="773321"/>
                  <a:pt x="6718672" y="805343"/>
                </a:cubicBezTo>
                <a:cubicBezTo>
                  <a:pt x="6578816" y="837365"/>
                  <a:pt x="6193201" y="765407"/>
                  <a:pt x="5984435" y="805343"/>
                </a:cubicBezTo>
                <a:cubicBezTo>
                  <a:pt x="5775669" y="845279"/>
                  <a:pt x="5755781" y="760212"/>
                  <a:pt x="5605474" y="805343"/>
                </a:cubicBezTo>
                <a:cubicBezTo>
                  <a:pt x="5455167" y="850474"/>
                  <a:pt x="5412816" y="783813"/>
                  <a:pt x="5226513" y="805343"/>
                </a:cubicBezTo>
                <a:cubicBezTo>
                  <a:pt x="5040210" y="826873"/>
                  <a:pt x="4943937" y="764589"/>
                  <a:pt x="4847553" y="805343"/>
                </a:cubicBezTo>
                <a:cubicBezTo>
                  <a:pt x="4751169" y="846097"/>
                  <a:pt x="4563386" y="787574"/>
                  <a:pt x="4468592" y="805343"/>
                </a:cubicBezTo>
                <a:cubicBezTo>
                  <a:pt x="4373798" y="823112"/>
                  <a:pt x="4070361" y="782655"/>
                  <a:pt x="3805410" y="805343"/>
                </a:cubicBezTo>
                <a:cubicBezTo>
                  <a:pt x="3540459" y="828031"/>
                  <a:pt x="3332615" y="780506"/>
                  <a:pt x="3142229" y="805343"/>
                </a:cubicBezTo>
                <a:cubicBezTo>
                  <a:pt x="2951843" y="830180"/>
                  <a:pt x="2644582" y="778747"/>
                  <a:pt x="2407992" y="805343"/>
                </a:cubicBezTo>
                <a:cubicBezTo>
                  <a:pt x="2171402" y="831939"/>
                  <a:pt x="2073741" y="766179"/>
                  <a:pt x="1886921" y="805343"/>
                </a:cubicBezTo>
                <a:cubicBezTo>
                  <a:pt x="1700101" y="844507"/>
                  <a:pt x="1476604" y="732259"/>
                  <a:pt x="1152684" y="805343"/>
                </a:cubicBezTo>
                <a:cubicBezTo>
                  <a:pt x="828764" y="878427"/>
                  <a:pt x="823691" y="790735"/>
                  <a:pt x="702668" y="805343"/>
                </a:cubicBezTo>
                <a:cubicBezTo>
                  <a:pt x="581645" y="819951"/>
                  <a:pt x="396194" y="739155"/>
                  <a:pt x="134227" y="805343"/>
                </a:cubicBezTo>
                <a:cubicBezTo>
                  <a:pt x="50919" y="813980"/>
                  <a:pt x="-15852" y="751875"/>
                  <a:pt x="0" y="671116"/>
                </a:cubicBezTo>
                <a:cubicBezTo>
                  <a:pt x="-9555" y="455446"/>
                  <a:pt x="16926" y="363734"/>
                  <a:pt x="0" y="134227"/>
                </a:cubicBezTo>
                <a:close/>
              </a:path>
            </a:pathLst>
          </a:custGeom>
          <a:solidFill>
            <a:srgbClr val="BD5EA0">
              <a:alpha val="63137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6387164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مما تتكون الكلمة ؟</a:t>
            </a:r>
            <a:endParaRPr lang="en-AE" sz="4400" b="1" dirty="0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A0BE43B-44D7-4EF8-BB66-A3FA20723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357" y="642569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9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E3AA14-2960-45CC-89AF-5922BC6FD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F21504C-0AFD-4248-B4A7-8405AF901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003550" y="-2478401"/>
            <a:ext cx="6097518" cy="115020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D551075-2A64-44B7-ADBC-E26451E3D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50" y="3833105"/>
            <a:ext cx="1158980" cy="2488258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8EF4364D-6495-4A96-B0BC-A9FDB47B6842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C55DBE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الأهداف</a:t>
            </a:r>
            <a:endParaRPr lang="en-AE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C60154-651D-4549-8FE8-EFB8A7094156}"/>
              </a:ext>
            </a:extLst>
          </p:cNvPr>
          <p:cNvSpPr txBox="1"/>
          <p:nvPr/>
        </p:nvSpPr>
        <p:spPr>
          <a:xfrm>
            <a:off x="2367419" y="1995268"/>
            <a:ext cx="7250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يركب المتعلم الكلمات من المقاطع والحروف .</a:t>
            </a:r>
            <a:endParaRPr lang="en-AE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490281-605F-4A32-86A7-052B3CA083CC}"/>
              </a:ext>
            </a:extLst>
          </p:cNvPr>
          <p:cNvSpPr txBox="1"/>
          <p:nvPr/>
        </p:nvSpPr>
        <p:spPr>
          <a:xfrm>
            <a:off x="3460667" y="3067843"/>
            <a:ext cx="6157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يقرأ المتعلم الكلمات قراءة صحيحة  . </a:t>
            </a:r>
            <a:endParaRPr lang="en-AE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9C46CA-2281-4019-AA10-E24498B5B504}"/>
              </a:ext>
            </a:extLst>
          </p:cNvPr>
          <p:cNvSpPr txBox="1"/>
          <p:nvPr/>
        </p:nvSpPr>
        <p:spPr>
          <a:xfrm>
            <a:off x="3135951" y="4140418"/>
            <a:ext cx="6330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600" b="1" dirty="0"/>
              <a:t>يكتب المتعلم الكلمات كتابة  صحيحة  . </a:t>
            </a:r>
            <a:endParaRPr lang="en-AE" sz="3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E3E59F-4422-4B42-B7D5-33F014AC3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357" y="642569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8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AFD8C9-8902-4CDD-A4A2-7836A2BAD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CCEE54E-0168-435D-9E2D-8ABAB0FE3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003551" y="-2478401"/>
            <a:ext cx="6097518" cy="115020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D6E16B8-7F1C-4767-9AE1-2CF5ECF5E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50" y="3833105"/>
            <a:ext cx="1158980" cy="248825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52FAC16-B246-4308-8FBE-AE137B9A0B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3927" y="3937771"/>
            <a:ext cx="1924022" cy="23835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529516-1ABD-4BC7-8258-45772300D5C3}"/>
              </a:ext>
            </a:extLst>
          </p:cNvPr>
          <p:cNvCxnSpPr>
            <a:cxnSpLocks/>
          </p:cNvCxnSpPr>
          <p:nvPr/>
        </p:nvCxnSpPr>
        <p:spPr>
          <a:xfrm flipH="1">
            <a:off x="3568700" y="5818059"/>
            <a:ext cx="701722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CF445DB-CD2D-4E34-B9E1-D5048AFDAE71}"/>
              </a:ext>
            </a:extLst>
          </p:cNvPr>
          <p:cNvSpPr txBox="1"/>
          <p:nvPr/>
        </p:nvSpPr>
        <p:spPr>
          <a:xfrm>
            <a:off x="6874229" y="517578"/>
            <a:ext cx="478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اقرأ الأصوات التالية وركب الكلمة  :</a:t>
            </a:r>
            <a:endParaRPr lang="en-AE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B2F458-FC09-49AB-ABA5-3707451B0A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4930" y="4534302"/>
            <a:ext cx="2568233" cy="17870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03D7A2-5081-470E-A520-D2E4F68EADA8}"/>
              </a:ext>
            </a:extLst>
          </p:cNvPr>
          <p:cNvSpPr/>
          <p:nvPr/>
        </p:nvSpPr>
        <p:spPr>
          <a:xfrm>
            <a:off x="7796468" y="1557297"/>
            <a:ext cx="2121094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9900" b="1" dirty="0" err="1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جا</a:t>
            </a:r>
            <a:endParaRPr lang="en-US" sz="19900" b="1" cap="none" spc="0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E5B0EE-9134-47EB-87BC-91C791718283}"/>
              </a:ext>
            </a:extLst>
          </p:cNvPr>
          <p:cNvSpPr/>
          <p:nvPr/>
        </p:nvSpPr>
        <p:spPr>
          <a:xfrm>
            <a:off x="1134542" y="1923771"/>
            <a:ext cx="335279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0"/>
                <a:solidFill>
                  <a:srgbClr val="9059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ءَ</a:t>
            </a:r>
            <a:endParaRPr lang="en-US" sz="19900" b="1" dirty="0">
              <a:ln w="0"/>
              <a:solidFill>
                <a:srgbClr val="9059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4E2B383-6DEB-4140-BC9F-88C572A8A32A}"/>
              </a:ext>
            </a:extLst>
          </p:cNvPr>
          <p:cNvSpPr/>
          <p:nvPr/>
        </p:nvSpPr>
        <p:spPr>
          <a:xfrm>
            <a:off x="0" y="362207"/>
            <a:ext cx="2161309" cy="653712"/>
          </a:xfrm>
          <a:custGeom>
            <a:avLst/>
            <a:gdLst>
              <a:gd name="connsiteX0" fmla="*/ 0 w 2161309"/>
              <a:gd name="connsiteY0" fmla="*/ 0 h 653712"/>
              <a:gd name="connsiteX1" fmla="*/ 458613 w 2161309"/>
              <a:gd name="connsiteY1" fmla="*/ 0 h 653712"/>
              <a:gd name="connsiteX2" fmla="*/ 917227 w 2161309"/>
              <a:gd name="connsiteY2" fmla="*/ 0 h 653712"/>
              <a:gd name="connsiteX3" fmla="*/ 1394184 w 2161309"/>
              <a:gd name="connsiteY3" fmla="*/ 0 h 653712"/>
              <a:gd name="connsiteX4" fmla="*/ 1834453 w 2161309"/>
              <a:gd name="connsiteY4" fmla="*/ 0 h 653712"/>
              <a:gd name="connsiteX5" fmla="*/ 2161309 w 2161309"/>
              <a:gd name="connsiteY5" fmla="*/ 326856 h 653712"/>
              <a:gd name="connsiteX6" fmla="*/ 1834453 w 2161309"/>
              <a:gd name="connsiteY6" fmla="*/ 653712 h 653712"/>
              <a:gd name="connsiteX7" fmla="*/ 1412529 w 2161309"/>
              <a:gd name="connsiteY7" fmla="*/ 653712 h 653712"/>
              <a:gd name="connsiteX8" fmla="*/ 935571 w 2161309"/>
              <a:gd name="connsiteY8" fmla="*/ 653712 h 653712"/>
              <a:gd name="connsiteX9" fmla="*/ 458613 w 2161309"/>
              <a:gd name="connsiteY9" fmla="*/ 653712 h 653712"/>
              <a:gd name="connsiteX10" fmla="*/ 0 w 2161309"/>
              <a:gd name="connsiteY10" fmla="*/ 653712 h 653712"/>
              <a:gd name="connsiteX11" fmla="*/ 0 w 2161309"/>
              <a:gd name="connsiteY11" fmla="*/ 320319 h 653712"/>
              <a:gd name="connsiteX12" fmla="*/ 0 w 2161309"/>
              <a:gd name="connsiteY12" fmla="*/ 0 h 65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1309" h="653712" fill="none" extrusionOk="0">
                <a:moveTo>
                  <a:pt x="0" y="0"/>
                </a:moveTo>
                <a:cubicBezTo>
                  <a:pt x="145785" y="-39939"/>
                  <a:pt x="270474" y="52769"/>
                  <a:pt x="458613" y="0"/>
                </a:cubicBezTo>
                <a:cubicBezTo>
                  <a:pt x="646752" y="-52769"/>
                  <a:pt x="712341" y="27238"/>
                  <a:pt x="917227" y="0"/>
                </a:cubicBezTo>
                <a:cubicBezTo>
                  <a:pt x="1122113" y="-27238"/>
                  <a:pt x="1197511" y="17821"/>
                  <a:pt x="1394184" y="0"/>
                </a:cubicBezTo>
                <a:cubicBezTo>
                  <a:pt x="1590857" y="-17821"/>
                  <a:pt x="1667410" y="27934"/>
                  <a:pt x="1834453" y="0"/>
                </a:cubicBezTo>
                <a:cubicBezTo>
                  <a:pt x="1984109" y="94522"/>
                  <a:pt x="2030397" y="200117"/>
                  <a:pt x="2161309" y="326856"/>
                </a:cubicBezTo>
                <a:cubicBezTo>
                  <a:pt x="2092135" y="449023"/>
                  <a:pt x="1932457" y="500765"/>
                  <a:pt x="1834453" y="653712"/>
                </a:cubicBezTo>
                <a:cubicBezTo>
                  <a:pt x="1710328" y="666022"/>
                  <a:pt x="1560026" y="624974"/>
                  <a:pt x="1412529" y="653712"/>
                </a:cubicBezTo>
                <a:cubicBezTo>
                  <a:pt x="1265032" y="682450"/>
                  <a:pt x="1117592" y="620585"/>
                  <a:pt x="935571" y="653712"/>
                </a:cubicBezTo>
                <a:cubicBezTo>
                  <a:pt x="753550" y="686839"/>
                  <a:pt x="575739" y="651819"/>
                  <a:pt x="458613" y="653712"/>
                </a:cubicBezTo>
                <a:cubicBezTo>
                  <a:pt x="341487" y="655605"/>
                  <a:pt x="183864" y="641111"/>
                  <a:pt x="0" y="653712"/>
                </a:cubicBezTo>
                <a:cubicBezTo>
                  <a:pt x="-12954" y="546899"/>
                  <a:pt x="26188" y="401551"/>
                  <a:pt x="0" y="320319"/>
                </a:cubicBezTo>
                <a:cubicBezTo>
                  <a:pt x="-26188" y="239087"/>
                  <a:pt x="1194" y="84233"/>
                  <a:pt x="0" y="0"/>
                </a:cubicBezTo>
                <a:close/>
              </a:path>
              <a:path w="2161309" h="653712" stroke="0" extrusionOk="0">
                <a:moveTo>
                  <a:pt x="0" y="0"/>
                </a:moveTo>
                <a:cubicBezTo>
                  <a:pt x="111189" y="-3879"/>
                  <a:pt x="286821" y="10897"/>
                  <a:pt x="476958" y="0"/>
                </a:cubicBezTo>
                <a:cubicBezTo>
                  <a:pt x="667095" y="-10897"/>
                  <a:pt x="700450" y="22228"/>
                  <a:pt x="880537" y="0"/>
                </a:cubicBezTo>
                <a:cubicBezTo>
                  <a:pt x="1060624" y="-22228"/>
                  <a:pt x="1207765" y="32666"/>
                  <a:pt x="1320806" y="0"/>
                </a:cubicBezTo>
                <a:cubicBezTo>
                  <a:pt x="1433847" y="-32666"/>
                  <a:pt x="1635844" y="56647"/>
                  <a:pt x="1834453" y="0"/>
                </a:cubicBezTo>
                <a:cubicBezTo>
                  <a:pt x="1936901" y="65186"/>
                  <a:pt x="2012529" y="210439"/>
                  <a:pt x="2161309" y="326856"/>
                </a:cubicBezTo>
                <a:cubicBezTo>
                  <a:pt x="2003859" y="492118"/>
                  <a:pt x="1901899" y="564355"/>
                  <a:pt x="1834453" y="653712"/>
                </a:cubicBezTo>
                <a:cubicBezTo>
                  <a:pt x="1729552" y="655440"/>
                  <a:pt x="1602215" y="650726"/>
                  <a:pt x="1412529" y="653712"/>
                </a:cubicBezTo>
                <a:cubicBezTo>
                  <a:pt x="1222843" y="656698"/>
                  <a:pt x="1118909" y="615422"/>
                  <a:pt x="990605" y="653712"/>
                </a:cubicBezTo>
                <a:cubicBezTo>
                  <a:pt x="862301" y="692002"/>
                  <a:pt x="676555" y="602545"/>
                  <a:pt x="550336" y="653712"/>
                </a:cubicBezTo>
                <a:cubicBezTo>
                  <a:pt x="424117" y="704879"/>
                  <a:pt x="273828" y="653253"/>
                  <a:pt x="0" y="653712"/>
                </a:cubicBezTo>
                <a:cubicBezTo>
                  <a:pt x="-2383" y="573023"/>
                  <a:pt x="25283" y="438197"/>
                  <a:pt x="0" y="339930"/>
                </a:cubicBezTo>
                <a:cubicBezTo>
                  <a:pt x="-25283" y="241663"/>
                  <a:pt x="3707" y="93857"/>
                  <a:pt x="0" y="0"/>
                </a:cubicBezTo>
                <a:close/>
              </a:path>
            </a:pathLst>
          </a:custGeom>
          <a:solidFill>
            <a:srgbClr val="C55DBE"/>
          </a:solidFill>
          <a:ln>
            <a:solidFill>
              <a:srgbClr val="49130B"/>
            </a:solidFill>
            <a:extLst>
              <a:ext uri="{C807C97D-BFC1-408E-A445-0C87EB9F89A2}">
                <ask:lineSketchStyleProps xmlns:ask="http://schemas.microsoft.com/office/drawing/2018/sketchyshapes" sd="309674434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A693A2-A488-4B38-A424-1527875116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7357" y="6425691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6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08698 0.3159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26237 0.291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247</Words>
  <Application>Microsoft Office PowerPoint</Application>
  <PresentationFormat>Widescreen</PresentationFormat>
  <Paragraphs>85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17</cp:revision>
  <dcterms:created xsi:type="dcterms:W3CDTF">2021-10-06T09:01:40Z</dcterms:created>
  <dcterms:modified xsi:type="dcterms:W3CDTF">2021-10-06T18:31:15Z</dcterms:modified>
</cp:coreProperties>
</file>