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3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4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617E-C1D1-4C50-A402-229B3BF5CD4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703D-E222-476A-99AE-0DE8A0E5B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2694" y="1800413"/>
            <a:ext cx="6754666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5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الرابع</a:t>
            </a:r>
          </a:p>
          <a:p>
            <a:pPr algn="ctr"/>
            <a:r>
              <a:rPr lang="ar-AE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</a:t>
            </a:r>
          </a:p>
          <a:p>
            <a:pPr algn="ctr"/>
            <a:r>
              <a:rPr lang="ar-AE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أحكام التجويد </a:t>
            </a:r>
            <a:endParaRPr lang="ar-AE" sz="5400" dirty="0">
              <a:solidFill>
                <a:schemeClr val="accent4">
                  <a:lumMod val="20000"/>
                  <a:lumOff val="8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7928" y="1591308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3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142655"/>
            <a:ext cx="8598594" cy="64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-14288"/>
            <a:ext cx="11681137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1" y="291988"/>
            <a:ext cx="12199611" cy="6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427"/>
            <a:ext cx="12195960" cy="60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3" y="193585"/>
            <a:ext cx="12200863" cy="64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262943"/>
            <a:ext cx="11792755" cy="63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" y="305069"/>
            <a:ext cx="12173130" cy="62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" y="1562166"/>
            <a:ext cx="12185417" cy="33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5" y="275084"/>
            <a:ext cx="12203415" cy="635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591" y="2434969"/>
            <a:ext cx="889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التزم بآداب تلاوة القرآن الكريم كلها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0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" y="1"/>
            <a:ext cx="12191420" cy="6946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1" y="3602222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الجنة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5337" y="3648005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الظلة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954" y="4423888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الودود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955" y="5250491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الملك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336" y="4330965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الزيتون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071" y="5147917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الصاخة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937" y="596958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الهدى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40" y="596958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الكريم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4107" y="585580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الشرح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127" y="5855803"/>
            <a:ext cx="32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الضحى 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1869509" y="161516"/>
            <a:ext cx="7884939" cy="1224136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أحكام التجويد </a:t>
            </a:r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419224" y="2450629"/>
            <a:ext cx="6679554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أبين اللام الشمسية واللام القمرية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346166" y="3860778"/>
            <a:ext cx="6825669" cy="995464"/>
          </a:xfrm>
          <a:prstGeom prst="flowChartTermina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أعدد حالات أحكام لفظ الجلالة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9673" y="2969815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48" y="2969815"/>
            <a:ext cx="1165225" cy="2538413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6" y="3386512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مخطط انسيابي: محطة طرفية 3"/>
          <p:cNvSpPr/>
          <p:nvPr/>
        </p:nvSpPr>
        <p:spPr>
          <a:xfrm>
            <a:off x="2346166" y="5192668"/>
            <a:ext cx="6825669" cy="9954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أطبق عملياً هذه الأحكام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52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6" y="880727"/>
            <a:ext cx="12195546" cy="5326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1913" y="3036340"/>
            <a:ext cx="538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صلاح أبو خاطر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1913" y="4052003"/>
            <a:ext cx="538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أبو بكر الشاطري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46" y="3038535"/>
            <a:ext cx="538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مشاري العفاسي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547" y="4052003"/>
            <a:ext cx="5388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محمود الحصري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8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0"/>
            <a:ext cx="10740981" cy="6857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81" y="1538550"/>
            <a:ext cx="542925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9" y="2375677"/>
            <a:ext cx="542925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9" y="2958536"/>
            <a:ext cx="5429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80" y="3591450"/>
            <a:ext cx="542925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8" y="4209636"/>
            <a:ext cx="542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79" y="4967238"/>
            <a:ext cx="542925" cy="514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77" y="6162400"/>
            <a:ext cx="542925" cy="514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148" y="5580612"/>
            <a:ext cx="542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09"/>
            <a:ext cx="12192000" cy="66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58" y="1066106"/>
            <a:ext cx="6568055" cy="4896544"/>
          </a:xfrm>
          <a:prstGeom prst="rect">
            <a:avLst/>
          </a:prstGeom>
        </p:spPr>
      </p:pic>
      <p:sp>
        <p:nvSpPr>
          <p:cNvPr id="4" name="مربع نص 2"/>
          <p:cNvSpPr txBox="1"/>
          <p:nvPr/>
        </p:nvSpPr>
        <p:spPr>
          <a:xfrm>
            <a:off x="5015700" y="2858780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271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809"/>
            <a:ext cx="12186546" cy="55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58"/>
            <a:ext cx="12192000" cy="61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0"/>
            <a:ext cx="11410682" cy="68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22" y="0"/>
            <a:ext cx="9844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7" y="391329"/>
            <a:ext cx="12207758" cy="60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8" y="0"/>
            <a:ext cx="11277602" cy="68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37" y="465919"/>
            <a:ext cx="12205038" cy="6037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1327" y="3484874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المطففين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597" y="3484873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البروج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896" y="3484872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الغاشية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1327" y="5488167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النازعات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345" y="5488166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الناس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96" y="5469149"/>
            <a:ext cx="3261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التكاثر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51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8</cp:revision>
  <dcterms:created xsi:type="dcterms:W3CDTF">2015-09-18T11:10:04Z</dcterms:created>
  <dcterms:modified xsi:type="dcterms:W3CDTF">2016-09-05T03:16:50Z</dcterms:modified>
</cp:coreProperties>
</file>