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8" r:id="rId4"/>
    <p:sldId id="258" r:id="rId5"/>
    <p:sldId id="260" r:id="rId6"/>
    <p:sldId id="259" r:id="rId7"/>
    <p:sldId id="257" r:id="rId8"/>
    <p:sldId id="261" r:id="rId9"/>
    <p:sldId id="263" r:id="rId10"/>
    <p:sldId id="265" r:id="rId11"/>
    <p:sldId id="266" r:id="rId12"/>
    <p:sldId id="267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9F"/>
    <a:srgbClr val="363859"/>
    <a:srgbClr val="B7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>
        <p:scale>
          <a:sx n="58" d="100"/>
          <a:sy n="58" d="100"/>
        </p:scale>
        <p:origin x="76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6E6B-1A8E-4703-BF09-788672098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97C0A-B2E6-4D97-B018-5CCC6F7E6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6833B-98FD-4202-A52E-9E32D33E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37C2E-4454-4F4F-8674-04EC6910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9355F-05D2-4D0E-B101-C30255C7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7176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64BB1-7F6B-49D7-B618-C983AC07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1A2BC-6F98-471A-93EB-660CC5660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421F-3125-401E-85B0-7FB0D532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FDD7F-1BB4-4388-B4AF-6AD92BAF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2D85F-24A4-4FFC-A2A5-F335F3D1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334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409D4A-26F6-488E-90F9-B7BA14CC2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FFBC0-B051-4E2D-A842-739C662DE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0F7E-A0F2-4D87-AE94-6B19DADA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43105-7AD5-4FBD-A4B8-9243EC8E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04656-568F-4474-92EB-49F51358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2172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540A-DCA9-4688-BC91-39DF99B4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5A2ED-7FFD-4908-9D51-A94F0D01B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A56A8-745F-4602-B6E8-761D6716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ABBFD-9037-4321-A079-BE3299B70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708D-97DB-4C48-B014-62FD25C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6586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3789-6766-43F2-B3CD-5EAC5E01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D1EDE-4EC3-489E-A53C-3160C5A4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A4C2C-B9F2-43E7-A5B1-4D426FC9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A1106-E384-4048-A1C1-65D740AA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84B6-A647-4FAD-9877-2C94B98C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6764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28B2-1490-479B-B554-27DEF49A3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34079-E474-4924-BAA9-E5A944D51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61B3A-08AF-4DA3-9F0E-F84C13281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06B05-5BFD-4E72-9645-9434F9CC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D9A2-57D1-4EBD-B1C8-8EBE42F8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813FB-38DB-4FB0-9801-999DFB6E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817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B257-2D34-4E30-9C01-B419FCB0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F48D2-C7D0-4268-AC80-586A0D4CC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8CA15-E966-486F-8EA4-C2D89FC6A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B08CB-7BE6-4932-B875-8E5ECEC09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7DF56-DC26-4F06-80F9-5F0D40F56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A4A6A-F97F-4438-AB1D-9A27BB24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3841A-6D6E-41A4-A38B-06D629C9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027FA-D176-4061-983F-12F2EABB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0661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89A8-CF29-4E53-BA47-D3FF0E3E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9B774-5CBF-4A26-AA12-F041F3F8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CACA8-31A1-42D8-8FAE-8A409EEC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5DB64-8C14-4B58-B91B-9B1C75F7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4785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C4A4F-9E4E-4F6B-9388-53033DF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55321-49C9-49BD-9D45-958609BE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265DC-98C9-40DF-8A23-2FBEBAC4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3214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A1DB-3981-4B26-82B8-1D4351BD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E374-A8E6-4B3D-A5B1-AE835666B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C4718-E9ED-49C7-9DE2-5FF75BD5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DD8D4-CD2F-4508-AEFF-B9569246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5A017-9E06-45C2-ACEC-A1702C77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4CA17-7CE1-48B7-938F-4E9A52FE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6583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4BC5-C8A2-488F-8493-A0315EEA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A8C71-3376-4C2D-B5C9-E27DEDF969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EEC8C-34EE-4167-A7DC-9CFE35257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01A22-2D40-4F77-B05B-9E34E84B9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D637E-CFD8-4BE2-B858-C3088CA1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5FC00-59FB-491D-AC3A-1B6798D2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0638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64ACB-C7CD-4EEB-A7AF-01BE6FA7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4E64F-1A7B-4D97-A3DA-3728D059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DEDEA-3938-4698-A472-B388AF095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5D875-05A3-4FA9-A82B-DEAED1263927}" type="datetimeFigureOut">
              <a:rPr lang="en-AE" smtClean="0"/>
              <a:t>02/10/2021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27008-0359-49C7-975B-7CA97ED55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6BCDB-0790-422D-A2D7-C60E05CD4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CF467-5519-4354-A0F2-DE2FDCA4AA9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57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8.jpeg"/><Relationship Id="rId5" Type="http://schemas.openxmlformats.org/officeDocument/2006/relationships/image" Target="../media/image4.sv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jpeg"/><Relationship Id="rId5" Type="http://schemas.openxmlformats.org/officeDocument/2006/relationships/image" Target="../media/image4.sv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jpeg"/><Relationship Id="rId5" Type="http://schemas.openxmlformats.org/officeDocument/2006/relationships/image" Target="../media/image4.sv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DE8B3-A185-4B45-B31A-B742F0B91EC9}"/>
              </a:ext>
            </a:extLst>
          </p:cNvPr>
          <p:cNvSpPr txBox="1"/>
          <p:nvPr/>
        </p:nvSpPr>
        <p:spPr>
          <a:xfrm>
            <a:off x="4166212" y="1148199"/>
            <a:ext cx="547538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الثالث : </a:t>
            </a:r>
          </a:p>
          <a:p>
            <a:pPr>
              <a:lnSpc>
                <a:spcPct val="200000"/>
              </a:lnSpc>
            </a:pPr>
            <a:r>
              <a:rPr lang="ar-AE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التــربية وطـــــنية </a:t>
            </a:r>
            <a:endParaRPr lang="en-AE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C6213-FC6D-4166-8AE1-1B52C577FAEE}"/>
              </a:ext>
            </a:extLst>
          </p:cNvPr>
          <p:cNvSpPr txBox="1"/>
          <p:nvPr/>
        </p:nvSpPr>
        <p:spPr>
          <a:xfrm>
            <a:off x="1508181" y="6055220"/>
            <a:ext cx="547538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: مريم خليفة المسافري </a:t>
            </a:r>
            <a:endParaRPr lang="en-AE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13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2FCAAE-E73F-4BEE-92C3-9B88DCF0668E}"/>
              </a:ext>
            </a:extLst>
          </p:cNvPr>
          <p:cNvSpPr txBox="1"/>
          <p:nvPr/>
        </p:nvSpPr>
        <p:spPr>
          <a:xfrm>
            <a:off x="3976578" y="205044"/>
            <a:ext cx="8098705" cy="523220"/>
          </a:xfrm>
          <a:custGeom>
            <a:avLst/>
            <a:gdLst>
              <a:gd name="connsiteX0" fmla="*/ 0 w 8098705"/>
              <a:gd name="connsiteY0" fmla="*/ 0 h 523220"/>
              <a:gd name="connsiteX1" fmla="*/ 8098705 w 8098705"/>
              <a:gd name="connsiteY1" fmla="*/ 0 h 523220"/>
              <a:gd name="connsiteX2" fmla="*/ 8098705 w 8098705"/>
              <a:gd name="connsiteY2" fmla="*/ 523220 h 523220"/>
              <a:gd name="connsiteX3" fmla="*/ 0 w 8098705"/>
              <a:gd name="connsiteY3" fmla="*/ 523220 h 523220"/>
              <a:gd name="connsiteX4" fmla="*/ 0 w 809870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705" h="523220" fill="none" extrusionOk="0">
                <a:moveTo>
                  <a:pt x="0" y="0"/>
                </a:moveTo>
                <a:cubicBezTo>
                  <a:pt x="2508131" y="29275"/>
                  <a:pt x="4676690" y="-96368"/>
                  <a:pt x="8098705" y="0"/>
                </a:cubicBezTo>
                <a:cubicBezTo>
                  <a:pt x="8066642" y="69944"/>
                  <a:pt x="8078379" y="261661"/>
                  <a:pt x="8098705" y="523220"/>
                </a:cubicBezTo>
                <a:cubicBezTo>
                  <a:pt x="5074651" y="623118"/>
                  <a:pt x="1972205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8098705" h="523220" stroke="0" extrusionOk="0">
                <a:moveTo>
                  <a:pt x="0" y="0"/>
                </a:moveTo>
                <a:cubicBezTo>
                  <a:pt x="853561" y="94039"/>
                  <a:pt x="4489413" y="72472"/>
                  <a:pt x="8098705" y="0"/>
                </a:cubicBezTo>
                <a:cubicBezTo>
                  <a:pt x="8143565" y="227148"/>
                  <a:pt x="8090318" y="355740"/>
                  <a:pt x="8098705" y="523220"/>
                </a:cubicBezTo>
                <a:cubicBezTo>
                  <a:pt x="6081304" y="506280"/>
                  <a:pt x="814181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هيا نحدد التي تدل على هوية دولة الإمارات بالضغط عليها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22" descr="شاهد.. شابة من السلط تطوع الحناء لرسم لوحات فنية لتخليد التراث الأردني |  أردن | خوش نيوز">
            <a:extLst>
              <a:ext uri="{FF2B5EF4-FFF2-40B4-BE49-F238E27FC236}">
                <a16:creationId xmlns:a16="http://schemas.microsoft.com/office/drawing/2014/main" id="{32E3AD91-8636-4F85-90C0-CFA6225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77" y="1984804"/>
            <a:ext cx="3825187" cy="253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وكالة أنباء الإمارات - نادي تراث الإمارات يطلق &amp;quot;المنصة التراثية الرمضانية&amp;quot;">
            <a:extLst>
              <a:ext uri="{FF2B5EF4-FFF2-40B4-BE49-F238E27FC236}">
                <a16:creationId xmlns:a16="http://schemas.microsoft.com/office/drawing/2014/main" id="{1729B2B5-AEA9-4334-BDB4-78B2C3547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10619" r="7321" b="8810"/>
          <a:stretch/>
        </p:blipFill>
        <p:spPr bwMode="auto">
          <a:xfrm>
            <a:off x="7787436" y="1984804"/>
            <a:ext cx="3319184" cy="27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D9C96E-714A-4B9B-92D0-1F6ED002AE81}"/>
              </a:ext>
            </a:extLst>
          </p:cNvPr>
          <p:cNvSpPr/>
          <p:nvPr/>
        </p:nvSpPr>
        <p:spPr>
          <a:xfrm>
            <a:off x="7432158" y="1526646"/>
            <a:ext cx="4029740" cy="3563147"/>
          </a:xfrm>
          <a:custGeom>
            <a:avLst/>
            <a:gdLst>
              <a:gd name="connsiteX0" fmla="*/ 0 w 4029740"/>
              <a:gd name="connsiteY0" fmla="*/ 1781574 h 3563147"/>
              <a:gd name="connsiteX1" fmla="*/ 2014870 w 4029740"/>
              <a:gd name="connsiteY1" fmla="*/ 0 h 3563147"/>
              <a:gd name="connsiteX2" fmla="*/ 4029740 w 4029740"/>
              <a:gd name="connsiteY2" fmla="*/ 1781574 h 3563147"/>
              <a:gd name="connsiteX3" fmla="*/ 2014870 w 4029740"/>
              <a:gd name="connsiteY3" fmla="*/ 3563148 h 3563147"/>
              <a:gd name="connsiteX4" fmla="*/ 0 w 4029740"/>
              <a:gd name="connsiteY4" fmla="*/ 1781574 h 356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740" h="3563147" extrusionOk="0">
                <a:moveTo>
                  <a:pt x="0" y="1781574"/>
                </a:moveTo>
                <a:cubicBezTo>
                  <a:pt x="14334" y="775370"/>
                  <a:pt x="905373" y="-219682"/>
                  <a:pt x="2014870" y="0"/>
                </a:cubicBezTo>
                <a:cubicBezTo>
                  <a:pt x="3252958" y="-124488"/>
                  <a:pt x="3866796" y="712530"/>
                  <a:pt x="4029740" y="1781574"/>
                </a:cubicBezTo>
                <a:cubicBezTo>
                  <a:pt x="4309585" y="2907581"/>
                  <a:pt x="3418536" y="3462289"/>
                  <a:pt x="2014870" y="3563148"/>
                </a:cubicBezTo>
                <a:cubicBezTo>
                  <a:pt x="981997" y="3445860"/>
                  <a:pt x="-216427" y="2645132"/>
                  <a:pt x="0" y="178157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9957811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7E120B0F-E8A1-4193-91B6-946CB09749B5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2FCAAE-E73F-4BEE-92C3-9B88DCF0668E}"/>
              </a:ext>
            </a:extLst>
          </p:cNvPr>
          <p:cNvSpPr txBox="1"/>
          <p:nvPr/>
        </p:nvSpPr>
        <p:spPr>
          <a:xfrm>
            <a:off x="3976578" y="205044"/>
            <a:ext cx="8098705" cy="523220"/>
          </a:xfrm>
          <a:custGeom>
            <a:avLst/>
            <a:gdLst>
              <a:gd name="connsiteX0" fmla="*/ 0 w 8098705"/>
              <a:gd name="connsiteY0" fmla="*/ 0 h 523220"/>
              <a:gd name="connsiteX1" fmla="*/ 8098705 w 8098705"/>
              <a:gd name="connsiteY1" fmla="*/ 0 h 523220"/>
              <a:gd name="connsiteX2" fmla="*/ 8098705 w 8098705"/>
              <a:gd name="connsiteY2" fmla="*/ 523220 h 523220"/>
              <a:gd name="connsiteX3" fmla="*/ 0 w 8098705"/>
              <a:gd name="connsiteY3" fmla="*/ 523220 h 523220"/>
              <a:gd name="connsiteX4" fmla="*/ 0 w 809870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705" h="523220" fill="none" extrusionOk="0">
                <a:moveTo>
                  <a:pt x="0" y="0"/>
                </a:moveTo>
                <a:cubicBezTo>
                  <a:pt x="2508131" y="29275"/>
                  <a:pt x="4676690" y="-96368"/>
                  <a:pt x="8098705" y="0"/>
                </a:cubicBezTo>
                <a:cubicBezTo>
                  <a:pt x="8066642" y="69944"/>
                  <a:pt x="8078379" y="261661"/>
                  <a:pt x="8098705" y="523220"/>
                </a:cubicBezTo>
                <a:cubicBezTo>
                  <a:pt x="5074651" y="623118"/>
                  <a:pt x="1972205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8098705" h="523220" stroke="0" extrusionOk="0">
                <a:moveTo>
                  <a:pt x="0" y="0"/>
                </a:moveTo>
                <a:cubicBezTo>
                  <a:pt x="853561" y="94039"/>
                  <a:pt x="4489413" y="72472"/>
                  <a:pt x="8098705" y="0"/>
                </a:cubicBezTo>
                <a:cubicBezTo>
                  <a:pt x="8143565" y="227148"/>
                  <a:pt x="8090318" y="355740"/>
                  <a:pt x="8098705" y="523220"/>
                </a:cubicBezTo>
                <a:cubicBezTo>
                  <a:pt x="6081304" y="506280"/>
                  <a:pt x="814181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هيا نحدد التي تدل على هوية دولة الإمارات بالضغط عليها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20" descr="10 روائع من التراث الإماراتي تتألق في اليونسكو بباريس">
            <a:extLst>
              <a:ext uri="{FF2B5EF4-FFF2-40B4-BE49-F238E27FC236}">
                <a16:creationId xmlns:a16="http://schemas.microsoft.com/office/drawing/2014/main" id="{87D5FB41-ACDB-4B1F-9577-9CCCF190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8" y="1956552"/>
            <a:ext cx="4372460" cy="27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D9C96E-714A-4B9B-92D0-1F6ED002AE81}"/>
              </a:ext>
            </a:extLst>
          </p:cNvPr>
          <p:cNvSpPr/>
          <p:nvPr/>
        </p:nvSpPr>
        <p:spPr>
          <a:xfrm>
            <a:off x="7240773" y="1526647"/>
            <a:ext cx="4834510" cy="3375860"/>
          </a:xfrm>
          <a:custGeom>
            <a:avLst/>
            <a:gdLst>
              <a:gd name="connsiteX0" fmla="*/ 0 w 4834510"/>
              <a:gd name="connsiteY0" fmla="*/ 1687930 h 3375860"/>
              <a:gd name="connsiteX1" fmla="*/ 2417255 w 4834510"/>
              <a:gd name="connsiteY1" fmla="*/ 0 h 3375860"/>
              <a:gd name="connsiteX2" fmla="*/ 4834510 w 4834510"/>
              <a:gd name="connsiteY2" fmla="*/ 1687930 h 3375860"/>
              <a:gd name="connsiteX3" fmla="*/ 2417255 w 4834510"/>
              <a:gd name="connsiteY3" fmla="*/ 3375860 h 3375860"/>
              <a:gd name="connsiteX4" fmla="*/ 0 w 4834510"/>
              <a:gd name="connsiteY4" fmla="*/ 1687930 h 337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4510" h="3375860" extrusionOk="0">
                <a:moveTo>
                  <a:pt x="0" y="1687930"/>
                </a:moveTo>
                <a:cubicBezTo>
                  <a:pt x="82076" y="628210"/>
                  <a:pt x="1086085" y="-256963"/>
                  <a:pt x="2417255" y="0"/>
                </a:cubicBezTo>
                <a:cubicBezTo>
                  <a:pt x="3882890" y="-129769"/>
                  <a:pt x="4756976" y="715215"/>
                  <a:pt x="4834510" y="1687930"/>
                </a:cubicBezTo>
                <a:cubicBezTo>
                  <a:pt x="5013871" y="2711206"/>
                  <a:pt x="3864806" y="3336840"/>
                  <a:pt x="2417255" y="3375860"/>
                </a:cubicBezTo>
                <a:cubicBezTo>
                  <a:pt x="1128574" y="3307856"/>
                  <a:pt x="-215931" y="2500046"/>
                  <a:pt x="0" y="168793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9957811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050" name="Picture 2" descr="خفايا فلكلور التراث الأردني من لباس و دبكة وفنون – المملكة اليوم">
            <a:extLst>
              <a:ext uri="{FF2B5EF4-FFF2-40B4-BE49-F238E27FC236}">
                <a16:creationId xmlns:a16="http://schemas.microsoft.com/office/drawing/2014/main" id="{2818FE61-6C89-4876-8856-8AC4E3ED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71" y="1956552"/>
            <a:ext cx="4358991" cy="27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13BA25A4-9E30-4FDD-BA17-B377A5E96434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2FCAAE-E73F-4BEE-92C3-9B88DCF0668E}"/>
              </a:ext>
            </a:extLst>
          </p:cNvPr>
          <p:cNvSpPr txBox="1"/>
          <p:nvPr/>
        </p:nvSpPr>
        <p:spPr>
          <a:xfrm>
            <a:off x="3976578" y="205044"/>
            <a:ext cx="8098705" cy="523220"/>
          </a:xfrm>
          <a:custGeom>
            <a:avLst/>
            <a:gdLst>
              <a:gd name="connsiteX0" fmla="*/ 0 w 8098705"/>
              <a:gd name="connsiteY0" fmla="*/ 0 h 523220"/>
              <a:gd name="connsiteX1" fmla="*/ 8098705 w 8098705"/>
              <a:gd name="connsiteY1" fmla="*/ 0 h 523220"/>
              <a:gd name="connsiteX2" fmla="*/ 8098705 w 8098705"/>
              <a:gd name="connsiteY2" fmla="*/ 523220 h 523220"/>
              <a:gd name="connsiteX3" fmla="*/ 0 w 8098705"/>
              <a:gd name="connsiteY3" fmla="*/ 523220 h 523220"/>
              <a:gd name="connsiteX4" fmla="*/ 0 w 809870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705" h="523220" fill="none" extrusionOk="0">
                <a:moveTo>
                  <a:pt x="0" y="0"/>
                </a:moveTo>
                <a:cubicBezTo>
                  <a:pt x="2508131" y="29275"/>
                  <a:pt x="4676690" y="-96368"/>
                  <a:pt x="8098705" y="0"/>
                </a:cubicBezTo>
                <a:cubicBezTo>
                  <a:pt x="8066642" y="69944"/>
                  <a:pt x="8078379" y="261661"/>
                  <a:pt x="8098705" y="523220"/>
                </a:cubicBezTo>
                <a:cubicBezTo>
                  <a:pt x="5074651" y="623118"/>
                  <a:pt x="1972205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8098705" h="523220" stroke="0" extrusionOk="0">
                <a:moveTo>
                  <a:pt x="0" y="0"/>
                </a:moveTo>
                <a:cubicBezTo>
                  <a:pt x="853561" y="94039"/>
                  <a:pt x="4489413" y="72472"/>
                  <a:pt x="8098705" y="0"/>
                </a:cubicBezTo>
                <a:cubicBezTo>
                  <a:pt x="8143565" y="227148"/>
                  <a:pt x="8090318" y="355740"/>
                  <a:pt x="8098705" y="523220"/>
                </a:cubicBezTo>
                <a:cubicBezTo>
                  <a:pt x="6081304" y="506280"/>
                  <a:pt x="814181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هيا نحدد التي تدل على هوية دولة الإمارات بالضغط عليها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 descr="طريقة عمل البيتزا الأمريكية | سوبر ماما">
            <a:extLst>
              <a:ext uri="{FF2B5EF4-FFF2-40B4-BE49-F238E27FC236}">
                <a16:creationId xmlns:a16="http://schemas.microsoft.com/office/drawing/2014/main" id="{F60049E5-7D0D-4370-8242-6FC31DB3C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88"/>
          <a:stretch/>
        </p:blipFill>
        <p:spPr bwMode="auto">
          <a:xfrm>
            <a:off x="8025930" y="2167417"/>
            <a:ext cx="3702653" cy="28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D9C96E-714A-4B9B-92D0-1F6ED002AE81}"/>
              </a:ext>
            </a:extLst>
          </p:cNvPr>
          <p:cNvSpPr/>
          <p:nvPr/>
        </p:nvSpPr>
        <p:spPr>
          <a:xfrm>
            <a:off x="2514536" y="1577420"/>
            <a:ext cx="4834510" cy="4106481"/>
          </a:xfrm>
          <a:custGeom>
            <a:avLst/>
            <a:gdLst>
              <a:gd name="connsiteX0" fmla="*/ 0 w 4834510"/>
              <a:gd name="connsiteY0" fmla="*/ 2053241 h 4106481"/>
              <a:gd name="connsiteX1" fmla="*/ 2417255 w 4834510"/>
              <a:gd name="connsiteY1" fmla="*/ 0 h 4106481"/>
              <a:gd name="connsiteX2" fmla="*/ 4834510 w 4834510"/>
              <a:gd name="connsiteY2" fmla="*/ 2053241 h 4106481"/>
              <a:gd name="connsiteX3" fmla="*/ 2417255 w 4834510"/>
              <a:gd name="connsiteY3" fmla="*/ 4106482 h 4106481"/>
              <a:gd name="connsiteX4" fmla="*/ 0 w 4834510"/>
              <a:gd name="connsiteY4" fmla="*/ 2053241 h 410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4510" h="4106481" extrusionOk="0">
                <a:moveTo>
                  <a:pt x="0" y="2053241"/>
                </a:moveTo>
                <a:cubicBezTo>
                  <a:pt x="41328" y="855065"/>
                  <a:pt x="1087754" y="-368587"/>
                  <a:pt x="2417255" y="0"/>
                </a:cubicBezTo>
                <a:cubicBezTo>
                  <a:pt x="3920713" y="-167345"/>
                  <a:pt x="4542009" y="766490"/>
                  <a:pt x="4834510" y="2053241"/>
                </a:cubicBezTo>
                <a:cubicBezTo>
                  <a:pt x="4912184" y="3226649"/>
                  <a:pt x="3875080" y="4063899"/>
                  <a:pt x="2417255" y="4106482"/>
                </a:cubicBezTo>
                <a:cubicBezTo>
                  <a:pt x="1126482" y="4041549"/>
                  <a:pt x="-217549" y="3066213"/>
                  <a:pt x="0" y="2053241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9957811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A99B4801-3406-4818-BF7C-114101CB6550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  <p:sp>
        <p:nvSpPr>
          <p:cNvPr id="3" name="AutoShape 2" descr="مطبخ كويتياتهريس - مطبخ كويتيات">
            <a:extLst>
              <a:ext uri="{FF2B5EF4-FFF2-40B4-BE49-F238E27FC236}">
                <a16:creationId xmlns:a16="http://schemas.microsoft.com/office/drawing/2014/main" id="{A3047A62-235B-480B-A715-C06776CA5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01244-A3C5-4ACF-9AEC-8DC4C0525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3228" y="2167417"/>
            <a:ext cx="3542064" cy="28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8D5CC-31B0-46A5-98D0-60955DCD900E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060FED-F010-40ED-A965-D166EDD8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283226-16CB-4D2A-931C-49AB38A330D8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D31EAB-0A01-4D39-A012-1140B9E96CB3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016F3D93-0234-4DC8-9022-A4A195482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A874CC40-3121-465B-BC9D-DE262C4EB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0C5249-9D9A-41CE-A127-9A2886964AE6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D6A477-8838-4851-AAA6-4B7B55B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850E3-2B97-4869-BBD7-254D85B41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صورة 2">
            <a:extLst>
              <a:ext uri="{FF2B5EF4-FFF2-40B4-BE49-F238E27FC236}">
                <a16:creationId xmlns:a16="http://schemas.microsoft.com/office/drawing/2014/main" id="{7FF60110-E6A5-41F9-91B3-7FCD759CE1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760" t="20941" r="41760" b="20816"/>
          <a:stretch/>
        </p:blipFill>
        <p:spPr>
          <a:xfrm>
            <a:off x="2922128" y="0"/>
            <a:ext cx="6680719" cy="6258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قلب 1">
            <a:extLst>
              <a:ext uri="{FF2B5EF4-FFF2-40B4-BE49-F238E27FC236}">
                <a16:creationId xmlns:a16="http://schemas.microsoft.com/office/drawing/2014/main" id="{EA3B8E9D-CD03-4B03-9D23-4CE0BF933E5F}"/>
              </a:ext>
            </a:extLst>
          </p:cNvPr>
          <p:cNvSpPr/>
          <p:nvPr/>
        </p:nvSpPr>
        <p:spPr>
          <a:xfrm>
            <a:off x="7562555" y="2558788"/>
            <a:ext cx="454089" cy="277799"/>
          </a:xfrm>
          <a:prstGeom prst="heart">
            <a:avLst/>
          </a:prstGeom>
          <a:solidFill>
            <a:srgbClr val="FF0000"/>
          </a:solidFill>
          <a:ln>
            <a:solidFill>
              <a:srgbClr val="ED3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قلب 10">
            <a:extLst>
              <a:ext uri="{FF2B5EF4-FFF2-40B4-BE49-F238E27FC236}">
                <a16:creationId xmlns:a16="http://schemas.microsoft.com/office/drawing/2014/main" id="{F7CBF099-D35F-4B6A-8E59-6A2352705869}"/>
              </a:ext>
            </a:extLst>
          </p:cNvPr>
          <p:cNvSpPr/>
          <p:nvPr/>
        </p:nvSpPr>
        <p:spPr>
          <a:xfrm>
            <a:off x="4194201" y="2558788"/>
            <a:ext cx="454089" cy="277799"/>
          </a:xfrm>
          <a:prstGeom prst="heart">
            <a:avLst/>
          </a:prstGeom>
          <a:solidFill>
            <a:srgbClr val="FF0000"/>
          </a:solidFill>
          <a:ln>
            <a:solidFill>
              <a:srgbClr val="ED3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قلب 11">
            <a:extLst>
              <a:ext uri="{FF2B5EF4-FFF2-40B4-BE49-F238E27FC236}">
                <a16:creationId xmlns:a16="http://schemas.microsoft.com/office/drawing/2014/main" id="{53891D0A-70C5-43E6-B98F-63ADC5C33EDC}"/>
              </a:ext>
            </a:extLst>
          </p:cNvPr>
          <p:cNvSpPr/>
          <p:nvPr/>
        </p:nvSpPr>
        <p:spPr>
          <a:xfrm>
            <a:off x="7562555" y="4213416"/>
            <a:ext cx="454089" cy="277799"/>
          </a:xfrm>
          <a:prstGeom prst="hear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9" name="قلب 12">
            <a:extLst>
              <a:ext uri="{FF2B5EF4-FFF2-40B4-BE49-F238E27FC236}">
                <a16:creationId xmlns:a16="http://schemas.microsoft.com/office/drawing/2014/main" id="{AB425C5B-B9B9-4761-987E-6E82456963F5}"/>
              </a:ext>
            </a:extLst>
          </p:cNvPr>
          <p:cNvSpPr/>
          <p:nvPr/>
        </p:nvSpPr>
        <p:spPr>
          <a:xfrm>
            <a:off x="4194200" y="4213416"/>
            <a:ext cx="454089" cy="27779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0" name="قلب 13">
            <a:extLst>
              <a:ext uri="{FF2B5EF4-FFF2-40B4-BE49-F238E27FC236}">
                <a16:creationId xmlns:a16="http://schemas.microsoft.com/office/drawing/2014/main" id="{C88C4444-2A13-4159-A68D-D76C2FEA03D7}"/>
              </a:ext>
            </a:extLst>
          </p:cNvPr>
          <p:cNvSpPr/>
          <p:nvPr/>
        </p:nvSpPr>
        <p:spPr>
          <a:xfrm>
            <a:off x="7562555" y="5896037"/>
            <a:ext cx="454089" cy="277799"/>
          </a:xfrm>
          <a:prstGeom prst="hear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1" name="قلب 14">
            <a:extLst>
              <a:ext uri="{FF2B5EF4-FFF2-40B4-BE49-F238E27FC236}">
                <a16:creationId xmlns:a16="http://schemas.microsoft.com/office/drawing/2014/main" id="{334E21D1-D5AC-4C9E-B302-F98E24AFDD6E}"/>
              </a:ext>
            </a:extLst>
          </p:cNvPr>
          <p:cNvSpPr/>
          <p:nvPr/>
        </p:nvSpPr>
        <p:spPr>
          <a:xfrm>
            <a:off x="4184868" y="5918868"/>
            <a:ext cx="454089" cy="277799"/>
          </a:xfrm>
          <a:prstGeom prst="hear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A5443F13-1A47-42B0-AC5A-E2D25E92A408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التقويم الختامي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سعيد ساعي البريد في الإمارات العربية المتحدة">
            <a:hlinkClick r:id="" action="ppaction://media"/>
            <a:extLst>
              <a:ext uri="{FF2B5EF4-FFF2-40B4-BE49-F238E27FC236}">
                <a16:creationId xmlns:a16="http://schemas.microsoft.com/office/drawing/2014/main" id="{4D2F2C59-4849-48A7-9D93-756E41DBA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77298" y="634756"/>
            <a:ext cx="8128000" cy="45720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68D00E9-4BDA-4456-8218-0C111BDC3A09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التهيئة </a:t>
            </a:r>
            <a:endParaRPr lang="en-A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0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68D00E9-4BDA-4456-8218-0C111BDC3A09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الأهداف </a:t>
            </a:r>
            <a:endParaRPr lang="en-AE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457A27D-31FC-4C63-9D50-9063105538F8}"/>
              </a:ext>
            </a:extLst>
          </p:cNvPr>
          <p:cNvSpPr/>
          <p:nvPr/>
        </p:nvSpPr>
        <p:spPr>
          <a:xfrm>
            <a:off x="3810893" y="1654608"/>
            <a:ext cx="6787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cs typeface="PT Bold Heading" panose="02010400000000000000" pitchFamily="2" charset="-78"/>
              </a:rPr>
              <a:t>يذكر المـتعلم  الوثائق الرسمية التي تحدد هويته و انتماءه </a:t>
            </a:r>
          </a:p>
          <a:p>
            <a:pPr algn="r" rtl="1"/>
            <a:endParaRPr lang="ar-SA" sz="24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03EB6D-7DEA-472E-B578-9298EB0484DC}"/>
              </a:ext>
            </a:extLst>
          </p:cNvPr>
          <p:cNvSpPr/>
          <p:nvPr/>
        </p:nvSpPr>
        <p:spPr>
          <a:xfrm>
            <a:off x="2792892" y="2698228"/>
            <a:ext cx="8428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cs typeface="PT Bold Heading" panose="02010400000000000000" pitchFamily="2" charset="-78"/>
              </a:rPr>
              <a:t>يفسر أهمية المحافظة على الوثائق و المستندات التي تحدد هويته و انتماءه </a:t>
            </a:r>
            <a:endParaRPr lang="ar-SA" sz="24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958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8D5CC-31B0-46A5-98D0-60955DCD900E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060FED-F010-40ED-A965-D166EDD8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283226-16CB-4D2A-931C-49AB38A330D8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D31EAB-0A01-4D39-A012-1140B9E96CB3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016F3D93-0234-4DC8-9022-A4A195482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A874CC40-3121-465B-BC9D-DE262C4EB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0C5249-9D9A-41CE-A127-9A2886964AE6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D6A477-8838-4851-AAA6-4B7B55B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850E3-2B97-4869-BBD7-254D85B41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4ED62E-AFFD-42F5-99E1-AB3CFC18FE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149" t="14150" r="6303" b="11527"/>
          <a:stretch/>
        </p:blipFill>
        <p:spPr>
          <a:xfrm>
            <a:off x="5485900" y="4554547"/>
            <a:ext cx="1542945" cy="22411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407FCDD-EFE4-4781-BD3B-064F70C3A2FA}"/>
              </a:ext>
            </a:extLst>
          </p:cNvPr>
          <p:cNvGrpSpPr/>
          <p:nvPr/>
        </p:nvGrpSpPr>
        <p:grpSpPr>
          <a:xfrm>
            <a:off x="4950986" y="5186202"/>
            <a:ext cx="2600956" cy="1537179"/>
            <a:chOff x="3010950" y="1253920"/>
            <a:chExt cx="3620005" cy="221963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964F4E-1C67-4212-8D81-8B89520AA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10950" y="1253920"/>
              <a:ext cx="3620005" cy="221963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E6624D4-9AF6-4B15-8913-A7AB3A0F9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32670" y="2318843"/>
              <a:ext cx="926659" cy="110452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0C3F6-D824-4EA4-B083-90D401ADB875}"/>
              </a:ext>
            </a:extLst>
          </p:cNvPr>
          <p:cNvGrpSpPr/>
          <p:nvPr/>
        </p:nvGrpSpPr>
        <p:grpSpPr>
          <a:xfrm>
            <a:off x="4950986" y="5155064"/>
            <a:ext cx="2600956" cy="1537179"/>
            <a:chOff x="230610" y="4305967"/>
            <a:chExt cx="3620005" cy="221963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1F1E8A7-5797-421D-8A0C-DEAD9C1EC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610" y="4305967"/>
              <a:ext cx="3620005" cy="22196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0E847C-A567-4963-879E-4C97D1DC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5285" y="5414682"/>
              <a:ext cx="962481" cy="10477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E317B39-CE41-486C-99D1-51F5CEE13E08}"/>
              </a:ext>
            </a:extLst>
          </p:cNvPr>
          <p:cNvSpPr txBox="1"/>
          <p:nvPr/>
        </p:nvSpPr>
        <p:spPr>
          <a:xfrm>
            <a:off x="8643349" y="448491"/>
            <a:ext cx="349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solidFill>
                  <a:srgbClr val="363859"/>
                </a:solidFill>
              </a:rPr>
              <a:t>من هاتين الشخصيتين ؟ </a:t>
            </a:r>
            <a:endParaRPr lang="en-AE" sz="2800" b="1" dirty="0">
              <a:solidFill>
                <a:srgbClr val="36385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91F310-AFD2-480F-83AC-F7F24AB10358}"/>
              </a:ext>
            </a:extLst>
          </p:cNvPr>
          <p:cNvSpPr txBox="1"/>
          <p:nvPr/>
        </p:nvSpPr>
        <p:spPr>
          <a:xfrm>
            <a:off x="7107672" y="1461312"/>
            <a:ext cx="5027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solidFill>
                  <a:srgbClr val="363859"/>
                </a:solidFill>
              </a:rPr>
              <a:t>مِن أيِّ دولة هما ؟ وكيف عرفت ذلك؟ </a:t>
            </a:r>
            <a:endParaRPr lang="en-AE" sz="2800" b="1" dirty="0">
              <a:solidFill>
                <a:srgbClr val="363859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9101F9-E8B1-4AB6-80A4-9ABE1BF9912B}"/>
              </a:ext>
            </a:extLst>
          </p:cNvPr>
          <p:cNvGrpSpPr/>
          <p:nvPr/>
        </p:nvGrpSpPr>
        <p:grpSpPr>
          <a:xfrm>
            <a:off x="4273327" y="3429000"/>
            <a:ext cx="3956274" cy="3539377"/>
            <a:chOff x="4273327" y="3429000"/>
            <a:chExt cx="3956274" cy="353937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89B27EC-09EF-49B1-A25C-446E6DE10E7C}"/>
                </a:ext>
              </a:extLst>
            </p:cNvPr>
            <p:cNvSpPr/>
            <p:nvPr/>
          </p:nvSpPr>
          <p:spPr>
            <a:xfrm>
              <a:off x="6553200" y="5432612"/>
              <a:ext cx="286871" cy="2247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AC0349-7AF2-41B4-8A71-87C459854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76" b="96274" l="10000" r="90000">
                          <a14:foregroundMark x1="34946" y1="91947" x2="42043" y2="92668"/>
                          <a14:foregroundMark x1="60489" y1="93780" x2="65806" y2="93029"/>
                          <a14:foregroundMark x1="55591" y1="94471" x2="60184" y2="93823"/>
                          <a14:foregroundMark x1="65806" y1="93029" x2="68925" y2="96274"/>
                          <a14:foregroundMark x1="46022" y1="96274" x2="42473" y2="96034"/>
                          <a14:foregroundMark x1="32796" y1="95673" x2="32688" y2="94351"/>
                          <a14:foregroundMark x1="23118" y1="76082" x2="23118" y2="76082"/>
                          <a14:backgroundMark x1="34516" y1="69471" x2="34731" y2="67308"/>
                          <a14:backgroundMark x1="35054" y1="66827" x2="34624" y2="71635"/>
                          <a14:backgroundMark x1="35591" y1="66707" x2="35591" y2="66707"/>
                          <a14:backgroundMark x1="35591" y1="66346" x2="35376" y2="65986"/>
                          <a14:backgroundMark x1="23871" y1="51803" x2="24516" y2="52404"/>
                          <a14:backgroundMark x1="20538" y1="54087" x2="20753" y2="54087"/>
                          <a14:backgroundMark x1="35054" y1="65865" x2="35054" y2="65865"/>
                          <a14:backgroundMark x1="24086" y1="95793" x2="8495" y2="96635"/>
                          <a14:backgroundMark x1="71613" y1="96034" x2="86237" y2="95313"/>
                          <a14:backgroundMark x1="86237" y1="95313" x2="73978" y2="98197"/>
                          <a14:backgroundMark x1="73978" y1="98197" x2="72043" y2="97716"/>
                          <a14:backgroundMark x1="58925" y1="96394" x2="64624" y2="96875"/>
                          <a14:backgroundMark x1="65161" y1="98317" x2="65161" y2="98558"/>
                          <a14:backgroundMark x1="63978" y1="96154" x2="63978" y2="96154"/>
                          <a14:backgroundMark x1="40753" y1="96394" x2="40753" y2="96394"/>
                          <a14:backgroundMark x1="49570" y1="97236" x2="49570" y2="972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3327" y="3429000"/>
              <a:ext cx="3956274" cy="3539377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5D3D1E1-48F0-4CAB-8A15-02564E055231}"/>
              </a:ext>
            </a:extLst>
          </p:cNvPr>
          <p:cNvSpPr/>
          <p:nvPr/>
        </p:nvSpPr>
        <p:spPr>
          <a:xfrm>
            <a:off x="1921511" y="579116"/>
            <a:ext cx="8659906" cy="715386"/>
          </a:xfrm>
          <a:custGeom>
            <a:avLst/>
            <a:gdLst>
              <a:gd name="connsiteX0" fmla="*/ 0 w 8659906"/>
              <a:gd name="connsiteY0" fmla="*/ 119233 h 715386"/>
              <a:gd name="connsiteX1" fmla="*/ 119233 w 8659906"/>
              <a:gd name="connsiteY1" fmla="*/ 0 h 715386"/>
              <a:gd name="connsiteX2" fmla="*/ 512234 w 8659906"/>
              <a:gd name="connsiteY2" fmla="*/ 0 h 715386"/>
              <a:gd name="connsiteX3" fmla="*/ 1073663 w 8659906"/>
              <a:gd name="connsiteY3" fmla="*/ 0 h 715386"/>
              <a:gd name="connsiteX4" fmla="*/ 1466663 w 8659906"/>
              <a:gd name="connsiteY4" fmla="*/ 0 h 715386"/>
              <a:gd name="connsiteX5" fmla="*/ 1859664 w 8659906"/>
              <a:gd name="connsiteY5" fmla="*/ 0 h 715386"/>
              <a:gd name="connsiteX6" fmla="*/ 2336879 w 8659906"/>
              <a:gd name="connsiteY6" fmla="*/ 0 h 715386"/>
              <a:gd name="connsiteX7" fmla="*/ 2645665 w 8659906"/>
              <a:gd name="connsiteY7" fmla="*/ 0 h 715386"/>
              <a:gd name="connsiteX8" fmla="*/ 3291309 w 8659906"/>
              <a:gd name="connsiteY8" fmla="*/ 0 h 715386"/>
              <a:gd name="connsiteX9" fmla="*/ 4021167 w 8659906"/>
              <a:gd name="connsiteY9" fmla="*/ 0 h 715386"/>
              <a:gd name="connsiteX10" fmla="*/ 4582596 w 8659906"/>
              <a:gd name="connsiteY10" fmla="*/ 0 h 715386"/>
              <a:gd name="connsiteX11" fmla="*/ 5144026 w 8659906"/>
              <a:gd name="connsiteY11" fmla="*/ 0 h 715386"/>
              <a:gd name="connsiteX12" fmla="*/ 5537026 w 8659906"/>
              <a:gd name="connsiteY12" fmla="*/ 0 h 715386"/>
              <a:gd name="connsiteX13" fmla="*/ 6182670 w 8659906"/>
              <a:gd name="connsiteY13" fmla="*/ 0 h 715386"/>
              <a:gd name="connsiteX14" fmla="*/ 6828314 w 8659906"/>
              <a:gd name="connsiteY14" fmla="*/ 0 h 715386"/>
              <a:gd name="connsiteX15" fmla="*/ 7389743 w 8659906"/>
              <a:gd name="connsiteY15" fmla="*/ 0 h 715386"/>
              <a:gd name="connsiteX16" fmla="*/ 7866958 w 8659906"/>
              <a:gd name="connsiteY16" fmla="*/ 0 h 715386"/>
              <a:gd name="connsiteX17" fmla="*/ 8540673 w 8659906"/>
              <a:gd name="connsiteY17" fmla="*/ 0 h 715386"/>
              <a:gd name="connsiteX18" fmla="*/ 8659906 w 8659906"/>
              <a:gd name="connsiteY18" fmla="*/ 119233 h 715386"/>
              <a:gd name="connsiteX19" fmla="*/ 8659906 w 8659906"/>
              <a:gd name="connsiteY19" fmla="*/ 596153 h 715386"/>
              <a:gd name="connsiteX20" fmla="*/ 8540673 w 8659906"/>
              <a:gd name="connsiteY20" fmla="*/ 715386 h 715386"/>
              <a:gd name="connsiteX21" fmla="*/ 8231887 w 8659906"/>
              <a:gd name="connsiteY21" fmla="*/ 715386 h 715386"/>
              <a:gd name="connsiteX22" fmla="*/ 7754672 w 8659906"/>
              <a:gd name="connsiteY22" fmla="*/ 715386 h 715386"/>
              <a:gd name="connsiteX23" fmla="*/ 7445886 w 8659906"/>
              <a:gd name="connsiteY23" fmla="*/ 715386 h 715386"/>
              <a:gd name="connsiteX24" fmla="*/ 6968671 w 8659906"/>
              <a:gd name="connsiteY24" fmla="*/ 715386 h 715386"/>
              <a:gd name="connsiteX25" fmla="*/ 6323027 w 8659906"/>
              <a:gd name="connsiteY25" fmla="*/ 715386 h 715386"/>
              <a:gd name="connsiteX26" fmla="*/ 5593169 w 8659906"/>
              <a:gd name="connsiteY26" fmla="*/ 715386 h 715386"/>
              <a:gd name="connsiteX27" fmla="*/ 5284383 w 8659906"/>
              <a:gd name="connsiteY27" fmla="*/ 715386 h 715386"/>
              <a:gd name="connsiteX28" fmla="*/ 4891382 w 8659906"/>
              <a:gd name="connsiteY28" fmla="*/ 715386 h 715386"/>
              <a:gd name="connsiteX29" fmla="*/ 4414167 w 8659906"/>
              <a:gd name="connsiteY29" fmla="*/ 715386 h 715386"/>
              <a:gd name="connsiteX30" fmla="*/ 3936952 w 8659906"/>
              <a:gd name="connsiteY30" fmla="*/ 715386 h 715386"/>
              <a:gd name="connsiteX31" fmla="*/ 3207094 w 8659906"/>
              <a:gd name="connsiteY31" fmla="*/ 715386 h 715386"/>
              <a:gd name="connsiteX32" fmla="*/ 2898308 w 8659906"/>
              <a:gd name="connsiteY32" fmla="*/ 715386 h 715386"/>
              <a:gd name="connsiteX33" fmla="*/ 2168450 w 8659906"/>
              <a:gd name="connsiteY33" fmla="*/ 715386 h 715386"/>
              <a:gd name="connsiteX34" fmla="*/ 1775450 w 8659906"/>
              <a:gd name="connsiteY34" fmla="*/ 715386 h 715386"/>
              <a:gd name="connsiteX35" fmla="*/ 1466663 w 8659906"/>
              <a:gd name="connsiteY35" fmla="*/ 715386 h 715386"/>
              <a:gd name="connsiteX36" fmla="*/ 905234 w 8659906"/>
              <a:gd name="connsiteY36" fmla="*/ 715386 h 715386"/>
              <a:gd name="connsiteX37" fmla="*/ 119233 w 8659906"/>
              <a:gd name="connsiteY37" fmla="*/ 715386 h 715386"/>
              <a:gd name="connsiteX38" fmla="*/ 0 w 8659906"/>
              <a:gd name="connsiteY38" fmla="*/ 596153 h 715386"/>
              <a:gd name="connsiteX39" fmla="*/ 0 w 8659906"/>
              <a:gd name="connsiteY39" fmla="*/ 119233 h 7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59906" h="715386" fill="none" extrusionOk="0">
                <a:moveTo>
                  <a:pt x="0" y="119233"/>
                </a:moveTo>
                <a:cubicBezTo>
                  <a:pt x="10997" y="49957"/>
                  <a:pt x="56300" y="796"/>
                  <a:pt x="119233" y="0"/>
                </a:cubicBezTo>
                <a:cubicBezTo>
                  <a:pt x="231484" y="-11834"/>
                  <a:pt x="422220" y="28241"/>
                  <a:pt x="512234" y="0"/>
                </a:cubicBezTo>
                <a:cubicBezTo>
                  <a:pt x="602248" y="-28241"/>
                  <a:pt x="904431" y="25626"/>
                  <a:pt x="1073663" y="0"/>
                </a:cubicBezTo>
                <a:cubicBezTo>
                  <a:pt x="1242895" y="-25626"/>
                  <a:pt x="1331908" y="25143"/>
                  <a:pt x="1466663" y="0"/>
                </a:cubicBezTo>
                <a:cubicBezTo>
                  <a:pt x="1601418" y="-25143"/>
                  <a:pt x="1763853" y="14117"/>
                  <a:pt x="1859664" y="0"/>
                </a:cubicBezTo>
                <a:cubicBezTo>
                  <a:pt x="1955475" y="-14117"/>
                  <a:pt x="2127923" y="41075"/>
                  <a:pt x="2336879" y="0"/>
                </a:cubicBezTo>
                <a:cubicBezTo>
                  <a:pt x="2545836" y="-41075"/>
                  <a:pt x="2576574" y="28433"/>
                  <a:pt x="2645665" y="0"/>
                </a:cubicBezTo>
                <a:cubicBezTo>
                  <a:pt x="2714756" y="-28433"/>
                  <a:pt x="3080594" y="36022"/>
                  <a:pt x="3291309" y="0"/>
                </a:cubicBezTo>
                <a:cubicBezTo>
                  <a:pt x="3502024" y="-36022"/>
                  <a:pt x="3797826" y="44224"/>
                  <a:pt x="4021167" y="0"/>
                </a:cubicBezTo>
                <a:cubicBezTo>
                  <a:pt x="4244508" y="-44224"/>
                  <a:pt x="4450066" y="56008"/>
                  <a:pt x="4582596" y="0"/>
                </a:cubicBezTo>
                <a:cubicBezTo>
                  <a:pt x="4715126" y="-56008"/>
                  <a:pt x="5000563" y="22927"/>
                  <a:pt x="5144026" y="0"/>
                </a:cubicBezTo>
                <a:cubicBezTo>
                  <a:pt x="5287489" y="-22927"/>
                  <a:pt x="5383041" y="24878"/>
                  <a:pt x="5537026" y="0"/>
                </a:cubicBezTo>
                <a:cubicBezTo>
                  <a:pt x="5691011" y="-24878"/>
                  <a:pt x="5943363" y="49514"/>
                  <a:pt x="6182670" y="0"/>
                </a:cubicBezTo>
                <a:cubicBezTo>
                  <a:pt x="6421977" y="-49514"/>
                  <a:pt x="6507637" y="27729"/>
                  <a:pt x="6828314" y="0"/>
                </a:cubicBezTo>
                <a:cubicBezTo>
                  <a:pt x="7148991" y="-27729"/>
                  <a:pt x="7184898" y="23702"/>
                  <a:pt x="7389743" y="0"/>
                </a:cubicBezTo>
                <a:cubicBezTo>
                  <a:pt x="7594588" y="-23702"/>
                  <a:pt x="7759636" y="20931"/>
                  <a:pt x="7866958" y="0"/>
                </a:cubicBezTo>
                <a:cubicBezTo>
                  <a:pt x="7974281" y="-20931"/>
                  <a:pt x="8309604" y="38002"/>
                  <a:pt x="8540673" y="0"/>
                </a:cubicBezTo>
                <a:cubicBezTo>
                  <a:pt x="8618165" y="1106"/>
                  <a:pt x="8663470" y="42556"/>
                  <a:pt x="8659906" y="119233"/>
                </a:cubicBezTo>
                <a:cubicBezTo>
                  <a:pt x="8692872" y="294229"/>
                  <a:pt x="8631773" y="420268"/>
                  <a:pt x="8659906" y="596153"/>
                </a:cubicBezTo>
                <a:cubicBezTo>
                  <a:pt x="8662796" y="660375"/>
                  <a:pt x="8610350" y="715311"/>
                  <a:pt x="8540673" y="715386"/>
                </a:cubicBezTo>
                <a:cubicBezTo>
                  <a:pt x="8425674" y="721765"/>
                  <a:pt x="8311776" y="684950"/>
                  <a:pt x="8231887" y="715386"/>
                </a:cubicBezTo>
                <a:cubicBezTo>
                  <a:pt x="8151998" y="745822"/>
                  <a:pt x="7864795" y="707396"/>
                  <a:pt x="7754672" y="715386"/>
                </a:cubicBezTo>
                <a:cubicBezTo>
                  <a:pt x="7644549" y="723376"/>
                  <a:pt x="7508599" y="686433"/>
                  <a:pt x="7445886" y="715386"/>
                </a:cubicBezTo>
                <a:cubicBezTo>
                  <a:pt x="7383173" y="744339"/>
                  <a:pt x="7149289" y="712990"/>
                  <a:pt x="6968671" y="715386"/>
                </a:cubicBezTo>
                <a:cubicBezTo>
                  <a:pt x="6788053" y="717782"/>
                  <a:pt x="6492909" y="690567"/>
                  <a:pt x="6323027" y="715386"/>
                </a:cubicBezTo>
                <a:cubicBezTo>
                  <a:pt x="6153145" y="740205"/>
                  <a:pt x="5791687" y="628732"/>
                  <a:pt x="5593169" y="715386"/>
                </a:cubicBezTo>
                <a:cubicBezTo>
                  <a:pt x="5394651" y="802040"/>
                  <a:pt x="5416664" y="696554"/>
                  <a:pt x="5284383" y="715386"/>
                </a:cubicBezTo>
                <a:cubicBezTo>
                  <a:pt x="5152102" y="734218"/>
                  <a:pt x="5035227" y="712613"/>
                  <a:pt x="4891382" y="715386"/>
                </a:cubicBezTo>
                <a:cubicBezTo>
                  <a:pt x="4747537" y="718159"/>
                  <a:pt x="4535907" y="682965"/>
                  <a:pt x="4414167" y="715386"/>
                </a:cubicBezTo>
                <a:cubicBezTo>
                  <a:pt x="4292428" y="747807"/>
                  <a:pt x="4107602" y="666710"/>
                  <a:pt x="3936952" y="715386"/>
                </a:cubicBezTo>
                <a:cubicBezTo>
                  <a:pt x="3766302" y="764062"/>
                  <a:pt x="3485201" y="700602"/>
                  <a:pt x="3207094" y="715386"/>
                </a:cubicBezTo>
                <a:cubicBezTo>
                  <a:pt x="2928987" y="730170"/>
                  <a:pt x="2995307" y="686865"/>
                  <a:pt x="2898308" y="715386"/>
                </a:cubicBezTo>
                <a:cubicBezTo>
                  <a:pt x="2801309" y="743907"/>
                  <a:pt x="2524008" y="713396"/>
                  <a:pt x="2168450" y="715386"/>
                </a:cubicBezTo>
                <a:cubicBezTo>
                  <a:pt x="1812892" y="717376"/>
                  <a:pt x="1861659" y="704732"/>
                  <a:pt x="1775450" y="715386"/>
                </a:cubicBezTo>
                <a:cubicBezTo>
                  <a:pt x="1689241" y="726040"/>
                  <a:pt x="1616659" y="690535"/>
                  <a:pt x="1466663" y="715386"/>
                </a:cubicBezTo>
                <a:cubicBezTo>
                  <a:pt x="1316667" y="740237"/>
                  <a:pt x="1110561" y="677399"/>
                  <a:pt x="905234" y="715386"/>
                </a:cubicBezTo>
                <a:cubicBezTo>
                  <a:pt x="699907" y="753373"/>
                  <a:pt x="309279" y="626505"/>
                  <a:pt x="119233" y="715386"/>
                </a:cubicBezTo>
                <a:cubicBezTo>
                  <a:pt x="43057" y="726601"/>
                  <a:pt x="-7085" y="679323"/>
                  <a:pt x="0" y="596153"/>
                </a:cubicBezTo>
                <a:cubicBezTo>
                  <a:pt x="-48890" y="384746"/>
                  <a:pt x="27686" y="216382"/>
                  <a:pt x="0" y="119233"/>
                </a:cubicBezTo>
                <a:close/>
              </a:path>
              <a:path w="8659906" h="715386" stroke="0" extrusionOk="0">
                <a:moveTo>
                  <a:pt x="0" y="119233"/>
                </a:moveTo>
                <a:cubicBezTo>
                  <a:pt x="14572" y="52466"/>
                  <a:pt x="60064" y="-4577"/>
                  <a:pt x="119233" y="0"/>
                </a:cubicBezTo>
                <a:cubicBezTo>
                  <a:pt x="305199" y="-31658"/>
                  <a:pt x="509743" y="38730"/>
                  <a:pt x="680662" y="0"/>
                </a:cubicBezTo>
                <a:cubicBezTo>
                  <a:pt x="851581" y="-38730"/>
                  <a:pt x="1179479" y="69100"/>
                  <a:pt x="1326306" y="0"/>
                </a:cubicBezTo>
                <a:cubicBezTo>
                  <a:pt x="1473133" y="-69100"/>
                  <a:pt x="1516752" y="13315"/>
                  <a:pt x="1635092" y="0"/>
                </a:cubicBezTo>
                <a:cubicBezTo>
                  <a:pt x="1753432" y="-13315"/>
                  <a:pt x="2029199" y="55972"/>
                  <a:pt x="2196522" y="0"/>
                </a:cubicBezTo>
                <a:cubicBezTo>
                  <a:pt x="2363845" y="-55972"/>
                  <a:pt x="2383631" y="10081"/>
                  <a:pt x="2505308" y="0"/>
                </a:cubicBezTo>
                <a:cubicBezTo>
                  <a:pt x="2626985" y="-10081"/>
                  <a:pt x="2913121" y="51423"/>
                  <a:pt x="3066737" y="0"/>
                </a:cubicBezTo>
                <a:cubicBezTo>
                  <a:pt x="3220353" y="-51423"/>
                  <a:pt x="3358346" y="13549"/>
                  <a:pt x="3543952" y="0"/>
                </a:cubicBezTo>
                <a:cubicBezTo>
                  <a:pt x="3729559" y="-13549"/>
                  <a:pt x="3781896" y="3439"/>
                  <a:pt x="3852738" y="0"/>
                </a:cubicBezTo>
                <a:cubicBezTo>
                  <a:pt x="3923580" y="-3439"/>
                  <a:pt x="4094750" y="24685"/>
                  <a:pt x="4161524" y="0"/>
                </a:cubicBezTo>
                <a:cubicBezTo>
                  <a:pt x="4228298" y="-24685"/>
                  <a:pt x="4497197" y="14923"/>
                  <a:pt x="4638739" y="0"/>
                </a:cubicBezTo>
                <a:cubicBezTo>
                  <a:pt x="4780281" y="-14923"/>
                  <a:pt x="5148471" y="5062"/>
                  <a:pt x="5284383" y="0"/>
                </a:cubicBezTo>
                <a:cubicBezTo>
                  <a:pt x="5420295" y="-5062"/>
                  <a:pt x="5555928" y="19169"/>
                  <a:pt x="5677383" y="0"/>
                </a:cubicBezTo>
                <a:cubicBezTo>
                  <a:pt x="5798838" y="-19169"/>
                  <a:pt x="5979177" y="19209"/>
                  <a:pt x="6238813" y="0"/>
                </a:cubicBezTo>
                <a:cubicBezTo>
                  <a:pt x="6498449" y="-19209"/>
                  <a:pt x="6594739" y="30858"/>
                  <a:pt x="6800242" y="0"/>
                </a:cubicBezTo>
                <a:cubicBezTo>
                  <a:pt x="7005745" y="-30858"/>
                  <a:pt x="7117759" y="63627"/>
                  <a:pt x="7361671" y="0"/>
                </a:cubicBezTo>
                <a:cubicBezTo>
                  <a:pt x="7605583" y="-63627"/>
                  <a:pt x="8139247" y="36924"/>
                  <a:pt x="8540673" y="0"/>
                </a:cubicBezTo>
                <a:cubicBezTo>
                  <a:pt x="8609165" y="1327"/>
                  <a:pt x="8643025" y="47329"/>
                  <a:pt x="8659906" y="119233"/>
                </a:cubicBezTo>
                <a:cubicBezTo>
                  <a:pt x="8661600" y="346399"/>
                  <a:pt x="8646362" y="436095"/>
                  <a:pt x="8659906" y="596153"/>
                </a:cubicBezTo>
                <a:cubicBezTo>
                  <a:pt x="8650415" y="660185"/>
                  <a:pt x="8611631" y="719664"/>
                  <a:pt x="8540673" y="715386"/>
                </a:cubicBezTo>
                <a:cubicBezTo>
                  <a:pt x="8326154" y="722690"/>
                  <a:pt x="8207507" y="684796"/>
                  <a:pt x="8063458" y="715386"/>
                </a:cubicBezTo>
                <a:cubicBezTo>
                  <a:pt x="7919410" y="745976"/>
                  <a:pt x="7825745" y="701069"/>
                  <a:pt x="7670458" y="715386"/>
                </a:cubicBezTo>
                <a:cubicBezTo>
                  <a:pt x="7515171" y="729703"/>
                  <a:pt x="7436303" y="691107"/>
                  <a:pt x="7361671" y="715386"/>
                </a:cubicBezTo>
                <a:cubicBezTo>
                  <a:pt x="7287039" y="739665"/>
                  <a:pt x="6856945" y="669628"/>
                  <a:pt x="6631813" y="715386"/>
                </a:cubicBezTo>
                <a:cubicBezTo>
                  <a:pt x="6406681" y="761144"/>
                  <a:pt x="6281408" y="708413"/>
                  <a:pt x="6070384" y="715386"/>
                </a:cubicBezTo>
                <a:cubicBezTo>
                  <a:pt x="5859360" y="722359"/>
                  <a:pt x="5829975" y="676507"/>
                  <a:pt x="5677383" y="715386"/>
                </a:cubicBezTo>
                <a:cubicBezTo>
                  <a:pt x="5524791" y="754265"/>
                  <a:pt x="5293245" y="689949"/>
                  <a:pt x="4947525" y="715386"/>
                </a:cubicBezTo>
                <a:cubicBezTo>
                  <a:pt x="4601805" y="740823"/>
                  <a:pt x="4559970" y="699364"/>
                  <a:pt x="4217667" y="715386"/>
                </a:cubicBezTo>
                <a:cubicBezTo>
                  <a:pt x="3875364" y="731408"/>
                  <a:pt x="3773832" y="657062"/>
                  <a:pt x="3656238" y="715386"/>
                </a:cubicBezTo>
                <a:cubicBezTo>
                  <a:pt x="3538644" y="773710"/>
                  <a:pt x="3441903" y="703860"/>
                  <a:pt x="3347452" y="715386"/>
                </a:cubicBezTo>
                <a:cubicBezTo>
                  <a:pt x="3253001" y="726912"/>
                  <a:pt x="3167568" y="688444"/>
                  <a:pt x="3038666" y="715386"/>
                </a:cubicBezTo>
                <a:cubicBezTo>
                  <a:pt x="2909764" y="742328"/>
                  <a:pt x="2694303" y="674918"/>
                  <a:pt x="2477236" y="715386"/>
                </a:cubicBezTo>
                <a:cubicBezTo>
                  <a:pt x="2260169" y="755854"/>
                  <a:pt x="2209795" y="705545"/>
                  <a:pt x="2084236" y="715386"/>
                </a:cubicBezTo>
                <a:cubicBezTo>
                  <a:pt x="1958677" y="725227"/>
                  <a:pt x="1740120" y="663794"/>
                  <a:pt x="1438592" y="715386"/>
                </a:cubicBezTo>
                <a:cubicBezTo>
                  <a:pt x="1137064" y="766978"/>
                  <a:pt x="1067338" y="653684"/>
                  <a:pt x="792948" y="715386"/>
                </a:cubicBezTo>
                <a:cubicBezTo>
                  <a:pt x="518558" y="777088"/>
                  <a:pt x="330529" y="672885"/>
                  <a:pt x="119233" y="715386"/>
                </a:cubicBezTo>
                <a:cubicBezTo>
                  <a:pt x="48631" y="697695"/>
                  <a:pt x="7641" y="662575"/>
                  <a:pt x="0" y="596153"/>
                </a:cubicBezTo>
                <a:cubicBezTo>
                  <a:pt x="-21327" y="455591"/>
                  <a:pt x="3828" y="288322"/>
                  <a:pt x="0" y="119233"/>
                </a:cubicBezTo>
                <a:close/>
              </a:path>
            </a:pathLst>
          </a:custGeom>
          <a:solidFill>
            <a:srgbClr val="FFD59F"/>
          </a:solidFill>
          <a:ln>
            <a:extLst>
              <a:ext uri="{C807C97D-BFC1-408E-A445-0C87EB9F89A2}">
                <ask:lineSketchStyleProps xmlns:ask="http://schemas.microsoft.com/office/drawing/2018/sketchyshapes" sd="236717152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ما رأيكم أن نضغط على صورتهما ليخرجا ما بحوزتهما من وثائق تثبت هويتهما </a:t>
            </a:r>
            <a:endParaRPr lang="en-AE" sz="2400" b="1" dirty="0">
              <a:solidFill>
                <a:schemeClr val="tx1"/>
              </a:solidFill>
            </a:endParaRPr>
          </a:p>
        </p:txBody>
      </p:sp>
      <p:sp>
        <p:nvSpPr>
          <p:cNvPr id="35" name="مستطيل: زوايا مستديرة 10">
            <a:extLst>
              <a:ext uri="{FF2B5EF4-FFF2-40B4-BE49-F238E27FC236}">
                <a16:creationId xmlns:a16="http://schemas.microsoft.com/office/drawing/2014/main" id="{77564C5B-61FB-43C2-BD0D-3210EB99AD13}"/>
              </a:ext>
            </a:extLst>
          </p:cNvPr>
          <p:cNvSpPr/>
          <p:nvPr/>
        </p:nvSpPr>
        <p:spPr>
          <a:xfrm>
            <a:off x="8442982" y="3926542"/>
            <a:ext cx="3047270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هذا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36" name="مستطيل: زوايا مستديرة 11">
            <a:extLst>
              <a:ext uri="{FF2B5EF4-FFF2-40B4-BE49-F238E27FC236}">
                <a16:creationId xmlns:a16="http://schemas.microsoft.com/office/drawing/2014/main" id="{41338D9B-100F-4F7D-A0F2-392160879D52}"/>
              </a:ext>
            </a:extLst>
          </p:cNvPr>
          <p:cNvSpPr/>
          <p:nvPr/>
        </p:nvSpPr>
        <p:spPr>
          <a:xfrm>
            <a:off x="8442982" y="4613455"/>
            <a:ext cx="3072735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لمن يعطى الجواز الإماراتي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37" name="مستطيل: زوايا مستديرة 12">
            <a:extLst>
              <a:ext uri="{FF2B5EF4-FFF2-40B4-BE49-F238E27FC236}">
                <a16:creationId xmlns:a16="http://schemas.microsoft.com/office/drawing/2014/main" id="{29EC45AC-68F9-47D7-BFC2-8D57A2347480}"/>
              </a:ext>
            </a:extLst>
          </p:cNvPr>
          <p:cNvSpPr/>
          <p:nvPr/>
        </p:nvSpPr>
        <p:spPr>
          <a:xfrm>
            <a:off x="8442983" y="5363202"/>
            <a:ext cx="307273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فائدة الجواز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40" name="مستطيل: زوايا مستديرة 10">
            <a:extLst>
              <a:ext uri="{FF2B5EF4-FFF2-40B4-BE49-F238E27FC236}">
                <a16:creationId xmlns:a16="http://schemas.microsoft.com/office/drawing/2014/main" id="{764B64FB-3EDB-4362-B15F-54746A6384DE}"/>
              </a:ext>
            </a:extLst>
          </p:cNvPr>
          <p:cNvSpPr/>
          <p:nvPr/>
        </p:nvSpPr>
        <p:spPr>
          <a:xfrm>
            <a:off x="1735790" y="5107487"/>
            <a:ext cx="3047270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هذه البطاقة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41" name="مستطيل: زوايا مستديرة 11">
            <a:extLst>
              <a:ext uri="{FF2B5EF4-FFF2-40B4-BE49-F238E27FC236}">
                <a16:creationId xmlns:a16="http://schemas.microsoft.com/office/drawing/2014/main" id="{924F3266-21A3-41B3-9228-40AEF776DCCF}"/>
              </a:ext>
            </a:extLst>
          </p:cNvPr>
          <p:cNvSpPr/>
          <p:nvPr/>
        </p:nvSpPr>
        <p:spPr>
          <a:xfrm>
            <a:off x="1735790" y="5794400"/>
            <a:ext cx="3072735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متى نستخدمها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D06FF1B2-1255-4E1E-91EA-D39B261C751C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13774 L 0.01172 -0.13704 C 0.01797 -0.17269 0.01485 -0.15834 0.03685 -0.21505 C 0.04583 -0.2382 0.06862 -0.28704 0.08099 -0.30116 C 0.09649 -0.31899 0.11185 -0.3375 0.12748 -0.35463 C 0.17031 -0.40116 0.16667 -0.39838 0.21276 -0.425 C 0.22031 -0.42963 0.22787 -0.4338 0.23581 -0.43658 C 0.2457 -0.43959 0.27695 -0.44005 0.28386 -0.44028 C 0.28998 -0.43959 0.29596 -0.43936 0.30208 -0.43774 C 0.31511 -0.43426 0.29792 -0.43496 0.30781 -0.43496 L 0.30781 -0.43473 " pathEditMode="relative" rAng="0" ptsTypes="AAAAAAAAAAA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792 L -0.00625 -0.04792 C -0.00039 -0.08426 0.00326 -0.09537 0.0026 -0.13172 C 0.00234 -0.14445 0.00078 -0.15695 -0.00039 -0.16968 C -0.0013 -0.18033 -0.00325 -0.19422 -0.00547 -0.20371 C -0.00755 -0.2125 -0.00977 -0.22176 -0.01289 -0.22963 C -0.01914 -0.24584 -0.02565 -0.26158 -0.03346 -0.27547 C -0.03711 -0.28195 -0.04023 -0.28982 -0.04453 -0.29514 C -0.04935 -0.30116 -0.05495 -0.30602 -0.06068 -0.30949 C -0.06693 -0.31343 -0.08789 -0.31736 -0.09375 -0.31852 C -0.10872 -0.31783 -0.1237 -0.3176 -0.13854 -0.31597 C -0.14128 -0.31574 -0.14388 -0.31389 -0.14661 -0.31343 C -0.15156 -0.3125 -0.15651 -0.3125 -0.16133 -0.31204 C -0.16237 -0.31158 -0.16341 -0.31158 -0.16432 -0.31088 C -0.16615 -0.30903 -0.16758 -0.30579 -0.1694 -0.30417 C -0.17109 -0.30301 -0.17292 -0.30347 -0.17461 -0.30301 L -0.1819 -0.29769 C -0.1832 -0.29676 -0.1845 -0.2963 -0.18568 -0.29514 L -0.18789 -0.2926 C -0.19075 -0.28472 -0.1875 -0.2919 -0.19297 -0.28588 C -0.19427 -0.28449 -0.19544 -0.28241 -0.19661 -0.28079 C -0.19818 -0.27871 -0.20117 -0.2757 -0.20247 -0.27408 L -0.20247 -0.27408 " pathEditMode="relative" ptsTypes="AAAAAAAAAAAAAAAAAAAAAAA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47 L -4.16667E-7 0.00046 C 0.00065 -0.01366 0.00195 -0.02685 0.00208 -0.04028 C 0.00208 -0.04815 0.00104 -0.05579 0.00065 -0.06389 C -0.00143 -0.1051 0.00208 -0.05394 -0.00273 -0.10834 C -0.00443 -0.12778 -0.00365 -0.12848 -0.00625 -0.14838 C -0.0069 -0.15394 -0.00833 -0.15903 -0.00885 -0.16459 C -0.01081 -0.18195 -0.01211 -0.19885 -0.01367 -0.21644 L -0.0151 -0.23125 C -0.01536 -0.23866 -0.01536 -0.2463 -0.01575 -0.25348 C -0.01732 -0.28403 -0.01641 -0.25556 -0.01849 -0.27732 C -0.02266 -0.31945 -0.02213 -0.33102 -0.02878 -0.36875 C -0.03411 -0.39908 -0.03437 -0.39167 -0.04036 -0.41783 C -0.04219 -0.42547 -0.04349 -0.4338 -0.04505 -0.44121 C -0.04596 -0.4456 -0.04648 -0.45 -0.04792 -0.45348 C -0.05 -0.45857 -0.05338 -0.46111 -0.05547 -0.46644 C -0.06042 -0.47963 -0.06354 -0.49607 -0.06914 -0.5081 C -0.07096 -0.51204 -0.072 -0.51852 -0.07461 -0.51991 L -0.07721 -0.52107 C -0.09258 -0.54491 -0.09805 -0.55695 -0.11133 -0.57153 C -0.11393 -0.57454 -0.11654 -0.57639 -0.11901 -0.57917 C -0.12005 -0.58056 -0.12122 -0.58241 -0.1224 -0.58357 C -0.12461 -0.58565 -0.12995 -0.5882 -0.13203 -0.58935 C -0.13437 -0.59028 -0.1388 -0.5919 -0.1388 -0.59167 C -0.14297 -0.59121 -0.147 -0.59098 -0.15117 -0.58935 C -0.15391 -0.5882 -0.15651 -0.58519 -0.15937 -0.58357 L -0.16341 -0.58056 C -0.16588 -0.57848 -0.16875 -0.57755 -0.17083 -0.57477 C -0.175 -0.56968 -0.17305 -0.57107 -0.17643 -0.56875 C -0.18177 -0.55718 -0.1763 -0.56829 -0.18255 -0.55695 C -0.18294 -0.55579 -0.18346 -0.55463 -0.18385 -0.55394 C -0.18477 -0.55255 -0.18581 -0.55116 -0.18659 -0.54954 C -0.18815 -0.5463 -0.18945 -0.5426 -0.19075 -0.53935 C -0.19219 -0.53542 -0.19219 -0.53773 -0.19219 -0.53473 L -0.19219 -0.53449 " pathEditMode="relative" rAng="0" ptsTypes="AAAAAAAAAAAAAAAAAAAAAAAAAAAAAAAAAAA"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8D5CC-31B0-46A5-98D0-60955DCD900E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060FED-F010-40ED-A965-D166EDD8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283226-16CB-4D2A-931C-49AB38A330D8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D31EAB-0A01-4D39-A012-1140B9E96CB3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016F3D93-0234-4DC8-9022-A4A195482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A874CC40-3121-465B-BC9D-DE262C4EB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0C5249-9D9A-41CE-A127-9A2886964AE6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D6A477-8838-4851-AAA6-4B7B55B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850E3-2B97-4869-BBD7-254D85B41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AB9E0-1374-4B33-81E5-3524F4986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5228" y="1341543"/>
            <a:ext cx="2495231" cy="1544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46CAA-4060-42B8-9CF9-654E5E5B52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149" t="14150" r="6303" b="11527"/>
          <a:stretch/>
        </p:blipFill>
        <p:spPr>
          <a:xfrm>
            <a:off x="3778175" y="830270"/>
            <a:ext cx="1617897" cy="2025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8372B1-02DF-4FCF-BC96-28CC7179B5E1}"/>
              </a:ext>
            </a:extLst>
          </p:cNvPr>
          <p:cNvSpPr txBox="1"/>
          <p:nvPr/>
        </p:nvSpPr>
        <p:spPr>
          <a:xfrm>
            <a:off x="7927125" y="2908000"/>
            <a:ext cx="2106705" cy="523220"/>
          </a:xfrm>
          <a:custGeom>
            <a:avLst/>
            <a:gdLst>
              <a:gd name="connsiteX0" fmla="*/ 0 w 2106705"/>
              <a:gd name="connsiteY0" fmla="*/ 0 h 523220"/>
              <a:gd name="connsiteX1" fmla="*/ 2106705 w 2106705"/>
              <a:gd name="connsiteY1" fmla="*/ 0 h 523220"/>
              <a:gd name="connsiteX2" fmla="*/ 2106705 w 2106705"/>
              <a:gd name="connsiteY2" fmla="*/ 523220 h 523220"/>
              <a:gd name="connsiteX3" fmla="*/ 0 w 2106705"/>
              <a:gd name="connsiteY3" fmla="*/ 523220 h 523220"/>
              <a:gd name="connsiteX4" fmla="*/ 0 w 210670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705" h="523220" fill="none" extrusionOk="0">
                <a:moveTo>
                  <a:pt x="0" y="0"/>
                </a:moveTo>
                <a:cubicBezTo>
                  <a:pt x="416026" y="29275"/>
                  <a:pt x="1241417" y="-96368"/>
                  <a:pt x="2106705" y="0"/>
                </a:cubicBezTo>
                <a:cubicBezTo>
                  <a:pt x="2074642" y="69944"/>
                  <a:pt x="2086379" y="261661"/>
                  <a:pt x="2106705" y="523220"/>
                </a:cubicBezTo>
                <a:cubicBezTo>
                  <a:pt x="1462328" y="623118"/>
                  <a:pt x="297101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2106705" h="523220" stroke="0" extrusionOk="0">
                <a:moveTo>
                  <a:pt x="0" y="0"/>
                </a:moveTo>
                <a:cubicBezTo>
                  <a:pt x="584094" y="94039"/>
                  <a:pt x="1552242" y="72472"/>
                  <a:pt x="2106705" y="0"/>
                </a:cubicBezTo>
                <a:cubicBezTo>
                  <a:pt x="2151565" y="227148"/>
                  <a:pt x="2098318" y="355740"/>
                  <a:pt x="2106705" y="523220"/>
                </a:cubicBezTo>
                <a:cubicBezTo>
                  <a:pt x="1281298" y="506280"/>
                  <a:pt x="336986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بطاقة الهوية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38594-4199-4310-B356-FBC7FDE5224F}"/>
              </a:ext>
            </a:extLst>
          </p:cNvPr>
          <p:cNvSpPr txBox="1"/>
          <p:nvPr/>
        </p:nvSpPr>
        <p:spPr>
          <a:xfrm>
            <a:off x="3533770" y="2974033"/>
            <a:ext cx="2106705" cy="523220"/>
          </a:xfrm>
          <a:custGeom>
            <a:avLst/>
            <a:gdLst>
              <a:gd name="connsiteX0" fmla="*/ 0 w 2106705"/>
              <a:gd name="connsiteY0" fmla="*/ 0 h 523220"/>
              <a:gd name="connsiteX1" fmla="*/ 2106705 w 2106705"/>
              <a:gd name="connsiteY1" fmla="*/ 0 h 523220"/>
              <a:gd name="connsiteX2" fmla="*/ 2106705 w 2106705"/>
              <a:gd name="connsiteY2" fmla="*/ 523220 h 523220"/>
              <a:gd name="connsiteX3" fmla="*/ 0 w 2106705"/>
              <a:gd name="connsiteY3" fmla="*/ 523220 h 523220"/>
              <a:gd name="connsiteX4" fmla="*/ 0 w 210670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705" h="523220" fill="none" extrusionOk="0">
                <a:moveTo>
                  <a:pt x="0" y="0"/>
                </a:moveTo>
                <a:cubicBezTo>
                  <a:pt x="416026" y="29275"/>
                  <a:pt x="1241417" y="-96368"/>
                  <a:pt x="2106705" y="0"/>
                </a:cubicBezTo>
                <a:cubicBezTo>
                  <a:pt x="2074642" y="69944"/>
                  <a:pt x="2086379" y="261661"/>
                  <a:pt x="2106705" y="523220"/>
                </a:cubicBezTo>
                <a:cubicBezTo>
                  <a:pt x="1462328" y="623118"/>
                  <a:pt x="297101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2106705" h="523220" stroke="0" extrusionOk="0">
                <a:moveTo>
                  <a:pt x="0" y="0"/>
                </a:moveTo>
                <a:cubicBezTo>
                  <a:pt x="584094" y="94039"/>
                  <a:pt x="1552242" y="72472"/>
                  <a:pt x="2106705" y="0"/>
                </a:cubicBezTo>
                <a:cubicBezTo>
                  <a:pt x="2151565" y="227148"/>
                  <a:pt x="2098318" y="355740"/>
                  <a:pt x="2106705" y="523220"/>
                </a:cubicBezTo>
                <a:cubicBezTo>
                  <a:pt x="1281298" y="506280"/>
                  <a:pt x="336986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الجواز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1BB0F-F5E4-4963-B438-6C4BF9AEA8B2}"/>
              </a:ext>
            </a:extLst>
          </p:cNvPr>
          <p:cNvSpPr txBox="1"/>
          <p:nvPr/>
        </p:nvSpPr>
        <p:spPr>
          <a:xfrm>
            <a:off x="5573688" y="186881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اسمي الوثائق التالية وأذكر فائدتها :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2">
            <a:extLst>
              <a:ext uri="{FF2B5EF4-FFF2-40B4-BE49-F238E27FC236}">
                <a16:creationId xmlns:a16="http://schemas.microsoft.com/office/drawing/2014/main" id="{9F6E5855-90E2-4A63-AC7F-B2C1D8371DCF}"/>
              </a:ext>
            </a:extLst>
          </p:cNvPr>
          <p:cNvSpPr/>
          <p:nvPr/>
        </p:nvSpPr>
        <p:spPr>
          <a:xfrm>
            <a:off x="3533770" y="3823710"/>
            <a:ext cx="6491722" cy="1221388"/>
          </a:xfrm>
          <a:custGeom>
            <a:avLst/>
            <a:gdLst>
              <a:gd name="connsiteX0" fmla="*/ 0 w 6491722"/>
              <a:gd name="connsiteY0" fmla="*/ 203569 h 1221388"/>
              <a:gd name="connsiteX1" fmla="*/ 203569 w 6491722"/>
              <a:gd name="connsiteY1" fmla="*/ 0 h 1221388"/>
              <a:gd name="connsiteX2" fmla="*/ 574175 w 6491722"/>
              <a:gd name="connsiteY2" fmla="*/ 0 h 1221388"/>
              <a:gd name="connsiteX3" fmla="*/ 944782 w 6491722"/>
              <a:gd name="connsiteY3" fmla="*/ 0 h 1221388"/>
              <a:gd name="connsiteX4" fmla="*/ 1558772 w 6491722"/>
              <a:gd name="connsiteY4" fmla="*/ 0 h 1221388"/>
              <a:gd name="connsiteX5" fmla="*/ 2172762 w 6491722"/>
              <a:gd name="connsiteY5" fmla="*/ 0 h 1221388"/>
              <a:gd name="connsiteX6" fmla="*/ 2725906 w 6491722"/>
              <a:gd name="connsiteY6" fmla="*/ 0 h 1221388"/>
              <a:gd name="connsiteX7" fmla="*/ 3096512 w 6491722"/>
              <a:gd name="connsiteY7" fmla="*/ 0 h 1221388"/>
              <a:gd name="connsiteX8" fmla="*/ 3527964 w 6491722"/>
              <a:gd name="connsiteY8" fmla="*/ 0 h 1221388"/>
              <a:gd name="connsiteX9" fmla="*/ 3898571 w 6491722"/>
              <a:gd name="connsiteY9" fmla="*/ 0 h 1221388"/>
              <a:gd name="connsiteX10" fmla="*/ 4330023 w 6491722"/>
              <a:gd name="connsiteY10" fmla="*/ 0 h 1221388"/>
              <a:gd name="connsiteX11" fmla="*/ 4700630 w 6491722"/>
              <a:gd name="connsiteY11" fmla="*/ 0 h 1221388"/>
              <a:gd name="connsiteX12" fmla="*/ 5253774 w 6491722"/>
              <a:gd name="connsiteY12" fmla="*/ 0 h 1221388"/>
              <a:gd name="connsiteX13" fmla="*/ 6288153 w 6491722"/>
              <a:gd name="connsiteY13" fmla="*/ 0 h 1221388"/>
              <a:gd name="connsiteX14" fmla="*/ 6491722 w 6491722"/>
              <a:gd name="connsiteY14" fmla="*/ 203569 h 1221388"/>
              <a:gd name="connsiteX15" fmla="*/ 6491722 w 6491722"/>
              <a:gd name="connsiteY15" fmla="*/ 610694 h 1221388"/>
              <a:gd name="connsiteX16" fmla="*/ 6491722 w 6491722"/>
              <a:gd name="connsiteY16" fmla="*/ 1017819 h 1221388"/>
              <a:gd name="connsiteX17" fmla="*/ 6288153 w 6491722"/>
              <a:gd name="connsiteY17" fmla="*/ 1221388 h 1221388"/>
              <a:gd name="connsiteX18" fmla="*/ 5613317 w 6491722"/>
              <a:gd name="connsiteY18" fmla="*/ 1221388 h 1221388"/>
              <a:gd name="connsiteX19" fmla="*/ 4999327 w 6491722"/>
              <a:gd name="connsiteY19" fmla="*/ 1221388 h 1221388"/>
              <a:gd name="connsiteX20" fmla="*/ 4446183 w 6491722"/>
              <a:gd name="connsiteY20" fmla="*/ 1221388 h 1221388"/>
              <a:gd name="connsiteX21" fmla="*/ 3771348 w 6491722"/>
              <a:gd name="connsiteY21" fmla="*/ 1221388 h 1221388"/>
              <a:gd name="connsiteX22" fmla="*/ 3157358 w 6491722"/>
              <a:gd name="connsiteY22" fmla="*/ 1221388 h 1221388"/>
              <a:gd name="connsiteX23" fmla="*/ 2725906 w 6491722"/>
              <a:gd name="connsiteY23" fmla="*/ 1221388 h 1221388"/>
              <a:gd name="connsiteX24" fmla="*/ 2294453 w 6491722"/>
              <a:gd name="connsiteY24" fmla="*/ 1221388 h 1221388"/>
              <a:gd name="connsiteX25" fmla="*/ 1741309 w 6491722"/>
              <a:gd name="connsiteY25" fmla="*/ 1221388 h 1221388"/>
              <a:gd name="connsiteX26" fmla="*/ 1309857 w 6491722"/>
              <a:gd name="connsiteY26" fmla="*/ 1221388 h 1221388"/>
              <a:gd name="connsiteX27" fmla="*/ 878405 w 6491722"/>
              <a:gd name="connsiteY27" fmla="*/ 1221388 h 1221388"/>
              <a:gd name="connsiteX28" fmla="*/ 203569 w 6491722"/>
              <a:gd name="connsiteY28" fmla="*/ 1221388 h 1221388"/>
              <a:gd name="connsiteX29" fmla="*/ 0 w 6491722"/>
              <a:gd name="connsiteY29" fmla="*/ 1017819 h 1221388"/>
              <a:gd name="connsiteX30" fmla="*/ 0 w 6491722"/>
              <a:gd name="connsiteY30" fmla="*/ 594409 h 1221388"/>
              <a:gd name="connsiteX31" fmla="*/ 0 w 6491722"/>
              <a:gd name="connsiteY31" fmla="*/ 203569 h 122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91722" h="1221388" fill="none" extrusionOk="0">
                <a:moveTo>
                  <a:pt x="0" y="203569"/>
                </a:moveTo>
                <a:cubicBezTo>
                  <a:pt x="10725" y="106149"/>
                  <a:pt x="89248" y="-31902"/>
                  <a:pt x="203569" y="0"/>
                </a:cubicBezTo>
                <a:cubicBezTo>
                  <a:pt x="370159" y="-30915"/>
                  <a:pt x="409285" y="34479"/>
                  <a:pt x="574175" y="0"/>
                </a:cubicBezTo>
                <a:cubicBezTo>
                  <a:pt x="739065" y="-34479"/>
                  <a:pt x="781239" y="24359"/>
                  <a:pt x="944782" y="0"/>
                </a:cubicBezTo>
                <a:cubicBezTo>
                  <a:pt x="1108325" y="-24359"/>
                  <a:pt x="1360975" y="72432"/>
                  <a:pt x="1558772" y="0"/>
                </a:cubicBezTo>
                <a:cubicBezTo>
                  <a:pt x="1756569" y="-72432"/>
                  <a:pt x="1914938" y="40495"/>
                  <a:pt x="2172762" y="0"/>
                </a:cubicBezTo>
                <a:cubicBezTo>
                  <a:pt x="2430586" y="-40495"/>
                  <a:pt x="2598370" y="16282"/>
                  <a:pt x="2725906" y="0"/>
                </a:cubicBezTo>
                <a:cubicBezTo>
                  <a:pt x="2853442" y="-16282"/>
                  <a:pt x="2972624" y="5420"/>
                  <a:pt x="3096512" y="0"/>
                </a:cubicBezTo>
                <a:cubicBezTo>
                  <a:pt x="3220400" y="-5420"/>
                  <a:pt x="3357524" y="24056"/>
                  <a:pt x="3527964" y="0"/>
                </a:cubicBezTo>
                <a:cubicBezTo>
                  <a:pt x="3698404" y="-24056"/>
                  <a:pt x="3774536" y="1036"/>
                  <a:pt x="3898571" y="0"/>
                </a:cubicBezTo>
                <a:cubicBezTo>
                  <a:pt x="4022606" y="-1036"/>
                  <a:pt x="4181047" y="23924"/>
                  <a:pt x="4330023" y="0"/>
                </a:cubicBezTo>
                <a:cubicBezTo>
                  <a:pt x="4478999" y="-23924"/>
                  <a:pt x="4613785" y="31183"/>
                  <a:pt x="4700630" y="0"/>
                </a:cubicBezTo>
                <a:cubicBezTo>
                  <a:pt x="4787475" y="-31183"/>
                  <a:pt x="5131515" y="61135"/>
                  <a:pt x="5253774" y="0"/>
                </a:cubicBezTo>
                <a:cubicBezTo>
                  <a:pt x="5376033" y="-61135"/>
                  <a:pt x="5974898" y="86877"/>
                  <a:pt x="6288153" y="0"/>
                </a:cubicBezTo>
                <a:cubicBezTo>
                  <a:pt x="6403433" y="1420"/>
                  <a:pt x="6507369" y="117313"/>
                  <a:pt x="6491722" y="203569"/>
                </a:cubicBezTo>
                <a:cubicBezTo>
                  <a:pt x="6497852" y="405546"/>
                  <a:pt x="6470108" y="491776"/>
                  <a:pt x="6491722" y="610694"/>
                </a:cubicBezTo>
                <a:cubicBezTo>
                  <a:pt x="6513336" y="729612"/>
                  <a:pt x="6464083" y="878641"/>
                  <a:pt x="6491722" y="1017819"/>
                </a:cubicBezTo>
                <a:cubicBezTo>
                  <a:pt x="6480588" y="1131744"/>
                  <a:pt x="6374064" y="1231550"/>
                  <a:pt x="6288153" y="1221388"/>
                </a:cubicBezTo>
                <a:cubicBezTo>
                  <a:pt x="6003826" y="1282685"/>
                  <a:pt x="5894305" y="1160841"/>
                  <a:pt x="5613317" y="1221388"/>
                </a:cubicBezTo>
                <a:cubicBezTo>
                  <a:pt x="5332329" y="1281935"/>
                  <a:pt x="5182353" y="1178426"/>
                  <a:pt x="4999327" y="1221388"/>
                </a:cubicBezTo>
                <a:cubicBezTo>
                  <a:pt x="4816301" y="1264350"/>
                  <a:pt x="4627456" y="1215045"/>
                  <a:pt x="4446183" y="1221388"/>
                </a:cubicBezTo>
                <a:cubicBezTo>
                  <a:pt x="4264910" y="1227731"/>
                  <a:pt x="3971613" y="1177648"/>
                  <a:pt x="3771348" y="1221388"/>
                </a:cubicBezTo>
                <a:cubicBezTo>
                  <a:pt x="3571083" y="1265128"/>
                  <a:pt x="3347355" y="1189081"/>
                  <a:pt x="3157358" y="1221388"/>
                </a:cubicBezTo>
                <a:cubicBezTo>
                  <a:pt x="2967361" y="1253695"/>
                  <a:pt x="2910644" y="1201661"/>
                  <a:pt x="2725906" y="1221388"/>
                </a:cubicBezTo>
                <a:cubicBezTo>
                  <a:pt x="2541168" y="1241115"/>
                  <a:pt x="2384144" y="1197426"/>
                  <a:pt x="2294453" y="1221388"/>
                </a:cubicBezTo>
                <a:cubicBezTo>
                  <a:pt x="2204762" y="1245350"/>
                  <a:pt x="1855101" y="1207684"/>
                  <a:pt x="1741309" y="1221388"/>
                </a:cubicBezTo>
                <a:cubicBezTo>
                  <a:pt x="1627517" y="1235092"/>
                  <a:pt x="1457125" y="1212337"/>
                  <a:pt x="1309857" y="1221388"/>
                </a:cubicBezTo>
                <a:cubicBezTo>
                  <a:pt x="1162589" y="1230439"/>
                  <a:pt x="989347" y="1207894"/>
                  <a:pt x="878405" y="1221388"/>
                </a:cubicBezTo>
                <a:cubicBezTo>
                  <a:pt x="767463" y="1234882"/>
                  <a:pt x="448263" y="1161440"/>
                  <a:pt x="203569" y="1221388"/>
                </a:cubicBezTo>
                <a:cubicBezTo>
                  <a:pt x="94794" y="1217494"/>
                  <a:pt x="3571" y="1163446"/>
                  <a:pt x="0" y="1017819"/>
                </a:cubicBezTo>
                <a:cubicBezTo>
                  <a:pt x="-27438" y="806429"/>
                  <a:pt x="39166" y="765173"/>
                  <a:pt x="0" y="594409"/>
                </a:cubicBezTo>
                <a:cubicBezTo>
                  <a:pt x="-39166" y="423645"/>
                  <a:pt x="13721" y="296843"/>
                  <a:pt x="0" y="203569"/>
                </a:cubicBezTo>
                <a:close/>
              </a:path>
              <a:path w="6491722" h="1221388" stroke="0" extrusionOk="0">
                <a:moveTo>
                  <a:pt x="0" y="203569"/>
                </a:moveTo>
                <a:cubicBezTo>
                  <a:pt x="-5329" y="106268"/>
                  <a:pt x="84050" y="28048"/>
                  <a:pt x="203569" y="0"/>
                </a:cubicBezTo>
                <a:cubicBezTo>
                  <a:pt x="459356" y="-28608"/>
                  <a:pt x="510968" y="28050"/>
                  <a:pt x="756713" y="0"/>
                </a:cubicBezTo>
                <a:cubicBezTo>
                  <a:pt x="1002458" y="-28050"/>
                  <a:pt x="1128525" y="58994"/>
                  <a:pt x="1370703" y="0"/>
                </a:cubicBezTo>
                <a:cubicBezTo>
                  <a:pt x="1612881" y="-58994"/>
                  <a:pt x="1774964" y="5582"/>
                  <a:pt x="1984693" y="0"/>
                </a:cubicBezTo>
                <a:cubicBezTo>
                  <a:pt x="2194422" y="-5582"/>
                  <a:pt x="2315862" y="25933"/>
                  <a:pt x="2598683" y="0"/>
                </a:cubicBezTo>
                <a:cubicBezTo>
                  <a:pt x="2881504" y="-25933"/>
                  <a:pt x="3037037" y="49194"/>
                  <a:pt x="3273518" y="0"/>
                </a:cubicBezTo>
                <a:cubicBezTo>
                  <a:pt x="3510000" y="-49194"/>
                  <a:pt x="3480943" y="16552"/>
                  <a:pt x="3644125" y="0"/>
                </a:cubicBezTo>
                <a:cubicBezTo>
                  <a:pt x="3807307" y="-16552"/>
                  <a:pt x="4144419" y="10073"/>
                  <a:pt x="4318960" y="0"/>
                </a:cubicBezTo>
                <a:cubicBezTo>
                  <a:pt x="4493501" y="-10073"/>
                  <a:pt x="4654749" y="24213"/>
                  <a:pt x="4932950" y="0"/>
                </a:cubicBezTo>
                <a:cubicBezTo>
                  <a:pt x="5211151" y="-24213"/>
                  <a:pt x="5258431" y="12611"/>
                  <a:pt x="5425248" y="0"/>
                </a:cubicBezTo>
                <a:cubicBezTo>
                  <a:pt x="5592065" y="-12611"/>
                  <a:pt x="6023030" y="22241"/>
                  <a:pt x="6288153" y="0"/>
                </a:cubicBezTo>
                <a:cubicBezTo>
                  <a:pt x="6418250" y="13498"/>
                  <a:pt x="6496454" y="105312"/>
                  <a:pt x="6491722" y="203569"/>
                </a:cubicBezTo>
                <a:cubicBezTo>
                  <a:pt x="6522711" y="287864"/>
                  <a:pt x="6448157" y="439510"/>
                  <a:pt x="6491722" y="586267"/>
                </a:cubicBezTo>
                <a:cubicBezTo>
                  <a:pt x="6535287" y="733024"/>
                  <a:pt x="6451398" y="918455"/>
                  <a:pt x="6491722" y="1017819"/>
                </a:cubicBezTo>
                <a:cubicBezTo>
                  <a:pt x="6487571" y="1108712"/>
                  <a:pt x="6405735" y="1225409"/>
                  <a:pt x="6288153" y="1221388"/>
                </a:cubicBezTo>
                <a:cubicBezTo>
                  <a:pt x="6010684" y="1283590"/>
                  <a:pt x="5849097" y="1189561"/>
                  <a:pt x="5674163" y="1221388"/>
                </a:cubicBezTo>
                <a:cubicBezTo>
                  <a:pt x="5499229" y="1253215"/>
                  <a:pt x="5242442" y="1198065"/>
                  <a:pt x="5121019" y="1221388"/>
                </a:cubicBezTo>
                <a:cubicBezTo>
                  <a:pt x="4999596" y="1244711"/>
                  <a:pt x="4775120" y="1177993"/>
                  <a:pt x="4507029" y="1221388"/>
                </a:cubicBezTo>
                <a:cubicBezTo>
                  <a:pt x="4238938" y="1264783"/>
                  <a:pt x="4212252" y="1190586"/>
                  <a:pt x="4014731" y="1221388"/>
                </a:cubicBezTo>
                <a:cubicBezTo>
                  <a:pt x="3817210" y="1252190"/>
                  <a:pt x="3552686" y="1148359"/>
                  <a:pt x="3400741" y="1221388"/>
                </a:cubicBezTo>
                <a:cubicBezTo>
                  <a:pt x="3248796" y="1294417"/>
                  <a:pt x="3147300" y="1200458"/>
                  <a:pt x="2908443" y="1221388"/>
                </a:cubicBezTo>
                <a:cubicBezTo>
                  <a:pt x="2669586" y="1242318"/>
                  <a:pt x="2529964" y="1177482"/>
                  <a:pt x="2233607" y="1221388"/>
                </a:cubicBezTo>
                <a:cubicBezTo>
                  <a:pt x="1937250" y="1265294"/>
                  <a:pt x="1936929" y="1171407"/>
                  <a:pt x="1680463" y="1221388"/>
                </a:cubicBezTo>
                <a:cubicBezTo>
                  <a:pt x="1423997" y="1271369"/>
                  <a:pt x="1169931" y="1175683"/>
                  <a:pt x="1005628" y="1221388"/>
                </a:cubicBezTo>
                <a:cubicBezTo>
                  <a:pt x="841325" y="1267093"/>
                  <a:pt x="383907" y="1165298"/>
                  <a:pt x="203569" y="1221388"/>
                </a:cubicBezTo>
                <a:cubicBezTo>
                  <a:pt x="88232" y="1223763"/>
                  <a:pt x="287" y="1123254"/>
                  <a:pt x="0" y="1017819"/>
                </a:cubicBezTo>
                <a:cubicBezTo>
                  <a:pt x="-13795" y="826650"/>
                  <a:pt x="24614" y="813093"/>
                  <a:pt x="0" y="635122"/>
                </a:cubicBezTo>
                <a:cubicBezTo>
                  <a:pt x="-24614" y="457151"/>
                  <a:pt x="35068" y="371667"/>
                  <a:pt x="0" y="203569"/>
                </a:cubicBezTo>
                <a:close/>
              </a:path>
            </a:pathLst>
          </a:custGeom>
          <a:solidFill>
            <a:srgbClr val="FFCCCC"/>
          </a:solidFill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AE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وثائق  تحدد هويته الفرد و جنسيته </a:t>
            </a:r>
          </a:p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17D65EC7-993E-4472-861D-703953B0F384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8D5CC-31B0-46A5-98D0-60955DCD900E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060FED-F010-40ED-A965-D166EDD8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283226-16CB-4D2A-931C-49AB38A330D8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D31EAB-0A01-4D39-A012-1140B9E96CB3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016F3D93-0234-4DC8-9022-A4A195482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A874CC40-3121-465B-BC9D-DE262C4EB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0C5249-9D9A-41CE-A127-9A2886964AE6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D6A477-8838-4851-AAA6-4B7B55B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850E3-2B97-4869-BBD7-254D85B41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DEE63-189E-46F0-890A-2DA741BB38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411" t="5299" r="2932" b="57880"/>
          <a:stretch/>
        </p:blipFill>
        <p:spPr>
          <a:xfrm>
            <a:off x="8742599" y="2542616"/>
            <a:ext cx="1481814" cy="2152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57EE0C-572F-45CB-9400-FEE1DEC637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558" t="58835" r="2785" b="4344"/>
          <a:stretch/>
        </p:blipFill>
        <p:spPr>
          <a:xfrm>
            <a:off x="10352612" y="2542616"/>
            <a:ext cx="1481814" cy="2152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080F38-CF1B-42B9-BE17-9488238E6F1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684" t="5299" r="55659" b="57880"/>
          <a:stretch/>
        </p:blipFill>
        <p:spPr>
          <a:xfrm>
            <a:off x="5587774" y="2554625"/>
            <a:ext cx="1481814" cy="2152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6033C2-D083-4580-80CA-946C4B1A77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790" t="59234" r="29553" b="3945"/>
          <a:stretch/>
        </p:blipFill>
        <p:spPr>
          <a:xfrm>
            <a:off x="7168951" y="2554625"/>
            <a:ext cx="1481814" cy="215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973EC5-1E2C-40C4-A376-60B9ECF675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79" t="13607" r="66173" b="12070"/>
          <a:stretch/>
        </p:blipFill>
        <p:spPr>
          <a:xfrm>
            <a:off x="2376075" y="2554625"/>
            <a:ext cx="1481814" cy="21523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46D276-D8BF-413B-82E3-70EF75FF3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149" t="14150" r="6303" b="11527"/>
          <a:stretch/>
        </p:blipFill>
        <p:spPr>
          <a:xfrm>
            <a:off x="3977883" y="2554625"/>
            <a:ext cx="1481814" cy="215238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5E5452-34D4-4E3B-B712-F66D5F39BC1E}"/>
              </a:ext>
            </a:extLst>
          </p:cNvPr>
          <p:cNvSpPr/>
          <p:nvPr/>
        </p:nvSpPr>
        <p:spPr>
          <a:xfrm>
            <a:off x="2584900" y="985184"/>
            <a:ext cx="8659906" cy="715386"/>
          </a:xfrm>
          <a:custGeom>
            <a:avLst/>
            <a:gdLst>
              <a:gd name="connsiteX0" fmla="*/ 0 w 8659906"/>
              <a:gd name="connsiteY0" fmla="*/ 119233 h 715386"/>
              <a:gd name="connsiteX1" fmla="*/ 119233 w 8659906"/>
              <a:gd name="connsiteY1" fmla="*/ 0 h 715386"/>
              <a:gd name="connsiteX2" fmla="*/ 512234 w 8659906"/>
              <a:gd name="connsiteY2" fmla="*/ 0 h 715386"/>
              <a:gd name="connsiteX3" fmla="*/ 1073663 w 8659906"/>
              <a:gd name="connsiteY3" fmla="*/ 0 h 715386"/>
              <a:gd name="connsiteX4" fmla="*/ 1466663 w 8659906"/>
              <a:gd name="connsiteY4" fmla="*/ 0 h 715386"/>
              <a:gd name="connsiteX5" fmla="*/ 1859664 w 8659906"/>
              <a:gd name="connsiteY5" fmla="*/ 0 h 715386"/>
              <a:gd name="connsiteX6" fmla="*/ 2336879 w 8659906"/>
              <a:gd name="connsiteY6" fmla="*/ 0 h 715386"/>
              <a:gd name="connsiteX7" fmla="*/ 2645665 w 8659906"/>
              <a:gd name="connsiteY7" fmla="*/ 0 h 715386"/>
              <a:gd name="connsiteX8" fmla="*/ 3291309 w 8659906"/>
              <a:gd name="connsiteY8" fmla="*/ 0 h 715386"/>
              <a:gd name="connsiteX9" fmla="*/ 4021167 w 8659906"/>
              <a:gd name="connsiteY9" fmla="*/ 0 h 715386"/>
              <a:gd name="connsiteX10" fmla="*/ 4582596 w 8659906"/>
              <a:gd name="connsiteY10" fmla="*/ 0 h 715386"/>
              <a:gd name="connsiteX11" fmla="*/ 5144026 w 8659906"/>
              <a:gd name="connsiteY11" fmla="*/ 0 h 715386"/>
              <a:gd name="connsiteX12" fmla="*/ 5537026 w 8659906"/>
              <a:gd name="connsiteY12" fmla="*/ 0 h 715386"/>
              <a:gd name="connsiteX13" fmla="*/ 6182670 w 8659906"/>
              <a:gd name="connsiteY13" fmla="*/ 0 h 715386"/>
              <a:gd name="connsiteX14" fmla="*/ 6828314 w 8659906"/>
              <a:gd name="connsiteY14" fmla="*/ 0 h 715386"/>
              <a:gd name="connsiteX15" fmla="*/ 7389743 w 8659906"/>
              <a:gd name="connsiteY15" fmla="*/ 0 h 715386"/>
              <a:gd name="connsiteX16" fmla="*/ 7866958 w 8659906"/>
              <a:gd name="connsiteY16" fmla="*/ 0 h 715386"/>
              <a:gd name="connsiteX17" fmla="*/ 8540673 w 8659906"/>
              <a:gd name="connsiteY17" fmla="*/ 0 h 715386"/>
              <a:gd name="connsiteX18" fmla="*/ 8659906 w 8659906"/>
              <a:gd name="connsiteY18" fmla="*/ 119233 h 715386"/>
              <a:gd name="connsiteX19" fmla="*/ 8659906 w 8659906"/>
              <a:gd name="connsiteY19" fmla="*/ 596153 h 715386"/>
              <a:gd name="connsiteX20" fmla="*/ 8540673 w 8659906"/>
              <a:gd name="connsiteY20" fmla="*/ 715386 h 715386"/>
              <a:gd name="connsiteX21" fmla="*/ 8231887 w 8659906"/>
              <a:gd name="connsiteY21" fmla="*/ 715386 h 715386"/>
              <a:gd name="connsiteX22" fmla="*/ 7754672 w 8659906"/>
              <a:gd name="connsiteY22" fmla="*/ 715386 h 715386"/>
              <a:gd name="connsiteX23" fmla="*/ 7445886 w 8659906"/>
              <a:gd name="connsiteY23" fmla="*/ 715386 h 715386"/>
              <a:gd name="connsiteX24" fmla="*/ 6968671 w 8659906"/>
              <a:gd name="connsiteY24" fmla="*/ 715386 h 715386"/>
              <a:gd name="connsiteX25" fmla="*/ 6323027 w 8659906"/>
              <a:gd name="connsiteY25" fmla="*/ 715386 h 715386"/>
              <a:gd name="connsiteX26" fmla="*/ 5593169 w 8659906"/>
              <a:gd name="connsiteY26" fmla="*/ 715386 h 715386"/>
              <a:gd name="connsiteX27" fmla="*/ 5284383 w 8659906"/>
              <a:gd name="connsiteY27" fmla="*/ 715386 h 715386"/>
              <a:gd name="connsiteX28" fmla="*/ 4891382 w 8659906"/>
              <a:gd name="connsiteY28" fmla="*/ 715386 h 715386"/>
              <a:gd name="connsiteX29" fmla="*/ 4414167 w 8659906"/>
              <a:gd name="connsiteY29" fmla="*/ 715386 h 715386"/>
              <a:gd name="connsiteX30" fmla="*/ 3936952 w 8659906"/>
              <a:gd name="connsiteY30" fmla="*/ 715386 h 715386"/>
              <a:gd name="connsiteX31" fmla="*/ 3207094 w 8659906"/>
              <a:gd name="connsiteY31" fmla="*/ 715386 h 715386"/>
              <a:gd name="connsiteX32" fmla="*/ 2898308 w 8659906"/>
              <a:gd name="connsiteY32" fmla="*/ 715386 h 715386"/>
              <a:gd name="connsiteX33" fmla="*/ 2168450 w 8659906"/>
              <a:gd name="connsiteY33" fmla="*/ 715386 h 715386"/>
              <a:gd name="connsiteX34" fmla="*/ 1775450 w 8659906"/>
              <a:gd name="connsiteY34" fmla="*/ 715386 h 715386"/>
              <a:gd name="connsiteX35" fmla="*/ 1466663 w 8659906"/>
              <a:gd name="connsiteY35" fmla="*/ 715386 h 715386"/>
              <a:gd name="connsiteX36" fmla="*/ 905234 w 8659906"/>
              <a:gd name="connsiteY36" fmla="*/ 715386 h 715386"/>
              <a:gd name="connsiteX37" fmla="*/ 119233 w 8659906"/>
              <a:gd name="connsiteY37" fmla="*/ 715386 h 715386"/>
              <a:gd name="connsiteX38" fmla="*/ 0 w 8659906"/>
              <a:gd name="connsiteY38" fmla="*/ 596153 h 715386"/>
              <a:gd name="connsiteX39" fmla="*/ 0 w 8659906"/>
              <a:gd name="connsiteY39" fmla="*/ 119233 h 7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59906" h="715386" fill="none" extrusionOk="0">
                <a:moveTo>
                  <a:pt x="0" y="119233"/>
                </a:moveTo>
                <a:cubicBezTo>
                  <a:pt x="10997" y="49957"/>
                  <a:pt x="56300" y="796"/>
                  <a:pt x="119233" y="0"/>
                </a:cubicBezTo>
                <a:cubicBezTo>
                  <a:pt x="231484" y="-11834"/>
                  <a:pt x="422220" y="28241"/>
                  <a:pt x="512234" y="0"/>
                </a:cubicBezTo>
                <a:cubicBezTo>
                  <a:pt x="602248" y="-28241"/>
                  <a:pt x="904431" y="25626"/>
                  <a:pt x="1073663" y="0"/>
                </a:cubicBezTo>
                <a:cubicBezTo>
                  <a:pt x="1242895" y="-25626"/>
                  <a:pt x="1331908" y="25143"/>
                  <a:pt x="1466663" y="0"/>
                </a:cubicBezTo>
                <a:cubicBezTo>
                  <a:pt x="1601418" y="-25143"/>
                  <a:pt x="1763853" y="14117"/>
                  <a:pt x="1859664" y="0"/>
                </a:cubicBezTo>
                <a:cubicBezTo>
                  <a:pt x="1955475" y="-14117"/>
                  <a:pt x="2127923" y="41075"/>
                  <a:pt x="2336879" y="0"/>
                </a:cubicBezTo>
                <a:cubicBezTo>
                  <a:pt x="2545836" y="-41075"/>
                  <a:pt x="2576574" y="28433"/>
                  <a:pt x="2645665" y="0"/>
                </a:cubicBezTo>
                <a:cubicBezTo>
                  <a:pt x="2714756" y="-28433"/>
                  <a:pt x="3080594" y="36022"/>
                  <a:pt x="3291309" y="0"/>
                </a:cubicBezTo>
                <a:cubicBezTo>
                  <a:pt x="3502024" y="-36022"/>
                  <a:pt x="3797826" y="44224"/>
                  <a:pt x="4021167" y="0"/>
                </a:cubicBezTo>
                <a:cubicBezTo>
                  <a:pt x="4244508" y="-44224"/>
                  <a:pt x="4450066" y="56008"/>
                  <a:pt x="4582596" y="0"/>
                </a:cubicBezTo>
                <a:cubicBezTo>
                  <a:pt x="4715126" y="-56008"/>
                  <a:pt x="5000563" y="22927"/>
                  <a:pt x="5144026" y="0"/>
                </a:cubicBezTo>
                <a:cubicBezTo>
                  <a:pt x="5287489" y="-22927"/>
                  <a:pt x="5383041" y="24878"/>
                  <a:pt x="5537026" y="0"/>
                </a:cubicBezTo>
                <a:cubicBezTo>
                  <a:pt x="5691011" y="-24878"/>
                  <a:pt x="5943363" y="49514"/>
                  <a:pt x="6182670" y="0"/>
                </a:cubicBezTo>
                <a:cubicBezTo>
                  <a:pt x="6421977" y="-49514"/>
                  <a:pt x="6507637" y="27729"/>
                  <a:pt x="6828314" y="0"/>
                </a:cubicBezTo>
                <a:cubicBezTo>
                  <a:pt x="7148991" y="-27729"/>
                  <a:pt x="7184898" y="23702"/>
                  <a:pt x="7389743" y="0"/>
                </a:cubicBezTo>
                <a:cubicBezTo>
                  <a:pt x="7594588" y="-23702"/>
                  <a:pt x="7759636" y="20931"/>
                  <a:pt x="7866958" y="0"/>
                </a:cubicBezTo>
                <a:cubicBezTo>
                  <a:pt x="7974281" y="-20931"/>
                  <a:pt x="8309604" y="38002"/>
                  <a:pt x="8540673" y="0"/>
                </a:cubicBezTo>
                <a:cubicBezTo>
                  <a:pt x="8618165" y="1106"/>
                  <a:pt x="8663470" y="42556"/>
                  <a:pt x="8659906" y="119233"/>
                </a:cubicBezTo>
                <a:cubicBezTo>
                  <a:pt x="8692872" y="294229"/>
                  <a:pt x="8631773" y="420268"/>
                  <a:pt x="8659906" y="596153"/>
                </a:cubicBezTo>
                <a:cubicBezTo>
                  <a:pt x="8662796" y="660375"/>
                  <a:pt x="8610350" y="715311"/>
                  <a:pt x="8540673" y="715386"/>
                </a:cubicBezTo>
                <a:cubicBezTo>
                  <a:pt x="8425674" y="721765"/>
                  <a:pt x="8311776" y="684950"/>
                  <a:pt x="8231887" y="715386"/>
                </a:cubicBezTo>
                <a:cubicBezTo>
                  <a:pt x="8151998" y="745822"/>
                  <a:pt x="7864795" y="707396"/>
                  <a:pt x="7754672" y="715386"/>
                </a:cubicBezTo>
                <a:cubicBezTo>
                  <a:pt x="7644549" y="723376"/>
                  <a:pt x="7508599" y="686433"/>
                  <a:pt x="7445886" y="715386"/>
                </a:cubicBezTo>
                <a:cubicBezTo>
                  <a:pt x="7383173" y="744339"/>
                  <a:pt x="7149289" y="712990"/>
                  <a:pt x="6968671" y="715386"/>
                </a:cubicBezTo>
                <a:cubicBezTo>
                  <a:pt x="6788053" y="717782"/>
                  <a:pt x="6492909" y="690567"/>
                  <a:pt x="6323027" y="715386"/>
                </a:cubicBezTo>
                <a:cubicBezTo>
                  <a:pt x="6153145" y="740205"/>
                  <a:pt x="5791687" y="628732"/>
                  <a:pt x="5593169" y="715386"/>
                </a:cubicBezTo>
                <a:cubicBezTo>
                  <a:pt x="5394651" y="802040"/>
                  <a:pt x="5416664" y="696554"/>
                  <a:pt x="5284383" y="715386"/>
                </a:cubicBezTo>
                <a:cubicBezTo>
                  <a:pt x="5152102" y="734218"/>
                  <a:pt x="5035227" y="712613"/>
                  <a:pt x="4891382" y="715386"/>
                </a:cubicBezTo>
                <a:cubicBezTo>
                  <a:pt x="4747537" y="718159"/>
                  <a:pt x="4535907" y="682965"/>
                  <a:pt x="4414167" y="715386"/>
                </a:cubicBezTo>
                <a:cubicBezTo>
                  <a:pt x="4292428" y="747807"/>
                  <a:pt x="4107602" y="666710"/>
                  <a:pt x="3936952" y="715386"/>
                </a:cubicBezTo>
                <a:cubicBezTo>
                  <a:pt x="3766302" y="764062"/>
                  <a:pt x="3485201" y="700602"/>
                  <a:pt x="3207094" y="715386"/>
                </a:cubicBezTo>
                <a:cubicBezTo>
                  <a:pt x="2928987" y="730170"/>
                  <a:pt x="2995307" y="686865"/>
                  <a:pt x="2898308" y="715386"/>
                </a:cubicBezTo>
                <a:cubicBezTo>
                  <a:pt x="2801309" y="743907"/>
                  <a:pt x="2524008" y="713396"/>
                  <a:pt x="2168450" y="715386"/>
                </a:cubicBezTo>
                <a:cubicBezTo>
                  <a:pt x="1812892" y="717376"/>
                  <a:pt x="1861659" y="704732"/>
                  <a:pt x="1775450" y="715386"/>
                </a:cubicBezTo>
                <a:cubicBezTo>
                  <a:pt x="1689241" y="726040"/>
                  <a:pt x="1616659" y="690535"/>
                  <a:pt x="1466663" y="715386"/>
                </a:cubicBezTo>
                <a:cubicBezTo>
                  <a:pt x="1316667" y="740237"/>
                  <a:pt x="1110561" y="677399"/>
                  <a:pt x="905234" y="715386"/>
                </a:cubicBezTo>
                <a:cubicBezTo>
                  <a:pt x="699907" y="753373"/>
                  <a:pt x="309279" y="626505"/>
                  <a:pt x="119233" y="715386"/>
                </a:cubicBezTo>
                <a:cubicBezTo>
                  <a:pt x="43057" y="726601"/>
                  <a:pt x="-7085" y="679323"/>
                  <a:pt x="0" y="596153"/>
                </a:cubicBezTo>
                <a:cubicBezTo>
                  <a:pt x="-48890" y="384746"/>
                  <a:pt x="27686" y="216382"/>
                  <a:pt x="0" y="119233"/>
                </a:cubicBezTo>
                <a:close/>
              </a:path>
              <a:path w="8659906" h="715386" stroke="0" extrusionOk="0">
                <a:moveTo>
                  <a:pt x="0" y="119233"/>
                </a:moveTo>
                <a:cubicBezTo>
                  <a:pt x="14572" y="52466"/>
                  <a:pt x="60064" y="-4577"/>
                  <a:pt x="119233" y="0"/>
                </a:cubicBezTo>
                <a:cubicBezTo>
                  <a:pt x="305199" y="-31658"/>
                  <a:pt x="509743" y="38730"/>
                  <a:pt x="680662" y="0"/>
                </a:cubicBezTo>
                <a:cubicBezTo>
                  <a:pt x="851581" y="-38730"/>
                  <a:pt x="1179479" y="69100"/>
                  <a:pt x="1326306" y="0"/>
                </a:cubicBezTo>
                <a:cubicBezTo>
                  <a:pt x="1473133" y="-69100"/>
                  <a:pt x="1516752" y="13315"/>
                  <a:pt x="1635092" y="0"/>
                </a:cubicBezTo>
                <a:cubicBezTo>
                  <a:pt x="1753432" y="-13315"/>
                  <a:pt x="2029199" y="55972"/>
                  <a:pt x="2196522" y="0"/>
                </a:cubicBezTo>
                <a:cubicBezTo>
                  <a:pt x="2363845" y="-55972"/>
                  <a:pt x="2383631" y="10081"/>
                  <a:pt x="2505308" y="0"/>
                </a:cubicBezTo>
                <a:cubicBezTo>
                  <a:pt x="2626985" y="-10081"/>
                  <a:pt x="2913121" y="51423"/>
                  <a:pt x="3066737" y="0"/>
                </a:cubicBezTo>
                <a:cubicBezTo>
                  <a:pt x="3220353" y="-51423"/>
                  <a:pt x="3358346" y="13549"/>
                  <a:pt x="3543952" y="0"/>
                </a:cubicBezTo>
                <a:cubicBezTo>
                  <a:pt x="3729559" y="-13549"/>
                  <a:pt x="3781896" y="3439"/>
                  <a:pt x="3852738" y="0"/>
                </a:cubicBezTo>
                <a:cubicBezTo>
                  <a:pt x="3923580" y="-3439"/>
                  <a:pt x="4094750" y="24685"/>
                  <a:pt x="4161524" y="0"/>
                </a:cubicBezTo>
                <a:cubicBezTo>
                  <a:pt x="4228298" y="-24685"/>
                  <a:pt x="4497197" y="14923"/>
                  <a:pt x="4638739" y="0"/>
                </a:cubicBezTo>
                <a:cubicBezTo>
                  <a:pt x="4780281" y="-14923"/>
                  <a:pt x="5148471" y="5062"/>
                  <a:pt x="5284383" y="0"/>
                </a:cubicBezTo>
                <a:cubicBezTo>
                  <a:pt x="5420295" y="-5062"/>
                  <a:pt x="5555928" y="19169"/>
                  <a:pt x="5677383" y="0"/>
                </a:cubicBezTo>
                <a:cubicBezTo>
                  <a:pt x="5798838" y="-19169"/>
                  <a:pt x="5979177" y="19209"/>
                  <a:pt x="6238813" y="0"/>
                </a:cubicBezTo>
                <a:cubicBezTo>
                  <a:pt x="6498449" y="-19209"/>
                  <a:pt x="6594739" y="30858"/>
                  <a:pt x="6800242" y="0"/>
                </a:cubicBezTo>
                <a:cubicBezTo>
                  <a:pt x="7005745" y="-30858"/>
                  <a:pt x="7117759" y="63627"/>
                  <a:pt x="7361671" y="0"/>
                </a:cubicBezTo>
                <a:cubicBezTo>
                  <a:pt x="7605583" y="-63627"/>
                  <a:pt x="8139247" y="36924"/>
                  <a:pt x="8540673" y="0"/>
                </a:cubicBezTo>
                <a:cubicBezTo>
                  <a:pt x="8609165" y="1327"/>
                  <a:pt x="8643025" y="47329"/>
                  <a:pt x="8659906" y="119233"/>
                </a:cubicBezTo>
                <a:cubicBezTo>
                  <a:pt x="8661600" y="346399"/>
                  <a:pt x="8646362" y="436095"/>
                  <a:pt x="8659906" y="596153"/>
                </a:cubicBezTo>
                <a:cubicBezTo>
                  <a:pt x="8650415" y="660185"/>
                  <a:pt x="8611631" y="719664"/>
                  <a:pt x="8540673" y="715386"/>
                </a:cubicBezTo>
                <a:cubicBezTo>
                  <a:pt x="8326154" y="722690"/>
                  <a:pt x="8207507" y="684796"/>
                  <a:pt x="8063458" y="715386"/>
                </a:cubicBezTo>
                <a:cubicBezTo>
                  <a:pt x="7919410" y="745976"/>
                  <a:pt x="7825745" y="701069"/>
                  <a:pt x="7670458" y="715386"/>
                </a:cubicBezTo>
                <a:cubicBezTo>
                  <a:pt x="7515171" y="729703"/>
                  <a:pt x="7436303" y="691107"/>
                  <a:pt x="7361671" y="715386"/>
                </a:cubicBezTo>
                <a:cubicBezTo>
                  <a:pt x="7287039" y="739665"/>
                  <a:pt x="6856945" y="669628"/>
                  <a:pt x="6631813" y="715386"/>
                </a:cubicBezTo>
                <a:cubicBezTo>
                  <a:pt x="6406681" y="761144"/>
                  <a:pt x="6281408" y="708413"/>
                  <a:pt x="6070384" y="715386"/>
                </a:cubicBezTo>
                <a:cubicBezTo>
                  <a:pt x="5859360" y="722359"/>
                  <a:pt x="5829975" y="676507"/>
                  <a:pt x="5677383" y="715386"/>
                </a:cubicBezTo>
                <a:cubicBezTo>
                  <a:pt x="5524791" y="754265"/>
                  <a:pt x="5293245" y="689949"/>
                  <a:pt x="4947525" y="715386"/>
                </a:cubicBezTo>
                <a:cubicBezTo>
                  <a:pt x="4601805" y="740823"/>
                  <a:pt x="4559970" y="699364"/>
                  <a:pt x="4217667" y="715386"/>
                </a:cubicBezTo>
                <a:cubicBezTo>
                  <a:pt x="3875364" y="731408"/>
                  <a:pt x="3773832" y="657062"/>
                  <a:pt x="3656238" y="715386"/>
                </a:cubicBezTo>
                <a:cubicBezTo>
                  <a:pt x="3538644" y="773710"/>
                  <a:pt x="3441903" y="703860"/>
                  <a:pt x="3347452" y="715386"/>
                </a:cubicBezTo>
                <a:cubicBezTo>
                  <a:pt x="3253001" y="726912"/>
                  <a:pt x="3167568" y="688444"/>
                  <a:pt x="3038666" y="715386"/>
                </a:cubicBezTo>
                <a:cubicBezTo>
                  <a:pt x="2909764" y="742328"/>
                  <a:pt x="2694303" y="674918"/>
                  <a:pt x="2477236" y="715386"/>
                </a:cubicBezTo>
                <a:cubicBezTo>
                  <a:pt x="2260169" y="755854"/>
                  <a:pt x="2209795" y="705545"/>
                  <a:pt x="2084236" y="715386"/>
                </a:cubicBezTo>
                <a:cubicBezTo>
                  <a:pt x="1958677" y="725227"/>
                  <a:pt x="1740120" y="663794"/>
                  <a:pt x="1438592" y="715386"/>
                </a:cubicBezTo>
                <a:cubicBezTo>
                  <a:pt x="1137064" y="766978"/>
                  <a:pt x="1067338" y="653684"/>
                  <a:pt x="792948" y="715386"/>
                </a:cubicBezTo>
                <a:cubicBezTo>
                  <a:pt x="518558" y="777088"/>
                  <a:pt x="330529" y="672885"/>
                  <a:pt x="119233" y="715386"/>
                </a:cubicBezTo>
                <a:cubicBezTo>
                  <a:pt x="48631" y="697695"/>
                  <a:pt x="7641" y="662575"/>
                  <a:pt x="0" y="596153"/>
                </a:cubicBezTo>
                <a:cubicBezTo>
                  <a:pt x="-21327" y="455591"/>
                  <a:pt x="3828" y="288322"/>
                  <a:pt x="0" y="119233"/>
                </a:cubicBezTo>
                <a:close/>
              </a:path>
            </a:pathLst>
          </a:custGeom>
          <a:solidFill>
            <a:srgbClr val="FFD59F"/>
          </a:solidFill>
          <a:ln>
            <a:extLst>
              <a:ext uri="{C807C97D-BFC1-408E-A445-0C87EB9F89A2}">
                <ask:lineSketchStyleProps xmlns:ask="http://schemas.microsoft.com/office/drawing/2018/sketchyshapes" sd="236717152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نضغط على الجواز الغير إماراتي ليختفي ليظل  جواز الإمارات </a:t>
            </a:r>
            <a:endParaRPr lang="en-AE" sz="2400" b="1" dirty="0">
              <a:solidFill>
                <a:schemeClr val="tx1"/>
              </a:solidFill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F5D312F1-4A29-4AC9-B5A5-52514B8C6EC6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4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8D5CC-31B0-46A5-98D0-60955DCD900E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060FED-F010-40ED-A965-D166EDD8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283226-16CB-4D2A-931C-49AB38A330D8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D31EAB-0A01-4D39-A012-1140B9E96CB3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016F3D93-0234-4DC8-9022-A4A195482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A874CC40-3121-465B-BC9D-DE262C4EB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0C5249-9D9A-41CE-A127-9A2886964AE6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D6A477-8838-4851-AAA6-4B7B55B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850E3-2B97-4869-BBD7-254D85B41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1EB075-F629-433A-B17F-73AE2DC49527}"/>
              </a:ext>
            </a:extLst>
          </p:cNvPr>
          <p:cNvSpPr/>
          <p:nvPr/>
        </p:nvSpPr>
        <p:spPr>
          <a:xfrm>
            <a:off x="2575935" y="65745"/>
            <a:ext cx="8659906" cy="715386"/>
          </a:xfrm>
          <a:custGeom>
            <a:avLst/>
            <a:gdLst>
              <a:gd name="connsiteX0" fmla="*/ 0 w 8659906"/>
              <a:gd name="connsiteY0" fmla="*/ 119233 h 715386"/>
              <a:gd name="connsiteX1" fmla="*/ 119233 w 8659906"/>
              <a:gd name="connsiteY1" fmla="*/ 0 h 715386"/>
              <a:gd name="connsiteX2" fmla="*/ 512234 w 8659906"/>
              <a:gd name="connsiteY2" fmla="*/ 0 h 715386"/>
              <a:gd name="connsiteX3" fmla="*/ 1073663 w 8659906"/>
              <a:gd name="connsiteY3" fmla="*/ 0 h 715386"/>
              <a:gd name="connsiteX4" fmla="*/ 1466663 w 8659906"/>
              <a:gd name="connsiteY4" fmla="*/ 0 h 715386"/>
              <a:gd name="connsiteX5" fmla="*/ 1859664 w 8659906"/>
              <a:gd name="connsiteY5" fmla="*/ 0 h 715386"/>
              <a:gd name="connsiteX6" fmla="*/ 2336879 w 8659906"/>
              <a:gd name="connsiteY6" fmla="*/ 0 h 715386"/>
              <a:gd name="connsiteX7" fmla="*/ 2645665 w 8659906"/>
              <a:gd name="connsiteY7" fmla="*/ 0 h 715386"/>
              <a:gd name="connsiteX8" fmla="*/ 3291309 w 8659906"/>
              <a:gd name="connsiteY8" fmla="*/ 0 h 715386"/>
              <a:gd name="connsiteX9" fmla="*/ 4021167 w 8659906"/>
              <a:gd name="connsiteY9" fmla="*/ 0 h 715386"/>
              <a:gd name="connsiteX10" fmla="*/ 4582596 w 8659906"/>
              <a:gd name="connsiteY10" fmla="*/ 0 h 715386"/>
              <a:gd name="connsiteX11" fmla="*/ 5144026 w 8659906"/>
              <a:gd name="connsiteY11" fmla="*/ 0 h 715386"/>
              <a:gd name="connsiteX12" fmla="*/ 5537026 w 8659906"/>
              <a:gd name="connsiteY12" fmla="*/ 0 h 715386"/>
              <a:gd name="connsiteX13" fmla="*/ 6182670 w 8659906"/>
              <a:gd name="connsiteY13" fmla="*/ 0 h 715386"/>
              <a:gd name="connsiteX14" fmla="*/ 6828314 w 8659906"/>
              <a:gd name="connsiteY14" fmla="*/ 0 h 715386"/>
              <a:gd name="connsiteX15" fmla="*/ 7389743 w 8659906"/>
              <a:gd name="connsiteY15" fmla="*/ 0 h 715386"/>
              <a:gd name="connsiteX16" fmla="*/ 7866958 w 8659906"/>
              <a:gd name="connsiteY16" fmla="*/ 0 h 715386"/>
              <a:gd name="connsiteX17" fmla="*/ 8540673 w 8659906"/>
              <a:gd name="connsiteY17" fmla="*/ 0 h 715386"/>
              <a:gd name="connsiteX18" fmla="*/ 8659906 w 8659906"/>
              <a:gd name="connsiteY18" fmla="*/ 119233 h 715386"/>
              <a:gd name="connsiteX19" fmla="*/ 8659906 w 8659906"/>
              <a:gd name="connsiteY19" fmla="*/ 596153 h 715386"/>
              <a:gd name="connsiteX20" fmla="*/ 8540673 w 8659906"/>
              <a:gd name="connsiteY20" fmla="*/ 715386 h 715386"/>
              <a:gd name="connsiteX21" fmla="*/ 8231887 w 8659906"/>
              <a:gd name="connsiteY21" fmla="*/ 715386 h 715386"/>
              <a:gd name="connsiteX22" fmla="*/ 7754672 w 8659906"/>
              <a:gd name="connsiteY22" fmla="*/ 715386 h 715386"/>
              <a:gd name="connsiteX23" fmla="*/ 7445886 w 8659906"/>
              <a:gd name="connsiteY23" fmla="*/ 715386 h 715386"/>
              <a:gd name="connsiteX24" fmla="*/ 6968671 w 8659906"/>
              <a:gd name="connsiteY24" fmla="*/ 715386 h 715386"/>
              <a:gd name="connsiteX25" fmla="*/ 6323027 w 8659906"/>
              <a:gd name="connsiteY25" fmla="*/ 715386 h 715386"/>
              <a:gd name="connsiteX26" fmla="*/ 5593169 w 8659906"/>
              <a:gd name="connsiteY26" fmla="*/ 715386 h 715386"/>
              <a:gd name="connsiteX27" fmla="*/ 5284383 w 8659906"/>
              <a:gd name="connsiteY27" fmla="*/ 715386 h 715386"/>
              <a:gd name="connsiteX28" fmla="*/ 4891382 w 8659906"/>
              <a:gd name="connsiteY28" fmla="*/ 715386 h 715386"/>
              <a:gd name="connsiteX29" fmla="*/ 4414167 w 8659906"/>
              <a:gd name="connsiteY29" fmla="*/ 715386 h 715386"/>
              <a:gd name="connsiteX30" fmla="*/ 3936952 w 8659906"/>
              <a:gd name="connsiteY30" fmla="*/ 715386 h 715386"/>
              <a:gd name="connsiteX31" fmla="*/ 3207094 w 8659906"/>
              <a:gd name="connsiteY31" fmla="*/ 715386 h 715386"/>
              <a:gd name="connsiteX32" fmla="*/ 2898308 w 8659906"/>
              <a:gd name="connsiteY32" fmla="*/ 715386 h 715386"/>
              <a:gd name="connsiteX33" fmla="*/ 2168450 w 8659906"/>
              <a:gd name="connsiteY33" fmla="*/ 715386 h 715386"/>
              <a:gd name="connsiteX34" fmla="*/ 1775450 w 8659906"/>
              <a:gd name="connsiteY34" fmla="*/ 715386 h 715386"/>
              <a:gd name="connsiteX35" fmla="*/ 1466663 w 8659906"/>
              <a:gd name="connsiteY35" fmla="*/ 715386 h 715386"/>
              <a:gd name="connsiteX36" fmla="*/ 905234 w 8659906"/>
              <a:gd name="connsiteY36" fmla="*/ 715386 h 715386"/>
              <a:gd name="connsiteX37" fmla="*/ 119233 w 8659906"/>
              <a:gd name="connsiteY37" fmla="*/ 715386 h 715386"/>
              <a:gd name="connsiteX38" fmla="*/ 0 w 8659906"/>
              <a:gd name="connsiteY38" fmla="*/ 596153 h 715386"/>
              <a:gd name="connsiteX39" fmla="*/ 0 w 8659906"/>
              <a:gd name="connsiteY39" fmla="*/ 119233 h 7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59906" h="715386" fill="none" extrusionOk="0">
                <a:moveTo>
                  <a:pt x="0" y="119233"/>
                </a:moveTo>
                <a:cubicBezTo>
                  <a:pt x="10997" y="49957"/>
                  <a:pt x="56300" y="796"/>
                  <a:pt x="119233" y="0"/>
                </a:cubicBezTo>
                <a:cubicBezTo>
                  <a:pt x="231484" y="-11834"/>
                  <a:pt x="422220" y="28241"/>
                  <a:pt x="512234" y="0"/>
                </a:cubicBezTo>
                <a:cubicBezTo>
                  <a:pt x="602248" y="-28241"/>
                  <a:pt x="904431" y="25626"/>
                  <a:pt x="1073663" y="0"/>
                </a:cubicBezTo>
                <a:cubicBezTo>
                  <a:pt x="1242895" y="-25626"/>
                  <a:pt x="1331908" y="25143"/>
                  <a:pt x="1466663" y="0"/>
                </a:cubicBezTo>
                <a:cubicBezTo>
                  <a:pt x="1601418" y="-25143"/>
                  <a:pt x="1763853" y="14117"/>
                  <a:pt x="1859664" y="0"/>
                </a:cubicBezTo>
                <a:cubicBezTo>
                  <a:pt x="1955475" y="-14117"/>
                  <a:pt x="2127923" y="41075"/>
                  <a:pt x="2336879" y="0"/>
                </a:cubicBezTo>
                <a:cubicBezTo>
                  <a:pt x="2545836" y="-41075"/>
                  <a:pt x="2576574" y="28433"/>
                  <a:pt x="2645665" y="0"/>
                </a:cubicBezTo>
                <a:cubicBezTo>
                  <a:pt x="2714756" y="-28433"/>
                  <a:pt x="3080594" y="36022"/>
                  <a:pt x="3291309" y="0"/>
                </a:cubicBezTo>
                <a:cubicBezTo>
                  <a:pt x="3502024" y="-36022"/>
                  <a:pt x="3797826" y="44224"/>
                  <a:pt x="4021167" y="0"/>
                </a:cubicBezTo>
                <a:cubicBezTo>
                  <a:pt x="4244508" y="-44224"/>
                  <a:pt x="4450066" y="56008"/>
                  <a:pt x="4582596" y="0"/>
                </a:cubicBezTo>
                <a:cubicBezTo>
                  <a:pt x="4715126" y="-56008"/>
                  <a:pt x="5000563" y="22927"/>
                  <a:pt x="5144026" y="0"/>
                </a:cubicBezTo>
                <a:cubicBezTo>
                  <a:pt x="5287489" y="-22927"/>
                  <a:pt x="5383041" y="24878"/>
                  <a:pt x="5537026" y="0"/>
                </a:cubicBezTo>
                <a:cubicBezTo>
                  <a:pt x="5691011" y="-24878"/>
                  <a:pt x="5943363" y="49514"/>
                  <a:pt x="6182670" y="0"/>
                </a:cubicBezTo>
                <a:cubicBezTo>
                  <a:pt x="6421977" y="-49514"/>
                  <a:pt x="6507637" y="27729"/>
                  <a:pt x="6828314" y="0"/>
                </a:cubicBezTo>
                <a:cubicBezTo>
                  <a:pt x="7148991" y="-27729"/>
                  <a:pt x="7184898" y="23702"/>
                  <a:pt x="7389743" y="0"/>
                </a:cubicBezTo>
                <a:cubicBezTo>
                  <a:pt x="7594588" y="-23702"/>
                  <a:pt x="7759636" y="20931"/>
                  <a:pt x="7866958" y="0"/>
                </a:cubicBezTo>
                <a:cubicBezTo>
                  <a:pt x="7974281" y="-20931"/>
                  <a:pt x="8309604" y="38002"/>
                  <a:pt x="8540673" y="0"/>
                </a:cubicBezTo>
                <a:cubicBezTo>
                  <a:pt x="8618165" y="1106"/>
                  <a:pt x="8663470" y="42556"/>
                  <a:pt x="8659906" y="119233"/>
                </a:cubicBezTo>
                <a:cubicBezTo>
                  <a:pt x="8692872" y="294229"/>
                  <a:pt x="8631773" y="420268"/>
                  <a:pt x="8659906" y="596153"/>
                </a:cubicBezTo>
                <a:cubicBezTo>
                  <a:pt x="8662796" y="660375"/>
                  <a:pt x="8610350" y="715311"/>
                  <a:pt x="8540673" y="715386"/>
                </a:cubicBezTo>
                <a:cubicBezTo>
                  <a:pt x="8425674" y="721765"/>
                  <a:pt x="8311776" y="684950"/>
                  <a:pt x="8231887" y="715386"/>
                </a:cubicBezTo>
                <a:cubicBezTo>
                  <a:pt x="8151998" y="745822"/>
                  <a:pt x="7864795" y="707396"/>
                  <a:pt x="7754672" y="715386"/>
                </a:cubicBezTo>
                <a:cubicBezTo>
                  <a:pt x="7644549" y="723376"/>
                  <a:pt x="7508599" y="686433"/>
                  <a:pt x="7445886" y="715386"/>
                </a:cubicBezTo>
                <a:cubicBezTo>
                  <a:pt x="7383173" y="744339"/>
                  <a:pt x="7149289" y="712990"/>
                  <a:pt x="6968671" y="715386"/>
                </a:cubicBezTo>
                <a:cubicBezTo>
                  <a:pt x="6788053" y="717782"/>
                  <a:pt x="6492909" y="690567"/>
                  <a:pt x="6323027" y="715386"/>
                </a:cubicBezTo>
                <a:cubicBezTo>
                  <a:pt x="6153145" y="740205"/>
                  <a:pt x="5791687" y="628732"/>
                  <a:pt x="5593169" y="715386"/>
                </a:cubicBezTo>
                <a:cubicBezTo>
                  <a:pt x="5394651" y="802040"/>
                  <a:pt x="5416664" y="696554"/>
                  <a:pt x="5284383" y="715386"/>
                </a:cubicBezTo>
                <a:cubicBezTo>
                  <a:pt x="5152102" y="734218"/>
                  <a:pt x="5035227" y="712613"/>
                  <a:pt x="4891382" y="715386"/>
                </a:cubicBezTo>
                <a:cubicBezTo>
                  <a:pt x="4747537" y="718159"/>
                  <a:pt x="4535907" y="682965"/>
                  <a:pt x="4414167" y="715386"/>
                </a:cubicBezTo>
                <a:cubicBezTo>
                  <a:pt x="4292428" y="747807"/>
                  <a:pt x="4107602" y="666710"/>
                  <a:pt x="3936952" y="715386"/>
                </a:cubicBezTo>
                <a:cubicBezTo>
                  <a:pt x="3766302" y="764062"/>
                  <a:pt x="3485201" y="700602"/>
                  <a:pt x="3207094" y="715386"/>
                </a:cubicBezTo>
                <a:cubicBezTo>
                  <a:pt x="2928987" y="730170"/>
                  <a:pt x="2995307" y="686865"/>
                  <a:pt x="2898308" y="715386"/>
                </a:cubicBezTo>
                <a:cubicBezTo>
                  <a:pt x="2801309" y="743907"/>
                  <a:pt x="2524008" y="713396"/>
                  <a:pt x="2168450" y="715386"/>
                </a:cubicBezTo>
                <a:cubicBezTo>
                  <a:pt x="1812892" y="717376"/>
                  <a:pt x="1861659" y="704732"/>
                  <a:pt x="1775450" y="715386"/>
                </a:cubicBezTo>
                <a:cubicBezTo>
                  <a:pt x="1689241" y="726040"/>
                  <a:pt x="1616659" y="690535"/>
                  <a:pt x="1466663" y="715386"/>
                </a:cubicBezTo>
                <a:cubicBezTo>
                  <a:pt x="1316667" y="740237"/>
                  <a:pt x="1110561" y="677399"/>
                  <a:pt x="905234" y="715386"/>
                </a:cubicBezTo>
                <a:cubicBezTo>
                  <a:pt x="699907" y="753373"/>
                  <a:pt x="309279" y="626505"/>
                  <a:pt x="119233" y="715386"/>
                </a:cubicBezTo>
                <a:cubicBezTo>
                  <a:pt x="43057" y="726601"/>
                  <a:pt x="-7085" y="679323"/>
                  <a:pt x="0" y="596153"/>
                </a:cubicBezTo>
                <a:cubicBezTo>
                  <a:pt x="-48890" y="384746"/>
                  <a:pt x="27686" y="216382"/>
                  <a:pt x="0" y="119233"/>
                </a:cubicBezTo>
                <a:close/>
              </a:path>
              <a:path w="8659906" h="715386" stroke="0" extrusionOk="0">
                <a:moveTo>
                  <a:pt x="0" y="119233"/>
                </a:moveTo>
                <a:cubicBezTo>
                  <a:pt x="14572" y="52466"/>
                  <a:pt x="60064" y="-4577"/>
                  <a:pt x="119233" y="0"/>
                </a:cubicBezTo>
                <a:cubicBezTo>
                  <a:pt x="305199" y="-31658"/>
                  <a:pt x="509743" y="38730"/>
                  <a:pt x="680662" y="0"/>
                </a:cubicBezTo>
                <a:cubicBezTo>
                  <a:pt x="851581" y="-38730"/>
                  <a:pt x="1179479" y="69100"/>
                  <a:pt x="1326306" y="0"/>
                </a:cubicBezTo>
                <a:cubicBezTo>
                  <a:pt x="1473133" y="-69100"/>
                  <a:pt x="1516752" y="13315"/>
                  <a:pt x="1635092" y="0"/>
                </a:cubicBezTo>
                <a:cubicBezTo>
                  <a:pt x="1753432" y="-13315"/>
                  <a:pt x="2029199" y="55972"/>
                  <a:pt x="2196522" y="0"/>
                </a:cubicBezTo>
                <a:cubicBezTo>
                  <a:pt x="2363845" y="-55972"/>
                  <a:pt x="2383631" y="10081"/>
                  <a:pt x="2505308" y="0"/>
                </a:cubicBezTo>
                <a:cubicBezTo>
                  <a:pt x="2626985" y="-10081"/>
                  <a:pt x="2913121" y="51423"/>
                  <a:pt x="3066737" y="0"/>
                </a:cubicBezTo>
                <a:cubicBezTo>
                  <a:pt x="3220353" y="-51423"/>
                  <a:pt x="3358346" y="13549"/>
                  <a:pt x="3543952" y="0"/>
                </a:cubicBezTo>
                <a:cubicBezTo>
                  <a:pt x="3729559" y="-13549"/>
                  <a:pt x="3781896" y="3439"/>
                  <a:pt x="3852738" y="0"/>
                </a:cubicBezTo>
                <a:cubicBezTo>
                  <a:pt x="3923580" y="-3439"/>
                  <a:pt x="4094750" y="24685"/>
                  <a:pt x="4161524" y="0"/>
                </a:cubicBezTo>
                <a:cubicBezTo>
                  <a:pt x="4228298" y="-24685"/>
                  <a:pt x="4497197" y="14923"/>
                  <a:pt x="4638739" y="0"/>
                </a:cubicBezTo>
                <a:cubicBezTo>
                  <a:pt x="4780281" y="-14923"/>
                  <a:pt x="5148471" y="5062"/>
                  <a:pt x="5284383" y="0"/>
                </a:cubicBezTo>
                <a:cubicBezTo>
                  <a:pt x="5420295" y="-5062"/>
                  <a:pt x="5555928" y="19169"/>
                  <a:pt x="5677383" y="0"/>
                </a:cubicBezTo>
                <a:cubicBezTo>
                  <a:pt x="5798838" y="-19169"/>
                  <a:pt x="5979177" y="19209"/>
                  <a:pt x="6238813" y="0"/>
                </a:cubicBezTo>
                <a:cubicBezTo>
                  <a:pt x="6498449" y="-19209"/>
                  <a:pt x="6594739" y="30858"/>
                  <a:pt x="6800242" y="0"/>
                </a:cubicBezTo>
                <a:cubicBezTo>
                  <a:pt x="7005745" y="-30858"/>
                  <a:pt x="7117759" y="63627"/>
                  <a:pt x="7361671" y="0"/>
                </a:cubicBezTo>
                <a:cubicBezTo>
                  <a:pt x="7605583" y="-63627"/>
                  <a:pt x="8139247" y="36924"/>
                  <a:pt x="8540673" y="0"/>
                </a:cubicBezTo>
                <a:cubicBezTo>
                  <a:pt x="8609165" y="1327"/>
                  <a:pt x="8643025" y="47329"/>
                  <a:pt x="8659906" y="119233"/>
                </a:cubicBezTo>
                <a:cubicBezTo>
                  <a:pt x="8661600" y="346399"/>
                  <a:pt x="8646362" y="436095"/>
                  <a:pt x="8659906" y="596153"/>
                </a:cubicBezTo>
                <a:cubicBezTo>
                  <a:pt x="8650415" y="660185"/>
                  <a:pt x="8611631" y="719664"/>
                  <a:pt x="8540673" y="715386"/>
                </a:cubicBezTo>
                <a:cubicBezTo>
                  <a:pt x="8326154" y="722690"/>
                  <a:pt x="8207507" y="684796"/>
                  <a:pt x="8063458" y="715386"/>
                </a:cubicBezTo>
                <a:cubicBezTo>
                  <a:pt x="7919410" y="745976"/>
                  <a:pt x="7825745" y="701069"/>
                  <a:pt x="7670458" y="715386"/>
                </a:cubicBezTo>
                <a:cubicBezTo>
                  <a:pt x="7515171" y="729703"/>
                  <a:pt x="7436303" y="691107"/>
                  <a:pt x="7361671" y="715386"/>
                </a:cubicBezTo>
                <a:cubicBezTo>
                  <a:pt x="7287039" y="739665"/>
                  <a:pt x="6856945" y="669628"/>
                  <a:pt x="6631813" y="715386"/>
                </a:cubicBezTo>
                <a:cubicBezTo>
                  <a:pt x="6406681" y="761144"/>
                  <a:pt x="6281408" y="708413"/>
                  <a:pt x="6070384" y="715386"/>
                </a:cubicBezTo>
                <a:cubicBezTo>
                  <a:pt x="5859360" y="722359"/>
                  <a:pt x="5829975" y="676507"/>
                  <a:pt x="5677383" y="715386"/>
                </a:cubicBezTo>
                <a:cubicBezTo>
                  <a:pt x="5524791" y="754265"/>
                  <a:pt x="5293245" y="689949"/>
                  <a:pt x="4947525" y="715386"/>
                </a:cubicBezTo>
                <a:cubicBezTo>
                  <a:pt x="4601805" y="740823"/>
                  <a:pt x="4559970" y="699364"/>
                  <a:pt x="4217667" y="715386"/>
                </a:cubicBezTo>
                <a:cubicBezTo>
                  <a:pt x="3875364" y="731408"/>
                  <a:pt x="3773832" y="657062"/>
                  <a:pt x="3656238" y="715386"/>
                </a:cubicBezTo>
                <a:cubicBezTo>
                  <a:pt x="3538644" y="773710"/>
                  <a:pt x="3441903" y="703860"/>
                  <a:pt x="3347452" y="715386"/>
                </a:cubicBezTo>
                <a:cubicBezTo>
                  <a:pt x="3253001" y="726912"/>
                  <a:pt x="3167568" y="688444"/>
                  <a:pt x="3038666" y="715386"/>
                </a:cubicBezTo>
                <a:cubicBezTo>
                  <a:pt x="2909764" y="742328"/>
                  <a:pt x="2694303" y="674918"/>
                  <a:pt x="2477236" y="715386"/>
                </a:cubicBezTo>
                <a:cubicBezTo>
                  <a:pt x="2260169" y="755854"/>
                  <a:pt x="2209795" y="705545"/>
                  <a:pt x="2084236" y="715386"/>
                </a:cubicBezTo>
                <a:cubicBezTo>
                  <a:pt x="1958677" y="725227"/>
                  <a:pt x="1740120" y="663794"/>
                  <a:pt x="1438592" y="715386"/>
                </a:cubicBezTo>
                <a:cubicBezTo>
                  <a:pt x="1137064" y="766978"/>
                  <a:pt x="1067338" y="653684"/>
                  <a:pt x="792948" y="715386"/>
                </a:cubicBezTo>
                <a:cubicBezTo>
                  <a:pt x="518558" y="777088"/>
                  <a:pt x="330529" y="672885"/>
                  <a:pt x="119233" y="715386"/>
                </a:cubicBezTo>
                <a:cubicBezTo>
                  <a:pt x="48631" y="697695"/>
                  <a:pt x="7641" y="662575"/>
                  <a:pt x="0" y="596153"/>
                </a:cubicBezTo>
                <a:cubicBezTo>
                  <a:pt x="-21327" y="455591"/>
                  <a:pt x="3828" y="288322"/>
                  <a:pt x="0" y="119233"/>
                </a:cubicBezTo>
                <a:close/>
              </a:path>
            </a:pathLst>
          </a:custGeom>
          <a:solidFill>
            <a:srgbClr val="FFD59F"/>
          </a:solidFill>
          <a:ln>
            <a:extLst>
              <a:ext uri="{C807C97D-BFC1-408E-A445-0C87EB9F89A2}">
                <ask:lineSketchStyleProps xmlns:ask="http://schemas.microsoft.com/office/drawing/2018/sketchyshapes" sd="236717152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نحن أسعد شعوب الأرض بقادتنا .. لنفتخر ونحمد الله </a:t>
            </a:r>
            <a:endParaRPr lang="en-AE" sz="2400" b="1" dirty="0">
              <a:solidFill>
                <a:schemeClr val="tx1"/>
              </a:solidFill>
            </a:endParaRPr>
          </a:p>
        </p:txBody>
      </p:sp>
      <p:pic>
        <p:nvPicPr>
          <p:cNvPr id="19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2FBD17B-AB8A-4915-A42C-45A30AD185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05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3118" y="996227"/>
            <a:ext cx="6433566" cy="4041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C12B4208-8802-4D72-9703-B4A3541CFCF8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6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8D5CC-31B0-46A5-98D0-60955DCD900E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9060FED-F010-40ED-A965-D166EDD8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283226-16CB-4D2A-931C-49AB38A330D8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3D31EAB-0A01-4D39-A012-1140B9E96CB3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016F3D93-0234-4DC8-9022-A4A195482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A874CC40-3121-465B-BC9D-DE262C4EB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0C5249-9D9A-41CE-A127-9A2886964AE6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D6A477-8838-4851-AAA6-4B7B55B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850E3-2B97-4869-BBD7-254D85B41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325C4-A91C-43A9-AB47-C7A7E5F07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8042" y="118519"/>
            <a:ext cx="4104522" cy="2311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6D615F-E795-4DD3-8078-28CD9FFA0A3D}"/>
              </a:ext>
            </a:extLst>
          </p:cNvPr>
          <p:cNvSpPr txBox="1"/>
          <p:nvPr/>
        </p:nvSpPr>
        <p:spPr>
          <a:xfrm>
            <a:off x="8407834" y="855916"/>
            <a:ext cx="3550490" cy="523220"/>
          </a:xfrm>
          <a:custGeom>
            <a:avLst/>
            <a:gdLst>
              <a:gd name="connsiteX0" fmla="*/ 0 w 3550490"/>
              <a:gd name="connsiteY0" fmla="*/ 0 h 523220"/>
              <a:gd name="connsiteX1" fmla="*/ 3550490 w 3550490"/>
              <a:gd name="connsiteY1" fmla="*/ 0 h 523220"/>
              <a:gd name="connsiteX2" fmla="*/ 3550490 w 3550490"/>
              <a:gd name="connsiteY2" fmla="*/ 523220 h 523220"/>
              <a:gd name="connsiteX3" fmla="*/ 0 w 3550490"/>
              <a:gd name="connsiteY3" fmla="*/ 523220 h 523220"/>
              <a:gd name="connsiteX4" fmla="*/ 0 w 3550490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490" h="523220" fill="none" extrusionOk="0">
                <a:moveTo>
                  <a:pt x="0" y="0"/>
                </a:moveTo>
                <a:cubicBezTo>
                  <a:pt x="693879" y="29275"/>
                  <a:pt x="2074832" y="-96368"/>
                  <a:pt x="3550490" y="0"/>
                </a:cubicBezTo>
                <a:cubicBezTo>
                  <a:pt x="3518427" y="69944"/>
                  <a:pt x="3530164" y="261661"/>
                  <a:pt x="3550490" y="523220"/>
                </a:cubicBezTo>
                <a:cubicBezTo>
                  <a:pt x="2248857" y="623118"/>
                  <a:pt x="395232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3550490" h="523220" stroke="0" extrusionOk="0">
                <a:moveTo>
                  <a:pt x="0" y="0"/>
                </a:moveTo>
                <a:cubicBezTo>
                  <a:pt x="966133" y="94039"/>
                  <a:pt x="3153443" y="72472"/>
                  <a:pt x="3550490" y="0"/>
                </a:cubicBezTo>
                <a:cubicBezTo>
                  <a:pt x="3595350" y="227148"/>
                  <a:pt x="3542103" y="355740"/>
                  <a:pt x="3550490" y="523220"/>
                </a:cubicBezTo>
                <a:cubicBezTo>
                  <a:pt x="2007042" y="506280"/>
                  <a:pt x="1605109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لأي دولة ينتمي هذا الرجل ؟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E3C011-65B5-4F15-B5ED-4562114CDD49}"/>
              </a:ext>
            </a:extLst>
          </p:cNvPr>
          <p:cNvSpPr txBox="1"/>
          <p:nvPr/>
        </p:nvSpPr>
        <p:spPr>
          <a:xfrm>
            <a:off x="8350116" y="1906380"/>
            <a:ext cx="3550490" cy="523220"/>
          </a:xfrm>
          <a:custGeom>
            <a:avLst/>
            <a:gdLst>
              <a:gd name="connsiteX0" fmla="*/ 0 w 3550490"/>
              <a:gd name="connsiteY0" fmla="*/ 0 h 523220"/>
              <a:gd name="connsiteX1" fmla="*/ 3550490 w 3550490"/>
              <a:gd name="connsiteY1" fmla="*/ 0 h 523220"/>
              <a:gd name="connsiteX2" fmla="*/ 3550490 w 3550490"/>
              <a:gd name="connsiteY2" fmla="*/ 523220 h 523220"/>
              <a:gd name="connsiteX3" fmla="*/ 0 w 3550490"/>
              <a:gd name="connsiteY3" fmla="*/ 523220 h 523220"/>
              <a:gd name="connsiteX4" fmla="*/ 0 w 3550490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490" h="523220" fill="none" extrusionOk="0">
                <a:moveTo>
                  <a:pt x="0" y="0"/>
                </a:moveTo>
                <a:cubicBezTo>
                  <a:pt x="693879" y="29275"/>
                  <a:pt x="2074832" y="-96368"/>
                  <a:pt x="3550490" y="0"/>
                </a:cubicBezTo>
                <a:cubicBezTo>
                  <a:pt x="3518427" y="69944"/>
                  <a:pt x="3530164" y="261661"/>
                  <a:pt x="3550490" y="523220"/>
                </a:cubicBezTo>
                <a:cubicBezTo>
                  <a:pt x="2248857" y="623118"/>
                  <a:pt x="395232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3550490" h="523220" stroke="0" extrusionOk="0">
                <a:moveTo>
                  <a:pt x="0" y="0"/>
                </a:moveTo>
                <a:cubicBezTo>
                  <a:pt x="966133" y="94039"/>
                  <a:pt x="3153443" y="72472"/>
                  <a:pt x="3550490" y="0"/>
                </a:cubicBezTo>
                <a:cubicBezTo>
                  <a:pt x="3595350" y="227148"/>
                  <a:pt x="3542103" y="355740"/>
                  <a:pt x="3550490" y="523220"/>
                </a:cubicBezTo>
                <a:cubicBezTo>
                  <a:pt x="2007042" y="506280"/>
                  <a:pt x="1605109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كيف عرفت ذلك ؟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B1BF76-25E0-4FC8-A4E8-9D0A9432D7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1475" y="3243526"/>
            <a:ext cx="1132506" cy="157399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9AF205B-F130-4CBE-9782-675FE68D74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5367" y="3654094"/>
            <a:ext cx="1962150" cy="111694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A5892E9-ABC5-4350-9B6D-96FE34A9A3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69501" y="3463596"/>
            <a:ext cx="972168" cy="1268045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76366C1-F28A-4A34-B311-6D4AF6B4F629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BAC758-BEF6-4D1F-9DE6-4E28437DF7C2}"/>
              </a:ext>
            </a:extLst>
          </p:cNvPr>
          <p:cNvGrpSpPr/>
          <p:nvPr/>
        </p:nvGrpSpPr>
        <p:grpSpPr>
          <a:xfrm>
            <a:off x="-291393" y="0"/>
            <a:ext cx="12483393" cy="6862440"/>
            <a:chOff x="-291393" y="0"/>
            <a:chExt cx="12483393" cy="686244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F13192-D132-490A-A4C6-B6133F4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24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F9E-5C28-4011-A4F6-F3F7A2C896A6}"/>
                </a:ext>
              </a:extLst>
            </p:cNvPr>
            <p:cNvGrpSpPr/>
            <p:nvPr/>
          </p:nvGrpSpPr>
          <p:grpSpPr>
            <a:xfrm>
              <a:off x="0" y="3793524"/>
              <a:ext cx="12192000" cy="3064475"/>
              <a:chOff x="0" y="3385236"/>
              <a:chExt cx="12192000" cy="3472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F704A8-BD44-4A0C-ACE1-E86C950EEDE4}"/>
                  </a:ext>
                </a:extLst>
              </p:cNvPr>
              <p:cNvGrpSpPr/>
              <p:nvPr/>
            </p:nvGrpSpPr>
            <p:grpSpPr>
              <a:xfrm>
                <a:off x="0" y="3385236"/>
                <a:ext cx="12191999" cy="2964520"/>
                <a:chOff x="0" y="3385236"/>
                <a:chExt cx="12191999" cy="2964520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82F3E521-85E0-4260-A030-269FB84F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385236"/>
                  <a:ext cx="8798011" cy="2964520"/>
                </a:xfrm>
                <a:prstGeom prst="rect">
                  <a:avLst/>
                </a:prstGeom>
              </p:spPr>
            </p:pic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6AFC76B0-A617-45AF-99AA-D13A243B1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61423"/>
                <a:stretch/>
              </p:blipFill>
              <p:spPr>
                <a:xfrm flipH="1">
                  <a:off x="8798010" y="3385236"/>
                  <a:ext cx="3393989" cy="2964520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38F97-EF01-47FB-A1C2-0B74A193EAAE}"/>
                  </a:ext>
                </a:extLst>
              </p:cNvPr>
              <p:cNvSpPr/>
              <p:nvPr/>
            </p:nvSpPr>
            <p:spPr>
              <a:xfrm>
                <a:off x="0" y="6178378"/>
                <a:ext cx="12192000" cy="679622"/>
              </a:xfrm>
              <a:prstGeom prst="rect">
                <a:avLst/>
              </a:prstGeom>
              <a:solidFill>
                <a:srgbClr val="363859"/>
              </a:solidFill>
              <a:ln>
                <a:solidFill>
                  <a:srgbClr val="363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098856-07C4-46B1-927E-C62794BA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53" b="44952"/>
            <a:stretch/>
          </p:blipFill>
          <p:spPr>
            <a:xfrm>
              <a:off x="-291393" y="5841511"/>
              <a:ext cx="12483393" cy="1016490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8C88B61-C0F2-435F-BC7F-0DA4DBBC2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4" y="2855368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اصدار كتيب تفاعلي للألعاب المبتكرة من &amp;quot;سلامة الطفل&amp;quot; - برق الإمارات">
            <a:extLst>
              <a:ext uri="{FF2B5EF4-FFF2-40B4-BE49-F238E27FC236}">
                <a16:creationId xmlns:a16="http://schemas.microsoft.com/office/drawing/2014/main" id="{71EF2C61-D22C-4B47-9562-0A36D2D0E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 bwMode="auto">
          <a:xfrm>
            <a:off x="3476612" y="1645055"/>
            <a:ext cx="3322035" cy="31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اهو الوقت المناسب والعمر المناسب لزواج الرجل والمرأة؟ | اكتشف حالك">
            <a:extLst>
              <a:ext uri="{FF2B5EF4-FFF2-40B4-BE49-F238E27FC236}">
                <a16:creationId xmlns:a16="http://schemas.microsoft.com/office/drawing/2014/main" id="{D5BDC55E-B43D-4248-B448-65036ECE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2" y="1543124"/>
            <a:ext cx="2066704" cy="33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2FCAAE-E73F-4BEE-92C3-9B88DCF0668E}"/>
              </a:ext>
            </a:extLst>
          </p:cNvPr>
          <p:cNvSpPr txBox="1"/>
          <p:nvPr/>
        </p:nvSpPr>
        <p:spPr>
          <a:xfrm>
            <a:off x="3976578" y="205044"/>
            <a:ext cx="8098705" cy="523220"/>
          </a:xfrm>
          <a:custGeom>
            <a:avLst/>
            <a:gdLst>
              <a:gd name="connsiteX0" fmla="*/ 0 w 8098705"/>
              <a:gd name="connsiteY0" fmla="*/ 0 h 523220"/>
              <a:gd name="connsiteX1" fmla="*/ 8098705 w 8098705"/>
              <a:gd name="connsiteY1" fmla="*/ 0 h 523220"/>
              <a:gd name="connsiteX2" fmla="*/ 8098705 w 8098705"/>
              <a:gd name="connsiteY2" fmla="*/ 523220 h 523220"/>
              <a:gd name="connsiteX3" fmla="*/ 0 w 8098705"/>
              <a:gd name="connsiteY3" fmla="*/ 523220 h 523220"/>
              <a:gd name="connsiteX4" fmla="*/ 0 w 809870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705" h="523220" fill="none" extrusionOk="0">
                <a:moveTo>
                  <a:pt x="0" y="0"/>
                </a:moveTo>
                <a:cubicBezTo>
                  <a:pt x="2508131" y="29275"/>
                  <a:pt x="4676690" y="-96368"/>
                  <a:pt x="8098705" y="0"/>
                </a:cubicBezTo>
                <a:cubicBezTo>
                  <a:pt x="8066642" y="69944"/>
                  <a:pt x="8078379" y="261661"/>
                  <a:pt x="8098705" y="523220"/>
                </a:cubicBezTo>
                <a:cubicBezTo>
                  <a:pt x="5074651" y="623118"/>
                  <a:pt x="1972205" y="580886"/>
                  <a:pt x="0" y="523220"/>
                </a:cubicBezTo>
                <a:cubicBezTo>
                  <a:pt x="27346" y="308560"/>
                  <a:pt x="-6240" y="61552"/>
                  <a:pt x="0" y="0"/>
                </a:cubicBezTo>
                <a:close/>
              </a:path>
              <a:path w="8098705" h="523220" stroke="0" extrusionOk="0">
                <a:moveTo>
                  <a:pt x="0" y="0"/>
                </a:moveTo>
                <a:cubicBezTo>
                  <a:pt x="853561" y="94039"/>
                  <a:pt x="4489413" y="72472"/>
                  <a:pt x="8098705" y="0"/>
                </a:cubicBezTo>
                <a:cubicBezTo>
                  <a:pt x="8143565" y="227148"/>
                  <a:pt x="8090318" y="355740"/>
                  <a:pt x="8098705" y="523220"/>
                </a:cubicBezTo>
                <a:cubicBezTo>
                  <a:pt x="6081304" y="506280"/>
                  <a:pt x="814181" y="370968"/>
                  <a:pt x="0" y="523220"/>
                </a:cubicBezTo>
                <a:cubicBezTo>
                  <a:pt x="40165" y="356942"/>
                  <a:pt x="-5500" y="239799"/>
                  <a:pt x="0" y="0"/>
                </a:cubicBezTo>
                <a:close/>
              </a:path>
            </a:pathLst>
          </a:custGeom>
          <a:solidFill>
            <a:srgbClr val="FFD59F"/>
          </a:solidFill>
          <a:ln>
            <a:solidFill>
              <a:srgbClr val="363859"/>
            </a:solidFill>
            <a:extLst>
              <a:ext uri="{C807C97D-BFC1-408E-A445-0C87EB9F89A2}">
                <ask:lineSketchStyleProps xmlns:ask="http://schemas.microsoft.com/office/drawing/2018/sketchyshapes" sd="27970657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هيا نحدد التي تدل على هوية دولة الإمارات بالضغط عليها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2D9C96E-714A-4B9B-92D0-1F6ED002AE81}"/>
              </a:ext>
            </a:extLst>
          </p:cNvPr>
          <p:cNvSpPr/>
          <p:nvPr/>
        </p:nvSpPr>
        <p:spPr>
          <a:xfrm>
            <a:off x="3168502" y="1286540"/>
            <a:ext cx="4029740" cy="4106481"/>
          </a:xfrm>
          <a:custGeom>
            <a:avLst/>
            <a:gdLst>
              <a:gd name="connsiteX0" fmla="*/ 0 w 4029740"/>
              <a:gd name="connsiteY0" fmla="*/ 2053241 h 4106481"/>
              <a:gd name="connsiteX1" fmla="*/ 2014870 w 4029740"/>
              <a:gd name="connsiteY1" fmla="*/ 0 h 4106481"/>
              <a:gd name="connsiteX2" fmla="*/ 4029740 w 4029740"/>
              <a:gd name="connsiteY2" fmla="*/ 2053241 h 4106481"/>
              <a:gd name="connsiteX3" fmla="*/ 2014870 w 4029740"/>
              <a:gd name="connsiteY3" fmla="*/ 4106482 h 4106481"/>
              <a:gd name="connsiteX4" fmla="*/ 0 w 4029740"/>
              <a:gd name="connsiteY4" fmla="*/ 2053241 h 410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740" h="4106481" extrusionOk="0">
                <a:moveTo>
                  <a:pt x="0" y="2053241"/>
                </a:moveTo>
                <a:cubicBezTo>
                  <a:pt x="14334" y="896999"/>
                  <a:pt x="905373" y="-219682"/>
                  <a:pt x="2014870" y="0"/>
                </a:cubicBezTo>
                <a:cubicBezTo>
                  <a:pt x="3296097" y="-167345"/>
                  <a:pt x="3737239" y="766490"/>
                  <a:pt x="4029740" y="2053241"/>
                </a:cubicBezTo>
                <a:cubicBezTo>
                  <a:pt x="4309585" y="3329286"/>
                  <a:pt x="3418536" y="4005623"/>
                  <a:pt x="2014870" y="4106482"/>
                </a:cubicBezTo>
                <a:cubicBezTo>
                  <a:pt x="946328" y="4041549"/>
                  <a:pt x="-217549" y="3066213"/>
                  <a:pt x="0" y="2053241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9957811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45F8B3B1-EDA6-487A-9BF3-FB69BE069318}"/>
              </a:ext>
            </a:extLst>
          </p:cNvPr>
          <p:cNvSpPr/>
          <p:nvPr/>
        </p:nvSpPr>
        <p:spPr>
          <a:xfrm>
            <a:off x="0" y="160814"/>
            <a:ext cx="1663547" cy="661012"/>
          </a:xfrm>
          <a:custGeom>
            <a:avLst/>
            <a:gdLst>
              <a:gd name="connsiteX0" fmla="*/ 0 w 1663547"/>
              <a:gd name="connsiteY0" fmla="*/ 0 h 661012"/>
              <a:gd name="connsiteX1" fmla="*/ 404356 w 1663547"/>
              <a:gd name="connsiteY1" fmla="*/ 0 h 661012"/>
              <a:gd name="connsiteX2" fmla="*/ 875364 w 1663547"/>
              <a:gd name="connsiteY2" fmla="*/ 0 h 661012"/>
              <a:gd name="connsiteX3" fmla="*/ 1333041 w 1663547"/>
              <a:gd name="connsiteY3" fmla="*/ 0 h 661012"/>
              <a:gd name="connsiteX4" fmla="*/ 1663547 w 1663547"/>
              <a:gd name="connsiteY4" fmla="*/ 330506 h 661012"/>
              <a:gd name="connsiteX5" fmla="*/ 1333041 w 1663547"/>
              <a:gd name="connsiteY5" fmla="*/ 661012 h 661012"/>
              <a:gd name="connsiteX6" fmla="*/ 862033 w 1663547"/>
              <a:gd name="connsiteY6" fmla="*/ 661012 h 661012"/>
              <a:gd name="connsiteX7" fmla="*/ 431017 w 1663547"/>
              <a:gd name="connsiteY7" fmla="*/ 661012 h 661012"/>
              <a:gd name="connsiteX8" fmla="*/ 0 w 1663547"/>
              <a:gd name="connsiteY8" fmla="*/ 661012 h 661012"/>
              <a:gd name="connsiteX9" fmla="*/ 0 w 1663547"/>
              <a:gd name="connsiteY9" fmla="*/ 317286 h 661012"/>
              <a:gd name="connsiteX10" fmla="*/ 0 w 1663547"/>
              <a:gd name="connsiteY10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547" h="661012" fill="none" extrusionOk="0">
                <a:moveTo>
                  <a:pt x="0" y="0"/>
                </a:moveTo>
                <a:cubicBezTo>
                  <a:pt x="93616" y="-48051"/>
                  <a:pt x="317773" y="16013"/>
                  <a:pt x="404356" y="0"/>
                </a:cubicBezTo>
                <a:cubicBezTo>
                  <a:pt x="490939" y="-16013"/>
                  <a:pt x="746013" y="12658"/>
                  <a:pt x="875364" y="0"/>
                </a:cubicBezTo>
                <a:cubicBezTo>
                  <a:pt x="1004715" y="-12658"/>
                  <a:pt x="1111889" y="38808"/>
                  <a:pt x="1333041" y="0"/>
                </a:cubicBezTo>
                <a:cubicBezTo>
                  <a:pt x="1420841" y="82191"/>
                  <a:pt x="1552656" y="253268"/>
                  <a:pt x="1663547" y="330506"/>
                </a:cubicBezTo>
                <a:cubicBezTo>
                  <a:pt x="1543453" y="494271"/>
                  <a:pt x="1406547" y="512016"/>
                  <a:pt x="1333041" y="661012"/>
                </a:cubicBezTo>
                <a:cubicBezTo>
                  <a:pt x="1146201" y="709903"/>
                  <a:pt x="959151" y="642085"/>
                  <a:pt x="862033" y="661012"/>
                </a:cubicBezTo>
                <a:cubicBezTo>
                  <a:pt x="764915" y="679939"/>
                  <a:pt x="538831" y="646458"/>
                  <a:pt x="431017" y="661012"/>
                </a:cubicBezTo>
                <a:cubicBezTo>
                  <a:pt x="323203" y="675566"/>
                  <a:pt x="151599" y="631468"/>
                  <a:pt x="0" y="661012"/>
                </a:cubicBezTo>
                <a:cubicBezTo>
                  <a:pt x="-33150" y="527980"/>
                  <a:pt x="6026" y="480009"/>
                  <a:pt x="0" y="317286"/>
                </a:cubicBezTo>
                <a:cubicBezTo>
                  <a:pt x="-6026" y="154563"/>
                  <a:pt x="4170" y="89820"/>
                  <a:pt x="0" y="0"/>
                </a:cubicBezTo>
                <a:close/>
              </a:path>
              <a:path w="1663547" h="661012" stroke="0" extrusionOk="0">
                <a:moveTo>
                  <a:pt x="0" y="0"/>
                </a:moveTo>
                <a:cubicBezTo>
                  <a:pt x="94262" y="-22877"/>
                  <a:pt x="361417" y="43587"/>
                  <a:pt x="471008" y="0"/>
                </a:cubicBezTo>
                <a:cubicBezTo>
                  <a:pt x="580599" y="-43587"/>
                  <a:pt x="813610" y="26773"/>
                  <a:pt x="928685" y="0"/>
                </a:cubicBezTo>
                <a:cubicBezTo>
                  <a:pt x="1043760" y="-26773"/>
                  <a:pt x="1202332" y="23160"/>
                  <a:pt x="1333041" y="0"/>
                </a:cubicBezTo>
                <a:cubicBezTo>
                  <a:pt x="1433860" y="81121"/>
                  <a:pt x="1527573" y="221450"/>
                  <a:pt x="1663547" y="330506"/>
                </a:cubicBezTo>
                <a:cubicBezTo>
                  <a:pt x="1539634" y="518946"/>
                  <a:pt x="1378420" y="568152"/>
                  <a:pt x="1333041" y="661012"/>
                </a:cubicBezTo>
                <a:cubicBezTo>
                  <a:pt x="1109330" y="711659"/>
                  <a:pt x="1099021" y="630382"/>
                  <a:pt x="875364" y="661012"/>
                </a:cubicBezTo>
                <a:cubicBezTo>
                  <a:pt x="651707" y="691642"/>
                  <a:pt x="537316" y="655545"/>
                  <a:pt x="404356" y="661012"/>
                </a:cubicBezTo>
                <a:cubicBezTo>
                  <a:pt x="271396" y="666479"/>
                  <a:pt x="107549" y="623893"/>
                  <a:pt x="0" y="661012"/>
                </a:cubicBezTo>
                <a:cubicBezTo>
                  <a:pt x="-7024" y="518824"/>
                  <a:pt x="20594" y="485126"/>
                  <a:pt x="0" y="343726"/>
                </a:cubicBezTo>
                <a:cubicBezTo>
                  <a:pt x="-20594" y="202326"/>
                  <a:pt x="24605" y="1658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3678964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عرض الدرس</a:t>
            </a:r>
            <a:endParaRPr lang="en-A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31C18F-A878-4C7A-9210-FD4E0B22FCA5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182</Words>
  <Application>Microsoft Office PowerPoint</Application>
  <PresentationFormat>Widescreen</PresentationFormat>
  <Paragraphs>39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7</cp:revision>
  <dcterms:created xsi:type="dcterms:W3CDTF">2021-10-02T09:57:21Z</dcterms:created>
  <dcterms:modified xsi:type="dcterms:W3CDTF">2021-10-02T12:07:09Z</dcterms:modified>
</cp:coreProperties>
</file>