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4" r:id="rId3"/>
    <p:sldId id="285" r:id="rId4"/>
    <p:sldId id="289" r:id="rId5"/>
    <p:sldId id="287" r:id="rId6"/>
    <p:sldId id="297" r:id="rId7"/>
    <p:sldId id="292" r:id="rId8"/>
    <p:sldId id="293" r:id="rId9"/>
    <p:sldId id="294" r:id="rId10"/>
    <p:sldId id="296" r:id="rId11"/>
    <p:sldId id="298" r:id="rId12"/>
    <p:sldId id="288" r:id="rId13"/>
    <p:sldId id="290" r:id="rId14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59D"/>
    <a:srgbClr val="FF0000"/>
    <a:srgbClr val="175AA9"/>
    <a:srgbClr val="C838B3"/>
    <a:srgbClr val="E7737B"/>
    <a:srgbClr val="72E8E8"/>
    <a:srgbClr val="1071AC"/>
    <a:srgbClr val="127FC3"/>
    <a:srgbClr val="127EC3"/>
    <a:srgbClr val="428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678" autoAdjust="0"/>
    <p:restoredTop sz="85513" autoAdjust="0"/>
  </p:normalViewPr>
  <p:slideViewPr>
    <p:cSldViewPr snapToGrid="0">
      <p:cViewPr varScale="1">
        <p:scale>
          <a:sx n="54" d="100"/>
          <a:sy n="54" d="100"/>
        </p:scale>
        <p:origin x="165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D7C419-AE16-498D-BE93-4C99FB695F4B}" type="datetime12">
              <a:rPr lang="ar-AE" smtClean="0"/>
              <a:t>17/09/2021 02:05 م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016C4F-1AF3-464F-8350-F2F34435392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2628465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4EAD0B1-547B-41DF-9EDC-7DC103493619}" type="datetime12">
              <a:rPr lang="ar-AE" smtClean="0"/>
              <a:t>17/09/2021 02:05 م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4C9616-BC88-443B-80A5-A4C508D51E3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499382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4EAD0B1-547B-41DF-9EDC-7DC103493619}" type="datetime12">
              <a:rPr lang="ar-AE" smtClean="0"/>
              <a:t>17/09/2021 02:05 م</a:t>
            </a:fld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C9616-BC88-443B-80A5-A4C508D51E31}" type="slidenum">
              <a:rPr lang="ar-AE" smtClean="0"/>
              <a:t>2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8574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AD0B1-547B-41DF-9EDC-7DC103493619}" type="datetime12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17/09/2021 02:05 م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C9616-BC88-443B-80A5-A4C508D51E31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8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317F-D15D-4505-A5A4-161BB149E44E}" type="datetime1">
              <a:rPr lang="en-US" smtClean="0"/>
              <a:t>9/17/2021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5122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B0E6-9956-411D-81FE-B6A916FC03EA}" type="datetime1">
              <a:rPr lang="en-US" smtClean="0"/>
              <a:t>9/17/2021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3228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2165-5FA6-4427-92A7-D9D3CDACE088}" type="datetime1">
              <a:rPr lang="en-US" smtClean="0"/>
              <a:t>9/17/2021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2148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6CD7-330E-4E54-9CCF-572E3AF642F0}" type="datetime1">
              <a:rPr lang="en-US" smtClean="0"/>
              <a:t>9/17/2021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514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415B-3B5B-4903-A2DB-956778B7D7AE}" type="datetime1">
              <a:rPr lang="en-US" smtClean="0"/>
              <a:t>9/17/2021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2955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C9B5-210D-491D-A56F-283A0FBB31B8}" type="datetime1">
              <a:rPr lang="en-US" smtClean="0"/>
              <a:t>9/17/2021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3784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0BC3-EE5D-47F5-8A7B-E6F3BCCFA9DB}" type="datetime1">
              <a:rPr lang="en-US" smtClean="0"/>
              <a:t>9/17/2021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0003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9CA-C648-4C11-B81F-402B0A7FA2B0}" type="datetime1">
              <a:rPr lang="en-US" smtClean="0"/>
              <a:t>9/17/2021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493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F4D0-5139-4FE5-ACA9-75B700BC3630}" type="datetime1">
              <a:rPr lang="en-US" smtClean="0"/>
              <a:t>9/17/2021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4318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5446-7E4A-4E2C-9204-56ACFEBFB829}" type="datetime1">
              <a:rPr lang="en-US" smtClean="0"/>
              <a:t>9/17/2021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1155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2745-3CF5-45A9-A0A8-5A06FE757B42}" type="datetime1">
              <a:rPr lang="en-US" smtClean="0"/>
              <a:t>9/17/2021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3071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D62F-9E6C-4336-94F2-F920ADB96C87}" type="datetime1">
              <a:rPr lang="en-US" smtClean="0"/>
              <a:t>9/17/2021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D4D0F-AFF2-4932-AEB5-43DAB7A6FFB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7308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mYucAn3gAr8?feature=oembed" TargetMode="External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EBD837-14F2-4FBB-8A88-92D4E105D2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1F0C19-B563-4597-A94A-08B9AF0B0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865" y="1536326"/>
            <a:ext cx="4299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ar-AE" sz="6000" b="1" dirty="0">
                <a:solidFill>
                  <a:srgbClr val="1071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汉仪晓波折纸体简" panose="00020600040101010101"/>
              </a:rPr>
              <a:t>الــفــصــل الأوّل </a:t>
            </a:r>
            <a:endParaRPr lang="en-US" sz="1800" b="1" dirty="0">
              <a:solidFill>
                <a:srgbClr val="1071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汉仪晓波折纸体简" panose="00020600040101010101"/>
            </a:endParaRPr>
          </a:p>
        </p:txBody>
      </p:sp>
      <p:sp>
        <p:nvSpPr>
          <p:cNvPr id="11" name="矩形 95">
            <a:extLst>
              <a:ext uri="{FF2B5EF4-FFF2-40B4-BE49-F238E27FC236}">
                <a16:creationId xmlns:a16="http://schemas.microsoft.com/office/drawing/2014/main" id="{0E74CB5B-08E3-4F6D-90F0-1703D5D3E624}"/>
              </a:ext>
            </a:extLst>
          </p:cNvPr>
          <p:cNvSpPr/>
          <p:nvPr/>
        </p:nvSpPr>
        <p:spPr>
          <a:xfrm>
            <a:off x="2917031" y="2675928"/>
            <a:ext cx="6357938" cy="739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AE" altLang="zh-CN" sz="3200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软雅黑 Light" panose="020B0502040204020203" charset="-122"/>
                <a:cs typeface="Arial" panose="020B0604020202020204" pitchFamily="34" charset="0"/>
              </a:rPr>
              <a:t>صــديــقــة الأرض</a:t>
            </a:r>
            <a:endParaRPr lang="en-US" altLang="zh-CN" sz="3200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微软雅黑 Light" panose="020B0502040204020203" charset="-122"/>
              <a:cs typeface="Arial" panose="020B0604020202020204" pitchFamily="34" charset="0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6AC868A2-ECC9-4C30-A81D-1BA9807DC844}"/>
              </a:ext>
            </a:extLst>
          </p:cNvPr>
          <p:cNvSpPr txBox="1"/>
          <p:nvPr/>
        </p:nvSpPr>
        <p:spPr>
          <a:xfrm>
            <a:off x="1201729" y="3951214"/>
            <a:ext cx="9788541" cy="2173031"/>
          </a:xfrm>
          <a:prstGeom prst="rect">
            <a:avLst/>
          </a:prstGeom>
          <a:solidFill>
            <a:srgbClr val="FBFBFB">
              <a:alpha val="57647"/>
            </a:srgb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AE" sz="2800" b="1" dirty="0">
                <a:solidFill>
                  <a:srgbClr val="1071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汉仪晓波折纸体简" panose="00020600040101010101"/>
              </a:rPr>
              <a:t>اســــتــــمــــاع</a:t>
            </a:r>
            <a:endParaRPr lang="en-US" sz="1000" b="1" dirty="0">
              <a:solidFill>
                <a:srgbClr val="1071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汉仪晓波折纸体简" panose="00020600040101010101"/>
            </a:endParaRPr>
          </a:p>
          <a:p>
            <a:pPr algn="ctr">
              <a:lnSpc>
                <a:spcPct val="150000"/>
              </a:lnSpc>
            </a:pPr>
            <a:endParaRPr lang="en-US" altLang="zh-CN" b="1" spc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  <a:cs typeface="Lato Black" charset="0"/>
            </a:endParaRPr>
          </a:p>
          <a:p>
            <a:pPr algn="ctr">
              <a:lnSpc>
                <a:spcPct val="150000"/>
              </a:lnSpc>
            </a:pPr>
            <a:r>
              <a:rPr lang="ar-AE" altLang="zh-CN" sz="2800" b="1" dirty="0">
                <a:solidFill>
                  <a:srgbClr val="1071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方正姚体" panose="02010601030101010101" pitchFamily="2" charset="-122"/>
              </a:rPr>
              <a:t>الــصــف الـخـــامـــس </a:t>
            </a:r>
            <a:endParaRPr lang="en-US" altLang="zh-CN" sz="2800" b="1" spc="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  <a:cs typeface="Lato Black" charset="0"/>
            </a:endParaRPr>
          </a:p>
          <a:p>
            <a:pPr algn="ctr" rtl="0">
              <a:lnSpc>
                <a:spcPct val="150000"/>
              </a:lnSpc>
            </a:pPr>
            <a:endParaRPr lang="en-US" altLang="zh-CN" b="1" spc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方正姚体" panose="02010601030101010101" pitchFamily="2" charset="-122"/>
              <a:cs typeface="Lato Black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17E2760-0B37-46DF-A40E-AE58A98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1</a:t>
            </a:fld>
            <a:endParaRPr lang="ar-A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E9C4F8-2BBB-478B-B5FF-8E7F23D53B1D}"/>
              </a:ext>
            </a:extLst>
          </p:cNvPr>
          <p:cNvGrpSpPr/>
          <p:nvPr/>
        </p:nvGrpSpPr>
        <p:grpSpPr>
          <a:xfrm>
            <a:off x="0" y="6665976"/>
            <a:ext cx="12192000" cy="192024"/>
            <a:chOff x="0" y="6665976"/>
            <a:chExt cx="12192000" cy="19202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1B790B-BCFA-4F1C-BA3F-A02B0D80A6E9}"/>
                </a:ext>
              </a:extLst>
            </p:cNvPr>
            <p:cNvSpPr/>
            <p:nvPr/>
          </p:nvSpPr>
          <p:spPr>
            <a:xfrm>
              <a:off x="0" y="6665976"/>
              <a:ext cx="12192000" cy="1920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  <p:sp>
          <p:nvSpPr>
            <p:cNvPr id="22" name="Snip Single Corner Rectangle 10">
              <a:extLst>
                <a:ext uri="{FF2B5EF4-FFF2-40B4-BE49-F238E27FC236}">
                  <a16:creationId xmlns:a16="http://schemas.microsoft.com/office/drawing/2014/main" id="{2F59E446-78EB-4101-AFFA-361FF56E0D12}"/>
                </a:ext>
              </a:extLst>
            </p:cNvPr>
            <p:cNvSpPr/>
            <p:nvPr/>
          </p:nvSpPr>
          <p:spPr>
            <a:xfrm rot="10800000">
              <a:off x="0" y="6665976"/>
              <a:ext cx="9208008" cy="192024"/>
            </a:xfrm>
            <a:prstGeom prst="snip1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9191" y="6628248"/>
            <a:ext cx="84122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Al Bashair Private School. All rights reserved 2020.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E8D754A5-C99D-4D60-B46D-183DBF52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4608" y="6576490"/>
            <a:ext cx="2743200" cy="365125"/>
          </a:xfrm>
        </p:spPr>
        <p:txBody>
          <a:bodyPr/>
          <a:lstStyle/>
          <a:p>
            <a:fld id="{ADAE642B-DC25-42F2-A6B3-0467D17A0A22}" type="datetime1">
              <a:rPr lang="en-US" smtClean="0">
                <a:solidFill>
                  <a:schemeClr val="bg1"/>
                </a:solidFill>
              </a:rPr>
              <a:t>9/17/2021</a:t>
            </a:fld>
            <a:endParaRPr lang="ar-A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1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2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E137-563F-48E3-A6DC-6087DDB1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Content Placeholder 6" descr="A picture containing knife&#10;&#10;Description automatically generated">
            <a:extLst>
              <a:ext uri="{FF2B5EF4-FFF2-40B4-BE49-F238E27FC236}">
                <a16:creationId xmlns:a16="http://schemas.microsoft.com/office/drawing/2014/main" id="{01FC1A52-9422-40C0-9258-88CAA7B53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2D975-7097-4798-8921-4DA13D15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6CD7-330E-4E54-9CCF-572E3AF642F0}" type="datetime1">
              <a:rPr lang="en-US" smtClean="0"/>
              <a:t>9/17/2021</a:t>
            </a:fld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2D298-EF04-4A9E-A4C7-FEBA5CCD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10</a:t>
            </a:fld>
            <a:endParaRPr lang="ar-AE"/>
          </a:p>
        </p:txBody>
      </p:sp>
      <p:pic>
        <p:nvPicPr>
          <p:cNvPr id="9" name="Picture 8" descr="A picture containing tree&#10;&#10;Description automatically generated">
            <a:extLst>
              <a:ext uri="{FF2B5EF4-FFF2-40B4-BE49-F238E27FC236}">
                <a16:creationId xmlns:a16="http://schemas.microsoft.com/office/drawing/2014/main" id="{E8958FF7-62EE-4A53-B809-2EAA6D736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337"/>
            <a:ext cx="4441416" cy="33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4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15B1-3EB2-405F-8212-A6A9D5C6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38DA360C-FA41-4978-A304-6B069A604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515600" cy="454608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2ED24-6A14-47C4-A134-BE70588E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6CD7-330E-4E54-9CCF-572E3AF642F0}" type="datetime1">
              <a:rPr lang="en-US" smtClean="0"/>
              <a:t>9/17/2021</a:t>
            </a:fld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956CE-B185-4AC7-8C8A-69B9B1BF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11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7875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1D814F-B756-44C4-A603-E62B0F2E2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02622"/>
            <a:ext cx="10905066" cy="485275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0492B-3769-4F6F-940B-7B7BF937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Aft>
                <a:spcPts val="600"/>
              </a:spcAft>
            </a:pPr>
            <a:fld id="{05136CD7-330E-4E54-9CCF-572E3AF642F0}" type="datetime1">
              <a:rPr lang="en-US" smtClean="0">
                <a:solidFill>
                  <a:srgbClr val="FFFFFF"/>
                </a:solidFill>
              </a:rPr>
              <a:pPr algn="l" rtl="0">
                <a:spcAft>
                  <a:spcPts val="600"/>
                </a:spcAft>
              </a:pPr>
              <a:t>9/17/2021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D8AC9-411C-4813-9471-A3B7898B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Aft>
                <a:spcPts val="600"/>
              </a:spcAft>
            </a:pPr>
            <a:fld id="{F2DD4D0F-AFF2-4932-AEB5-43DAB7A6FFB6}" type="slidenum">
              <a:rPr lang="en-US" smtClean="0">
                <a:solidFill>
                  <a:srgbClr val="FFFFFF"/>
                </a:solidFill>
              </a:rPr>
              <a:pPr algn="r" rtl="0"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3AB6FC-7F10-4890-88FF-18172007F9AB}"/>
              </a:ext>
            </a:extLst>
          </p:cNvPr>
          <p:cNvSpPr/>
          <p:nvPr/>
        </p:nvSpPr>
        <p:spPr>
          <a:xfrm>
            <a:off x="1261565" y="2587330"/>
            <a:ext cx="4639670" cy="6489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solidFill>
                  <a:srgbClr val="C838B3"/>
                </a:solidFill>
              </a:rPr>
              <a:t>ستة ملايين شجرة تقريبا</a:t>
            </a:r>
            <a:endParaRPr lang="ar-SA" sz="2800" b="1" dirty="0">
              <a:solidFill>
                <a:srgbClr val="C838B3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F5C45CA-BE57-4773-B437-A2DC1BF901CE}"/>
              </a:ext>
            </a:extLst>
          </p:cNvPr>
          <p:cNvSpPr/>
          <p:nvPr/>
        </p:nvSpPr>
        <p:spPr>
          <a:xfrm>
            <a:off x="477012" y="3621741"/>
            <a:ext cx="4435647" cy="11833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>
                <a:solidFill>
                  <a:srgbClr val="FF0000"/>
                </a:solidFill>
              </a:rPr>
              <a:t>استخدمت كنوع من أنواع الأدوية الشعبية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E64C74B-7425-42E2-AF28-01405F4DE5B4}"/>
              </a:ext>
            </a:extLst>
          </p:cNvPr>
          <p:cNvSpPr/>
          <p:nvPr/>
        </p:nvSpPr>
        <p:spPr>
          <a:xfrm>
            <a:off x="2259106" y="4984376"/>
            <a:ext cx="7584141" cy="1371974"/>
          </a:xfrm>
          <a:prstGeom prst="rect">
            <a:avLst/>
          </a:prstGeom>
          <a:solidFill>
            <a:srgbClr val="A94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>
                <a:solidFill>
                  <a:schemeClr val="bg1"/>
                </a:solidFill>
              </a:rPr>
              <a:t>تمتاز بسهولة تكاثرها وسرعة نموّها وتكييفها مع الأجواء البيئية المحيطة بها</a:t>
            </a:r>
            <a:endParaRPr lang="ar-S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9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13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28" name="Rectangle 15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knife&#10;&#10;Description automatically generated">
            <a:extLst>
              <a:ext uri="{FF2B5EF4-FFF2-40B4-BE49-F238E27FC236}">
                <a16:creationId xmlns:a16="http://schemas.microsoft.com/office/drawing/2014/main" id="{8FF2E087-1BFB-4945-A6C5-267393ADB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50"/>
          <a:stretch/>
        </p:blipFill>
        <p:spPr>
          <a:xfrm>
            <a:off x="-13373" y="716986"/>
            <a:ext cx="12188952" cy="493772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664D6-6E12-4151-99D3-42481FAB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798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fld id="{05136CD7-330E-4E54-9CCF-572E3AF642F0}" type="datetime1">
              <a:rPr lang="en-US" sz="1000">
                <a:solidFill>
                  <a:schemeClr val="accent2"/>
                </a:solidFill>
                <a:latin typeface="Calibri" panose="020F0502020204030204"/>
              </a:rPr>
              <a:pPr rtl="0">
                <a:spcAft>
                  <a:spcPts val="600"/>
                </a:spcAft>
                <a:defRPr/>
              </a:pPr>
              <a:t>9/17/2021</a:t>
            </a:fld>
            <a:endParaRPr lang="en-US" sz="1000">
              <a:solidFill>
                <a:schemeClr val="accent2"/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AAB6F-C5AD-41E0-84DE-45A7BD16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183" y="6356350"/>
            <a:ext cx="56707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Aft>
                <a:spcPts val="600"/>
              </a:spcAft>
              <a:defRPr/>
            </a:pPr>
            <a:fld id="{F2DD4D0F-AFF2-4932-AEB5-43DAB7A6FFB6}" type="slidenum">
              <a:rPr lang="en-US" sz="1000">
                <a:solidFill>
                  <a:schemeClr val="accent2"/>
                </a:solidFill>
                <a:latin typeface="Calibri" panose="020F0502020204030204"/>
              </a:rPr>
              <a:pPr algn="r" rtl="0">
                <a:spcAft>
                  <a:spcPts val="600"/>
                </a:spcAft>
                <a:defRPr/>
              </a:pPr>
              <a:t>13</a:t>
            </a:fld>
            <a:endParaRPr lang="en-US" sz="1000">
              <a:solidFill>
                <a:schemeClr val="accent2"/>
              </a:solidFill>
              <a:latin typeface="Calibri" panose="020F0502020204030204"/>
            </a:endParaRP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8B99E04-1EFE-4D77-92DC-792D0CDFA9EC}"/>
              </a:ext>
            </a:extLst>
          </p:cNvPr>
          <p:cNvSpPr/>
          <p:nvPr/>
        </p:nvSpPr>
        <p:spPr>
          <a:xfrm>
            <a:off x="117794" y="101988"/>
            <a:ext cx="5978206" cy="3083859"/>
          </a:xfrm>
          <a:prstGeom prst="rect">
            <a:avLst/>
          </a:prstGeom>
          <a:solidFill>
            <a:srgbClr val="72E8E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400" dirty="0">
                <a:solidFill>
                  <a:srgbClr val="C838B3"/>
                </a:solidFill>
              </a:rPr>
              <a:t>دلّت على الأهمية الكبيرة التي تتميّز بها شجرة الغاف على أنّها صديقة للبيئة ولها فوائد عظيمة .</a:t>
            </a:r>
            <a:endParaRPr lang="ar-SA" sz="4400" dirty="0">
              <a:solidFill>
                <a:srgbClr val="C838B3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BFAC0FE-3F45-4F67-BBC3-B901BEF0C0EF}"/>
              </a:ext>
            </a:extLst>
          </p:cNvPr>
          <p:cNvSpPr/>
          <p:nvPr/>
        </p:nvSpPr>
        <p:spPr>
          <a:xfrm>
            <a:off x="1165412" y="4356847"/>
            <a:ext cx="9538447" cy="2501152"/>
          </a:xfrm>
          <a:prstGeom prst="rect">
            <a:avLst/>
          </a:prstGeom>
          <a:solidFill>
            <a:srgbClr val="E7737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Tx/>
              <a:buChar char="-"/>
            </a:pPr>
            <a:r>
              <a:rPr lang="ar-AE" sz="3600" dirty="0">
                <a:solidFill>
                  <a:srgbClr val="175AA9"/>
                </a:solidFill>
              </a:rPr>
              <a:t>تحظى بمكانة خاصّة عند الإماراتيين .</a:t>
            </a:r>
          </a:p>
          <a:p>
            <a:pPr marL="457200" indent="-457200">
              <a:buFontTx/>
              <a:buChar char="-"/>
            </a:pPr>
            <a:r>
              <a:rPr lang="ar-AE" sz="3600" dirty="0">
                <a:solidFill>
                  <a:srgbClr val="175AA9"/>
                </a:solidFill>
              </a:rPr>
              <a:t>أمر الشّيخ زايد رحمه الله بعدم قطعها واستزراع غابات جديدة منها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AE" sz="3600" dirty="0">
                <a:solidFill>
                  <a:srgbClr val="175AA9"/>
                </a:solidFill>
              </a:rPr>
              <a:t>باتت تُمثّل ما نسبتهُ </a:t>
            </a:r>
            <a:r>
              <a:rPr lang="en-US" sz="3600" dirty="0">
                <a:solidFill>
                  <a:srgbClr val="175AA9"/>
                </a:solidFill>
              </a:rPr>
              <a:t>31</a:t>
            </a:r>
            <a:r>
              <a:rPr lang="ar-AE" sz="3600" dirty="0">
                <a:solidFill>
                  <a:srgbClr val="175AA9"/>
                </a:solidFill>
              </a:rPr>
              <a:t> بالمئة من أشجار الغابات .</a:t>
            </a:r>
            <a:endParaRPr lang="ar-SA" sz="3600" dirty="0">
              <a:solidFill>
                <a:srgbClr val="175A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99320CAA-6BCD-4D4C-9D72-582821F1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2</a:t>
            </a:fld>
            <a:endParaRPr lang="ar-A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6418D-AC4E-40AB-A7D8-F2C3AF0F4145}"/>
              </a:ext>
            </a:extLst>
          </p:cNvPr>
          <p:cNvGrpSpPr/>
          <p:nvPr/>
        </p:nvGrpSpPr>
        <p:grpSpPr>
          <a:xfrm>
            <a:off x="0" y="6628248"/>
            <a:ext cx="12192000" cy="261610"/>
            <a:chOff x="0" y="6628248"/>
            <a:chExt cx="12192000" cy="26161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25FC287-9DAC-4B2B-B2F5-0FBDBF5C2A0C}"/>
                </a:ext>
              </a:extLst>
            </p:cNvPr>
            <p:cNvGrpSpPr/>
            <p:nvPr/>
          </p:nvGrpSpPr>
          <p:grpSpPr>
            <a:xfrm>
              <a:off x="0" y="6665976"/>
              <a:ext cx="12192000" cy="192024"/>
              <a:chOff x="0" y="6665976"/>
              <a:chExt cx="12192000" cy="19202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1398754-889A-4449-910C-700C0D6FD21E}"/>
                  </a:ext>
                </a:extLst>
              </p:cNvPr>
              <p:cNvSpPr/>
              <p:nvPr/>
            </p:nvSpPr>
            <p:spPr>
              <a:xfrm>
                <a:off x="0" y="6665976"/>
                <a:ext cx="12192000" cy="19202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  <p:sp>
            <p:nvSpPr>
              <p:cNvPr id="35" name="Snip Single Corner Rectangle 10">
                <a:extLst>
                  <a:ext uri="{FF2B5EF4-FFF2-40B4-BE49-F238E27FC236}">
                    <a16:creationId xmlns:a16="http://schemas.microsoft.com/office/drawing/2014/main" id="{CD251579-9962-4C07-9D2A-B8091EDAE62E}"/>
                  </a:ext>
                </a:extLst>
              </p:cNvPr>
              <p:cNvSpPr/>
              <p:nvPr/>
            </p:nvSpPr>
            <p:spPr>
              <a:xfrm rot="10800000">
                <a:off x="0" y="6665976"/>
                <a:ext cx="9208008" cy="192024"/>
              </a:xfrm>
              <a:prstGeom prst="snip1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1D5328A-CD6F-4817-9135-AFEC998F6102}"/>
                </a:ext>
              </a:extLst>
            </p:cNvPr>
            <p:cNvSpPr/>
            <p:nvPr/>
          </p:nvSpPr>
          <p:spPr>
            <a:xfrm>
              <a:off x="99191" y="6628248"/>
              <a:ext cx="841221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chemeClr val="accent5">
                      <a:lumMod val="50000"/>
                    </a:schemeClr>
                  </a:solidFill>
                  <a:latin typeface="+mn-lt"/>
                  <a:cs typeface="+mn-cs"/>
                </a:rPr>
                <a:t>Al Bashair Private School. All rights reserved 2020.</a:t>
              </a:r>
            </a:p>
          </p:txBody>
        </p:sp>
      </p:grpSp>
      <p:sp>
        <p:nvSpPr>
          <p:cNvPr id="39" name="Date Placeholder 15">
            <a:extLst>
              <a:ext uri="{FF2B5EF4-FFF2-40B4-BE49-F238E27FC236}">
                <a16:creationId xmlns:a16="http://schemas.microsoft.com/office/drawing/2014/main" id="{9CABAD34-A5D6-4011-92BF-37E8A1F1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4608" y="6576490"/>
            <a:ext cx="2743200" cy="365125"/>
          </a:xfrm>
        </p:spPr>
        <p:txBody>
          <a:bodyPr/>
          <a:lstStyle/>
          <a:p>
            <a:fld id="{ADAE642B-DC25-42F2-A6B3-0467D17A0A22}" type="datetime1">
              <a:rPr lang="en-US" smtClean="0">
                <a:solidFill>
                  <a:schemeClr val="bg1"/>
                </a:solidFill>
              </a:rPr>
              <a:t>9/17/2021</a:t>
            </a:fld>
            <a:endParaRPr lang="ar-AE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B3231-3867-49B2-9E90-03355770B401}"/>
              </a:ext>
            </a:extLst>
          </p:cNvPr>
          <p:cNvSpPr txBox="1"/>
          <p:nvPr/>
        </p:nvSpPr>
        <p:spPr>
          <a:xfrm>
            <a:off x="726510" y="1302707"/>
            <a:ext cx="10271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AE" sz="2800" dirty="0"/>
          </a:p>
          <a:p>
            <a:pPr algn="ctr"/>
            <a:endParaRPr lang="ar-AE" sz="28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32DAB0-025F-4F5A-A9AE-26367215E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93996"/>
            <a:ext cx="11353800" cy="623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9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99320CAA-6BCD-4D4C-9D72-582821F1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D4D0F-AFF2-4932-AEB5-43DAB7A6FFB6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9295" y="51682"/>
            <a:ext cx="11884304" cy="6388283"/>
            <a:chOff x="196855" y="50762"/>
            <a:chExt cx="11884304" cy="659843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3585118-AD46-418F-9A52-515B482EAED7}"/>
                </a:ext>
              </a:extLst>
            </p:cNvPr>
            <p:cNvSpPr/>
            <p:nvPr/>
          </p:nvSpPr>
          <p:spPr>
            <a:xfrm>
              <a:off x="196855" y="866190"/>
              <a:ext cx="11884304" cy="5783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 هو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85760" y="50762"/>
              <a:ext cx="11166753" cy="6815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226538" y="-57934"/>
            <a:ext cx="6807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صــديــقـــة الأرض 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6418D-AC4E-40AB-A7D8-F2C3AF0F4145}"/>
              </a:ext>
            </a:extLst>
          </p:cNvPr>
          <p:cNvGrpSpPr/>
          <p:nvPr/>
        </p:nvGrpSpPr>
        <p:grpSpPr>
          <a:xfrm>
            <a:off x="0" y="6628248"/>
            <a:ext cx="12192000" cy="261610"/>
            <a:chOff x="0" y="6628248"/>
            <a:chExt cx="12192000" cy="26161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25FC287-9DAC-4B2B-B2F5-0FBDBF5C2A0C}"/>
                </a:ext>
              </a:extLst>
            </p:cNvPr>
            <p:cNvGrpSpPr/>
            <p:nvPr/>
          </p:nvGrpSpPr>
          <p:grpSpPr>
            <a:xfrm>
              <a:off x="0" y="6665976"/>
              <a:ext cx="12192000" cy="192024"/>
              <a:chOff x="0" y="6665976"/>
              <a:chExt cx="12192000" cy="19202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1398754-889A-4449-910C-700C0D6FD21E}"/>
                  </a:ext>
                </a:extLst>
              </p:cNvPr>
              <p:cNvSpPr/>
              <p:nvPr/>
            </p:nvSpPr>
            <p:spPr>
              <a:xfrm>
                <a:off x="0" y="6665976"/>
                <a:ext cx="12192000" cy="192024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Snip Single Corner Rectangle 10">
                <a:extLst>
                  <a:ext uri="{FF2B5EF4-FFF2-40B4-BE49-F238E27FC236}">
                    <a16:creationId xmlns:a16="http://schemas.microsoft.com/office/drawing/2014/main" id="{CD251579-9962-4C07-9D2A-B8091EDAE62E}"/>
                  </a:ext>
                </a:extLst>
              </p:cNvPr>
              <p:cNvSpPr/>
              <p:nvPr/>
            </p:nvSpPr>
            <p:spPr>
              <a:xfrm rot="10800000">
                <a:off x="0" y="6665976"/>
                <a:ext cx="9208008" cy="192024"/>
              </a:xfrm>
              <a:prstGeom prst="snip1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1D5328A-CD6F-4817-9135-AFEC998F6102}"/>
                </a:ext>
              </a:extLst>
            </p:cNvPr>
            <p:cNvSpPr/>
            <p:nvPr/>
          </p:nvSpPr>
          <p:spPr>
            <a:xfrm>
              <a:off x="99191" y="6628248"/>
              <a:ext cx="841221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 Bashair Private School. All rights reserved 2020.</a:t>
              </a:r>
            </a:p>
          </p:txBody>
        </p:sp>
      </p:grpSp>
      <p:sp>
        <p:nvSpPr>
          <p:cNvPr id="39" name="Date Placeholder 15">
            <a:extLst>
              <a:ext uri="{FF2B5EF4-FFF2-40B4-BE49-F238E27FC236}">
                <a16:creationId xmlns:a16="http://schemas.microsoft.com/office/drawing/2014/main" id="{9CABAD34-A5D6-4011-92BF-37E8A1F1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4608" y="6576490"/>
            <a:ext cx="2743200" cy="365125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E642B-DC25-42F2-A6B3-0467D17A0A2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9/17/2021</a:t>
            </a:fld>
            <a:endParaRPr kumimoji="0" lang="ar-A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B3231-3867-49B2-9E90-03355770B401}"/>
              </a:ext>
            </a:extLst>
          </p:cNvPr>
          <p:cNvSpPr txBox="1"/>
          <p:nvPr/>
        </p:nvSpPr>
        <p:spPr>
          <a:xfrm>
            <a:off x="835989" y="1302707"/>
            <a:ext cx="1027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لنشاهد الفيديو ونتوقع عنوان درسنا لليوم </a:t>
            </a:r>
          </a:p>
        </p:txBody>
      </p:sp>
      <p:pic>
        <p:nvPicPr>
          <p:cNvPr id="3" name="وسائط عبر الإنترنت 2" title="الشجرة">
            <a:hlinkClick r:id="" action="ppaction://media"/>
            <a:extLst>
              <a:ext uri="{FF2B5EF4-FFF2-40B4-BE49-F238E27FC236}">
                <a16:creationId xmlns:a16="http://schemas.microsoft.com/office/drawing/2014/main" id="{64FD46A7-D488-4C5B-88DA-693549E2BD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6518" y="2287494"/>
            <a:ext cx="11456894" cy="4152471"/>
          </a:xfrm>
          <a:prstGeom prst="rect">
            <a:avLst/>
          </a:prstGeom>
        </p:spPr>
      </p:pic>
      <p:sp>
        <p:nvSpPr>
          <p:cNvPr id="4" name="وجه ضاحك 3">
            <a:extLst>
              <a:ext uri="{FF2B5EF4-FFF2-40B4-BE49-F238E27FC236}">
                <a16:creationId xmlns:a16="http://schemas.microsoft.com/office/drawing/2014/main" id="{182C5174-E82C-4972-8915-38264A9747B1}"/>
              </a:ext>
            </a:extLst>
          </p:cNvPr>
          <p:cNvSpPr/>
          <p:nvPr/>
        </p:nvSpPr>
        <p:spPr>
          <a:xfrm>
            <a:off x="2209800" y="1153199"/>
            <a:ext cx="1089212" cy="908283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87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6086F-ED09-4091-A7D1-D87D866F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Aft>
                <a:spcPts val="600"/>
              </a:spcAft>
            </a:pPr>
            <a:fld id="{05136CD7-330E-4E54-9CCF-572E3AF642F0}" type="datetime1">
              <a:rPr lang="en-US" smtClean="0"/>
              <a:pPr algn="l" rtl="0">
                <a:spcAft>
                  <a:spcPts val="600"/>
                </a:spcAft>
              </a:pPr>
              <a:t>9/17/2021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C088E-0824-4DED-B0EC-231CD0B6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Aft>
                <a:spcPts val="600"/>
              </a:spcAft>
            </a:pPr>
            <a:fld id="{F2DD4D0F-AFF2-4932-AEB5-43DAB7A6FFB6}" type="slidenum">
              <a:rPr lang="en-US" smtClean="0"/>
              <a:pPr algn="r" rtl="0"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6277F4-88F1-434E-A752-5D0DC157C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r="1" b="1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0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FE75BA-EB0D-4B0F-88AF-3417F75B5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0C881-C327-4A1F-9453-3DA6F006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39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Aft>
                <a:spcPts val="600"/>
              </a:spcAft>
            </a:pPr>
            <a:fld id="{05136CD7-330E-4E54-9CCF-572E3AF642F0}" type="datetime1">
              <a:rPr lang="en-US" smtClean="0"/>
              <a:pPr algn="l" rtl="0">
                <a:spcAft>
                  <a:spcPts val="600"/>
                </a:spcAft>
              </a:pPr>
              <a:t>9/17/2021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1340E-7D0C-452E-97FC-7E530E89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39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>
              <a:spcAft>
                <a:spcPts val="600"/>
              </a:spcAft>
            </a:pPr>
            <a:fld id="{F2DD4D0F-AFF2-4932-AEB5-43DAB7A6FFB6}" type="slidenum">
              <a:rPr lang="en-US" smtClean="0"/>
              <a:pPr algn="r" rtl="0"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FAA9AA-6655-4A49-88A4-08E28F8EC74F}"/>
              </a:ext>
            </a:extLst>
          </p:cNvPr>
          <p:cNvSpPr/>
          <p:nvPr/>
        </p:nvSpPr>
        <p:spPr>
          <a:xfrm>
            <a:off x="4675240" y="1740308"/>
            <a:ext cx="840658" cy="48669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/>
              <a:t>خطأ</a:t>
            </a:r>
            <a:endParaRPr lang="ar-SA" sz="24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F8330B-1A82-4DD0-8D31-9E8E5A7378D8}"/>
              </a:ext>
            </a:extLst>
          </p:cNvPr>
          <p:cNvSpPr/>
          <p:nvPr/>
        </p:nvSpPr>
        <p:spPr>
          <a:xfrm>
            <a:off x="3131574" y="2389580"/>
            <a:ext cx="899651" cy="3651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000" b="1" dirty="0"/>
              <a:t>صح</a:t>
            </a:r>
            <a:endParaRPr lang="ar-SA" sz="20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420C32-21BA-49CB-A7D0-61F2183044E1}"/>
              </a:ext>
            </a:extLst>
          </p:cNvPr>
          <p:cNvSpPr/>
          <p:nvPr/>
        </p:nvSpPr>
        <p:spPr>
          <a:xfrm>
            <a:off x="3421627" y="3063875"/>
            <a:ext cx="899650" cy="3651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000" b="1" dirty="0"/>
              <a:t>صح</a:t>
            </a:r>
            <a:endParaRPr lang="ar-SA" sz="2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EEA0E4-CEFE-40C2-A424-4123D77A5FEE}"/>
              </a:ext>
            </a:extLst>
          </p:cNvPr>
          <p:cNvSpPr/>
          <p:nvPr/>
        </p:nvSpPr>
        <p:spPr>
          <a:xfrm>
            <a:off x="4852221" y="3645581"/>
            <a:ext cx="840658" cy="48669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/>
              <a:t>خطأ</a:t>
            </a:r>
            <a:endParaRPr lang="ar-SA" sz="24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2F4800-46F2-4C7A-B358-4E435EC921D0}"/>
              </a:ext>
            </a:extLst>
          </p:cNvPr>
          <p:cNvSpPr/>
          <p:nvPr/>
        </p:nvSpPr>
        <p:spPr>
          <a:xfrm>
            <a:off x="2231923" y="4345022"/>
            <a:ext cx="899651" cy="47753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/>
              <a:t>خطأ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8039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9209-D8AD-4F57-A31C-AC72F728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Content Placeholder 6" descr="A picture containing knife&#10;&#10;Description automatically generated">
            <a:extLst>
              <a:ext uri="{FF2B5EF4-FFF2-40B4-BE49-F238E27FC236}">
                <a16:creationId xmlns:a16="http://schemas.microsoft.com/office/drawing/2014/main" id="{6AB8C386-55A9-4259-9032-EC19F9CF1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68" y="136525"/>
            <a:ext cx="10515600" cy="65849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9D6B-5149-48B0-959C-3AEB4ADA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6CD7-330E-4E54-9CCF-572E3AF642F0}" type="datetime1">
              <a:rPr lang="en-US" smtClean="0"/>
              <a:t>9/17/2021</a:t>
            </a:fld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BB116-B25D-44AB-907C-E1544C1A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4930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C9E91-8ED3-439E-B78B-E7279FA3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id="{DAF1806D-8F85-456E-B4A2-A7971B8AF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65" y="365125"/>
            <a:ext cx="10515600" cy="594326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1960A-78A0-4BC3-8ED2-9956309E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6CD7-330E-4E54-9CCF-572E3AF642F0}" type="datetime1">
              <a:rPr lang="en-US" smtClean="0"/>
              <a:t>9/17/2021</a:t>
            </a:fld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33879-7A4C-4193-A99A-46921E9F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4486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063E-D89F-40A0-96AD-AC02BC34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704D42-DA7D-414D-A85C-3FCC39856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25"/>
            <a:ext cx="11838039" cy="63563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5E1F9-35FC-4E20-BE33-61C1F809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6CD7-330E-4E54-9CCF-572E3AF642F0}" type="datetime1">
              <a:rPr lang="en-US" smtClean="0"/>
              <a:t>9/17/2021</a:t>
            </a:fld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9DF25-71C6-497F-A34D-B43FD3F8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2902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27DE-2F27-437A-BEEE-5E8E0CCF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Content Placeholder 6" descr="A picture containing bird&#10;&#10;Description automatically generated">
            <a:extLst>
              <a:ext uri="{FF2B5EF4-FFF2-40B4-BE49-F238E27FC236}">
                <a16:creationId xmlns:a16="http://schemas.microsoft.com/office/drawing/2014/main" id="{234AF427-61E4-4507-83A6-39708D4CA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9" y="233038"/>
            <a:ext cx="11621728" cy="612331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5D256-6951-4535-9894-84944325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6CD7-330E-4E54-9CCF-572E3AF642F0}" type="datetime1">
              <a:rPr lang="en-US" smtClean="0"/>
              <a:t>9/17/2021</a:t>
            </a:fld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34A74-02DD-44A8-9703-F0146D0B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4D0F-AFF2-4932-AEB5-43DAB7A6FFB6}" type="slidenum">
              <a:rPr lang="ar-AE" smtClean="0"/>
              <a:t>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65819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6735</TotalTime>
  <Words>150</Words>
  <Application>Microsoft Office PowerPoint</Application>
  <PresentationFormat>شاشة عريضة</PresentationFormat>
  <Paragraphs>53</Paragraphs>
  <Slides>13</Slides>
  <Notes>2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LUBNA NABEEL</cp:lastModifiedBy>
  <cp:revision>241</cp:revision>
  <dcterms:created xsi:type="dcterms:W3CDTF">2018-10-20T10:50:01Z</dcterms:created>
  <dcterms:modified xsi:type="dcterms:W3CDTF">2021-09-17T10:06:10Z</dcterms:modified>
</cp:coreProperties>
</file>