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53" r:id="rId2"/>
    <p:sldId id="354" r:id="rId3"/>
    <p:sldId id="355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0" r:id="rId18"/>
    <p:sldId id="271" r:id="rId19"/>
    <p:sldId id="356" r:id="rId20"/>
    <p:sldId id="357" r:id="rId21"/>
    <p:sldId id="358" r:id="rId22"/>
    <p:sldId id="363" r:id="rId23"/>
    <p:sldId id="360" r:id="rId24"/>
    <p:sldId id="3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4X43l4CyFlREIHdhkS/Sdw==" hashData="cKNMfZjyuQhfTcPIDQtLhZVJAyYq4DEka9gU5LqxBQVi3MQN2moZDSSmRebYQH/DyRlHg7/41xePcKqppioh6g=="/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F06"/>
    <a:srgbClr val="99B574"/>
    <a:srgbClr val="FFAA79"/>
    <a:srgbClr val="ECD77F"/>
    <a:srgbClr val="C0DFF0"/>
    <a:srgbClr val="FCFEFE"/>
    <a:srgbClr val="5E8D00"/>
    <a:srgbClr val="F7E7E3"/>
    <a:srgbClr val="C3C3C3"/>
    <a:srgbClr val="E1F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4" autoAdjust="0"/>
    <p:restoredTop sz="94937" autoAdjust="0"/>
  </p:normalViewPr>
  <p:slideViewPr>
    <p:cSldViewPr snapToGrid="0">
      <p:cViewPr varScale="1">
        <p:scale>
          <a:sx n="108" d="100"/>
          <a:sy n="108" d="100"/>
        </p:scale>
        <p:origin x="1164" y="108"/>
      </p:cViewPr>
      <p:guideLst>
        <p:guide orient="horz" pos="2184"/>
        <p:guide pos="3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B5A43-E134-46A5-9C9F-A14783A0F4D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BF4C2-D5F6-4354-8FCA-6D688649B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3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0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9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0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8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65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6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9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2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8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8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أصوات</a:t>
            </a:r>
            <a:r>
              <a:rPr lang="ar-AE" baseline="0" dirty="0"/>
              <a:t> الأكل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BF4C2-D5F6-4354-8FCA-6D688649B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0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AA3AAC-2A55-480B-B3B3-7E95075AF3FD}"/>
              </a:ext>
            </a:extLst>
          </p:cNvPr>
          <p:cNvSpPr/>
          <p:nvPr/>
        </p:nvSpPr>
        <p:spPr>
          <a:xfrm>
            <a:off x="3657600" y="2214050"/>
            <a:ext cx="5791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akkal Majalla" pitchFamily="2" charset="-78"/>
                <a:cs typeface="Simple Indust Outline" panose="02010400000000000000" pitchFamily="2" charset="-78"/>
              </a:rPr>
              <a:t>الحصة الأولى</a:t>
            </a:r>
            <a:endParaRPr lang="en-US" sz="2800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Simple Indust Outline" panose="020104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9173F7-B0CF-4F7A-91B6-B1B8742E0ACC}"/>
              </a:ext>
            </a:extLst>
          </p:cNvPr>
          <p:cNvSpPr/>
          <p:nvPr/>
        </p:nvSpPr>
        <p:spPr>
          <a:xfrm>
            <a:off x="812800" y="4114800"/>
            <a:ext cx="10261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استماع -  تحدث -   قراءة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مستطيل 8">
            <a:extLst>
              <a:ext uri="{FF2B5EF4-FFF2-40B4-BE49-F238E27FC236}">
                <a16:creationId xmlns:a16="http://schemas.microsoft.com/office/drawing/2014/main" id="{7F3C9D63-E31C-49B8-AF2A-A155971D3E25}"/>
              </a:ext>
            </a:extLst>
          </p:cNvPr>
          <p:cNvSpPr/>
          <p:nvPr/>
        </p:nvSpPr>
        <p:spPr>
          <a:xfrm>
            <a:off x="7213600" y="152400"/>
            <a:ext cx="4775200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3600" dirty="0">
                <a:cs typeface="SKR HEAD1" pitchFamily="2" charset="-78"/>
              </a:rPr>
              <a:t>الدرس السادس :</a:t>
            </a:r>
            <a:r>
              <a:rPr lang="ar-AE" sz="3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قصة حرف (ح)</a:t>
            </a:r>
            <a:r>
              <a:rPr lang="ar-AE" sz="3600" dirty="0">
                <a:cs typeface="SKR HEAD1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45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3667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515728"/>
            <a:ext cx="12192000" cy="2342271"/>
          </a:xfrm>
          <a:prstGeom prst="rect">
            <a:avLst/>
          </a:prstGeom>
          <a:solidFill>
            <a:srgbClr val="99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وأ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حـ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يانًا يز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فُ على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َجَر ،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69" y="1313406"/>
            <a:ext cx="6858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787531" y="3842096"/>
            <a:ext cx="3474719" cy="3236264"/>
            <a:chOff x="8702040" y="6374674"/>
            <a:chExt cx="2586446" cy="2586446"/>
          </a:xfrm>
        </p:grpSpPr>
        <p:grpSp>
          <p:nvGrpSpPr>
            <p:cNvPr id="6" name="Group 5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0" name="Freeform 9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  <p:pic>
        <p:nvPicPr>
          <p:cNvPr id="13" name="Wood Forest SOUND EFFECT - Ambience Background Wal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4529" y="6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6.2963E-6 L 0.00013 6.2963E-6 C -0.003 -0.00184 -0.00599 -0.00462 -0.00912 -0.00601 C -0.0125 -0.0074 -0.01602 -0.00809 -0.01954 -0.00809 C -0.04805 -0.00809 -0.07644 -0.0067 -0.10495 -0.00601 C -0.10951 -0.00532 -0.1142 -0.00485 -0.11875 -0.00393 C -0.12071 -0.0037 -0.12266 -0.00231 -0.12461 -0.00184 C -0.13073 -0.00092 -0.13685 -0.00069 -0.14297 6.2963E-6 C -0.15183 0.0014 -0.16068 0.00325 -0.16954 0.00418 C -0.17956 0.00533 -0.18959 0.00556 -0.19961 0.00626 L -0.22266 0.00834 C -0.24193 0.00765 -0.26107 0.00811 -0.28034 0.00626 C -0.28204 0.00603 -0.28334 0.00302 -0.2849 0.00209 C -0.29375 -0.003 -0.29714 -0.00231 -0.30691 -0.00393 L -0.34154 -0.0162 C -0.36485 -0.02499 -0.34844 -0.02036 -0.36459 -0.02453 C -0.37032 -0.028 -0.37592 -0.03263 -0.38191 -0.03471 C -0.38386 -0.03541 -0.38568 -0.0361 -0.38763 -0.0368 C -0.39388 -0.03934 -0.39987 -0.04282 -0.40612 -0.04513 C -0.41342 -0.04768 -0.42071 -0.04883 -0.428 -0.05115 L -0.44076 -0.05532 C -0.45144 -0.0743 -0.44115 -0.0574 -0.45339 -0.07383 C -0.45586 -0.07684 -0.45756 -0.08194 -0.46029 -0.08402 C -0.46433 -0.08703 -0.46875 -0.0868 -0.47305 -0.08819 C -0.47722 -0.09143 -0.48138 -0.09536 -0.48568 -0.09837 C -0.48724 -0.0993 -0.48881 -0.09953 -0.49037 -0.10045 C -0.49154 -0.10092 -0.49271 -0.10184 -0.49375 -0.10254 C -0.49454 -0.10393 -0.49545 -0.10508 -0.4961 -0.10647 C -0.49922 -0.11365 -0.49753 -0.11295 -0.50183 -0.11897 C -0.50404 -0.12198 -0.50665 -0.12407 -0.50886 -0.12707 C -0.51055 -0.12939 -0.51159 -0.13309 -0.51342 -0.13541 C -0.51459 -0.13657 -0.51589 -0.13772 -0.51693 -0.13934 C -0.51928 -0.14328 -0.52149 -0.14768 -0.52383 -0.15161 C -0.52461 -0.153 -0.52513 -0.15485 -0.52618 -0.15578 C -0.528 -0.15786 -0.53021 -0.15925 -0.53191 -0.16203 C -0.53412 -0.1655 -0.53555 -0.17059 -0.53763 -0.1743 C -0.53985 -0.178 -0.54232 -0.18101 -0.54454 -0.18448 C -0.5474 -0.1993 -0.54336 -0.1824 -0.54922 -0.1949 C -0.55026 -0.19721 -0.55053 -0.20045 -0.55157 -0.203 C -0.55209 -0.20462 -0.55313 -0.20555 -0.55378 -0.20717 C -0.55638 -0.21295 -0.55638 -0.21573 -0.55964 -0.22152 C -0.56055 -0.22314 -0.56185 -0.22407 -0.56303 -0.22545 C -0.56459 -0.22754 -0.56615 -0.22939 -0.56771 -0.2317 C -0.56888 -0.23356 -0.56993 -0.2361 -0.5711 -0.23795 C -0.57526 -0.2442 -0.5793 -0.25092 -0.58386 -0.25624 C -0.58503 -0.25763 -0.5862 -0.25902 -0.58724 -0.26041 C -0.58959 -0.26365 -0.5918 -0.26735 -0.59415 -0.27059 C -0.59532 -0.27221 -0.59662 -0.27314 -0.59766 -0.27476 C -0.59935 -0.27731 -0.60066 -0.28055 -0.60222 -0.28309 C -0.60482 -0.2868 -0.60782 -0.28957 -0.61042 -0.29328 C -0.6129 -0.29698 -0.61498 -0.30138 -0.61732 -0.30555 C -0.6181 -0.30694 -0.61901 -0.30809 -0.61954 -0.30971 C -0.62071 -0.31319 -0.62162 -0.31689 -0.62305 -0.3199 C -0.62592 -0.32592 -0.6293 -0.33078 -0.6323 -0.33633 C -0.63438 -0.34027 -0.63607 -0.34467 -0.63803 -0.3486 C -0.63894 -0.35346 -0.63894 -0.35601 -0.64154 -0.35902 C -0.64258 -0.35995 -0.64388 -0.35995 -0.64493 -0.36087 C -0.65053 -0.36596 -0.64623 -0.36527 -0.653 -0.36712 C -0.65925 -0.36874 -0.66537 -0.36967 -0.67149 -0.37129 C -0.67344 -0.37175 -0.6754 -0.37291 -0.67735 -0.37337 C -0.6823 -0.3743 -0.68724 -0.37476 -0.69232 -0.37522 L -0.74532 -0.3692 C -0.74766 -0.36897 -0.75 -0.36735 -0.75235 -0.36712 C -0.76185 -0.36596 -0.77149 -0.36573 -0.78112 -0.36504 C -0.78308 -0.36434 -0.78503 -0.36388 -0.78685 -0.36295 C -0.7931 -0.36064 -0.7918 -0.35995 -0.79961 -0.35902 C -0.82136 -0.35578 -0.83737 -0.35462 -0.85847 -0.35277 C -0.85964 -0.34999 -0.86081 -0.34745 -0.86185 -0.34467 C -0.86355 -0.3405 -0.86446 -0.33564 -0.86654 -0.33217 C -0.87032 -0.32592 -0.87513 -0.32152 -0.87917 -0.31573 C -0.88555 -0.30694 -0.87956 -0.31157 -0.8862 -0.30763 C -0.88685 -0.30624 -0.88776 -0.30508 -0.88842 -0.30346 C -0.89089 -0.29814 -0.89271 -0.29189 -0.89532 -0.28703 C -0.89727 -0.28379 -0.89909 -0.28008 -0.90118 -0.27684 C -0.92253 -0.24351 -0.9073 -0.26712 -0.91732 -0.25439 C -0.92813 -0.24027 -0.92266 -0.2442 -0.92995 -0.24004 C -0.93151 -0.23726 -0.93295 -0.23425 -0.93464 -0.2317 C -0.93933 -0.2243 -0.93894 -0.22754 -0.94271 -0.21944 C -0.94688 -0.21041 -0.94349 -0.21434 -0.94727 -0.20092 C -0.94779 -0.1993 -0.94896 -0.19837 -0.94961 -0.19675 C -0.9517 -0.19166 -0.95365 -0.1861 -0.95534 -0.18032 C -0.95638 -0.17707 -0.95678 -0.1736 -0.95769 -0.17013 C -0.95873 -0.16596 -0.96003 -0.16203 -0.9612 -0.15786 C -0.96146 -0.15532 -0.96263 -0.14652 -0.96342 -0.14351 C -0.96589 -0.13471 -0.96888 -0.12846 -0.97266 -0.12082 C -0.97526 -0.11596 -0.97839 -0.11203 -0.98073 -0.10647 C -0.98347 -0.10022 -0.98503 -0.09235 -0.98763 -0.0861 C -0.99076 -0.0787 -0.99506 -0.07314 -0.99805 -0.0655 C -1.01016 -0.03541 -0.99974 -0.0493 -1.00847 -0.03888 C -1.00886 -0.0368 -1.00912 -0.03471 -1.00964 -0.03263 C -1.01303 -0.02036 -1.01706 -0.02198 -1.02579 -0.01434 C -1.03334 -0.00763 -1.028 -0.01157 -1.03842 -0.00601 C -1.03959 -0.00532 -1.04076 -0.00439 -1.04193 -0.00393 C -1.06901 0.00649 -1.07357 0.0095 -1.09844 0.01251 C -1.10769 0.01343 -1.11693 0.0139 -1.12618 0.01459 L -1.27722 0.01043 C -1.47787 0.00672 -1.39857 0.01876 -1.4849 0.00418 L -1.48842 0.00209 L -1.48842 0.00209 " pathEditMode="relative" ptsTypes="AAAAAAAAAAAAAAAAAAAAAAAAAAAAAAAAAAAAAAAAAAAAAAAAAAAAAAAAAAAAAAAAAAAAAAAAAAAAAAAAAAAAAAAAAAAAAAAAAAA">
                                      <p:cBhvr>
                                        <p:cTn id="18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3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وفي أح</a:t>
            </a:r>
            <a:r>
              <a:rPr lang="ar-AE" sz="43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3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 الأيام أ</a:t>
            </a:r>
            <a:r>
              <a:rPr lang="ar-AE" sz="43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3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سَّ أنه يز</a:t>
            </a:r>
            <a:r>
              <a:rPr lang="ar-AE" sz="43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3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 على شيءٍ غَريب ،</a:t>
            </a:r>
            <a:endParaRPr lang="en-US" sz="43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6" b="81005"/>
          <a:stretch/>
        </p:blipFill>
        <p:spPr>
          <a:xfrm>
            <a:off x="-1" y="3435520"/>
            <a:ext cx="13161819" cy="34223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flipH="1">
            <a:off x="-4225422" y="3467100"/>
            <a:ext cx="4225422" cy="3935449"/>
            <a:chOff x="8702040" y="6374674"/>
            <a:chExt cx="2586446" cy="25864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3" t="83795" r="29948" b="3822"/>
          <a:stretch/>
        </p:blipFill>
        <p:spPr>
          <a:xfrm>
            <a:off x="5800142" y="3694275"/>
            <a:ext cx="512286" cy="606655"/>
          </a:xfrm>
          <a:prstGeom prst="rect">
            <a:avLst/>
          </a:prstGeom>
        </p:spPr>
      </p:pic>
      <p:pic>
        <p:nvPicPr>
          <p:cNvPr id="13" name="هاااااا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74894" y="488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1.11111E-6 L -8.67362E-19 1.11111E-6 C 0.00977 -0.00208 0.0263 -0.00486 0.03646 -0.0081 C 0.04401 -0.01065 0.05209 -0.0162 0.05912 -0.02037 C 0.07253 -0.04398 0.05847 -0.02222 0.07735 -0.04051 C 0.08216 -0.04514 0.08607 -0.05255 0.09102 -0.05671 C 0.10899 -0.07176 0.1181 -0.07361 0.13646 -0.08102 C 0.13867 -0.08356 0.14115 -0.08588 0.14323 -0.08912 C 0.14727 -0.09537 0.15078 -0.10255 0.15469 -0.10926 L 0.16146 -0.1213 C 0.16367 -0.12546 0.16563 -0.13032 0.16823 -0.13356 C 0.17058 -0.13611 0.17305 -0.13843 0.17513 -0.14167 C 0.17761 -0.14514 0.1793 -0.15023 0.18177 -0.1537 C 0.18529 -0.15833 0.18959 -0.16111 0.1931 -0.16574 C 0.20326 -0.17917 0.19623 -0.17662 0.20677 -0.18611 C 0.20899 -0.18796 0.21146 -0.18843 0.21354 -0.19005 C 0.22005 -0.19491 0.22279 -0.19977 0.22956 -0.20231 C 0.23477 -0.20417 0.24011 -0.20486 0.24545 -0.20625 C 0.25 -0.21157 0.25391 -0.21944 0.25912 -0.22245 C 0.26133 -0.22384 0.26367 -0.22454 0.26589 -0.22639 C 0.28867 -0.24676 0.25391 -0.2213 0.28177 -0.24259 C 0.28399 -0.24421 0.28646 -0.24468 0.28867 -0.24676 C 0.29102 -0.24884 0.29336 -0.25162 0.29545 -0.25486 C 0.29792 -0.25833 0.29935 -0.26435 0.30222 -0.2669 C 0.30573 -0.26991 0.3099 -0.26921 0.31367 -0.27083 C 0.31823 -0.27315 0.32279 -0.27593 0.32722 -0.27894 C 0.33099 -0.28171 0.33464 -0.28611 0.33867 -0.28704 C 0.34987 -0.29005 0.36133 -0.28981 0.37266 -0.2912 C 0.37578 -0.29259 0.37891 -0.29306 0.38177 -0.29514 C 0.39649 -0.30648 0.37917 -0.3044 0.40222 -0.31134 C 0.4112 -0.31412 0.42045 -0.31412 0.42956 -0.31528 C 0.44584 -0.325 0.42552 -0.31343 0.44545 -0.32338 C 0.44779 -0.32454 0.44987 -0.32662 0.45222 -0.32755 C 0.45755 -0.3294 0.46289 -0.33032 0.46823 -0.33148 C 0.47123 -0.33426 0.47396 -0.33819 0.47722 -0.33958 C 0.49076 -0.34514 0.5069 -0.34375 0.52045 -0.34375 L 0.55235 -0.34375 " pathEditMode="relative" ptsTypes="AAAAAAAAAAAAAAAAAAAAAAAAAAAAAAAAAAAAA">
                                      <p:cBhvr>
                                        <p:cTn id="15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ثم سَمَع أ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دهم يصي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ُ: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اذِر ! أنْتَ تز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َفُ على ظَهري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b="69801"/>
          <a:stretch/>
        </p:blipFill>
        <p:spPr>
          <a:xfrm>
            <a:off x="-8983" y="2114318"/>
            <a:ext cx="12200983" cy="47436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3222483" y="1208383"/>
            <a:ext cx="2388498" cy="2224585"/>
            <a:chOff x="8702040" y="6374674"/>
            <a:chExt cx="2586446" cy="25864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هاااااا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74894" y="488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نظَر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لزون إلى الأسفل ، فرأى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رباء غاضبة.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20147" b="61608"/>
          <a:stretch/>
        </p:blipFill>
        <p:spPr>
          <a:xfrm>
            <a:off x="694267" y="1483157"/>
            <a:ext cx="11516891" cy="53897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264060">
            <a:off x="2116667" y="1124147"/>
            <a:ext cx="2290966" cy="2133746"/>
            <a:chOff x="8702040" y="6374674"/>
            <a:chExt cx="2586446" cy="25864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88684" r="74280" b="205"/>
          <a:stretch/>
        </p:blipFill>
        <p:spPr>
          <a:xfrm>
            <a:off x="1778679" y="3269754"/>
            <a:ext cx="1837390" cy="2492990"/>
          </a:xfrm>
          <a:prstGeom prst="rect">
            <a:avLst/>
          </a:prstGeom>
        </p:spPr>
      </p:pic>
      <p:pic>
        <p:nvPicPr>
          <p:cNvPr id="16" name="غض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535400" y="109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يّاها قائِلاً : مرْ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بًا ، ثمَّ نَزَل مسْرِعًا.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1" b="43950"/>
          <a:stretch/>
        </p:blipFill>
        <p:spPr>
          <a:xfrm>
            <a:off x="4214175" y="2436233"/>
            <a:ext cx="8181025" cy="44217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20342397" flipH="1">
            <a:off x="4646059" y="2045923"/>
            <a:ext cx="1548325" cy="1442070"/>
            <a:chOff x="8702040" y="6374674"/>
            <a:chExt cx="2586446" cy="25864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52830" r="76603" b="43521"/>
          <a:stretch/>
        </p:blipFill>
        <p:spPr>
          <a:xfrm>
            <a:off x="-19158" y="6570132"/>
            <a:ext cx="4449739" cy="2878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799166" y="5065005"/>
            <a:ext cx="1548325" cy="1442070"/>
            <a:chOff x="8702040" y="6374674"/>
            <a:chExt cx="2586446" cy="258644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2048830" y="5625212"/>
            <a:ext cx="1548325" cy="1442070"/>
            <a:chOff x="8702040" y="6374674"/>
            <a:chExt cx="2586446" cy="258644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b="51151"/>
          <a:stretch/>
        </p:blipFill>
        <p:spPr>
          <a:xfrm>
            <a:off x="4710496" y="3285886"/>
            <a:ext cx="1335372" cy="141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46945E-18 L 4.58333E-6 3.46945E-18 C 0.00599 -0.00416 0.01172 -0.00972 0.01797 -0.0125 C 0.03541 -0.02014 0.0138 -0.01018 0.02773 -0.01736 C 0.03281 -0.01991 0.03789 -0.02222 0.04297 -0.02477 C 0.06276 -0.02268 0.07278 -0.02014 0.09297 -0.02477 C 0.09505 -0.02523 0.09661 -0.02824 0.09856 -0.02963 C 0.10078 -0.03148 0.10312 -0.0331 0.10547 -0.03472 C 0.1069 -0.03541 0.10833 -0.03611 0.10963 -0.03703 C 0.11159 -0.03842 0.11341 -0.04028 0.11523 -0.04213 C 0.11666 -0.04352 0.11784 -0.0456 0.1194 -0.04699 C 0.12161 -0.04884 0.13281 -0.05625 0.13463 -0.05694 C 0.14062 -0.05856 0.14674 -0.05833 0.15273 -0.05926 C 0.16914 -0.0618 0.1638 -0.06065 0.1763 -0.06412 C 0.19856 -0.06342 0.22083 -0.06412 0.24297 -0.0618 C 0.24466 -0.06157 0.2457 -0.0581 0.24713 -0.05694 C 0.24843 -0.05555 0.24987 -0.05509 0.2513 -0.0544 C 0.25586 -0.05231 0.26588 -0.05 0.2694 -0.04699 C 0.27304 -0.04375 0.27721 -0.04143 0.28047 -0.03703 C 0.28177 -0.03541 0.28815 -0.02662 0.29023 -0.02477 C 0.29153 -0.02361 0.29297 -0.02315 0.2944 -0.02222 C 0.30182 -0.00254 0.29205 -0.02639 0.3013 -0.00995 C 0.30299 -0.00694 0.30403 -0.00324 0.30547 3.46945E-18 C 0.31028 0.00949 0.31015 0.0088 0.31523 0.01482 C 0.31614 0.01713 0.31679 0.02014 0.31797 0.02222 C 0.3207 0.02685 0.32291 0.02755 0.3263 0.02963 C 0.3358 0.0463 0.32382 0.02685 0.34023 0.04445 C 0.34192 0.04607 0.34284 0.04954 0.3444 0.05185 C 0.3457 0.05371 0.34713 0.05509 0.34856 0.05672 C 0.34948 0.05926 0.35 0.06227 0.3513 0.06412 C 0.35937 0.07477 0.36927 0.08125 0.3763 0.09375 C 0.38554 0.11019 0.38997 0.11829 0.40273 0.13565 C 0.40521 0.13912 0.40833 0.14074 0.41106 0.14306 C 0.41198 0.1456 0.41328 0.14769 0.4138 0.15047 C 0.41549 0.15764 0.41666 0.16528 0.41797 0.17269 C 0.41849 0.17523 0.41875 0.17778 0.4194 0.18009 L 0.42213 0.19005 C 0.42487 0.22755 0.42226 0.19468 0.425 0.22199 C 0.42591 0.23195 0.42773 0.25162 0.42773 0.25162 C 0.42825 0.29283 0.42825 0.33403 0.42916 0.37523 C 0.42916 0.37778 0.43021 0.38009 0.43047 0.38264 C 0.43112 0.38658 0.43138 0.39074 0.4319 0.39491 C 0.43229 0.39746 0.43294 0.39977 0.43333 0.40232 C 0.43489 0.41343 0.43463 0.41158 0.43463 0.41968 L 0.43463 0.41968 " pathEditMode="relative" ptsTypes="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019 L 2.5E-6 -0.00995 C -0.02878 -0.00972 -0.03867 -0.01065 -0.06107 -0.00718 L -0.10235 -0.00023 C -0.11328 0.01088 -0.10156 0.00023 -0.11211 0.00625 C -0.11914 0.01019 -0.12409 0.01481 -0.13034 0.01991 C -0.13138 0.02222 -0.13268 0.02431 -0.1336 0.02685 C -0.13425 0.02824 -0.13412 0.03032 -0.13516 0.03171 C -0.13646 0.03333 -0.13854 0.0338 -0.14024 0.03519 C -0.14844 0.04236 -0.14141 0.03912 -0.15 0.0419 C -0.15599 0.04606 -0.15716 0.04722 -0.16485 0.05046 C -0.1681 0.05185 -0.17162 0.05278 -0.17474 0.0537 C -0.19974 0.06389 -0.18854 0.06111 -0.20755 0.06412 C -0.21094 0.06528 -0.21433 0.0662 -0.21732 0.06736 C -0.22031 0.06852 -0.22292 0.07037 -0.22591 0.07083 C -0.22904 0.07176 -0.23216 0.07199 -0.23568 0.07269 C -0.23946 0.07454 -0.24414 0.07778 -0.24883 0.07778 L -0.56159 0.07917 C -0.58125 0.08125 -0.59141 0.0831 -0.6142 0.0831 C -0.63607 0.0831 -0.67969 0.08102 -0.67969 0.08125 L -0.67969 0.08102 " pathEditMode="relative" rAng="0" ptsTypes="AAAAAAAAAAAAAAAAAAAAA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4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قال ح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َ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لزون لل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رباء : أنا آسف . هل تسام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ينني ؟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1" b="43950"/>
          <a:stretch/>
        </p:blipFill>
        <p:spPr>
          <a:xfrm>
            <a:off x="4214175" y="2436233"/>
            <a:ext cx="8181025" cy="44217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2048830" y="5625212"/>
            <a:ext cx="1548325" cy="1442070"/>
            <a:chOff x="8702040" y="6374674"/>
            <a:chExt cx="2586446" cy="25864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b="51151"/>
          <a:stretch/>
        </p:blipFill>
        <p:spPr>
          <a:xfrm>
            <a:off x="4710496" y="3285886"/>
            <a:ext cx="1335372" cy="1412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9" b="82083"/>
          <a:stretch/>
        </p:blipFill>
        <p:spPr>
          <a:xfrm>
            <a:off x="3123079" y="6622165"/>
            <a:ext cx="369738" cy="18068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401986" y="4724214"/>
            <a:ext cx="1134959" cy="118890"/>
          </a:xfrm>
          <a:custGeom>
            <a:avLst/>
            <a:gdLst>
              <a:gd name="connsiteX0" fmla="*/ 0 w 1139554"/>
              <a:gd name="connsiteY0" fmla="*/ 64330 h 101090"/>
              <a:gd name="connsiteX1" fmla="*/ 50545 w 1139554"/>
              <a:gd name="connsiteY1" fmla="*/ 55140 h 101090"/>
              <a:gd name="connsiteX2" fmla="*/ 114874 w 1139554"/>
              <a:gd name="connsiteY2" fmla="*/ 50545 h 101090"/>
              <a:gd name="connsiteX3" fmla="*/ 151634 w 1139554"/>
              <a:gd name="connsiteY3" fmla="*/ 45950 h 101090"/>
              <a:gd name="connsiteX4" fmla="*/ 165419 w 1139554"/>
              <a:gd name="connsiteY4" fmla="*/ 41355 h 101090"/>
              <a:gd name="connsiteX5" fmla="*/ 179204 w 1139554"/>
              <a:gd name="connsiteY5" fmla="*/ 32165 h 101090"/>
              <a:gd name="connsiteX6" fmla="*/ 280293 w 1139554"/>
              <a:gd name="connsiteY6" fmla="*/ 13785 h 101090"/>
              <a:gd name="connsiteX7" fmla="*/ 294078 w 1139554"/>
              <a:gd name="connsiteY7" fmla="*/ 9190 h 101090"/>
              <a:gd name="connsiteX8" fmla="*/ 307863 w 1139554"/>
              <a:gd name="connsiteY8" fmla="*/ 0 h 101090"/>
              <a:gd name="connsiteX9" fmla="*/ 482472 w 1139554"/>
              <a:gd name="connsiteY9" fmla="*/ 4595 h 101090"/>
              <a:gd name="connsiteX10" fmla="*/ 505447 w 1139554"/>
              <a:gd name="connsiteY10" fmla="*/ 9190 h 101090"/>
              <a:gd name="connsiteX11" fmla="*/ 537612 w 1139554"/>
              <a:gd name="connsiteY11" fmla="*/ 13785 h 101090"/>
              <a:gd name="connsiteX12" fmla="*/ 569777 w 1139554"/>
              <a:gd name="connsiteY12" fmla="*/ 27570 h 101090"/>
              <a:gd name="connsiteX13" fmla="*/ 615727 w 1139554"/>
              <a:gd name="connsiteY13" fmla="*/ 32165 h 101090"/>
              <a:gd name="connsiteX14" fmla="*/ 634106 w 1139554"/>
              <a:gd name="connsiteY14" fmla="*/ 36760 h 101090"/>
              <a:gd name="connsiteX15" fmla="*/ 684651 w 1139554"/>
              <a:gd name="connsiteY15" fmla="*/ 41355 h 101090"/>
              <a:gd name="connsiteX16" fmla="*/ 707626 w 1139554"/>
              <a:gd name="connsiteY16" fmla="*/ 50545 h 101090"/>
              <a:gd name="connsiteX17" fmla="*/ 753576 w 1139554"/>
              <a:gd name="connsiteY17" fmla="*/ 64330 h 101090"/>
              <a:gd name="connsiteX18" fmla="*/ 836285 w 1139554"/>
              <a:gd name="connsiteY18" fmla="*/ 59735 h 101090"/>
              <a:gd name="connsiteX19" fmla="*/ 854665 w 1139554"/>
              <a:gd name="connsiteY19" fmla="*/ 50545 h 101090"/>
              <a:gd name="connsiteX20" fmla="*/ 914400 w 1139554"/>
              <a:gd name="connsiteY20" fmla="*/ 45950 h 101090"/>
              <a:gd name="connsiteX21" fmla="*/ 1024679 w 1139554"/>
              <a:gd name="connsiteY21" fmla="*/ 45950 h 101090"/>
              <a:gd name="connsiteX22" fmla="*/ 1038464 w 1139554"/>
              <a:gd name="connsiteY22" fmla="*/ 55140 h 101090"/>
              <a:gd name="connsiteX23" fmla="*/ 1056844 w 1139554"/>
              <a:gd name="connsiteY23" fmla="*/ 59735 h 101090"/>
              <a:gd name="connsiteX24" fmla="*/ 1079819 w 1139554"/>
              <a:gd name="connsiteY24" fmla="*/ 73520 h 101090"/>
              <a:gd name="connsiteX25" fmla="*/ 1093604 w 1139554"/>
              <a:gd name="connsiteY25" fmla="*/ 82710 h 101090"/>
              <a:gd name="connsiteX26" fmla="*/ 1130364 w 1139554"/>
              <a:gd name="connsiteY26" fmla="*/ 91900 h 101090"/>
              <a:gd name="connsiteX27" fmla="*/ 1139554 w 1139554"/>
              <a:gd name="connsiteY27" fmla="*/ 101090 h 101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39554" h="101090">
                <a:moveTo>
                  <a:pt x="0" y="64330"/>
                </a:moveTo>
                <a:cubicBezTo>
                  <a:pt x="16848" y="61267"/>
                  <a:pt x="33542" y="57180"/>
                  <a:pt x="50545" y="55140"/>
                </a:cubicBezTo>
                <a:cubicBezTo>
                  <a:pt x="71889" y="52579"/>
                  <a:pt x="93465" y="52491"/>
                  <a:pt x="114874" y="50545"/>
                </a:cubicBezTo>
                <a:cubicBezTo>
                  <a:pt x="127172" y="49427"/>
                  <a:pt x="139381" y="47482"/>
                  <a:pt x="151634" y="45950"/>
                </a:cubicBezTo>
                <a:cubicBezTo>
                  <a:pt x="156229" y="44418"/>
                  <a:pt x="161087" y="43521"/>
                  <a:pt x="165419" y="41355"/>
                </a:cubicBezTo>
                <a:cubicBezTo>
                  <a:pt x="170358" y="38885"/>
                  <a:pt x="173834" y="33454"/>
                  <a:pt x="179204" y="32165"/>
                </a:cubicBezTo>
                <a:cubicBezTo>
                  <a:pt x="212507" y="24172"/>
                  <a:pt x="247802" y="24615"/>
                  <a:pt x="280293" y="13785"/>
                </a:cubicBezTo>
                <a:cubicBezTo>
                  <a:pt x="284888" y="12253"/>
                  <a:pt x="289746" y="11356"/>
                  <a:pt x="294078" y="9190"/>
                </a:cubicBezTo>
                <a:cubicBezTo>
                  <a:pt x="299017" y="6720"/>
                  <a:pt x="303268" y="3063"/>
                  <a:pt x="307863" y="0"/>
                </a:cubicBezTo>
                <a:cubicBezTo>
                  <a:pt x="366066" y="1532"/>
                  <a:pt x="424312" y="1890"/>
                  <a:pt x="482472" y="4595"/>
                </a:cubicBezTo>
                <a:cubicBezTo>
                  <a:pt x="490274" y="4958"/>
                  <a:pt x="497743" y="7906"/>
                  <a:pt x="505447" y="9190"/>
                </a:cubicBezTo>
                <a:cubicBezTo>
                  <a:pt x="516130" y="10971"/>
                  <a:pt x="526890" y="12253"/>
                  <a:pt x="537612" y="13785"/>
                </a:cubicBezTo>
                <a:cubicBezTo>
                  <a:pt x="545451" y="17704"/>
                  <a:pt x="560011" y="26068"/>
                  <a:pt x="569777" y="27570"/>
                </a:cubicBezTo>
                <a:cubicBezTo>
                  <a:pt x="584991" y="29911"/>
                  <a:pt x="600410" y="30633"/>
                  <a:pt x="615727" y="32165"/>
                </a:cubicBezTo>
                <a:cubicBezTo>
                  <a:pt x="621853" y="33697"/>
                  <a:pt x="627846" y="35925"/>
                  <a:pt x="634106" y="36760"/>
                </a:cubicBezTo>
                <a:cubicBezTo>
                  <a:pt x="650875" y="38996"/>
                  <a:pt x="668023" y="38237"/>
                  <a:pt x="684651" y="41355"/>
                </a:cubicBezTo>
                <a:cubicBezTo>
                  <a:pt x="692758" y="42875"/>
                  <a:pt x="699874" y="47726"/>
                  <a:pt x="707626" y="50545"/>
                </a:cubicBezTo>
                <a:cubicBezTo>
                  <a:pt x="732238" y="59495"/>
                  <a:pt x="731633" y="58844"/>
                  <a:pt x="753576" y="64330"/>
                </a:cubicBezTo>
                <a:cubicBezTo>
                  <a:pt x="781146" y="62798"/>
                  <a:pt x="808926" y="63466"/>
                  <a:pt x="836285" y="59735"/>
                </a:cubicBezTo>
                <a:cubicBezTo>
                  <a:pt x="843072" y="58809"/>
                  <a:pt x="847919" y="51735"/>
                  <a:pt x="854665" y="50545"/>
                </a:cubicBezTo>
                <a:cubicBezTo>
                  <a:pt x="874332" y="47074"/>
                  <a:pt x="894488" y="47482"/>
                  <a:pt x="914400" y="45950"/>
                </a:cubicBezTo>
                <a:cubicBezTo>
                  <a:pt x="959606" y="36909"/>
                  <a:pt x="953250" y="36210"/>
                  <a:pt x="1024679" y="45950"/>
                </a:cubicBezTo>
                <a:cubicBezTo>
                  <a:pt x="1030151" y="46696"/>
                  <a:pt x="1033388" y="52965"/>
                  <a:pt x="1038464" y="55140"/>
                </a:cubicBezTo>
                <a:cubicBezTo>
                  <a:pt x="1044269" y="57628"/>
                  <a:pt x="1050717" y="58203"/>
                  <a:pt x="1056844" y="59735"/>
                </a:cubicBezTo>
                <a:cubicBezTo>
                  <a:pt x="1064502" y="64330"/>
                  <a:pt x="1072245" y="68787"/>
                  <a:pt x="1079819" y="73520"/>
                </a:cubicBezTo>
                <a:cubicBezTo>
                  <a:pt x="1084502" y="76447"/>
                  <a:pt x="1088433" y="80771"/>
                  <a:pt x="1093604" y="82710"/>
                </a:cubicBezTo>
                <a:cubicBezTo>
                  <a:pt x="1102389" y="86004"/>
                  <a:pt x="1120916" y="86231"/>
                  <a:pt x="1130364" y="91900"/>
                </a:cubicBezTo>
                <a:cubicBezTo>
                  <a:pt x="1134079" y="94129"/>
                  <a:pt x="1136491" y="98027"/>
                  <a:pt x="1139554" y="101090"/>
                </a:cubicBezTo>
              </a:path>
            </a:pathLst>
          </a:custGeom>
          <a:noFill/>
          <a:ln w="57150">
            <a:solidFill>
              <a:srgbClr val="5D6F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-806" r="56133" b="90279"/>
          <a:stretch/>
        </p:blipFill>
        <p:spPr>
          <a:xfrm rot="20756260">
            <a:off x="4793025" y="4362020"/>
            <a:ext cx="754530" cy="7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1" b="43950"/>
          <a:stretch/>
        </p:blipFill>
        <p:spPr>
          <a:xfrm>
            <a:off x="4214175" y="2436233"/>
            <a:ext cx="8181025" cy="44217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flipH="1">
            <a:off x="2048830" y="5625212"/>
            <a:ext cx="1548325" cy="1442070"/>
            <a:chOff x="8702040" y="6374674"/>
            <a:chExt cx="2586446" cy="25864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040" y="6374674"/>
              <a:ext cx="2586446" cy="2586446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9312031" y="8143630"/>
              <a:ext cx="363415" cy="191477"/>
            </a:xfrm>
            <a:custGeom>
              <a:avLst/>
              <a:gdLst>
                <a:gd name="connsiteX0" fmla="*/ 187569 w 367708"/>
                <a:gd name="connsiteY0" fmla="*/ 211016 h 211016"/>
                <a:gd name="connsiteX1" fmla="*/ 187569 w 367708"/>
                <a:gd name="connsiteY1" fmla="*/ 211016 h 211016"/>
                <a:gd name="connsiteX2" fmla="*/ 152400 w 367708"/>
                <a:gd name="connsiteY2" fmla="*/ 203200 h 211016"/>
                <a:gd name="connsiteX3" fmla="*/ 125046 w 367708"/>
                <a:gd name="connsiteY3" fmla="*/ 207108 h 211016"/>
                <a:gd name="connsiteX4" fmla="*/ 70338 w 367708"/>
                <a:gd name="connsiteY4" fmla="*/ 211016 h 211016"/>
                <a:gd name="connsiteX5" fmla="*/ 7815 w 367708"/>
                <a:gd name="connsiteY5" fmla="*/ 195385 h 211016"/>
                <a:gd name="connsiteX6" fmla="*/ 0 w 367708"/>
                <a:gd name="connsiteY6" fmla="*/ 183662 h 211016"/>
                <a:gd name="connsiteX7" fmla="*/ 3907 w 367708"/>
                <a:gd name="connsiteY7" fmla="*/ 164123 h 211016"/>
                <a:gd name="connsiteX8" fmla="*/ 23446 w 367708"/>
                <a:gd name="connsiteY8" fmla="*/ 152400 h 211016"/>
                <a:gd name="connsiteX9" fmla="*/ 82061 w 367708"/>
                <a:gd name="connsiteY9" fmla="*/ 140677 h 211016"/>
                <a:gd name="connsiteX10" fmla="*/ 105507 w 367708"/>
                <a:gd name="connsiteY10" fmla="*/ 136770 h 211016"/>
                <a:gd name="connsiteX11" fmla="*/ 117231 w 367708"/>
                <a:gd name="connsiteY11" fmla="*/ 132862 h 211016"/>
                <a:gd name="connsiteX12" fmla="*/ 140677 w 367708"/>
                <a:gd name="connsiteY12" fmla="*/ 97693 h 211016"/>
                <a:gd name="connsiteX13" fmla="*/ 156307 w 367708"/>
                <a:gd name="connsiteY13" fmla="*/ 85970 h 211016"/>
                <a:gd name="connsiteX14" fmla="*/ 175846 w 367708"/>
                <a:gd name="connsiteY14" fmla="*/ 66431 h 211016"/>
                <a:gd name="connsiteX15" fmla="*/ 207107 w 367708"/>
                <a:gd name="connsiteY15" fmla="*/ 31262 h 211016"/>
                <a:gd name="connsiteX16" fmla="*/ 226646 w 367708"/>
                <a:gd name="connsiteY16" fmla="*/ 15631 h 211016"/>
                <a:gd name="connsiteX17" fmla="*/ 246184 w 367708"/>
                <a:gd name="connsiteY17" fmla="*/ 0 h 211016"/>
                <a:gd name="connsiteX18" fmla="*/ 300892 w 367708"/>
                <a:gd name="connsiteY18" fmla="*/ 7816 h 211016"/>
                <a:gd name="connsiteX19" fmla="*/ 312615 w 367708"/>
                <a:gd name="connsiteY19" fmla="*/ 11723 h 211016"/>
                <a:gd name="connsiteX20" fmla="*/ 328246 w 367708"/>
                <a:gd name="connsiteY20" fmla="*/ 15631 h 211016"/>
                <a:gd name="connsiteX21" fmla="*/ 351692 w 367708"/>
                <a:gd name="connsiteY21" fmla="*/ 31262 h 211016"/>
                <a:gd name="connsiteX22" fmla="*/ 363415 w 367708"/>
                <a:gd name="connsiteY22" fmla="*/ 39077 h 211016"/>
                <a:gd name="connsiteX23" fmla="*/ 367323 w 367708"/>
                <a:gd name="connsiteY23" fmla="*/ 50800 h 211016"/>
                <a:gd name="connsiteX24" fmla="*/ 351692 w 367708"/>
                <a:gd name="connsiteY24" fmla="*/ 140677 h 211016"/>
                <a:gd name="connsiteX25" fmla="*/ 339969 w 367708"/>
                <a:gd name="connsiteY25" fmla="*/ 156308 h 211016"/>
                <a:gd name="connsiteX26" fmla="*/ 312615 w 367708"/>
                <a:gd name="connsiteY26" fmla="*/ 187570 h 211016"/>
                <a:gd name="connsiteX27" fmla="*/ 281354 w 367708"/>
                <a:gd name="connsiteY27" fmla="*/ 195385 h 211016"/>
                <a:gd name="connsiteX28" fmla="*/ 269631 w 367708"/>
                <a:gd name="connsiteY28" fmla="*/ 199293 h 211016"/>
                <a:gd name="connsiteX29" fmla="*/ 187569 w 367708"/>
                <a:gd name="connsiteY29" fmla="*/ 211016 h 211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7708" h="211016">
                  <a:moveTo>
                    <a:pt x="187569" y="211016"/>
                  </a:moveTo>
                  <a:lnTo>
                    <a:pt x="187569" y="211016"/>
                  </a:lnTo>
                  <a:cubicBezTo>
                    <a:pt x="175846" y="208411"/>
                    <a:pt x="164386" y="203949"/>
                    <a:pt x="152400" y="203200"/>
                  </a:cubicBezTo>
                  <a:cubicBezTo>
                    <a:pt x="143207" y="202625"/>
                    <a:pt x="134215" y="206235"/>
                    <a:pt x="125046" y="207108"/>
                  </a:cubicBezTo>
                  <a:cubicBezTo>
                    <a:pt x="106846" y="208841"/>
                    <a:pt x="88574" y="209713"/>
                    <a:pt x="70338" y="211016"/>
                  </a:cubicBezTo>
                  <a:cubicBezTo>
                    <a:pt x="27017" y="207683"/>
                    <a:pt x="27320" y="218792"/>
                    <a:pt x="7815" y="195385"/>
                  </a:cubicBezTo>
                  <a:cubicBezTo>
                    <a:pt x="4808" y="191777"/>
                    <a:pt x="2605" y="187570"/>
                    <a:pt x="0" y="183662"/>
                  </a:cubicBezTo>
                  <a:cubicBezTo>
                    <a:pt x="1302" y="177149"/>
                    <a:pt x="-78" y="169437"/>
                    <a:pt x="3907" y="164123"/>
                  </a:cubicBezTo>
                  <a:cubicBezTo>
                    <a:pt x="8464" y="158047"/>
                    <a:pt x="16435" y="155321"/>
                    <a:pt x="23446" y="152400"/>
                  </a:cubicBezTo>
                  <a:cubicBezTo>
                    <a:pt x="45378" y="143262"/>
                    <a:pt x="58577" y="144032"/>
                    <a:pt x="82061" y="140677"/>
                  </a:cubicBezTo>
                  <a:cubicBezTo>
                    <a:pt x="89904" y="139557"/>
                    <a:pt x="97692" y="138072"/>
                    <a:pt x="105507" y="136770"/>
                  </a:cubicBezTo>
                  <a:cubicBezTo>
                    <a:pt x="109415" y="135467"/>
                    <a:pt x="114066" y="135499"/>
                    <a:pt x="117231" y="132862"/>
                  </a:cubicBezTo>
                  <a:cubicBezTo>
                    <a:pt x="129084" y="122985"/>
                    <a:pt x="130766" y="109021"/>
                    <a:pt x="140677" y="97693"/>
                  </a:cubicBezTo>
                  <a:cubicBezTo>
                    <a:pt x="144966" y="92792"/>
                    <a:pt x="151439" y="90297"/>
                    <a:pt x="156307" y="85970"/>
                  </a:cubicBezTo>
                  <a:cubicBezTo>
                    <a:pt x="163191" y="79851"/>
                    <a:pt x="169650" y="73246"/>
                    <a:pt x="175846" y="66431"/>
                  </a:cubicBezTo>
                  <a:cubicBezTo>
                    <a:pt x="189832" y="51046"/>
                    <a:pt x="193128" y="43493"/>
                    <a:pt x="207107" y="31262"/>
                  </a:cubicBezTo>
                  <a:cubicBezTo>
                    <a:pt x="213384" y="25770"/>
                    <a:pt x="220748" y="21529"/>
                    <a:pt x="226646" y="15631"/>
                  </a:cubicBezTo>
                  <a:cubicBezTo>
                    <a:pt x="244322" y="-2045"/>
                    <a:pt x="223361" y="7608"/>
                    <a:pt x="246184" y="0"/>
                  </a:cubicBezTo>
                  <a:cubicBezTo>
                    <a:pt x="264420" y="2605"/>
                    <a:pt x="282751" y="4615"/>
                    <a:pt x="300892" y="7816"/>
                  </a:cubicBezTo>
                  <a:cubicBezTo>
                    <a:pt x="304948" y="8532"/>
                    <a:pt x="308654" y="10591"/>
                    <a:pt x="312615" y="11723"/>
                  </a:cubicBezTo>
                  <a:cubicBezTo>
                    <a:pt x="317779" y="13198"/>
                    <a:pt x="323036" y="14328"/>
                    <a:pt x="328246" y="15631"/>
                  </a:cubicBezTo>
                  <a:lnTo>
                    <a:pt x="351692" y="31262"/>
                  </a:lnTo>
                  <a:lnTo>
                    <a:pt x="363415" y="39077"/>
                  </a:lnTo>
                  <a:cubicBezTo>
                    <a:pt x="364718" y="42985"/>
                    <a:pt x="367323" y="46681"/>
                    <a:pt x="367323" y="50800"/>
                  </a:cubicBezTo>
                  <a:cubicBezTo>
                    <a:pt x="367323" y="100271"/>
                    <a:pt x="371594" y="107508"/>
                    <a:pt x="351692" y="140677"/>
                  </a:cubicBezTo>
                  <a:cubicBezTo>
                    <a:pt x="348341" y="146262"/>
                    <a:pt x="343754" y="151008"/>
                    <a:pt x="339969" y="156308"/>
                  </a:cubicBezTo>
                  <a:cubicBezTo>
                    <a:pt x="333118" y="165900"/>
                    <a:pt x="323564" y="183921"/>
                    <a:pt x="312615" y="187570"/>
                  </a:cubicBezTo>
                  <a:cubicBezTo>
                    <a:pt x="285809" y="196504"/>
                    <a:pt x="319092" y="185950"/>
                    <a:pt x="281354" y="195385"/>
                  </a:cubicBezTo>
                  <a:cubicBezTo>
                    <a:pt x="277358" y="196384"/>
                    <a:pt x="273702" y="198667"/>
                    <a:pt x="269631" y="199293"/>
                  </a:cubicBezTo>
                  <a:cubicBezTo>
                    <a:pt x="243392" y="203330"/>
                    <a:pt x="201246" y="209062"/>
                    <a:pt x="187569" y="211016"/>
                  </a:cubicBezTo>
                  <a:close/>
                </a:path>
              </a:pathLst>
            </a:custGeom>
            <a:solidFill>
              <a:srgbClr val="ECD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b="51151"/>
          <a:stretch/>
        </p:blipFill>
        <p:spPr>
          <a:xfrm>
            <a:off x="4710496" y="3285886"/>
            <a:ext cx="1335372" cy="141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-806" r="56133" b="90279"/>
          <a:stretch/>
        </p:blipFill>
        <p:spPr>
          <a:xfrm rot="20756260">
            <a:off x="4793025" y="4362020"/>
            <a:ext cx="754530" cy="772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99" b="82083"/>
          <a:stretch/>
        </p:blipFill>
        <p:spPr>
          <a:xfrm>
            <a:off x="3123079" y="6622165"/>
            <a:ext cx="369738" cy="180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00945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أجابته: أَنْتَ 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لزون لطيفٌ. هَلْ تُ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 أنْ نَكونَ أصدِقاءَ ؟</a:t>
            </a:r>
            <a:endParaRPr lang="en-US" sz="39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aaa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52541" y="501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1" b="43950"/>
          <a:stretch/>
        </p:blipFill>
        <p:spPr>
          <a:xfrm>
            <a:off x="2305051" y="1404369"/>
            <a:ext cx="10090150" cy="5453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b="51151"/>
          <a:stretch/>
        </p:blipFill>
        <p:spPr>
          <a:xfrm>
            <a:off x="2906616" y="2443832"/>
            <a:ext cx="1646995" cy="1741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-806" r="56133" b="90279"/>
          <a:stretch/>
        </p:blipFill>
        <p:spPr>
          <a:xfrm rot="20756260">
            <a:off x="3048282" y="3826676"/>
            <a:ext cx="930607" cy="9526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5002131" y="2815546"/>
            <a:ext cx="1959137" cy="1824690"/>
            <a:chOff x="2048830" y="5625212"/>
            <a:chExt cx="1548325" cy="1442070"/>
          </a:xfrm>
        </p:grpSpPr>
        <p:grpSp>
          <p:nvGrpSpPr>
            <p:cNvPr id="7" name="Group 6"/>
            <p:cNvGrpSpPr/>
            <p:nvPr/>
          </p:nvGrpSpPr>
          <p:grpSpPr>
            <a:xfrm flipH="1">
              <a:off x="2048830" y="5625212"/>
              <a:ext cx="1548325" cy="1442070"/>
              <a:chOff x="8702040" y="6374674"/>
              <a:chExt cx="2586446" cy="258644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0" name="Freeform 9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99" b="82083"/>
            <a:stretch/>
          </p:blipFill>
          <p:spPr>
            <a:xfrm>
              <a:off x="3123079" y="6592054"/>
              <a:ext cx="369738" cy="180686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00945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فَرِحَ 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لزون ، وقال: طبْعًا ! يُسعدني ذلك .</a:t>
            </a:r>
            <a:endParaRPr lang="en-US" sz="39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يااااااي فرح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7995" y="1402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-1" b="43950"/>
          <a:stretch/>
        </p:blipFill>
        <p:spPr>
          <a:xfrm>
            <a:off x="2305051" y="1404369"/>
            <a:ext cx="10090150" cy="545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8" b="51151"/>
          <a:stretch/>
        </p:blipFill>
        <p:spPr>
          <a:xfrm>
            <a:off x="2906616" y="2443832"/>
            <a:ext cx="1646995" cy="1741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-806" r="56133" b="90279"/>
          <a:stretch/>
        </p:blipFill>
        <p:spPr>
          <a:xfrm rot="20756260">
            <a:off x="3048282" y="3826676"/>
            <a:ext cx="930607" cy="9526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100945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وَ هَكذل صارَ ال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لَزون سَعيدًا ، لأنه لَمْ يَعَد و</a:t>
            </a:r>
            <a:r>
              <a:rPr lang="ar-AE" sz="39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39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يدًا.</a:t>
            </a:r>
            <a:endParaRPr lang="en-US" sz="39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flipH="1">
            <a:off x="4907737" y="916889"/>
            <a:ext cx="1959137" cy="1824690"/>
            <a:chOff x="2048830" y="5625212"/>
            <a:chExt cx="1548325" cy="1442070"/>
          </a:xfrm>
        </p:grpSpPr>
        <p:grpSp>
          <p:nvGrpSpPr>
            <p:cNvPr id="10" name="Group 9"/>
            <p:cNvGrpSpPr/>
            <p:nvPr/>
          </p:nvGrpSpPr>
          <p:grpSpPr>
            <a:xfrm flipH="1">
              <a:off x="2048830" y="5625212"/>
              <a:ext cx="1548325" cy="1442070"/>
              <a:chOff x="8702040" y="6374674"/>
              <a:chExt cx="2586446" cy="258644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99" b="82083"/>
            <a:stretch/>
          </p:blipFill>
          <p:spPr>
            <a:xfrm>
              <a:off x="3123079" y="6592054"/>
              <a:ext cx="369738" cy="180686"/>
            </a:xfrm>
            <a:prstGeom prst="rect">
              <a:avLst/>
            </a:prstGeom>
          </p:spPr>
        </p:pic>
      </p:grpSp>
      <p:pic>
        <p:nvPicPr>
          <p:cNvPr id="15" name="يااااااي فرح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7995" y="1402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3">
            <a:extLst>
              <a:ext uri="{FF2B5EF4-FFF2-40B4-BE49-F238E27FC236}">
                <a16:creationId xmlns:a16="http://schemas.microsoft.com/office/drawing/2014/main" id="{CDCE68D3-A5A3-45AA-A41B-FBA969EADD84}"/>
              </a:ext>
            </a:extLst>
          </p:cNvPr>
          <p:cNvSpPr/>
          <p:nvPr/>
        </p:nvSpPr>
        <p:spPr>
          <a:xfrm>
            <a:off x="7182680" y="1447800"/>
            <a:ext cx="5009321" cy="42780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AE" sz="2800" b="1" dirty="0">
                <a:solidFill>
                  <a:srgbClr val="FF0066"/>
                </a:solidFill>
                <a:latin typeface="Adobe Arabic" panose="02040503050201020203" pitchFamily="18" charset="-78"/>
                <a:cs typeface="Al-Mujahed Gift 5" pitchFamily="2" charset="-78"/>
              </a:rPr>
              <a:t>مستخدمًا اللغة العربية </a:t>
            </a:r>
            <a:endParaRPr lang="ar-AE" sz="20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أُبدي رَأْيي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في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الْ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أَذْكُر عَناصِر الْقِصَّة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Al-Mujahed Gift 5" pitchFamily="2" charset="-78"/>
              </a:rPr>
              <a:t>؟</a:t>
            </a:r>
          </a:p>
          <a:p>
            <a:pPr marL="571500" indent="-571500" algn="ctr" rtl="1">
              <a:lnSpc>
                <a:spcPct val="200000"/>
              </a:lnSpc>
              <a:buFontTx/>
              <a:buChar char="-"/>
            </a:pPr>
            <a:endParaRPr lang="ar-SA" sz="3600" b="1" dirty="0">
              <a:solidFill>
                <a:schemeClr val="accent3">
                  <a:lumMod val="50000"/>
                </a:schemeClr>
              </a:solidFill>
              <a:latin typeface="Adobe Arabic" panose="02040503050201020203" pitchFamily="18" charset="-78"/>
              <a:cs typeface="Al-Mujahed Gift 5" pitchFamily="2" charset="-78"/>
            </a:endParaRPr>
          </a:p>
        </p:txBody>
      </p:sp>
      <p:sp>
        <p:nvSpPr>
          <p:cNvPr id="5" name="مستطيل 2">
            <a:extLst>
              <a:ext uri="{FF2B5EF4-FFF2-40B4-BE49-F238E27FC236}">
                <a16:creationId xmlns:a16="http://schemas.microsoft.com/office/drawing/2014/main" id="{57F1E9C8-E558-4F81-99B0-3907A353A74B}"/>
              </a:ext>
            </a:extLst>
          </p:cNvPr>
          <p:cNvSpPr/>
          <p:nvPr/>
        </p:nvSpPr>
        <p:spPr>
          <a:xfrm>
            <a:off x="282713" y="230567"/>
            <a:ext cx="1158240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الثاني: </a:t>
            </a:r>
            <a:r>
              <a:rPr lang="ar-AE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حدد 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عناصر القصة مستخدم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اللغة العربية ورأيه فيها.</a:t>
            </a:r>
          </a:p>
        </p:txBody>
      </p:sp>
      <p:pic>
        <p:nvPicPr>
          <p:cNvPr id="7" name="Picture 4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1" y="1171073"/>
            <a:ext cx="4589929" cy="55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F56F210-182D-4757-ABDD-4A4C0886AA1E}"/>
              </a:ext>
            </a:extLst>
          </p:cNvPr>
          <p:cNvSpPr/>
          <p:nvPr/>
        </p:nvSpPr>
        <p:spPr>
          <a:xfrm>
            <a:off x="204503" y="228601"/>
            <a:ext cx="11747656" cy="461665"/>
          </a:xfrm>
          <a:prstGeom prst="rect">
            <a:avLst/>
          </a:prstGeom>
          <a:ln w="381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الأول: 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ذكر المتعلم اسم مؤلف الكتاب والشخص الذي رسم الرسومات التوضيحية له، محددة دور كل منهما.</a:t>
            </a:r>
          </a:p>
        </p:txBody>
      </p:sp>
      <p:sp>
        <p:nvSpPr>
          <p:cNvPr id="5" name="مستطيل 5">
            <a:extLst>
              <a:ext uri="{FF2B5EF4-FFF2-40B4-BE49-F238E27FC236}">
                <a16:creationId xmlns:a16="http://schemas.microsoft.com/office/drawing/2014/main" id="{638FEBE6-49F8-42AB-9C25-047FE337683D}"/>
              </a:ext>
            </a:extLst>
          </p:cNvPr>
          <p:cNvSpPr/>
          <p:nvPr/>
        </p:nvSpPr>
        <p:spPr>
          <a:xfrm>
            <a:off x="1422400" y="1654314"/>
            <a:ext cx="1056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عُنْوانُ الْقِصَّةِ:</a:t>
            </a:r>
            <a:endParaRPr lang="ar-AE" sz="2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8">
            <a:extLst>
              <a:ext uri="{FF2B5EF4-FFF2-40B4-BE49-F238E27FC236}">
                <a16:creationId xmlns:a16="http://schemas.microsoft.com/office/drawing/2014/main" id="{4EE94077-FD72-4310-AA26-FA9DF8EC27EB}"/>
              </a:ext>
            </a:extLst>
          </p:cNvPr>
          <p:cNvSpPr/>
          <p:nvPr/>
        </p:nvSpPr>
        <p:spPr>
          <a:xfrm>
            <a:off x="8839200" y="2852678"/>
            <a:ext cx="3118677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أتوقع أحداث القصة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AE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ألتزم آداب الاستماع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</p:txBody>
      </p:sp>
      <p:pic>
        <p:nvPicPr>
          <p:cNvPr id="1028" name="Picture 4" descr="ØµÙØ±Ø© Ø°Ø§Øª ØµÙØ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1" y="753564"/>
            <a:ext cx="4589929" cy="59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9A60C92-1583-4ADD-8320-50D43EDC8D79}"/>
              </a:ext>
            </a:extLst>
          </p:cNvPr>
          <p:cNvSpPr/>
          <p:nvPr/>
        </p:nvSpPr>
        <p:spPr>
          <a:xfrm>
            <a:off x="762000" y="2692379"/>
            <a:ext cx="10515599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3">
                    <a:lumMod val="50000"/>
                  </a:schemeClr>
                </a:solidFill>
                <a:latin typeface="Adobe Arabic" panose="02040503050201020203" pitchFamily="18" charset="-78"/>
                <a:cs typeface="MCS ALMAALIM HIGH ITALIC" pitchFamily="2" charset="-78"/>
              </a:rPr>
              <a:t>-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أُجيبُ عَلى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ئ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 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تيعاب ح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/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-أُعيدُ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 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م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خ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لال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ور</a:t>
            </a:r>
            <a:r>
              <a:rPr lang="ar-AE" sz="3600" b="1" dirty="0">
                <a:solidFill>
                  <a:schemeClr val="accent3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F34AA4F-85FA-411D-943D-14FC5B559A40}"/>
              </a:ext>
            </a:extLst>
          </p:cNvPr>
          <p:cNvSpPr/>
          <p:nvPr/>
        </p:nvSpPr>
        <p:spPr>
          <a:xfrm>
            <a:off x="8534400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أَتَحَدَّثُ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AE71283-C02F-44D5-BB16-B3FA1A74437D}"/>
              </a:ext>
            </a:extLst>
          </p:cNvPr>
          <p:cNvSpPr/>
          <p:nvPr/>
        </p:nvSpPr>
        <p:spPr>
          <a:xfrm>
            <a:off x="304801" y="196944"/>
            <a:ext cx="11582399" cy="646331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الثالث: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سرد القصة مظهر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فهمه للنص ورسالته مستعين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ًا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بالصور.</a:t>
            </a:r>
          </a:p>
        </p:txBody>
      </p:sp>
      <p:sp>
        <p:nvSpPr>
          <p:cNvPr id="9" name="مستطيل 2">
            <a:extLst>
              <a:ext uri="{FF2B5EF4-FFF2-40B4-BE49-F238E27FC236}">
                <a16:creationId xmlns:a16="http://schemas.microsoft.com/office/drawing/2014/main" id="{FBADBC30-ABE4-42E5-BAE0-A516858BC7A7}"/>
              </a:ext>
            </a:extLst>
          </p:cNvPr>
          <p:cNvSpPr/>
          <p:nvPr/>
        </p:nvSpPr>
        <p:spPr>
          <a:xfrm>
            <a:off x="4923183" y="1402643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أُحاوِرُ </a:t>
            </a:r>
          </a:p>
        </p:txBody>
      </p:sp>
      <p:sp>
        <p:nvSpPr>
          <p:cNvPr id="10" name="مستطيل 2">
            <a:extLst>
              <a:ext uri="{FF2B5EF4-FFF2-40B4-BE49-F238E27FC236}">
                <a16:creationId xmlns:a16="http://schemas.microsoft.com/office/drawing/2014/main" id="{124FA53C-C966-40BE-80D1-7A8BE3C236EB}"/>
              </a:ext>
            </a:extLst>
          </p:cNvPr>
          <p:cNvSpPr/>
          <p:nvPr/>
        </p:nvSpPr>
        <p:spPr>
          <a:xfrm>
            <a:off x="1307548" y="1399849"/>
            <a:ext cx="23367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أُناقِشُ    </a:t>
            </a:r>
          </a:p>
        </p:txBody>
      </p:sp>
    </p:spTree>
    <p:extLst>
      <p:ext uri="{BB962C8B-B14F-4D97-AF65-F5344CB8AC3E}">
        <p14:creationId xmlns:p14="http://schemas.microsoft.com/office/powerpoint/2010/main" val="248577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جنجل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تَمسوح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5" y="2289878"/>
            <a:ext cx="2708047" cy="25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12529 L -0.00144 0.12368 C 0.03346 0.19742 0.01172 0.15974 0.08919 0.12529 C 0.10143 0.1209 0.1263 0.09085 0.1263 0.08946 C 0.12786 0.08507 0.12916 0.07767 0.13073 0.07351 C 0.16302 0.0074 0.15703 0.02335 0.19062 0.00463 C 0.21302 0.01041 0.23541 0.00463 0.25781 0.02196 C 0.26497 0.02751 0.27239 0.0534 0.27968 0.07351 C 0.28047 0.07629 0.28151 0.08946 0.28229 0.09085 C 0.28789 0.10241 0.31549 0.12529 0.31836 0.12529 C 0.38776 0.1528 0.37057 -0.14886 0.38776 0.15974 L 0.38776 0.1581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10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2A90-B7A2-42F6-8C1C-E94F0B11A22B}"/>
              </a:ext>
            </a:extLst>
          </p:cNvPr>
          <p:cNvSpPr txBox="1"/>
          <p:nvPr/>
        </p:nvSpPr>
        <p:spPr>
          <a:xfrm>
            <a:off x="1719395" y="1091626"/>
            <a:ext cx="79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أَقْرَأُ اسم الشَّخْصِيَّة التالية وَأَصِلُهُ بِها : 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8457D-B93D-4159-958F-498AF5315004}"/>
              </a:ext>
            </a:extLst>
          </p:cNvPr>
          <p:cNvSpPr/>
          <p:nvPr/>
        </p:nvSpPr>
        <p:spPr>
          <a:xfrm>
            <a:off x="5080001" y="5334001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حرباء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67401E-C180-4FBD-A998-7ACE2921BE5C}"/>
              </a:ext>
            </a:extLst>
          </p:cNvPr>
          <p:cNvSpPr/>
          <p:nvPr/>
        </p:nvSpPr>
        <p:spPr>
          <a:xfrm>
            <a:off x="9194800" y="5314462"/>
            <a:ext cx="2473569" cy="101111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حلزون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236415" y="212804"/>
            <a:ext cx="11719168" cy="461665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قرأ </a:t>
            </a:r>
            <a:r>
              <a:rPr lang="ar-AE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المتعلم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أسماء شخصيات القصة قراءة صحيحة.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05" y="2799230"/>
            <a:ext cx="2708047" cy="15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15441 L -0.00144 0.1558 C 0.03138 0.08506 0.01106 0.12112 0.08385 0.15441 C 0.09531 0.15857 0.11849 0.18793 0.11849 0.18932 C 0.12005 0.19348 0.12148 0.20041 0.12291 0.20457 C 0.15312 0.2686 0.14739 0.25335 0.17903 0.27138 C 0.20013 0.26583 0.22122 0.27138 0.24218 0.25473 C 0.24896 0.24896 0.25573 0.22399 0.26263 0.20457 C 0.26354 0.2018 0.26445 0.18932 0.26523 0.18793 C 0.27031 0.17683 0.29622 0.15441 0.29909 0.15441 C 0.36419 0.12806 0.34804 0.42025 0.36419 0.12112 L 0.36419 0.12251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9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4" y="1020521"/>
            <a:ext cx="5612782" cy="54035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61CC2B7-9798-4B85-88A2-F9567E060B71}"/>
              </a:ext>
            </a:extLst>
          </p:cNvPr>
          <p:cNvSpPr/>
          <p:nvPr/>
        </p:nvSpPr>
        <p:spPr>
          <a:xfrm>
            <a:off x="6305550" y="26242"/>
            <a:ext cx="5848350" cy="738664"/>
          </a:xfrm>
          <a:prstGeom prst="rect">
            <a:avLst/>
          </a:prstGeom>
          <a:ln w="38100"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الناتج الرابع: </a:t>
            </a:r>
            <a:r>
              <a:rPr lang="ar-AE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AE" sz="2800" dirty="0"/>
              <a:t>يتدرب على قراءة النص مع المعلمة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07" y="1177283"/>
            <a:ext cx="4446494" cy="369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1224" y="0"/>
            <a:ext cx="963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13290" r="17483" b="69880"/>
          <a:stretch/>
        </p:blipFill>
        <p:spPr bwMode="auto">
          <a:xfrm>
            <a:off x="3352801" y="210671"/>
            <a:ext cx="7709646" cy="17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30" r="17483" b="53703"/>
          <a:stretch/>
        </p:blipFill>
        <p:spPr bwMode="auto">
          <a:xfrm>
            <a:off x="3352800" y="1918447"/>
            <a:ext cx="8008249" cy="132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7222" r="17483" b="37146"/>
          <a:stretch/>
        </p:blipFill>
        <p:spPr bwMode="auto">
          <a:xfrm>
            <a:off x="4834743" y="3429000"/>
            <a:ext cx="6526306" cy="146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4106" r="17483" b="20262"/>
          <a:stretch/>
        </p:blipFill>
        <p:spPr bwMode="auto">
          <a:xfrm>
            <a:off x="5611906" y="5221941"/>
            <a:ext cx="5342965" cy="12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8D23521-8BFB-453B-9C51-1332475F9913}"/>
              </a:ext>
            </a:extLst>
          </p:cNvPr>
          <p:cNvSpPr/>
          <p:nvPr/>
        </p:nvSpPr>
        <p:spPr>
          <a:xfrm>
            <a:off x="7112000" y="100278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6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التعلم:</a:t>
            </a:r>
            <a:endParaRPr lang="ar-AE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C67A11-1429-41F0-92AC-EE3B53C62A66}"/>
              </a:ext>
            </a:extLst>
          </p:cNvPr>
          <p:cNvSpPr/>
          <p:nvPr/>
        </p:nvSpPr>
        <p:spPr>
          <a:xfrm>
            <a:off x="203200" y="1676400"/>
            <a:ext cx="118364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-1</a:t>
            </a:r>
            <a:r>
              <a:rPr lang="ar-AE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يذكر المتعلم اسم مؤلف الكتاب والشخص الذي رسم الرسومات التوضيحية له، محددة دور كل منهما.</a:t>
            </a:r>
          </a:p>
          <a:p>
            <a:pPr algn="r" rtl="1">
              <a:lnSpc>
                <a:spcPct val="200000"/>
              </a:lnSpc>
            </a:pPr>
            <a:endParaRPr lang="ar-AE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-2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حدد عناصر القصة مستخدم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اللغة العربية ورأيه فيها.</a:t>
            </a:r>
          </a:p>
          <a:p>
            <a:pPr algn="r" rtl="1">
              <a:lnSpc>
                <a:spcPct val="200000"/>
              </a:lnSpc>
            </a:pPr>
            <a:endParaRPr lang="ar-SA" sz="3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-3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عيد سرد القصة مظهر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فهمه للنص ورسالته مستعي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نًا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بالصور.</a:t>
            </a:r>
          </a:p>
          <a:p>
            <a:pPr algn="r" rtl="1">
              <a:lnSpc>
                <a:spcPct val="200000"/>
              </a:lnSpc>
            </a:pPr>
            <a:endParaRPr lang="ar-SA" sz="7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-4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قرأ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المتعلم 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أسماء شخصيات القصة قراءة صحيحة.</a:t>
            </a:r>
          </a:p>
          <a:p>
            <a:pPr algn="r" rtl="1">
              <a:lnSpc>
                <a:spcPct val="200000"/>
              </a:lnSpc>
            </a:pPr>
            <a:endParaRPr lang="ar-SA" sz="4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-5</a:t>
            </a:r>
            <a:r>
              <a:rPr lang="ar-AE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يتدرب على قراءة النص مع المعلمة.</a:t>
            </a:r>
            <a:r>
              <a:rPr lang="ar-SA" sz="28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endParaRPr lang="ar-AE" sz="2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>
              <a:lnSpc>
                <a:spcPct val="200000"/>
              </a:lnSpc>
            </a:pPr>
            <a:endParaRPr lang="en-US" sz="105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C64DAF0-984E-4F96-A537-E605F1AE3DFE}"/>
              </a:ext>
            </a:extLst>
          </p:cNvPr>
          <p:cNvSpPr/>
          <p:nvPr/>
        </p:nvSpPr>
        <p:spPr>
          <a:xfrm>
            <a:off x="-476250" y="1000781"/>
            <a:ext cx="1026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ينبغي بعد نهاية الحصة أن يكون المتعلم قادرا على أن:</a:t>
            </a:r>
            <a:endParaRPr lang="en-US" sz="1400" b="1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7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smGrid">
            <a:fgClr>
              <a:srgbClr val="FFAA79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4" r="8442"/>
          <a:stretch/>
        </p:blipFill>
        <p:spPr>
          <a:xfrm>
            <a:off x="3585649" y="-35221"/>
            <a:ext cx="8412480" cy="58249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57362" y="6177465"/>
            <a:ext cx="5934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4000" b="1" i="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إعداد المعلمة : وضحة القايدي</a:t>
            </a:r>
            <a:endParaRPr lang="en-US" sz="4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4949" y="1287268"/>
            <a:ext cx="4155349" cy="411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0546" y="1449175"/>
            <a:ext cx="4300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72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حلزون يجد</a:t>
            </a:r>
          </a:p>
          <a:p>
            <a:pPr algn="ctr" rtl="1"/>
            <a:r>
              <a:rPr lang="ar-AE" sz="72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له صديقًا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0120" y="478944"/>
            <a:ext cx="610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72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الدرس</a:t>
            </a:r>
            <a:r>
              <a:rPr lang="en-US" sz="72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7200" b="1" i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السادس</a:t>
            </a:r>
            <a:endParaRPr lang="en-US" sz="7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1"/>
          <a:stretch/>
        </p:blipFill>
        <p:spPr>
          <a:xfrm>
            <a:off x="276679" y="3093536"/>
            <a:ext cx="6349206" cy="3754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2610" y="1106651"/>
            <a:ext cx="2993372" cy="29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3667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30675"/>
            <a:ext cx="6191358" cy="4827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-1" y="1"/>
            <a:ext cx="12192002" cy="2042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2181"/>
            <a:ext cx="12211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في هذه ال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ديقة الجميلة يَعيش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لَزون صَغير،</a:t>
            </a:r>
          </a:p>
          <a:p>
            <a:pPr algn="ctr" rtl="1"/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لَكنه دائمًا 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زين لأنه و</a:t>
            </a:r>
            <a:r>
              <a:rPr lang="ar-AE" sz="40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يد.</a:t>
            </a:r>
            <a:endParaRPr lang="en-US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2331505" y="4001755"/>
            <a:ext cx="2586446" cy="2586446"/>
            <a:chOff x="8702040" y="6374674"/>
            <a:chExt cx="2586446" cy="2586446"/>
          </a:xfrm>
        </p:grpSpPr>
        <p:grpSp>
          <p:nvGrpSpPr>
            <p:cNvPr id="21" name="Group 20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" y="2035346"/>
            <a:ext cx="6191358" cy="4827325"/>
          </a:xfrm>
          <a:prstGeom prst="rect">
            <a:avLst/>
          </a:prstGeom>
        </p:spPr>
      </p:pic>
      <p:pic>
        <p:nvPicPr>
          <p:cNvPr id="24" name="Wood Forest SOUND EFFECT - Ambience Background Wal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4529" y="64300"/>
            <a:ext cx="609600" cy="609600"/>
          </a:xfrm>
          <a:prstGeom prst="rect">
            <a:avLst/>
          </a:prstGeom>
        </p:spPr>
      </p:pic>
      <p:pic>
        <p:nvPicPr>
          <p:cNvPr id="25" name="تذمر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982700" y="2137812"/>
            <a:ext cx="609600" cy="609600"/>
          </a:xfrm>
          <a:prstGeom prst="rect">
            <a:avLst/>
          </a:prstGeom>
        </p:spPr>
      </p:pic>
      <p:pic>
        <p:nvPicPr>
          <p:cNvPr id="27" name="تذمر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92342" y="1856274"/>
            <a:ext cx="609600" cy="609600"/>
          </a:xfrm>
          <a:prstGeom prst="rect">
            <a:avLst/>
          </a:prstGeom>
        </p:spPr>
      </p:pic>
      <p:pic>
        <p:nvPicPr>
          <p:cNvPr id="28" name="تذمر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44742" y="2008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1.23281 0.01782 " pathEditMode="relative" rAng="0" ptsTypes="AA">
                                      <p:cBhvr>
                                        <p:cTn id="16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41" y="88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88"/>
          <a:stretch/>
        </p:blipFill>
        <p:spPr>
          <a:xfrm>
            <a:off x="0" y="7937"/>
            <a:ext cx="12192000" cy="6366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515728"/>
            <a:ext cx="12192000" cy="2342271"/>
          </a:xfrm>
          <a:prstGeom prst="rect">
            <a:avLst/>
          </a:prstGeom>
          <a:solidFill>
            <a:srgbClr val="99B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>
            <a:off x="1069133" y="7937"/>
            <a:ext cx="4950667" cy="6104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64" r="-2646"/>
          <a:stretch/>
        </p:blipFill>
        <p:spPr>
          <a:xfrm>
            <a:off x="6022242" y="0"/>
            <a:ext cx="6160380" cy="6097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يقضي يومه وهو يزْ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 هنا وهناك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 flipH="1">
            <a:off x="-2911025" y="4515728"/>
            <a:ext cx="2143917" cy="2086541"/>
            <a:chOff x="8702040" y="6374674"/>
            <a:chExt cx="2586446" cy="2586446"/>
          </a:xfrm>
        </p:grpSpPr>
        <p:grpSp>
          <p:nvGrpSpPr>
            <p:cNvPr id="11" name="Group 10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4" name="Freeform 13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1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0.00351 -0.0007 0.00703 -0.00185 0.01042 -0.00209 C 0.06536 -0.00579 0.04362 0.00324 0.06471 -0.00625 C 0.06758 -0.00949 0.0694 -0.01204 0.07279 -0.01435 C 0.07422 -0.01528 0.07578 -0.01574 0.07734 -0.01644 C 0.0789 -0.01852 0.08047 -0.0206 0.08203 -0.02246 C 0.08424 -0.02546 0.08698 -0.02732 0.0888 -0.03079 C 0.08958 -0.03218 0.09023 -0.0338 0.09114 -0.03496 C 0.09583 -0.04097 0.09583 -0.04028 0.10026 -0.04306 C 0.10247 -0.04676 0.10299 -0.04861 0.10612 -0.05116 C 0.10716 -0.05232 0.10833 -0.05278 0.10937 -0.05324 C 0.12279 -0.06042 0.11328 -0.05486 0.12109 -0.05949 C 0.12226 -0.0588 0.12344 -0.05857 0.12461 -0.05741 C 0.12552 -0.05648 0.12604 -0.0544 0.12682 -0.05324 C 0.12799 -0.05185 0.12917 -0.05046 0.13021 -0.04931 C 0.1319 -0.04769 0.13346 -0.04653 0.13489 -0.04514 C 0.1362 -0.04398 0.13711 -0.0419 0.13841 -0.04097 C 0.14752 -0.03472 0.14935 -0.03496 0.15807 -0.03287 C 0.16146 -0.03357 0.16497 -0.03357 0.16836 -0.03496 C 0.17083 -0.03565 0.17526 -0.03889 0.17526 -0.03866 C 0.1763 -0.04028 0.18164 -0.04769 0.18333 -0.04931 C 0.18437 -0.05023 0.18568 -0.05046 0.18685 -0.05116 C 0.19075 -0.05834 0.18802 -0.05463 0.19609 -0.05949 L 0.19961 -0.06158 L 0.20299 -0.06366 C 0.20521 -0.06736 0.20586 -0.06921 0.20872 -0.07176 C 0.20976 -0.07269 0.21107 -0.07315 0.21224 -0.07384 C 0.21341 -0.07593 0.21432 -0.07847 0.21575 -0.07986 C 0.21706 -0.08125 0.21875 -0.08125 0.22031 -0.08195 C 0.22148 -0.08264 0.22239 -0.08357 0.22383 -0.08403 C 0.225 -0.08472 0.23034 -0.08681 0.2319 -0.0882 C 0.23424 -0.09051 0.23646 -0.09352 0.2388 -0.0963 L 0.24922 -0.10857 L 0.25234 -0.11273 C 0.25651 -0.11204 0.26042 -0.11227 0.26419 -0.11065 C 0.27083 -0.10787 0.2651 -0.10671 0.26875 -0.10046 C 0.26966 -0.09884 0.27109 -0.09908 0.27226 -0.09838 C 0.27682 -0.09908 0.28164 -0.09815 0.28607 -0.10046 C 0.29792 -0.10625 0.28945 -0.10648 0.29531 -0.11273 C 0.29635 -0.11389 0.29766 -0.11412 0.29883 -0.11482 C 0.30026 -0.11343 0.30182 -0.11204 0.30338 -0.11065 C 0.30612 -0.10857 0.30885 -0.10718 0.31146 -0.10463 C 0.31237 -0.10371 0.31302 -0.10185 0.3138 -0.10046 C 0.31641 -0.10162 0.32357 -0.10463 0.32526 -0.10671 C 0.33529 -0.11829 0.32266 -0.10417 0.33229 -0.11273 C 0.33346 -0.11389 0.3345 -0.11574 0.33568 -0.1169 C 0.33685 -0.11783 0.33802 -0.11806 0.33919 -0.11898 C 0.34036 -0.11991 0.34141 -0.12199 0.34258 -0.12292 C 0.34401 -0.12408 0.35195 -0.12685 0.35299 -0.12709 C 0.35417 -0.12847 0.35534 -0.12963 0.35651 -0.13125 C 0.3582 -0.1338 0.36002 -0.13796 0.36107 -0.14144 C 0.36198 -0.14468 0.36289 -0.15278 0.36341 -0.15579 C 0.36367 -0.15787 0.36393 -0.16019 0.36458 -0.16204 C 0.3651 -0.16366 0.36614 -0.16482 0.3668 -0.16597 C 0.36979 -0.18241 0.36523 -0.16343 0.37148 -0.17431 C 0.37344 -0.17778 0.37409 -0.1831 0.37604 -0.18658 C 0.37708 -0.18866 0.37825 -0.19097 0.37956 -0.19283 C 0.38099 -0.19445 0.38255 -0.19537 0.38411 -0.19676 C 0.39036 -0.20324 0.38476 -0.19931 0.39114 -0.20301 C 0.39219 -0.2044 0.39349 -0.20556 0.3944 -0.20718 C 0.39622 -0.20972 0.39739 -0.2132 0.39922 -0.21528 L 0.40599 -0.22338 C 0.40807 -0.22292 0.41016 -0.22338 0.41185 -0.22153 C 0.41354 -0.21968 0.41419 -0.21597 0.41536 -0.2132 C 0.41693 -0.20926 0.41901 -0.20556 0.41992 -0.20093 L 0.42226 -0.18866 C 0.42266 -0.18658 0.42305 -0.18449 0.42331 -0.18241 C 0.42357 -0.18171 0.425 -0.16968 0.42565 -0.16806 C 0.42695 -0.16505 0.43034 -0.15996 0.43034 -0.15972 C 0.4306 -0.15718 0.43099 -0.1544 0.43151 -0.15162 C 0.43216 -0.14769 0.43372 -0.13935 0.43372 -0.13912 C 0.43411 -0.13264 0.43424 -0.1257 0.43489 -0.11898 C 0.43516 -0.11644 0.43828 -0.10278 0.43841 -0.10255 C 0.4388 -0.10093 0.43997 -0.1 0.44062 -0.09838 C 0.44154 -0.09653 0.44245 -0.09445 0.44297 -0.09236 C 0.44336 -0.09028 0.44388 -0.0882 0.44401 -0.08611 C 0.44492 -0.08056 0.44544 -0.075 0.44648 -0.06968 C 0.44674 -0.06759 0.447 -0.06551 0.44766 -0.06366 C 0.45 -0.05509 0.44935 -0.05972 0.45221 -0.05324 C 0.45456 -0.04815 0.45638 -0.03912 0.46029 -0.03681 L 0.4638 -0.03496 C 0.46484 -0.03195 0.46654 -0.02662 0.46836 -0.02454 C 0.4694 -0.02338 0.4707 -0.02315 0.47187 -0.02246 C 0.47435 -0.01806 0.47552 -0.01505 0.47864 -0.01227 C 0.47982 -0.01134 0.48112 -0.01088 0.48229 -0.01019 C 0.49505 -0.01597 0.49101 -0.01505 0.51575 -0.01019 C 0.51706 -0.00996 0.51797 -0.00718 0.51914 -0.00625 C 0.52031 -0.00509 0.52122 -0.0044 0.52266 -0.00417 C 0.52917 -0.00301 0.53568 -0.00278 0.54219 -0.00209 C 0.54336 -0.00139 0.54479 -0.00139 0.5457 1.85185E-6 C 0.54674 0.00162 0.54661 0.00602 0.54805 0.00625 C 0.55833 0.00741 0.56875 0.00486 0.57917 0.00416 C 0.58737 -0.0007 0.58411 0.00231 0.58958 -0.00417 C 0.60846 0.00069 0.58489 -0.00417 0.60911 -0.00417 C 0.61458 -0.00417 0.61992 -0.00278 0.62526 -0.00209 C 0.63945 0.00301 0.62279 -0.00209 0.65065 -0.00209 C 0.65299 -0.00209 0.65534 -0.0007 0.65768 1.85185E-6 C 0.65872 0.00208 0.65976 0.00463 0.66107 0.00625 C 0.66211 0.00741 0.66328 0.00833 0.66458 0.00833 C 0.67148 0.00833 0.67838 0.00694 0.68529 0.00625 C 0.68724 0.00555 0.68919 0.00486 0.69114 0.00416 C 0.69232 0.0037 0.69336 0.00162 0.69453 0.00208 C 0.69557 0.00254 0.69609 0.00486 0.69687 0.00625 C 0.70104 0.00555 0.70534 0.00532 0.7095 0.00416 C 0.71198 0.00347 0.71419 0.00139 0.71641 1.85185E-6 C 0.71758 -0.0007 0.71875 -0.00209 0.71992 -0.00209 L 0.72461 -0.00209 L 0.72461 -0.00185 " pathEditMode="relative" rAng="0" ptsTypes="AAAAAAAAAAAAAAAAAAAAAAAAAAAAAAAAAAAAAAAAAAAAAAAAAAAAAAAAAAAAAAAAAAAAAAAAAAAAAAAAAAAAAAAAAAAAAAAAAAAAAAAAAAAAA">
                                      <p:cBhvr>
                                        <p:cTn id="15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24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461 -0.00185 L 0.71159 -0.47639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59 -0.47639 L 0.71159 -0.47616 L 0.82344 -0.47847 C 0.84948 -0.4794 0.80521 -0.48125 0.83268 -0.48472 C 0.84805 -0.48658 0.86341 -0.48611 0.87877 -0.48681 C 0.89648 -0.49306 0.88646 -0.49028 0.90885 -0.49283 C 0.91914 -0.49908 0.90742 -0.49259 0.9319 -0.49699 C 0.93307 -0.49722 0.93424 -0.49861 0.93542 -0.49908 C 0.93841 -0.5 0.94154 -0.50046 0.94466 -0.50093 C 0.95573 -0.50324 0.95924 -0.50347 0.97109 -0.50509 C 0.97226 -0.50579 0.97344 -0.50671 0.97461 -0.50718 C 0.99375 -0.51644 0.98841 -0.51158 1.02083 -0.5132 C 1.02943 -0.51829 1.02135 -0.51459 1.03919 -0.5132 C 1.04427 -0.51296 1.04922 -0.5132 1.0543 -0.5132 L 1.0543 -0.51296 " pathEditMode="relative" rAng="0" ptsTypes="AAAAAAAAAAAAAAA">
                                      <p:cBhvr>
                                        <p:cTn id="27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43 -0.51296 L 1.0543 -0.51273 C 1.05495 -0.50556 1.05573 -0.49792 1.05651 -0.49051 C 1.05781 -0.4794 1.05781 -0.48449 1.05885 -0.47199 C 1.06107 -0.44445 1.05872 -0.4625 1.0612 -0.44537 C 1.06354 -0.39028 1.06302 -0.41459 1.0612 -0.32222 C 1.06107 -0.31551 1.06029 -0.30857 1.06002 -0.30185 C 1.0595 -0.29213 1.05924 -0.28264 1.05885 -0.27315 C 1.05924 -0.18079 1.05924 -0.08843 1.06002 0.00393 C 1.06002 0.00602 1.06107 0.00787 1.0612 0.00995 C 1.06185 0.02361 1.06172 0.0375 1.06237 0.05092 C 1.0625 0.05324 1.06315 0.05509 1.06354 0.05717 C 1.06393 0.05995 1.06471 0.06551 1.06471 0.06574 L 1.06471 0.06551 " pathEditMode="relative" rAng="0" ptsTypes="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471 0.06551 L 1.06471 0.06551 C 1.09075 0.06019 1.05455 0.0669 1.1039 0.06134 C 1.13073 0.05834 1.07643 0.05857 1.12578 0.05718 L 1.25273 0.05509 C 1.25716 0.05255 1.25638 0.05278 1.26198 0.05116 C 1.26471 0.05023 1.26731 0.04908 1.27005 0.04908 C 1.29075 0.04838 1.31158 0.04908 1.33242 0.04908 L 1.33242 0.04908 " pathEditMode="relative" ptsTypes="AAAAAAAAA">
                                      <p:cBhvr>
                                        <p:cTn id="39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0081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يزْ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 تحْت أوراق الشجر.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417" y="-171876"/>
            <a:ext cx="5574687" cy="84850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58684">
            <a:off x="12738561" y="5512223"/>
            <a:ext cx="2071746" cy="2016301"/>
            <a:chOff x="8702040" y="6374674"/>
            <a:chExt cx="2586446" cy="2586446"/>
          </a:xfrm>
        </p:grpSpPr>
        <p:grpSp>
          <p:nvGrpSpPr>
            <p:cNvPr id="8" name="Group 7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0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0.00926 L -0.08555 0.0095 C -0.0875 0.0044 -0.08933 -0.00046 -0.09141 -0.00532 C -0.09206 -0.00671 -0.09271 -0.00856 -0.09375 -0.00925 C -0.09584 -0.01134 -0.10065 -0.01342 -0.10065 -0.01319 C -0.10222 -0.0162 -0.10404 -0.01851 -0.10521 -0.02152 C -0.10599 -0.02361 -0.10651 -0.02615 -0.10755 -0.02777 C -0.10847 -0.02916 -0.1099 -0.02893 -0.11094 -0.02986 C -0.1168 -0.03449 -0.12227 -0.04027 -0.12826 -0.04421 C -0.13802 -0.05046 -0.15768 -0.04976 -0.16524 -0.05046 C -0.16836 -0.05092 -0.17149 -0.05115 -0.17448 -0.05231 C -0.17683 -0.05324 -0.17904 -0.05555 -0.18138 -0.05648 C -0.18451 -0.05787 -0.18763 -0.05879 -0.19063 -0.06064 C -0.1918 -0.06134 -0.19297 -0.06203 -0.19414 -0.06273 C -0.19701 -0.06412 -0.19935 -0.06458 -0.20222 -0.06666 C -0.21211 -0.0743 -0.20209 -0.06805 -0.21029 -0.07291 C -0.21107 -0.0743 -0.21159 -0.07615 -0.2125 -0.07708 C -0.21433 -0.07893 -0.21667 -0.07893 -0.21836 -0.08101 C -0.22839 -0.09444 -0.21628 -0.08611 -0.22526 -0.09143 C -0.22643 -0.09351 -0.22735 -0.09583 -0.22878 -0.09745 C -0.22969 -0.09884 -0.23112 -0.09838 -0.23216 -0.09953 C -0.23308 -0.10069 -0.2336 -0.10254 -0.23451 -0.1037 C -0.23672 -0.10671 -0.23946 -0.10833 -0.24141 -0.1118 C -0.24805 -0.12361 -0.24466 -0.1206 -0.25065 -0.1243 C -0.25143 -0.12569 -0.25209 -0.12708 -0.253 -0.12824 C -0.25521 -0.13194 -0.25781 -0.13472 -0.2599 -0.13865 C -0.26511 -0.14791 -0.25886 -0.14282 -0.26563 -0.14675 L -0.27031 -0.15509 C -0.27097 -0.15625 -0.27149 -0.15856 -0.27253 -0.15902 C -0.2737 -0.15972 -0.275 -0.16018 -0.27604 -0.16111 C -0.28034 -0.16504 -0.27852 -0.16458 -0.28177 -0.16944 C -0.28334 -0.17152 -0.2849 -0.17361 -0.28646 -0.17546 C -0.28867 -0.17824 -0.29141 -0.18032 -0.29336 -0.18379 C -0.29414 -0.18518 -0.29479 -0.18657 -0.29571 -0.18773 C -0.29675 -0.18935 -0.29805 -0.19027 -0.29909 -0.19189 C -0.30196 -0.19652 -0.30404 -0.20254 -0.30716 -0.20625 C -0.30951 -0.20902 -0.31211 -0.21088 -0.31406 -0.21458 C -0.31485 -0.21574 -0.31563 -0.21736 -0.31641 -0.21851 C -0.33099 -0.24004 -0.31172 -0.21111 -0.32565 -0.22893 C -0.33412 -0.23958 -0.3237 -0.23171 -0.33373 -0.23703 C -0.33607 -0.23819 -0.33841 -0.23981 -0.34063 -0.2412 L -0.34414 -0.24328 C -0.35196 -0.25717 -0.33972 -0.23588 -0.34987 -0.25138 C -0.35156 -0.25393 -0.35261 -0.25787 -0.35456 -0.25972 C -0.36003 -0.26458 -0.35964 -0.26342 -0.36485 -0.27199 C -0.36732 -0.27592 -0.3694 -0.28032 -0.37188 -0.28425 C -0.37331 -0.28657 -0.37487 -0.28842 -0.37643 -0.29027 C -0.37865 -0.29328 -0.38138 -0.29513 -0.38334 -0.29861 C -0.38776 -0.30648 -0.38334 -0.29907 -0.38906 -0.30671 C -0.39115 -0.30949 -0.39271 -0.31296 -0.39492 -0.31504 C -0.4017 -0.32175 -0.40951 -0.32523 -0.41563 -0.33356 C -0.42214 -0.34213 -0.41862 -0.33796 -0.42604 -0.34583 C -0.42709 -0.34861 -0.42891 -0.35416 -0.43073 -0.35601 C -0.43177 -0.35717 -0.43295 -0.3574 -0.43412 -0.3581 L -0.43646 -0.37037 C -0.43776 -0.37708 -0.43867 -0.38425 -0.44219 -0.38888 C -0.44375 -0.39097 -0.44531 -0.39282 -0.44688 -0.39513 C -0.44805 -0.39699 -0.44883 -0.39976 -0.45026 -0.40115 C -0.45287 -0.40393 -0.45573 -0.40509 -0.45834 -0.4074 C -0.46055 -0.40902 -0.46459 -0.4125 -0.46641 -0.4155 C -0.46914 -0.4199 -0.4737 -0.42708 -0.47565 -0.43402 C -0.47617 -0.43588 -0.4763 -0.43819 -0.47683 -0.44004 C -0.47813 -0.44467 -0.48047 -0.4493 -0.48255 -0.45254 C -0.48373 -0.45393 -0.48477 -0.45578 -0.48607 -0.45648 C -0.48946 -0.45856 -0.49297 -0.45925 -0.49649 -0.46064 C -0.49844 -0.46273 -0.50026 -0.46504 -0.50222 -0.46689 C -0.50326 -0.46782 -0.50469 -0.46782 -0.50573 -0.46898 C -0.50755 -0.47083 -0.50925 -0.47638 -0.51029 -0.47916 C -0.51276 -0.49652 -0.50938 -0.47893 -0.51498 -0.49351 C -0.51563 -0.49537 -0.5155 -0.49768 -0.51602 -0.49976 C -0.51706 -0.50324 -0.51849 -0.50625 -0.51953 -0.50995 C -0.52435 -0.52685 -0.51641 -0.50463 -0.52305 -0.52222 C -0.52591 -0.5375 -0.52149 -0.51713 -0.52878 -0.53657 C -0.53138 -0.54351 -0.53008 -0.54097 -0.53216 -0.54467 L -0.53216 -0.54444 L -0.53216 -0.54467 " pathEditMode="relative" rAng="0" ptsTypes="AAAAAAAAAAAAAAAAAAAAAAAAAAAAAAAAAAAAAAAAAAAAAAAAAAAAAAAAAAAAAAAAAAAAAAAAAAAA">
                                      <p:cBhvr>
                                        <p:cTn id="15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0081"/>
          <a:stretch/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3"/>
          <a:stretch/>
        </p:blipFill>
        <p:spPr>
          <a:xfrm>
            <a:off x="-19158" y="-14068"/>
            <a:ext cx="12211158" cy="6872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ويزْ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 قريبًا مِنَ البَ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ر.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2281498" y="4923693"/>
            <a:ext cx="2524885" cy="2351613"/>
            <a:chOff x="8702040" y="6374674"/>
            <a:chExt cx="2586446" cy="2586446"/>
          </a:xfrm>
        </p:grpSpPr>
        <p:grpSp>
          <p:nvGrpSpPr>
            <p:cNvPr id="10" name="Group 9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  <p:pic>
        <p:nvPicPr>
          <p:cNvPr id="4" name="Lake Water 30 seconds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5891" y="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1.24466 0.00301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77288" r="3328" b="3141"/>
          <a:stretch/>
        </p:blipFill>
        <p:spPr>
          <a:xfrm>
            <a:off x="963736" y="0"/>
            <a:ext cx="10188328" cy="17068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149341"/>
            <a:ext cx="1221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حـ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يانًا يز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فُ على </a:t>
            </a:r>
            <a:r>
              <a:rPr lang="ar-AE" sz="4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ح</a:t>
            </a:r>
            <a:r>
              <a:rPr lang="ar-A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ائِط.</a:t>
            </a:r>
            <a:endParaRPr lang="en-US" sz="4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AutoShape 2" descr="ÙØªÙØ¬Ø© Ø¨Ø­Ø« Ø§ÙØµÙØ± Ø¹Ù âªwhite paperclipart png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 flipH="1">
            <a:off x="-3559127" y="4577791"/>
            <a:ext cx="2926483" cy="2725651"/>
            <a:chOff x="8702040" y="6374674"/>
            <a:chExt cx="2586446" cy="2586446"/>
          </a:xfrm>
        </p:grpSpPr>
        <p:grpSp>
          <p:nvGrpSpPr>
            <p:cNvPr id="7" name="Group 6"/>
            <p:cNvGrpSpPr/>
            <p:nvPr/>
          </p:nvGrpSpPr>
          <p:grpSpPr>
            <a:xfrm>
              <a:off x="8702040" y="6374674"/>
              <a:ext cx="2586446" cy="2586446"/>
              <a:chOff x="8702040" y="6374674"/>
              <a:chExt cx="2586446" cy="258644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2040" y="6374674"/>
                <a:ext cx="2586446" cy="2586446"/>
              </a:xfrm>
              <a:prstGeom prst="rect">
                <a:avLst/>
              </a:prstGeom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9312031" y="8143630"/>
                <a:ext cx="363415" cy="191477"/>
              </a:xfrm>
              <a:custGeom>
                <a:avLst/>
                <a:gdLst>
                  <a:gd name="connsiteX0" fmla="*/ 187569 w 367708"/>
                  <a:gd name="connsiteY0" fmla="*/ 211016 h 211016"/>
                  <a:gd name="connsiteX1" fmla="*/ 187569 w 367708"/>
                  <a:gd name="connsiteY1" fmla="*/ 211016 h 211016"/>
                  <a:gd name="connsiteX2" fmla="*/ 152400 w 367708"/>
                  <a:gd name="connsiteY2" fmla="*/ 203200 h 211016"/>
                  <a:gd name="connsiteX3" fmla="*/ 125046 w 367708"/>
                  <a:gd name="connsiteY3" fmla="*/ 207108 h 211016"/>
                  <a:gd name="connsiteX4" fmla="*/ 70338 w 367708"/>
                  <a:gd name="connsiteY4" fmla="*/ 211016 h 211016"/>
                  <a:gd name="connsiteX5" fmla="*/ 7815 w 367708"/>
                  <a:gd name="connsiteY5" fmla="*/ 195385 h 211016"/>
                  <a:gd name="connsiteX6" fmla="*/ 0 w 367708"/>
                  <a:gd name="connsiteY6" fmla="*/ 183662 h 211016"/>
                  <a:gd name="connsiteX7" fmla="*/ 3907 w 367708"/>
                  <a:gd name="connsiteY7" fmla="*/ 164123 h 211016"/>
                  <a:gd name="connsiteX8" fmla="*/ 23446 w 367708"/>
                  <a:gd name="connsiteY8" fmla="*/ 152400 h 211016"/>
                  <a:gd name="connsiteX9" fmla="*/ 82061 w 367708"/>
                  <a:gd name="connsiteY9" fmla="*/ 140677 h 211016"/>
                  <a:gd name="connsiteX10" fmla="*/ 105507 w 367708"/>
                  <a:gd name="connsiteY10" fmla="*/ 136770 h 211016"/>
                  <a:gd name="connsiteX11" fmla="*/ 117231 w 367708"/>
                  <a:gd name="connsiteY11" fmla="*/ 132862 h 211016"/>
                  <a:gd name="connsiteX12" fmla="*/ 140677 w 367708"/>
                  <a:gd name="connsiteY12" fmla="*/ 97693 h 211016"/>
                  <a:gd name="connsiteX13" fmla="*/ 156307 w 367708"/>
                  <a:gd name="connsiteY13" fmla="*/ 85970 h 211016"/>
                  <a:gd name="connsiteX14" fmla="*/ 175846 w 367708"/>
                  <a:gd name="connsiteY14" fmla="*/ 66431 h 211016"/>
                  <a:gd name="connsiteX15" fmla="*/ 207107 w 367708"/>
                  <a:gd name="connsiteY15" fmla="*/ 31262 h 211016"/>
                  <a:gd name="connsiteX16" fmla="*/ 226646 w 367708"/>
                  <a:gd name="connsiteY16" fmla="*/ 15631 h 211016"/>
                  <a:gd name="connsiteX17" fmla="*/ 246184 w 367708"/>
                  <a:gd name="connsiteY17" fmla="*/ 0 h 211016"/>
                  <a:gd name="connsiteX18" fmla="*/ 300892 w 367708"/>
                  <a:gd name="connsiteY18" fmla="*/ 7816 h 211016"/>
                  <a:gd name="connsiteX19" fmla="*/ 312615 w 367708"/>
                  <a:gd name="connsiteY19" fmla="*/ 11723 h 211016"/>
                  <a:gd name="connsiteX20" fmla="*/ 328246 w 367708"/>
                  <a:gd name="connsiteY20" fmla="*/ 15631 h 211016"/>
                  <a:gd name="connsiteX21" fmla="*/ 351692 w 367708"/>
                  <a:gd name="connsiteY21" fmla="*/ 31262 h 211016"/>
                  <a:gd name="connsiteX22" fmla="*/ 363415 w 367708"/>
                  <a:gd name="connsiteY22" fmla="*/ 39077 h 211016"/>
                  <a:gd name="connsiteX23" fmla="*/ 367323 w 367708"/>
                  <a:gd name="connsiteY23" fmla="*/ 50800 h 211016"/>
                  <a:gd name="connsiteX24" fmla="*/ 351692 w 367708"/>
                  <a:gd name="connsiteY24" fmla="*/ 140677 h 211016"/>
                  <a:gd name="connsiteX25" fmla="*/ 339969 w 367708"/>
                  <a:gd name="connsiteY25" fmla="*/ 156308 h 211016"/>
                  <a:gd name="connsiteX26" fmla="*/ 312615 w 367708"/>
                  <a:gd name="connsiteY26" fmla="*/ 187570 h 211016"/>
                  <a:gd name="connsiteX27" fmla="*/ 281354 w 367708"/>
                  <a:gd name="connsiteY27" fmla="*/ 195385 h 211016"/>
                  <a:gd name="connsiteX28" fmla="*/ 269631 w 367708"/>
                  <a:gd name="connsiteY28" fmla="*/ 199293 h 211016"/>
                  <a:gd name="connsiteX29" fmla="*/ 187569 w 367708"/>
                  <a:gd name="connsiteY29" fmla="*/ 211016 h 211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7708" h="211016">
                    <a:moveTo>
                      <a:pt x="187569" y="211016"/>
                    </a:moveTo>
                    <a:lnTo>
                      <a:pt x="187569" y="211016"/>
                    </a:lnTo>
                    <a:cubicBezTo>
                      <a:pt x="175846" y="208411"/>
                      <a:pt x="164386" y="203949"/>
                      <a:pt x="152400" y="203200"/>
                    </a:cubicBezTo>
                    <a:cubicBezTo>
                      <a:pt x="143207" y="202625"/>
                      <a:pt x="134215" y="206235"/>
                      <a:pt x="125046" y="207108"/>
                    </a:cubicBezTo>
                    <a:cubicBezTo>
                      <a:pt x="106846" y="208841"/>
                      <a:pt x="88574" y="209713"/>
                      <a:pt x="70338" y="211016"/>
                    </a:cubicBezTo>
                    <a:cubicBezTo>
                      <a:pt x="27017" y="207683"/>
                      <a:pt x="27320" y="218792"/>
                      <a:pt x="7815" y="195385"/>
                    </a:cubicBezTo>
                    <a:cubicBezTo>
                      <a:pt x="4808" y="191777"/>
                      <a:pt x="2605" y="187570"/>
                      <a:pt x="0" y="183662"/>
                    </a:cubicBezTo>
                    <a:cubicBezTo>
                      <a:pt x="1302" y="177149"/>
                      <a:pt x="-78" y="169437"/>
                      <a:pt x="3907" y="164123"/>
                    </a:cubicBezTo>
                    <a:cubicBezTo>
                      <a:pt x="8464" y="158047"/>
                      <a:pt x="16435" y="155321"/>
                      <a:pt x="23446" y="152400"/>
                    </a:cubicBezTo>
                    <a:cubicBezTo>
                      <a:pt x="45378" y="143262"/>
                      <a:pt x="58577" y="144032"/>
                      <a:pt x="82061" y="140677"/>
                    </a:cubicBezTo>
                    <a:cubicBezTo>
                      <a:pt x="89904" y="139557"/>
                      <a:pt x="97692" y="138072"/>
                      <a:pt x="105507" y="136770"/>
                    </a:cubicBezTo>
                    <a:cubicBezTo>
                      <a:pt x="109415" y="135467"/>
                      <a:pt x="114066" y="135499"/>
                      <a:pt x="117231" y="132862"/>
                    </a:cubicBezTo>
                    <a:cubicBezTo>
                      <a:pt x="129084" y="122985"/>
                      <a:pt x="130766" y="109021"/>
                      <a:pt x="140677" y="97693"/>
                    </a:cubicBezTo>
                    <a:cubicBezTo>
                      <a:pt x="144966" y="92792"/>
                      <a:pt x="151439" y="90297"/>
                      <a:pt x="156307" y="85970"/>
                    </a:cubicBezTo>
                    <a:cubicBezTo>
                      <a:pt x="163191" y="79851"/>
                      <a:pt x="169650" y="73246"/>
                      <a:pt x="175846" y="66431"/>
                    </a:cubicBezTo>
                    <a:cubicBezTo>
                      <a:pt x="189832" y="51046"/>
                      <a:pt x="193128" y="43493"/>
                      <a:pt x="207107" y="31262"/>
                    </a:cubicBezTo>
                    <a:cubicBezTo>
                      <a:pt x="213384" y="25770"/>
                      <a:pt x="220748" y="21529"/>
                      <a:pt x="226646" y="15631"/>
                    </a:cubicBezTo>
                    <a:cubicBezTo>
                      <a:pt x="244322" y="-2045"/>
                      <a:pt x="223361" y="7608"/>
                      <a:pt x="246184" y="0"/>
                    </a:cubicBezTo>
                    <a:cubicBezTo>
                      <a:pt x="264420" y="2605"/>
                      <a:pt x="282751" y="4615"/>
                      <a:pt x="300892" y="7816"/>
                    </a:cubicBezTo>
                    <a:cubicBezTo>
                      <a:pt x="304948" y="8532"/>
                      <a:pt x="308654" y="10591"/>
                      <a:pt x="312615" y="11723"/>
                    </a:cubicBezTo>
                    <a:cubicBezTo>
                      <a:pt x="317779" y="13198"/>
                      <a:pt x="323036" y="14328"/>
                      <a:pt x="328246" y="15631"/>
                    </a:cubicBezTo>
                    <a:lnTo>
                      <a:pt x="351692" y="31262"/>
                    </a:lnTo>
                    <a:lnTo>
                      <a:pt x="363415" y="39077"/>
                    </a:lnTo>
                    <a:cubicBezTo>
                      <a:pt x="364718" y="42985"/>
                      <a:pt x="367323" y="46681"/>
                      <a:pt x="367323" y="50800"/>
                    </a:cubicBezTo>
                    <a:cubicBezTo>
                      <a:pt x="367323" y="100271"/>
                      <a:pt x="371594" y="107508"/>
                      <a:pt x="351692" y="140677"/>
                    </a:cubicBezTo>
                    <a:cubicBezTo>
                      <a:pt x="348341" y="146262"/>
                      <a:pt x="343754" y="151008"/>
                      <a:pt x="339969" y="156308"/>
                    </a:cubicBezTo>
                    <a:cubicBezTo>
                      <a:pt x="333118" y="165900"/>
                      <a:pt x="323564" y="183921"/>
                      <a:pt x="312615" y="187570"/>
                    </a:cubicBezTo>
                    <a:cubicBezTo>
                      <a:pt x="285809" y="196504"/>
                      <a:pt x="319092" y="185950"/>
                      <a:pt x="281354" y="195385"/>
                    </a:cubicBezTo>
                    <a:cubicBezTo>
                      <a:pt x="277358" y="196384"/>
                      <a:pt x="273702" y="198667"/>
                      <a:pt x="269631" y="199293"/>
                    </a:cubicBezTo>
                    <a:cubicBezTo>
                      <a:pt x="243392" y="203330"/>
                      <a:pt x="201246" y="209062"/>
                      <a:pt x="187569" y="211016"/>
                    </a:cubicBezTo>
                    <a:close/>
                  </a:path>
                </a:pathLst>
              </a:custGeom>
              <a:solidFill>
                <a:srgbClr val="ECD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8" t="71773" r="10165" b="23099"/>
            <a:stretch/>
          </p:blipFill>
          <p:spPr>
            <a:xfrm>
              <a:off x="9015438" y="8115494"/>
              <a:ext cx="488852" cy="271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9167E-6 5.92593E-6 L -7.29167E-6 5.92593E-6 C 0.00351 -0.00069 0.00703 -0.00208 0.01042 -0.00208 C 0.01511 -0.00208 0.01966 -0.00092 0.02435 5.92593E-6 C 0.02591 0.00047 0.02735 0.0014 0.02891 0.00209 C 0.03659 0.00603 0.0444 0.00996 0.05196 0.01436 C 0.05482 0.01598 0.05729 0.01899 0.06003 0.02061 C 0.06732 0.02454 0.07474 0.02709 0.08202 0.03079 C 0.10365 0.04191 0.08841 0.03681 0.10274 0.04121 C 0.11888 0.03751 0.10599 0.04376 0.12005 0.02478 C 0.12357 0.01992 0.12787 0.01691 0.13164 0.01228 C 0.1336 0.00996 0.13516 0.00603 0.13737 0.00417 C 0.14063 0.00117 0.14427 5.92593E-6 0.14779 -0.00208 C 0.15391 -0.01018 0.16029 -0.01782 0.16628 -0.02661 C 0.16836 -0.03008 0.17084 -0.03309 0.17305 -0.0368 C 0.19167 -0.07013 0.16862 -0.03124 0.18229 -0.05948 C 0.18321 -0.06133 0.18464 -0.06203 0.18568 -0.06342 C 0.18724 -0.0655 0.18867 -0.06805 0.19037 -0.06967 C 0.19141 -0.07083 0.19271 -0.07059 0.19375 -0.07175 C 0.19857 -0.07684 0.203 -0.08263 0.20768 -0.08819 C 0.2138 -0.10462 0.22005 -0.12083 0.22604 -0.13726 C 0.22735 -0.14073 0.22891 -0.14374 0.22956 -0.14768 C 0.23125 -0.15694 0.23177 -0.16689 0.23308 -0.17638 C 0.23334 -0.17846 0.23373 -0.18032 0.23412 -0.1824 C 0.23451 -0.18657 0.23477 -0.19073 0.23529 -0.19467 C 0.23581 -0.19837 0.23685 -0.20161 0.23763 -0.20508 C 0.24102 -0.22083 0.23633 -0.19999 0.23998 -0.21944 C 0.24063 -0.22291 0.24154 -0.22615 0.24219 -0.22962 C 0.24388 -0.23772 0.24688 -0.25416 0.24688 -0.25416 C 0.24727 -0.26388 0.2474 -0.27337 0.24805 -0.28286 C 0.24935 -0.30346 0.24948 -0.3037 0.25143 -0.31782 C 0.25183 -0.32407 0.2517 -0.33032 0.25261 -0.33633 C 0.25625 -0.35925 0.26107 -0.37546 0.26758 -0.39583 C 0.26836 -0.39791 0.27513 -0.41643 0.27683 -0.41828 C 0.27917 -0.42106 0.28229 -0.42083 0.2849 -0.42245 C 0.29297 -0.42708 0.28985 -0.42684 0.29883 -0.43471 C 0.29987 -0.43564 0.30104 -0.4361 0.30222 -0.4368 C 0.30339 -0.43819 0.3043 -0.44073 0.30573 -0.44096 C 0.30951 -0.44143 0.31367 -0.44143 0.31719 -0.43888 C 0.31979 -0.43703 0.3211 -0.43194 0.32305 -0.4287 C 0.32904 -0.41782 0.32565 -0.42499 0.33229 -0.40601 C 0.33268 -0.40254 0.33295 -0.39907 0.33334 -0.39583 C 0.33373 -0.39374 0.33438 -0.39166 0.33451 -0.38958 C 0.33503 -0.38495 0.33516 -0.38008 0.33568 -0.37522 C 0.33724 -0.36133 0.33893 -0.34999 0.34154 -0.33633 C 0.34219 -0.33286 0.34297 -0.32939 0.34375 -0.32615 C 0.34414 -0.31712 0.34466 -0.30833 0.34492 -0.2993 C 0.34545 -0.27615 0.34518 -0.25277 0.3461 -0.22962 C 0.34714 -0.20346 0.34883 -0.17754 0.35065 -0.15161 C 0.35261 -0.12407 0.35261 -0.13958 0.35534 -0.11689 C 0.35586 -0.11203 0.35573 -0.10717 0.35651 -0.10254 C 0.3569 -0.10022 0.35821 -0.0986 0.35873 -0.09629 C 0.36055 -0.08865 0.36446 -0.06481 0.36576 -0.0574 C 0.36602 -0.05532 0.36654 -0.05323 0.3668 -0.05115 C 0.36771 -0.04652 0.36836 -0.04166 0.36914 -0.0368 C 0.36953 -0.03471 0.36979 -0.03263 0.37031 -0.03078 C 0.37136 -0.02661 0.37253 -0.02083 0.375 -0.01828 C 0.37604 -0.01735 0.37722 -0.01712 0.37839 -0.01643 C 0.39258 -0.03078 0.40795 -0.04189 0.4211 -0.05948 C 0.42266 -0.06157 0.42396 -0.06388 0.42565 -0.0655 C 0.43216 -0.07152 0.43906 -0.07546 0.44531 -0.08194 C 0.46979 -0.10717 0.45339 -0.09883 0.46615 -0.10462 C 0.49584 -0.15508 0.4862 -0.12893 0.49961 -0.17638 C 0.5 -0.18032 0.50026 -0.18448 0.50065 -0.18865 C 0.50183 -0.19745 0.50326 -0.20624 0.50417 -0.21527 C 0.50547 -0.22823 0.50664 -0.2412 0.50768 -0.25416 C 0.50899 -0.27198 0.51107 -0.30763 0.51107 -0.30763 C 0.51146 -0.35346 0.51107 -0.3993 0.51224 -0.4449 C 0.51433 -0.52106 0.51302 -0.45138 0.52031 -0.49004 C 0.52123 -0.4949 0.5211 -0.49745 0.52383 -0.50046 C 0.52487 -0.50138 0.52604 -0.50184 0.52722 -0.50231 C 0.53321 -0.49698 0.53164 -0.4993 0.53763 -0.49004 C 0.5431 -0.48171 0.54141 -0.47638 0.55261 -0.46967 L 0.55951 -0.4655 C 0.56029 -0.46342 0.56094 -0.4611 0.56185 -0.45925 C 0.56289 -0.45763 0.5642 -0.45694 0.56537 -0.45532 C 0.56654 -0.45346 0.56758 -0.45115 0.56875 -0.44907 C 0.57735 -0.41087 0.5694 -0.4412 0.57683 -0.42036 C 0.58125 -0.40833 0.58959 -0.38356 0.58959 -0.38356 C 0.59688 -0.33819 0.58698 -0.39513 0.59531 -0.35879 C 0.60521 -0.31596 0.59714 -0.34768 0.60104 -0.32615 C 0.60365 -0.31157 0.60651 -0.29721 0.60912 -0.28286 C 0.61029 -0.26782 0.61133 -0.25277 0.61263 -0.23796 C 0.61289 -0.23495 0.61354 -0.2324 0.6138 -0.22962 C 0.61459 -0.22152 0.61511 -0.21319 0.61615 -0.20508 C 0.62474 -0.13032 0.61875 -0.17846 0.62305 -0.1537 C 0.63464 -0.08633 0.61732 -0.18402 0.63112 -0.11064 C 0.63203 -0.10601 0.63216 -0.10092 0.63334 -0.09629 C 0.63451 -0.09189 0.63646 -0.08819 0.63802 -0.08402 C 0.63906 -0.07615 0.63867 -0.07569 0.64154 -0.06967 C 0.64258 -0.06735 0.64336 -0.06458 0.64492 -0.06342 C 0.64935 -0.06041 0.65417 -0.05948 0.65873 -0.0574 C 0.66953 -0.06018 0.68047 -0.0611 0.69115 -0.0655 C 0.69675 -0.06782 0.69844 -0.07661 0.70261 -0.08194 C 0.7125 -0.09467 0.7224 -0.10694 0.73268 -0.11897 C 0.73477 -0.12129 0.7375 -0.12221 0.73959 -0.12499 C 0.74727 -0.13564 0.75417 -0.15485 0.75912 -0.16805 C 0.76276 -0.17754 0.76693 -0.18633 0.76953 -0.19675 C 0.7711 -0.203 0.77227 -0.20948 0.77422 -0.21527 C 0.78099 -0.23633 0.80417 -0.28888 0.80768 -0.29721 C 0.80925 -0.30138 0.81055 -0.30578 0.81224 -0.30971 C 0.81446 -0.31458 0.81706 -0.31897 0.81914 -0.32407 C 0.8224 -0.33194 0.82487 -0.34096 0.82839 -0.3486 C 0.8375 -0.36851 0.8487 -0.38124 0.86068 -0.39583 C 0.86211 -0.39745 0.8638 -0.39837 0.86537 -0.39976 C 0.86654 -0.40115 0.86758 -0.403 0.86875 -0.40393 C 0.87097 -0.40578 0.87344 -0.40647 0.87565 -0.40809 C 0.9013 -0.42661 0.88737 -0.41504 0.89766 -0.42661 C 0.89948 -0.4287 0.9013 -0.43101 0.90339 -0.43263 C 0.9056 -0.43448 0.91029 -0.4368 0.91029 -0.4368 C 0.93373 -0.43147 0.90078 -0.44096 0.94154 -0.41434 C 0.95573 -0.40485 0.97071 -0.3993 0.98529 -0.39166 C 0.98998 -0.3868 0.99479 -0.38286 0.99922 -0.37731 C 1.00026 -0.37592 1.00065 -0.37314 1.00143 -0.37106 C 1.00248 -0.36897 1.00378 -0.36712 1.00495 -0.36504 C 1.01185 -0.33657 1.00586 -0.35971 1.01992 -0.31573 C 1.02227 -0.30833 1.02396 -0.29999 1.02683 -0.29328 C 1.02917 -0.28772 1.0319 -0.28286 1.03373 -0.27684 C 1.03581 -0.27036 1.03659 -0.26296 1.03841 -0.25624 C 1.03959 -0.25184 1.0418 -0.24837 1.04297 -0.24397 C 1.04414 -0.24004 1.04414 -0.23541 1.04531 -0.23171 C 1.04649 -0.22777 1.04844 -0.22499 1.05 -0.22152 C 1.06771 -0.17823 1.03854 -0.24583 1.06146 -0.19467 C 1.0642 -0.18888 1.06615 -0.17985 1.06836 -0.1743 C 1.06927 -0.17198 1.07071 -0.17013 1.07188 -0.16805 C 1.07266 -0.16411 1.07305 -0.15971 1.07422 -0.15578 C 1.07461 -0.15416 1.07539 -0.15161 1.07643 -0.15161 C 1.09154 -0.15231 1.10651 -0.15578 1.12149 -0.15786 C 1.12982 -0.16596 1.14037 -0.17684 1.14922 -0.1824 C 1.15781 -0.18796 1.18047 -0.19768 1.19076 -0.20717 C 1.19792 -0.21365 1.2043 -0.22291 1.21146 -0.22962 C 1.22435 -0.24189 1.23789 -0.25208 1.25065 -0.26458 C 1.25339 -0.26712 1.25508 -0.27198 1.25768 -0.27476 C 1.2655 -0.28356 1.27357 -0.29166 1.2819 -0.2993 C 1.35482 -0.36666 1.29128 -0.30647 1.3418 -0.3486 C 1.35274 -0.35763 1.36354 -0.36735 1.37422 -0.37731 C 1.40521 -0.40647 1.34492 -0.35879 1.40768 -0.41018 C 1.41862 -0.41921 1.43008 -0.42615 1.44115 -0.43471 C 1.44922 -0.4412 1.4569 -0.44976 1.46537 -0.45532 C 1.47045 -0.45856 1.47604 -0.45948 1.48151 -0.46133 C 1.48998 -0.46434 1.49844 -0.46666 1.5069 -0.46967 C 1.54909 -0.48471 1.49375 -0.46527 1.55065 -0.48402 C 1.55222 -0.48448 1.55378 -0.48541 1.55534 -0.4861 C 1.55912 -0.48749 1.56693 -0.49004 1.56693 -0.49004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15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4483</TotalTime>
  <Words>478</Words>
  <Application>Microsoft Office PowerPoint</Application>
  <PresentationFormat>شاشة عريضة</PresentationFormat>
  <Paragraphs>87</Paragraphs>
  <Slides>24</Slides>
  <Notes>15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2" baseType="lpstr">
      <vt:lpstr>Adobe Arabic</vt:lpstr>
      <vt:lpstr>Arial</vt:lpstr>
      <vt:lpstr>Calibri</vt:lpstr>
      <vt:lpstr>Calibri Light</vt:lpstr>
      <vt:lpstr>Dubai</vt:lpstr>
      <vt:lpstr>Sakkal Majalla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faisal al yal yele</cp:lastModifiedBy>
  <cp:revision>138</cp:revision>
  <dcterms:created xsi:type="dcterms:W3CDTF">2019-08-30T13:43:06Z</dcterms:created>
  <dcterms:modified xsi:type="dcterms:W3CDTF">2021-10-02T17:51:21Z</dcterms:modified>
</cp:coreProperties>
</file>