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285B3-CEB9-4984-A464-D20CFBD9CC40}" type="datetimeFigureOut">
              <a:rPr lang="ar-AE" smtClean="0"/>
              <a:pPr/>
              <a:t>19/01/1438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74D8-DA75-4EEA-A8E9-9C4984CBD3A5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6984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5" y="0"/>
            <a:ext cx="8784975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339752" y="566124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وزيرة السعادة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5004048" y="566124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عهود الرومي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1331640" y="5085184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وزيرة التسامح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4427984" y="5085184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الشيخة لبنى القاسمي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467544" y="450912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مجال العمل التطوعي الخيري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3995936" y="450912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الشيخة فاطمة بنت مبارك</a:t>
            </a:r>
            <a:endParaRPr lang="ar-AE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896448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342403" y="4911575"/>
            <a:ext cx="6327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غياب العنصر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النسائي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النقص في الخدمات وتعطيل المصالح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683568" y="4005064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انعدام التخصصات النسائية في مجال الطب</a:t>
            </a:r>
            <a:endParaRPr lang="ar-AE" sz="2400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1547664" y="3140968"/>
            <a:ext cx="374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النقص في الكفاءات العلمية 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755576" y="2276872"/>
            <a:ext cx="454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هداية تفكك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الأسرة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 ضياع الأطفال</a:t>
            </a:r>
            <a:endParaRPr lang="ar-AE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83568" y="4221088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للمرأة دور فعّال في تطوير المجتمع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5724128" y="3861048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صحابية جليلة ذات وجاهة وعقل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467544" y="1844824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مثقفة تجيد القراءة والكتابة والطب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5868144" y="1916832"/>
            <a:ext cx="2232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الشفاء بنت عبد الله القرشية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العدوية</a:t>
            </a:r>
            <a:endParaRPr lang="ar-AE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8569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86409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835696" y="5877272"/>
            <a:ext cx="5117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التخلف الحضاري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475656" y="5517232"/>
            <a:ext cx="5549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انتشار الجهل وتدني مستوى الوعي وانعدام التنمية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683568" y="5157192"/>
            <a:ext cx="6269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تصدع الأسرة وسوء تربية الأبناء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5176867" y="2852936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الأمانة والثقة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2699792" y="2492896"/>
            <a:ext cx="3964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بالطب والإجادة فيه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1115616" y="2132856"/>
            <a:ext cx="5549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امرأة مثقفة تجيد القراءة والكتابة</a:t>
            </a:r>
            <a:endParaRPr lang="ar-AE" sz="2400" dirty="0"/>
          </a:p>
        </p:txBody>
      </p:sp>
      <p:sp>
        <p:nvSpPr>
          <p:cNvPr id="9" name="مستطيل 8"/>
          <p:cNvSpPr/>
          <p:nvPr/>
        </p:nvSpPr>
        <p:spPr>
          <a:xfrm>
            <a:off x="611560" y="3933056"/>
            <a:ext cx="6629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الحسبة 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الدور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الاجتماعي 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مراقبة الأسواق</a:t>
            </a:r>
            <a:endParaRPr lang="ar-AE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56983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88640"/>
            <a:ext cx="453650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53650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 rot="20915976">
            <a:off x="721818" y="5748647"/>
            <a:ext cx="3614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عائشة رضي الله عنها في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الفقه     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وفاطمة بنت مبارك في العمل الخيري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 rot="20812478">
            <a:off x="281199" y="3257560"/>
            <a:ext cx="3669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كالتعليم والطب والهندسة والقوات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المسلحة</a:t>
            </a:r>
            <a:endParaRPr lang="ar-AE" sz="2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288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229504" y="6093296"/>
            <a:ext cx="335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تجيد القراءة والكتابة والتطبيب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259632" y="5301208"/>
            <a:ext cx="432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صحابية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جليلة ذات وجاهة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4067944" y="4581128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سليمان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3518318" y="3789040"/>
            <a:ext cx="2061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شرحبيل بن حبيب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3721772" y="2996952"/>
            <a:ext cx="185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فاطمة بنت وهب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827584" y="2204864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الشفاء بنت عبد الله القرشية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العدوية</a:t>
            </a:r>
            <a:endParaRPr lang="ar-AE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5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429000"/>
            <a:ext cx="878497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225288" y="5517232"/>
            <a:ext cx="644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بسبب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ماتملكه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مهارات عقلية واجتماعية وقوة في الشخصية</a:t>
            </a:r>
            <a:endParaRPr lang="ar-AE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10744"/>
          <a:stretch>
            <a:fillRect/>
          </a:stretch>
        </p:blipFill>
        <p:spPr bwMode="auto">
          <a:xfrm>
            <a:off x="251520" y="260648"/>
            <a:ext cx="889248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98764" y="3057671"/>
            <a:ext cx="4770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التجربة والمشاركة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الفعّالة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حلقات التدريب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635120" y="2420888"/>
            <a:ext cx="3515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الدراسة و المشاركة في الندوات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6550651" y="3125405"/>
            <a:ext cx="808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الخبرة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6525139" y="2492896"/>
            <a:ext cx="856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الكفاءة</a:t>
            </a:r>
            <a:endParaRPr lang="ar-AE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8784976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83529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6962" y="5949280"/>
            <a:ext cx="3350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سلمة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رضي الله عنها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5142696" y="5949280"/>
            <a:ext cx="2453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عائشة رضي الله عنها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251520" y="213285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أهمية دور المرأة المتعلمة في الأسرة وتقديم دروس للآباء بضرورة تعليم البنات</a:t>
            </a:r>
            <a:endParaRPr lang="ar-AE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843808" y="566124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الاستعانة بالله وطلب الشفاء من الله تعالى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4427984" y="4293096"/>
            <a:ext cx="360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التثبت قبل إصدار الحكم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2771800" y="3645024"/>
            <a:ext cx="5189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معرفة الحكم الشرعي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2664276" y="4941168"/>
            <a:ext cx="536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الاستفادة من تجارب الآخرين وتوسيع دائرة المعرفة</a:t>
            </a:r>
            <a:endParaRPr lang="ar-AE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199</Words>
  <Application>Microsoft Office PowerPoint</Application>
  <PresentationFormat>عرض على الشاشة (3:4)‏</PresentationFormat>
  <Paragraphs>41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Company>MOE 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35</cp:revision>
  <dcterms:created xsi:type="dcterms:W3CDTF">2016-10-18T08:57:19Z</dcterms:created>
  <dcterms:modified xsi:type="dcterms:W3CDTF">2016-10-20T07:16:53Z</dcterms:modified>
</cp:coreProperties>
</file>