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02E"/>
    <a:srgbClr val="EFE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48" d="100"/>
          <a:sy n="48" d="100"/>
        </p:scale>
        <p:origin x="968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83D6-6F3D-44D8-8C21-973BFBFAC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91F33-AF94-4AE8-83F5-D84ECCB73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D9EFC-746F-4C20-8FB0-FC31C748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3BF3-C6A7-4AE8-ACB7-650A8DA2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FA11D-4594-4F16-B913-3D17AA97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6608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614A-ACFC-4662-BFB2-64457236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8E7CD-4C7F-4FF6-852E-20A8041B3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09075-E326-4F0A-8824-A0780E6A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FD942-DE22-44C2-B5C2-83AE330E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C106-0EA6-436B-854F-52A51DAD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7552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548E3-1929-4815-ABF6-87B38CAF5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AC6C-520E-4B62-9CFB-FB3F79F95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D83F9-3F62-40CA-BF59-C8E4C4324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1CB09-39D4-4CE5-9A77-12BFE933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DDADA-146B-4914-A4A1-534E7A36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8345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46B3-6B43-4755-95A8-C9F83584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1507B-BC36-4DDB-9603-1DC02F46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D9D0A-88F5-4249-8B10-D5BDBB65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19BA0-B4DB-4B84-A57A-244C8744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B98B-0903-4434-8B5F-02B94C55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418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0977B-DCA1-4B0B-9BF8-3E944477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D7BDF-543A-489F-B0AC-81296B4D9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9D4C8-6DD3-4227-9DE6-37B9DE5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8DEB3-BD96-4F78-9ADE-7F741503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D80E-7FDB-47C1-B5CB-9AC92F9F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0765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7A2D-33FD-4B70-9C98-4C38E6A1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15654-B949-4326-A3D7-D6CE1CFED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31956-CC3E-422D-A511-2D067D281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925DB-2C28-4181-9D1E-04F94E59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B6FAA-B1A1-4848-A483-3158431B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05823-88A4-4995-8B16-C41FD38E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3936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0A69-4D32-41F4-A398-AFFD72B0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D4881-8081-47D6-B74C-7A83FD158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0F320-2B56-4CA0-B839-BE11EAD25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C365E-64A5-4ACB-9006-81CC6F2F0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C5255-6C6C-48B4-930E-BEDEB074D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2A262-779C-4270-B58A-66E2E2C8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EE9A2-02BE-4CCF-B599-BFA90CE2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B071F-0887-4C8B-A317-3E5D8A8C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0465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D035-0338-4A42-9C48-BA3F8850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C1DB7-5175-477D-B559-0300936D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BF1E8-DA8A-46EC-8E20-8DB86738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09F38-6C06-4C23-82D7-B2E2C651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9410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57757-3F2A-4FCA-9A05-772113B5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A50D8-3B57-458E-AD06-D9920F9B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7F83C-F2A3-4A55-966F-AC7C4F73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582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DE60-EBD7-4AE7-9E0A-2EF4F019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421E-BC82-4A7A-915D-9C5DB675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F0CB4-5E38-4E8B-AC42-CBCBE2FE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F3F4B-E2D1-46B1-A064-1ED179E7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E9437-481C-4FD0-ABBE-B6F3A9AF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D88D4-1C83-4C67-82D5-01BC368A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514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DEC4-7224-48DA-AB24-8B44D09A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91F9A-B43E-408B-ABC5-91E1B6BC2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1620C-46D9-4290-B7D9-50C4E53D4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06054-9B07-4FEF-B5F9-DEC22474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A3E1F-562E-4C15-978C-EEADD903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58870-2F46-47F9-8094-1AFECFEDA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5463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C64D3-8A45-49C9-B38C-16D57563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48397-807E-454C-A5B0-54660DE0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C24EF-F774-4CDD-9927-F6C220463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DBA9-6711-4E6F-96CB-C556B0503C44}" type="datetimeFigureOut">
              <a:rPr lang="en-AE" smtClean="0"/>
              <a:t>14/10/2021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7801-AA4E-4459-AB55-E45770622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1BCAF-4273-4EA9-A28D-76DBAE4DC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90BF-D914-4521-9CAD-67AC13C1A20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1480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0.sv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0.sv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0.sv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0.sv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E450467-B947-4BD8-9CE3-93FAA1A1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8012A6-8CEB-41DE-B9C3-98327B132425}"/>
              </a:ext>
            </a:extLst>
          </p:cNvPr>
          <p:cNvGrpSpPr/>
          <p:nvPr/>
        </p:nvGrpSpPr>
        <p:grpSpPr>
          <a:xfrm>
            <a:off x="2848254" y="124289"/>
            <a:ext cx="8871010" cy="3747352"/>
            <a:chOff x="2848254" y="124289"/>
            <a:chExt cx="8871010" cy="374735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4D43FB1-CA5D-49E4-81BE-3C134279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48254" y="248864"/>
              <a:ext cx="8452234" cy="362277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F7FEE79-F343-4025-ACAE-DEFFA54B2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81711" y="124289"/>
              <a:ext cx="837553" cy="1103739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0992B584-84A0-4824-A15F-DFDA0CA8A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1194" y="5490840"/>
            <a:ext cx="1325039" cy="11182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E654817-6736-47F0-BE5D-867CD29296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30136" y="1367160"/>
            <a:ext cx="9215022" cy="536655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DDE8773-21BF-424A-AFCD-80ED65A95C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59194" y="5490840"/>
            <a:ext cx="1325039" cy="11182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FFD32B5-7F74-45F7-9C54-51594AC8EBD4}"/>
              </a:ext>
            </a:extLst>
          </p:cNvPr>
          <p:cNvGrpSpPr/>
          <p:nvPr/>
        </p:nvGrpSpPr>
        <p:grpSpPr>
          <a:xfrm>
            <a:off x="2209061" y="257740"/>
            <a:ext cx="3126419" cy="4419062"/>
            <a:chOff x="2209061" y="257740"/>
            <a:chExt cx="3126419" cy="441906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3D888E5-3579-4B1D-8BE5-25B9995DC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1" r="70482"/>
            <a:stretch/>
          </p:blipFill>
          <p:spPr>
            <a:xfrm>
              <a:off x="2840507" y="257740"/>
              <a:ext cx="2494973" cy="362277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B4AF662-F25A-4497-9ADB-B289D7C76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09061" y="1491159"/>
              <a:ext cx="2169293" cy="3185643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A9F1E8B8-34F2-49FA-9C99-E375122707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59266" y="-7025"/>
            <a:ext cx="1144747" cy="117102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45A8383-FB6F-4DF5-9170-B65E186DAF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921163">
            <a:off x="4975379" y="178798"/>
            <a:ext cx="1362351" cy="11136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85C7D76-721A-45A0-8C55-ED3A6E47A077}"/>
              </a:ext>
            </a:extLst>
          </p:cNvPr>
          <p:cNvSpPr/>
          <p:nvPr/>
        </p:nvSpPr>
        <p:spPr>
          <a:xfrm>
            <a:off x="6059266" y="3372685"/>
            <a:ext cx="31470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.......ــــبْــلٌ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D20B34-6F2C-4B13-BA75-AFA10F53D8EB}"/>
              </a:ext>
            </a:extLst>
          </p:cNvPr>
          <p:cNvSpPr/>
          <p:nvPr/>
        </p:nvSpPr>
        <p:spPr>
          <a:xfrm>
            <a:off x="7539818" y="3372684"/>
            <a:ext cx="10438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حَـــ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74638D9-6043-45E2-BFE0-7B981ADE1CD7}"/>
              </a:ext>
            </a:extLst>
          </p:cNvPr>
          <p:cNvSpPr/>
          <p:nvPr/>
        </p:nvSpPr>
        <p:spPr>
          <a:xfrm>
            <a:off x="9079576" y="4712224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BD5EA0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 err="1"/>
              <a:t>حا</a:t>
            </a:r>
            <a:endParaRPr lang="en-AE" sz="4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AD79EB-4B92-4CB4-99E2-F9D19AE64E98}"/>
              </a:ext>
            </a:extLst>
          </p:cNvPr>
          <p:cNvSpPr/>
          <p:nvPr/>
        </p:nvSpPr>
        <p:spPr>
          <a:xfrm>
            <a:off x="6416461" y="4715272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47B9B1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حَــ</a:t>
            </a:r>
            <a:endParaRPr lang="en-AE" sz="4400" b="1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A4827CD-93F4-4B54-85AB-071474F39111}"/>
              </a:ext>
            </a:extLst>
          </p:cNvPr>
          <p:cNvSpPr/>
          <p:nvPr/>
        </p:nvSpPr>
        <p:spPr>
          <a:xfrm>
            <a:off x="3697497" y="4712224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9059A0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حَ</a:t>
            </a:r>
            <a:endParaRPr lang="en-AE" sz="4400" b="1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221C9626-CF07-4488-9993-3D5CD407A2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648966">
            <a:off x="6959459" y="162226"/>
            <a:ext cx="1380620" cy="790758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50C33F0-D275-46BB-9E16-EE28C535DD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563478">
            <a:off x="8349670" y="288450"/>
            <a:ext cx="1061996" cy="790258"/>
          </a:xfrm>
          <a:prstGeom prst="rect">
            <a:avLst/>
          </a:prstGeom>
        </p:spPr>
      </p:pic>
      <p:pic>
        <p:nvPicPr>
          <p:cNvPr id="1026" name="Picture 2" descr="حبل طويل ملتوي قصاصة فنية, قصاصة فنية, حبل طويل, التعادل PNG وملف PSD  للتحميل مجانا">
            <a:extLst>
              <a:ext uri="{FF2B5EF4-FFF2-40B4-BE49-F238E27FC236}">
                <a16:creationId xmlns:a16="http://schemas.microsoft.com/office/drawing/2014/main" id="{FD4109CD-786E-4246-BCC3-7A0FDEE0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22" y="1631658"/>
            <a:ext cx="1987898" cy="1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E9D7F58-5B66-4074-B57B-7432B8B2769F}"/>
              </a:ext>
            </a:extLst>
          </p:cNvPr>
          <p:cNvSpPr/>
          <p:nvPr/>
        </p:nvSpPr>
        <p:spPr>
          <a:xfrm>
            <a:off x="4597354" y="2775547"/>
            <a:ext cx="6118983" cy="2169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AE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حلزون يقضي وقتاً ممتعاً مع أصدقائهِ في التزحلق </a:t>
            </a:r>
          </a:p>
          <a:p>
            <a:pPr algn="ctr">
              <a:lnSpc>
                <a:spcPct val="200000"/>
              </a:lnSpc>
            </a:pPr>
            <a:r>
              <a:rPr lang="ar-AE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هيا نمرح معهم ونجيب إجابات صحيحة: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A6362CE2-7F9B-4302-A5A6-D276EDD5A7AD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 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B937CA6-B5F3-4DE2-BFC6-37ECFA29431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57198" y="5993281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9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0.02222 L -0.0401 0.02245 C -0.04219 0.02384 -0.0444 0.02569 -0.04635 0.02754 C -0.04791 0.0287 -0.05234 0.02986 -0.05351 0.03032 C -0.0595 0.03194 -0.05963 0.03125 -0.06588 0.03449 C -0.06705 0.03495 -0.07005 0.03611 -0.07083 0.03703 C -0.07682 0.04305 -0.07187 0.04004 -0.07708 0.04259 C -0.07773 0.04328 -0.0832 0.04953 -0.08476 0.05092 C -0.08633 0.05208 -0.08828 0.05254 -0.08984 0.05347 C -0.09817 0.07037 -0.08737 0.05 -0.09518 0.0618 C -0.10065 0.06967 -0.09583 0.06574 -0.10039 0.06875 C -0.10104 0.0699 -0.10208 0.07129 -0.10299 0.07268 C -0.10625 0.07801 -0.10403 0.07638 -0.10794 0.08101 C -0.10872 0.08194 -0.10976 0.0824 -0.11067 0.08379 C -0.11289 0.08657 -0.11484 0.09004 -0.11705 0.09328 C -0.11784 0.09467 -0.11862 0.09699 -0.11979 0.09745 L -0.12239 0.09907 C -0.1237 0.10069 -0.12474 0.10277 -0.12604 0.10439 C -0.13255 0.11157 -0.125 0.0993 -0.13151 0.10856 C -0.13242 0.10949 -0.13281 0.11157 -0.13372 0.11273 C -0.1358 0.11527 -0.13828 0.11597 -0.14062 0.11666 C -0.14401 0.13333 -0.13971 0.1162 -0.14479 0.12638 C -0.14557 0.12777 -0.14557 0.13032 -0.14622 0.13194 C -0.14674 0.1331 -0.14765 0.13356 -0.1483 0.13449 C -0.15703 0.14953 -0.14739 0.13495 -0.15469 0.1456 C -0.15521 0.14676 -0.15534 0.14861 -0.15599 0.14976 C -0.15664 0.15046 -0.15768 0.15 -0.1582 0.15092 C -0.16237 0.15972 -0.15664 0.15463 -0.16159 0.15787 C -0.16224 0.15995 -0.16289 0.1618 -0.16367 0.16342 C -0.16445 0.16504 -0.16575 0.16574 -0.16653 0.16736 C -0.17057 0.17685 -0.16614 0.17338 -0.17135 0.17592 C -0.17213 0.17801 -0.17239 0.18125 -0.17344 0.18263 C -0.17409 0.18333 -0.17487 0.18171 -0.17565 0.18125 C -0.17695 0.18078 -0.17838 0.18055 -0.17969 0.18009 C -0.18854 0.17314 -0.17747 0.18125 -0.1875 0.17592 C -0.18854 0.175 -0.18971 0.17384 -0.19101 0.17314 C -0.19258 0.17199 -0.19427 0.17129 -0.19583 0.17037 C -0.19765 0.16921 -0.19948 0.16713 -0.20143 0.1662 C -0.20416 0.16481 -0.20703 0.16481 -0.21002 0.16342 C -0.2151 0.16111 -0.21979 0.15625 -0.22513 0.15509 C -0.23242 0.15393 -0.23554 0.15393 -0.24271 0.15092 C -0.24544 0.15 -0.2483 0.14838 -0.25117 0.14676 C -0.26562 0.14791 -0.28034 0.14768 -0.29492 0.14976 C -0.29674 0.15 -0.29817 0.15277 -0.29987 0.1537 C -0.30117 0.15463 -0.30273 0.15463 -0.30403 0.15509 C -0.30677 0.1574 -0.30976 0.15926 -0.3125 0.16203 C -0.31432 0.16388 -0.31601 0.16574 -0.3181 0.16736 C -0.32018 0.16944 -0.32148 0.17037 -0.32357 0.17152 C -0.33567 0.20023 -0.31875 0.16157 -0.33125 0.18541 C -0.33567 0.19375 -0.33932 0.20347 -0.34388 0.21134 C -0.34596 0.21504 -0.3483 0.21828 -0.35013 0.22245 C -0.35234 0.22754 -0.35469 0.24051 -0.35573 0.24583 C -0.35547 0.24768 -0.35495 0.24953 -0.35508 0.25138 C -0.35521 0.25301 -0.35586 0.25416 -0.35638 0.25532 C -0.35781 0.25879 -0.35924 0.2618 -0.36067 0.26527 C -0.36237 0.26967 -0.3638 0.27453 -0.36549 0.2787 C -0.37161 0.29421 -0.36432 0.27106 -0.37252 0.29398 C -0.3733 0.29629 -0.3737 0.29953 -0.37461 0.30231 C -0.37539 0.30486 -0.37656 0.3074 -0.37734 0.31041 C -0.38073 0.32361 -0.38151 0.32916 -0.38359 0.34213 C -0.38489 0.35578 -0.38372 0.34467 -0.38567 0.35856 C -0.38672 0.36481 -0.38841 0.37754 -0.38841 0.37801 C -0.38633 0.48912 -0.39049 0.4199 -0.38567 0.4574 C -0.38476 0.46574 -0.38541 0.46365 -0.38359 0.47245 C -0.38242 0.47824 -0.38112 0.48217 -0.37942 0.48773 C -0.37929 0.49444 -0.3789 0.50138 -0.37877 0.50833 C -0.37851 0.52384 -0.37851 0.53912 -0.37812 0.55486 C -0.37786 0.56134 -0.37721 0.56643 -0.37656 0.57268 C -0.38151 0.61944 -0.37591 0.5706 -0.38164 0.60856 C -0.3832 0.61967 -0.38086 0.61388 -0.38359 0.61944 C -0.38424 0.62523 -0.38528 0.63263 -0.38567 0.63865 C -0.38594 0.64143 -0.3862 0.64398 -0.38646 0.64676 C -0.38776 0.68634 -0.38711 0.66157 -0.38711 0.72106 L -0.38711 0.72152 " pathEditMode="relative" rAng="0" ptsTypes="AAAAAAAAAAAAAAAAAAAAAAAAAAAAAAAAAAAAAAAAAAAAAAAAAAAAAAAAAAAAAAAAAAAAAAAAAA">
                                      <p:cBhvr>
                                        <p:cTn id="29" dur="4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  <p:bldP spid="32" grpId="1" animBg="1"/>
      <p:bldP spid="33" grpId="0" animBg="1"/>
      <p:bldP spid="34" grpId="0" animBg="1"/>
      <p:bldP spid="34" grpId="1" animBg="1"/>
      <p:bldP spid="39" grpId="0"/>
      <p:bldP spid="3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39D2359-EE6E-4D4D-B5BE-45BE2EEE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3B80DBD-6E84-4EC9-97F3-2BF766D00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35" y="355192"/>
            <a:ext cx="10882129" cy="633742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E47097C-6F18-4477-9253-FF049C4BF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75353" y="4737296"/>
            <a:ext cx="1884192" cy="1927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58A697-DC42-43C2-8527-C9E06A534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65467">
            <a:off x="9895231" y="4942056"/>
            <a:ext cx="1856909" cy="15179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D40863-805C-4B27-AB0E-7D068F57F6BA}"/>
              </a:ext>
            </a:extLst>
          </p:cNvPr>
          <p:cNvCxnSpPr>
            <a:cxnSpLocks/>
          </p:cNvCxnSpPr>
          <p:nvPr/>
        </p:nvCxnSpPr>
        <p:spPr>
          <a:xfrm flipH="1">
            <a:off x="3455286" y="520845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091E15-33A3-48DD-93F8-6F32F125B90C}"/>
              </a:ext>
            </a:extLst>
          </p:cNvPr>
          <p:cNvSpPr txBox="1"/>
          <p:nvPr/>
        </p:nvSpPr>
        <p:spPr>
          <a:xfrm>
            <a:off x="6258895" y="805501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3C633-2E60-43CD-82C4-8D035F9BCB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821" y="1185500"/>
            <a:ext cx="1700333" cy="11831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1D83E6-7C06-4D07-9EDB-2A172F0C2821}"/>
              </a:ext>
            </a:extLst>
          </p:cNvPr>
          <p:cNvSpPr/>
          <p:nvPr/>
        </p:nvSpPr>
        <p:spPr>
          <a:xfrm>
            <a:off x="8834446" y="1395990"/>
            <a:ext cx="20265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حُـ</a:t>
            </a:r>
            <a:endParaRPr lang="en-US" sz="19900" b="1" cap="none" spc="0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FFB1AB-FA90-4A35-8F82-61B208763BB7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ـبـو</a:t>
            </a:r>
            <a:endParaRPr lang="en-US" sz="19900" b="1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7B31B-2585-4247-9F86-E27A00B893A4}"/>
              </a:ext>
            </a:extLst>
          </p:cNvPr>
          <p:cNvSpPr/>
          <p:nvPr/>
        </p:nvSpPr>
        <p:spPr>
          <a:xfrm>
            <a:off x="862732" y="204324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بٌ</a:t>
            </a:r>
            <a:endParaRPr lang="en-US" sz="19900" b="1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D2249CC-8E01-4629-8B86-D55B0B24FB3B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1E550F-8A23-473A-99C9-9CE572BE3E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609" y="6372748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11849 0.258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10976 0.282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12761 0.162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2954799-462D-4EB8-A251-5EB8EC183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6BF9306-5CC4-494E-ACB2-813F6DD68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35" y="355192"/>
            <a:ext cx="10882129" cy="633742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E91AECF-DBAF-4555-8002-AD49966AC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75353" y="4737296"/>
            <a:ext cx="1884192" cy="1927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38F692-0484-4200-A447-0930F2979A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65467">
            <a:off x="9895231" y="4942056"/>
            <a:ext cx="1856909" cy="1517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AFFE6-CB15-4794-806E-B653816233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665" y="939729"/>
            <a:ext cx="4376231" cy="5358677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002EE50-6A2B-4017-9EA8-E1B125DFF7CF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التقويم الختامي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14D6DE-7CE8-4B33-A19A-9AF03E7CA5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609" y="6372748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E450467-B947-4BD8-9CE3-93FAA1A1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8012A6-8CEB-41DE-B9C3-98327B132425}"/>
              </a:ext>
            </a:extLst>
          </p:cNvPr>
          <p:cNvGrpSpPr/>
          <p:nvPr/>
        </p:nvGrpSpPr>
        <p:grpSpPr>
          <a:xfrm>
            <a:off x="2848254" y="124289"/>
            <a:ext cx="8871010" cy="3747352"/>
            <a:chOff x="2848254" y="124289"/>
            <a:chExt cx="8871010" cy="374735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4D43FB1-CA5D-49E4-81BE-3C134279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48254" y="248864"/>
              <a:ext cx="8452234" cy="362277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F7FEE79-F343-4025-ACAE-DEFFA54B2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81711" y="124289"/>
              <a:ext cx="837553" cy="1103739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0992B584-84A0-4824-A15F-DFDA0CA8A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1194" y="5490840"/>
            <a:ext cx="1325039" cy="11182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E654817-6736-47F0-BE5D-867CD29296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30136" y="1367160"/>
            <a:ext cx="9215022" cy="53665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FFD32B5-7F74-45F7-9C54-51594AC8EBD4}"/>
              </a:ext>
            </a:extLst>
          </p:cNvPr>
          <p:cNvGrpSpPr/>
          <p:nvPr/>
        </p:nvGrpSpPr>
        <p:grpSpPr>
          <a:xfrm>
            <a:off x="2209061" y="257740"/>
            <a:ext cx="3126419" cy="4419062"/>
            <a:chOff x="2209061" y="257740"/>
            <a:chExt cx="3126419" cy="441906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3D888E5-3579-4B1D-8BE5-25B9995DC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1" r="70482"/>
            <a:stretch/>
          </p:blipFill>
          <p:spPr>
            <a:xfrm>
              <a:off x="2840507" y="257740"/>
              <a:ext cx="2494973" cy="362277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B4AF662-F25A-4497-9ADB-B289D7C76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09061" y="1491159"/>
              <a:ext cx="2169293" cy="3185643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A9F1E8B8-34F2-49FA-9C99-E375122707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11551" y="51729"/>
            <a:ext cx="1268599" cy="129772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45A8383-FB6F-4DF5-9170-B65E186DAF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65467">
            <a:off x="1984451" y="5118999"/>
            <a:ext cx="1856909" cy="151792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85C7D76-721A-45A0-8C55-ED3A6E47A077}"/>
              </a:ext>
            </a:extLst>
          </p:cNvPr>
          <p:cNvSpPr/>
          <p:nvPr/>
        </p:nvSpPr>
        <p:spPr>
          <a:xfrm>
            <a:off x="6249224" y="3372685"/>
            <a:ext cx="27671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بَــلَــــ......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D20B34-6F2C-4B13-BA75-AFA10F53D8EB}"/>
              </a:ext>
            </a:extLst>
          </p:cNvPr>
          <p:cNvSpPr/>
          <p:nvPr/>
        </p:nvSpPr>
        <p:spPr>
          <a:xfrm>
            <a:off x="6767187" y="3363809"/>
            <a:ext cx="918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ــحٌ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74638D9-6043-45E2-BFE0-7B981ADE1CD7}"/>
              </a:ext>
            </a:extLst>
          </p:cNvPr>
          <p:cNvSpPr/>
          <p:nvPr/>
        </p:nvSpPr>
        <p:spPr>
          <a:xfrm>
            <a:off x="9079576" y="4712224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BD5EA0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ــح</a:t>
            </a:r>
            <a:endParaRPr lang="en-AE" sz="4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AD79EB-4B92-4CB4-99E2-F9D19AE64E98}"/>
              </a:ext>
            </a:extLst>
          </p:cNvPr>
          <p:cNvSpPr/>
          <p:nvPr/>
        </p:nvSpPr>
        <p:spPr>
          <a:xfrm>
            <a:off x="6416461" y="4715272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47B9B1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ح</a:t>
            </a:r>
            <a:endParaRPr lang="en-AE" sz="4400" b="1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A4827CD-93F4-4B54-85AB-071474F39111}"/>
              </a:ext>
            </a:extLst>
          </p:cNvPr>
          <p:cNvSpPr/>
          <p:nvPr/>
        </p:nvSpPr>
        <p:spPr>
          <a:xfrm>
            <a:off x="3697497" y="4712224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9059A0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ــحــ</a:t>
            </a:r>
            <a:endParaRPr lang="en-AE" sz="4400" b="1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BBD178D-553B-4F62-82EE-2CA6009DB9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648966">
            <a:off x="5952590" y="246807"/>
            <a:ext cx="1380620" cy="7907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EFF1F04-EEB3-40F1-B464-67DF19D315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563478">
            <a:off x="7257244" y="220348"/>
            <a:ext cx="1061996" cy="790258"/>
          </a:xfrm>
          <a:prstGeom prst="rect">
            <a:avLst/>
          </a:prstGeom>
        </p:spPr>
      </p:pic>
      <p:pic>
        <p:nvPicPr>
          <p:cNvPr id="24" name="Picture 2" descr="تمارا للتمور – تمارا للتمور">
            <a:extLst>
              <a:ext uri="{FF2B5EF4-FFF2-40B4-BE49-F238E27FC236}">
                <a16:creationId xmlns:a16="http://schemas.microsoft.com/office/drawing/2014/main" id="{D0817ECD-7637-496F-BF4A-49BDC944D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8" b="7650"/>
          <a:stretch/>
        </p:blipFill>
        <p:spPr bwMode="auto">
          <a:xfrm>
            <a:off x="6927929" y="1602489"/>
            <a:ext cx="2088399" cy="18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BC647FAD-3682-4734-9940-9C69F6950431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 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67B5B2-5B7D-418B-96B1-5805BF9C55D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57198" y="5993281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3426 L -0.00625 0.03426 C -0.01055 0.03565 -0.01484 0.03681 -0.01901 0.03866 C -0.03516 0.04584 -0.00989 0.03773 -0.02825 0.04306 C -0.0375 0.05625 -0.02669 0.0426 -0.03828 0.05209 C -0.04023 0.05371 -0.04167 0.05625 -0.04336 0.05811 C -0.04622 0.06111 -0.04883 0.06459 -0.05182 0.06713 C -0.05716 0.07176 -0.06836 0.08172 -0.07122 0.08519 C -0.08034 0.09584 -0.07604 0.09167 -0.08385 0.09861 C -0.08776 0.10903 -0.08268 0.09769 -0.08893 0.10463 C -0.09023 0.10602 -0.09088 0.10903 -0.09232 0.11065 C -0.09349 0.11204 -0.09518 0.11227 -0.09648 0.11366 C -0.09922 0.11621 -0.10195 0.12176 -0.10404 0.12547 C -0.10469 0.12755 -0.10482 0.12986 -0.10573 0.13148 C -0.1069 0.13357 -0.10872 0.13403 -0.11003 0.13611 C -0.11237 0.13959 -0.11445 0.14398 -0.11667 0.14792 L -0.11667 0.14792 C -0.1181 0.15139 -0.11927 0.15533 -0.12096 0.15857 C -0.12213 0.16088 -0.12383 0.16227 -0.12513 0.16459 C -0.12695 0.16736 -0.12851 0.17037 -0.13021 0.17338 C -0.13216 0.17037 -0.13398 0.16736 -0.13607 0.16459 C -0.13737 0.16273 -0.13906 0.16181 -0.14023 0.15996 C -0.14362 0.15486 -0.1457 0.14723 -0.14961 0.14352 C -0.16419 0.12917 -0.15534 0.13681 -0.18073 0.12107 C -0.18411 0.11898 -0.18763 0.1176 -0.19088 0.11505 C -0.19674 0.11042 -0.19896 0.10764 -0.20521 0.10602 C -0.21055 0.10463 -0.21588 0.10417 -0.22122 0.10301 C -0.2276 0.10348 -0.23411 0.10486 -0.24062 0.10463 C -0.24427 0.1044 -0.24779 0.10162 -0.25156 0.10162 C -0.25404 0.10162 -0.26758 0.10625 -0.27096 0.10764 C -0.27174 0.10787 -0.27266 0.10834 -0.27344 0.10903 C -0.27851 0.11297 -0.28359 0.11667 -0.28867 0.12107 C -0.2944 0.12616 -0.29193 0.12454 -0.29622 0.12709 C -0.29766 0.12894 -0.29896 0.13102 -0.30039 0.13311 C -0.30417 0.13797 -0.30807 0.14213 -0.31133 0.14792 C -0.3181 0.15996 -0.32539 0.17801 -0.32995 0.19144 C -0.33073 0.19398 -0.33164 0.1963 -0.33242 0.19885 C -0.33424 0.20486 -0.33568 0.21111 -0.3375 0.2169 C -0.33945 0.22361 -0.3444 0.23542 -0.34596 0.24236 C -0.34857 0.2551 -0.35078 0.26829 -0.3526 0.28125 C -0.35547 0.30023 -0.35846 0.33473 -0.36198 0.35486 C -0.37825 0.45186 -0.36484 0.35857 -0.3737 0.42223 C -0.37396 0.42963 -0.37396 0.43727 -0.37461 0.44468 C -0.37513 0.45278 -0.37643 0.46065 -0.37708 0.46852 C -0.37747 0.47361 -0.3776 0.47871 -0.37786 0.48357 C -0.3776 0.50301 -0.3776 0.52246 -0.37708 0.54213 C -0.37708 0.54468 -0.37643 0.54699 -0.3763 0.54954 C -0.37565 0.55533 -0.37526 0.5632 -0.37461 0.56898 C -0.37409 0.57292 -0.37344 0.57709 -0.37292 0.58102 C -0.37266 0.58704 -0.37226 0.59306 -0.372 0.59908 C -0.37174 0.60834 -0.37161 0.61806 -0.37122 0.62732 C -0.37096 0.63241 -0.37031 0.64236 -0.37031 0.64236 L -0.37031 0.70695 " pathEditMode="relative" ptsTypes="AAAAAAAAAAAAAAAAAAAAAAAAAAAAAAAAAAAAAAAAAAAAAAAAAAAAA">
                                      <p:cBhvr>
                                        <p:cTn id="10" dur="4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E450467-B947-4BD8-9CE3-93FAA1A1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8012A6-8CEB-41DE-B9C3-98327B132425}"/>
              </a:ext>
            </a:extLst>
          </p:cNvPr>
          <p:cNvGrpSpPr/>
          <p:nvPr/>
        </p:nvGrpSpPr>
        <p:grpSpPr>
          <a:xfrm>
            <a:off x="2848254" y="124289"/>
            <a:ext cx="8871010" cy="3747352"/>
            <a:chOff x="2848254" y="124289"/>
            <a:chExt cx="8871010" cy="374735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4D43FB1-CA5D-49E4-81BE-3C134279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48254" y="248864"/>
              <a:ext cx="8452234" cy="362277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F7FEE79-F343-4025-ACAE-DEFFA54B2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81711" y="124289"/>
              <a:ext cx="837553" cy="1103739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0992B584-84A0-4824-A15F-DFDA0CA8A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1194" y="5490840"/>
            <a:ext cx="1325039" cy="11182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E654817-6736-47F0-BE5D-867CD29296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30136" y="1367160"/>
            <a:ext cx="9215022" cy="53665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FFD32B5-7F74-45F7-9C54-51594AC8EBD4}"/>
              </a:ext>
            </a:extLst>
          </p:cNvPr>
          <p:cNvGrpSpPr/>
          <p:nvPr/>
        </p:nvGrpSpPr>
        <p:grpSpPr>
          <a:xfrm>
            <a:off x="2209061" y="257740"/>
            <a:ext cx="3126419" cy="4419062"/>
            <a:chOff x="2209061" y="257740"/>
            <a:chExt cx="3126419" cy="441906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3D888E5-3579-4B1D-8BE5-25B9995DC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1" r="70482"/>
            <a:stretch/>
          </p:blipFill>
          <p:spPr>
            <a:xfrm>
              <a:off x="2840507" y="257740"/>
              <a:ext cx="2494973" cy="362277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B4AF662-F25A-4497-9ADB-B289D7C76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09061" y="1491159"/>
              <a:ext cx="2169293" cy="3185643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A9F1E8B8-34F2-49FA-9C99-E375122707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53047" y="4883879"/>
            <a:ext cx="1597608" cy="163428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45A8383-FB6F-4DF5-9170-B65E186DAF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65467">
            <a:off x="2508112" y="5189027"/>
            <a:ext cx="1856909" cy="151792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85C7D76-721A-45A0-8C55-ED3A6E47A077}"/>
              </a:ext>
            </a:extLst>
          </p:cNvPr>
          <p:cNvSpPr/>
          <p:nvPr/>
        </p:nvSpPr>
        <p:spPr>
          <a:xfrm>
            <a:off x="6032020" y="3372685"/>
            <a:ext cx="32015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لَــــ.......ـــم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D20B34-6F2C-4B13-BA75-AFA10F53D8EB}"/>
              </a:ext>
            </a:extLst>
          </p:cNvPr>
          <p:cNvSpPr/>
          <p:nvPr/>
        </p:nvSpPr>
        <p:spPr>
          <a:xfrm>
            <a:off x="6773396" y="3371619"/>
            <a:ext cx="17438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ــــحـــ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74638D9-6043-45E2-BFE0-7B981ADE1CD7}"/>
              </a:ext>
            </a:extLst>
          </p:cNvPr>
          <p:cNvSpPr/>
          <p:nvPr/>
        </p:nvSpPr>
        <p:spPr>
          <a:xfrm>
            <a:off x="9079576" y="4712224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BD5EA0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ح</a:t>
            </a:r>
            <a:endParaRPr lang="en-AE" sz="4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AD79EB-4B92-4CB4-99E2-F9D19AE64E98}"/>
              </a:ext>
            </a:extLst>
          </p:cNvPr>
          <p:cNvSpPr/>
          <p:nvPr/>
        </p:nvSpPr>
        <p:spPr>
          <a:xfrm>
            <a:off x="6416461" y="4715272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47B9B1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حــ</a:t>
            </a:r>
            <a:endParaRPr lang="en-AE" sz="4400" b="1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A4827CD-93F4-4B54-85AB-071474F39111}"/>
              </a:ext>
            </a:extLst>
          </p:cNvPr>
          <p:cNvSpPr/>
          <p:nvPr/>
        </p:nvSpPr>
        <p:spPr>
          <a:xfrm>
            <a:off x="3697497" y="4712224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9059A0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ــحــ</a:t>
            </a:r>
            <a:endParaRPr lang="en-AE" sz="4400" b="1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BBD178D-553B-4F62-82EE-2CA6009DB9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648966">
            <a:off x="5952590" y="246807"/>
            <a:ext cx="1380620" cy="7907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F89B67F-3ECF-4506-946A-CF1A3CFA14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563478">
            <a:off x="7306241" y="288451"/>
            <a:ext cx="1061996" cy="790258"/>
          </a:xfrm>
          <a:prstGeom prst="rect">
            <a:avLst/>
          </a:prstGeom>
        </p:spPr>
      </p:pic>
      <p:pic>
        <p:nvPicPr>
          <p:cNvPr id="24" name="Picture 4" descr="ساق دجاج لحم كرتون ساق دجاج كرتون دجاج ساق دجاج, اللحوم, لذيذ, لحم الدجاج  الساق لذيذ PNG والمتجهات للتحميل مجانا">
            <a:extLst>
              <a:ext uri="{FF2B5EF4-FFF2-40B4-BE49-F238E27FC236}">
                <a16:creationId xmlns:a16="http://schemas.microsoft.com/office/drawing/2014/main" id="{87897F1F-CE0A-4906-AD05-08C39BC6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18" y="1596560"/>
            <a:ext cx="1989116" cy="19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6FAE529F-8A77-42AA-BA3B-BBD549FA8FDD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 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239C0CA-E60E-43F7-8011-8F49BAAB399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57198" y="5993281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95 0.03379 L -0.02995 0.03379 C -0.03502 0.03426 -0.0401 0.03426 -0.04518 0.03518 C -0.04778 0.03565 -0.05026 0.03727 -0.05273 0.03819 C -0.07239 0.04491 -0.06784 0.04352 -0.08568 0.04722 C -0.09062 0.04954 -0.1 0.0544 -0.10586 0.05625 C -0.10807 0.05694 -0.11028 0.05717 -0.11263 0.05764 C -0.1151 0.05926 -0.11758 0.06088 -0.12018 0.06204 C -0.1263 0.06481 -0.12956 0.06481 -0.13528 0.06667 C -0.13672 0.06713 -0.13815 0.06759 -0.13958 0.06805 C -0.15377 0.07893 -0.13789 0.06713 -0.15052 0.07569 C -0.1556 0.07893 -0.16068 0.08264 -0.16562 0.08611 C -0.16706 0.08704 -0.16862 0.0875 -0.16992 0.08912 C -0.17708 0.09884 -0.16888 0.08819 -0.17825 0.09815 C -0.18008 0.1 -0.18164 0.10208 -0.18333 0.10417 C -0.18398 0.10555 -0.18437 0.10741 -0.18502 0.10856 C -0.18633 0.11088 -0.18815 0.11204 -0.18932 0.11458 C -0.19791 0.13333 -0.18802 0.11898 -0.19596 0.12963 C -0.19922 0.14097 -0.1957 0.13055 -0.20273 0.14305 C -0.20377 0.14491 -0.2043 0.14722 -0.20534 0.14907 C -0.20638 0.15116 -0.20755 0.15301 -0.20859 0.15509 C -0.21653 0.15162 -0.21263 0.1537 -0.22552 0.14143 C -0.23008 0.13727 -0.23463 0.1331 -0.23893 0.12801 C -0.2431 0.12315 -0.24661 0.11643 -0.25078 0.11157 C -0.25403 0.10787 -0.26315 0.10116 -0.2668 0.09815 C -0.26901 0.09629 -0.27122 0.09375 -0.27357 0.09213 C -0.27682 0.08981 -0.28581 0.08565 -0.28958 0.08472 C -0.29258 0.08379 -0.2957 0.08356 -0.29883 0.0831 C -0.31745 0.07477 -0.30547 0.07917 -0.34349 0.08171 C -0.347 0.08194 -0.35573 0.08472 -0.35859 0.08611 C -0.3612 0.08727 -0.36367 0.08935 -0.36627 0.09051 C -0.36849 0.09167 -0.3707 0.09259 -0.37291 0.09352 C -0.37461 0.09653 -0.37604 0.10023 -0.37799 0.10254 C -0.37982 0.10486 -0.38203 0.10532 -0.38385 0.10717 C -0.38515 0.10833 -0.38607 0.11018 -0.38724 0.11157 C -0.39062 0.11574 -0.39388 0.11991 -0.39739 0.12361 C -0.39883 0.125 -0.40039 0.12616 -0.40156 0.12801 C -0.41445 0.14745 -0.40312 0.13449 -0.4125 0.14444 C -0.41419 0.14861 -0.41627 0.15208 -0.41758 0.15648 C -0.42174 0.16991 -0.42239 0.17546 -0.42435 0.18796 C -0.42604 0.20879 -0.42435 0.1912 -0.42943 0.22384 C -0.43034 0.22986 -0.43125 0.23588 -0.4319 0.2419 C -0.43229 0.24537 -0.43203 0.24907 -0.43281 0.25231 C -0.43489 0.2618 -0.43802 0.27037 -0.44036 0.2794 C -0.44271 0.28819 -0.44518 0.29722 -0.44713 0.30625 C -0.44883 0.31412 -0.44974 0.32245 -0.4513 0.33032 C -0.4539 0.34329 -0.45976 0.36921 -0.45976 0.36921 C -0.46094 0.38472 -0.46224 0.39699 -0.46224 0.41273 C -0.46224 0.52477 -0.46263 0.44977 -0.46055 0.49352 C -0.46028 0.50092 -0.46028 0.50856 -0.45976 0.51597 C -0.45898 0.52616 -0.45638 0.54606 -0.45638 0.54606 C -0.45625 0.55139 -0.45521 0.59861 -0.45469 0.60741 C -0.4543 0.61389 -0.45312 0.62037 -0.45299 0.62685 C -0.4526 0.64537 -0.45299 0.66389 -0.45299 0.68241 L -0.45299 0.71088 " pathEditMode="relative" ptsTypes="AAAAAAAAAAAAAAAAAAAAAAAAAAAAAAAAAAAAAAAAAAAAAAAAAAAAAAA">
                                      <p:cBhvr>
                                        <p:cTn id="1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E450467-B947-4BD8-9CE3-93FAA1A1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48012A6-8CEB-41DE-B9C3-98327B132425}"/>
              </a:ext>
            </a:extLst>
          </p:cNvPr>
          <p:cNvGrpSpPr/>
          <p:nvPr/>
        </p:nvGrpSpPr>
        <p:grpSpPr>
          <a:xfrm>
            <a:off x="2848254" y="124289"/>
            <a:ext cx="8871010" cy="3747352"/>
            <a:chOff x="2848254" y="124289"/>
            <a:chExt cx="8871010" cy="374735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4D43FB1-CA5D-49E4-81BE-3C134279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48254" y="248864"/>
              <a:ext cx="8452234" cy="362277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F7FEE79-F343-4025-ACAE-DEFFA54B2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881711" y="124289"/>
              <a:ext cx="837553" cy="1103739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0992B584-84A0-4824-A15F-DFDA0CA8A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41194" y="5490840"/>
            <a:ext cx="1325039" cy="111829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E654817-6736-47F0-BE5D-867CD29296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30136" y="1367160"/>
            <a:ext cx="9215022" cy="536655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FFD32B5-7F74-45F7-9C54-51594AC8EBD4}"/>
              </a:ext>
            </a:extLst>
          </p:cNvPr>
          <p:cNvGrpSpPr/>
          <p:nvPr/>
        </p:nvGrpSpPr>
        <p:grpSpPr>
          <a:xfrm>
            <a:off x="2209061" y="257740"/>
            <a:ext cx="3126419" cy="4419062"/>
            <a:chOff x="2209061" y="257740"/>
            <a:chExt cx="3126419" cy="441906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3D888E5-3579-4B1D-8BE5-25B9995DC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-1" r="70482"/>
            <a:stretch/>
          </p:blipFill>
          <p:spPr>
            <a:xfrm>
              <a:off x="2840507" y="257740"/>
              <a:ext cx="2494973" cy="3622777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B4AF662-F25A-4497-9ADB-B289D7C76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09061" y="1491159"/>
              <a:ext cx="2169293" cy="3185643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A9F1E8B8-34F2-49FA-9C99-E375122707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53047" y="4883879"/>
            <a:ext cx="1597608" cy="163428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45A8383-FB6F-4DF5-9170-B65E186DAF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65467">
            <a:off x="2508112" y="5189027"/>
            <a:ext cx="1856909" cy="151792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85C7D76-721A-45A0-8C55-ED3A6E47A077}"/>
              </a:ext>
            </a:extLst>
          </p:cNvPr>
          <p:cNvSpPr/>
          <p:nvPr/>
        </p:nvSpPr>
        <p:spPr>
          <a:xfrm>
            <a:off x="6310939" y="3372685"/>
            <a:ext cx="26436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مصْبــا....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D20B34-6F2C-4B13-BA75-AFA10F53D8EB}"/>
              </a:ext>
            </a:extLst>
          </p:cNvPr>
          <p:cNvSpPr/>
          <p:nvPr/>
        </p:nvSpPr>
        <p:spPr>
          <a:xfrm>
            <a:off x="6639367" y="3444837"/>
            <a:ext cx="6286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حٌ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74638D9-6043-45E2-BFE0-7B981ADE1CD7}"/>
              </a:ext>
            </a:extLst>
          </p:cNvPr>
          <p:cNvSpPr/>
          <p:nvPr/>
        </p:nvSpPr>
        <p:spPr>
          <a:xfrm>
            <a:off x="9079576" y="4712224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BD5EA0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ــحــ</a:t>
            </a:r>
            <a:endParaRPr lang="en-AE" sz="4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AD79EB-4B92-4CB4-99E2-F9D19AE64E98}"/>
              </a:ext>
            </a:extLst>
          </p:cNvPr>
          <p:cNvSpPr/>
          <p:nvPr/>
        </p:nvSpPr>
        <p:spPr>
          <a:xfrm>
            <a:off x="6416461" y="4715272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47B9B1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ــح</a:t>
            </a:r>
            <a:endParaRPr lang="en-AE" sz="4400" b="1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A4827CD-93F4-4B54-85AB-071474F39111}"/>
              </a:ext>
            </a:extLst>
          </p:cNvPr>
          <p:cNvSpPr/>
          <p:nvPr/>
        </p:nvSpPr>
        <p:spPr>
          <a:xfrm>
            <a:off x="3697497" y="4712224"/>
            <a:ext cx="2274430" cy="946060"/>
          </a:xfrm>
          <a:custGeom>
            <a:avLst/>
            <a:gdLst>
              <a:gd name="connsiteX0" fmla="*/ 0 w 2274430"/>
              <a:gd name="connsiteY0" fmla="*/ 157680 h 946060"/>
              <a:gd name="connsiteX1" fmla="*/ 157680 w 2274430"/>
              <a:gd name="connsiteY1" fmla="*/ 0 h 946060"/>
              <a:gd name="connsiteX2" fmla="*/ 686629 w 2274430"/>
              <a:gd name="connsiteY2" fmla="*/ 0 h 946060"/>
              <a:gd name="connsiteX3" fmla="*/ 1156806 w 2274430"/>
              <a:gd name="connsiteY3" fmla="*/ 0 h 946060"/>
              <a:gd name="connsiteX4" fmla="*/ 1646573 w 2274430"/>
              <a:gd name="connsiteY4" fmla="*/ 0 h 946060"/>
              <a:gd name="connsiteX5" fmla="*/ 2116750 w 2274430"/>
              <a:gd name="connsiteY5" fmla="*/ 0 h 946060"/>
              <a:gd name="connsiteX6" fmla="*/ 2274430 w 2274430"/>
              <a:gd name="connsiteY6" fmla="*/ 157680 h 946060"/>
              <a:gd name="connsiteX7" fmla="*/ 2274430 w 2274430"/>
              <a:gd name="connsiteY7" fmla="*/ 454109 h 946060"/>
              <a:gd name="connsiteX8" fmla="*/ 2274430 w 2274430"/>
              <a:gd name="connsiteY8" fmla="*/ 788380 h 946060"/>
              <a:gd name="connsiteX9" fmla="*/ 2116750 w 2274430"/>
              <a:gd name="connsiteY9" fmla="*/ 946060 h 946060"/>
              <a:gd name="connsiteX10" fmla="*/ 1626983 w 2274430"/>
              <a:gd name="connsiteY10" fmla="*/ 946060 h 946060"/>
              <a:gd name="connsiteX11" fmla="*/ 1195987 w 2274430"/>
              <a:gd name="connsiteY11" fmla="*/ 946060 h 946060"/>
              <a:gd name="connsiteX12" fmla="*/ 725810 w 2274430"/>
              <a:gd name="connsiteY12" fmla="*/ 946060 h 946060"/>
              <a:gd name="connsiteX13" fmla="*/ 157680 w 2274430"/>
              <a:gd name="connsiteY13" fmla="*/ 946060 h 946060"/>
              <a:gd name="connsiteX14" fmla="*/ 0 w 2274430"/>
              <a:gd name="connsiteY14" fmla="*/ 788380 h 946060"/>
              <a:gd name="connsiteX15" fmla="*/ 0 w 2274430"/>
              <a:gd name="connsiteY15" fmla="*/ 460416 h 946060"/>
              <a:gd name="connsiteX16" fmla="*/ 0 w 2274430"/>
              <a:gd name="connsiteY16" fmla="*/ 157680 h 94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4430" h="946060" fill="none" extrusionOk="0">
                <a:moveTo>
                  <a:pt x="0" y="157680"/>
                </a:moveTo>
                <a:cubicBezTo>
                  <a:pt x="5245" y="60664"/>
                  <a:pt x="80876" y="-14194"/>
                  <a:pt x="157680" y="0"/>
                </a:cubicBezTo>
                <a:cubicBezTo>
                  <a:pt x="342104" y="-37639"/>
                  <a:pt x="508959" y="31742"/>
                  <a:pt x="686629" y="0"/>
                </a:cubicBezTo>
                <a:cubicBezTo>
                  <a:pt x="864299" y="-31742"/>
                  <a:pt x="996808" y="48908"/>
                  <a:pt x="1156806" y="0"/>
                </a:cubicBezTo>
                <a:cubicBezTo>
                  <a:pt x="1316804" y="-48908"/>
                  <a:pt x="1501569" y="12606"/>
                  <a:pt x="1646573" y="0"/>
                </a:cubicBezTo>
                <a:cubicBezTo>
                  <a:pt x="1791577" y="-12606"/>
                  <a:pt x="1925513" y="55719"/>
                  <a:pt x="2116750" y="0"/>
                </a:cubicBezTo>
                <a:cubicBezTo>
                  <a:pt x="2211314" y="-4301"/>
                  <a:pt x="2255762" y="76766"/>
                  <a:pt x="2274430" y="157680"/>
                </a:cubicBezTo>
                <a:cubicBezTo>
                  <a:pt x="2305383" y="274789"/>
                  <a:pt x="2260416" y="390110"/>
                  <a:pt x="2274430" y="454109"/>
                </a:cubicBezTo>
                <a:cubicBezTo>
                  <a:pt x="2288444" y="518108"/>
                  <a:pt x="2264669" y="631073"/>
                  <a:pt x="2274430" y="788380"/>
                </a:cubicBezTo>
                <a:cubicBezTo>
                  <a:pt x="2288164" y="880697"/>
                  <a:pt x="2210789" y="949788"/>
                  <a:pt x="2116750" y="946060"/>
                </a:cubicBezTo>
                <a:cubicBezTo>
                  <a:pt x="1894623" y="956983"/>
                  <a:pt x="1825623" y="913490"/>
                  <a:pt x="1626983" y="946060"/>
                </a:cubicBezTo>
                <a:cubicBezTo>
                  <a:pt x="1428343" y="978630"/>
                  <a:pt x="1380632" y="898540"/>
                  <a:pt x="1195987" y="946060"/>
                </a:cubicBezTo>
                <a:cubicBezTo>
                  <a:pt x="1011342" y="993580"/>
                  <a:pt x="897696" y="924221"/>
                  <a:pt x="725810" y="946060"/>
                </a:cubicBezTo>
                <a:cubicBezTo>
                  <a:pt x="553924" y="967899"/>
                  <a:pt x="315358" y="915221"/>
                  <a:pt x="157680" y="946060"/>
                </a:cubicBezTo>
                <a:cubicBezTo>
                  <a:pt x="68821" y="959569"/>
                  <a:pt x="3338" y="889607"/>
                  <a:pt x="0" y="788380"/>
                </a:cubicBezTo>
                <a:cubicBezTo>
                  <a:pt x="-35829" y="659947"/>
                  <a:pt x="37883" y="564378"/>
                  <a:pt x="0" y="460416"/>
                </a:cubicBezTo>
                <a:cubicBezTo>
                  <a:pt x="-37883" y="356454"/>
                  <a:pt x="22644" y="296131"/>
                  <a:pt x="0" y="157680"/>
                </a:cubicBezTo>
                <a:close/>
              </a:path>
              <a:path w="2274430" h="946060" stroke="0" extrusionOk="0">
                <a:moveTo>
                  <a:pt x="0" y="157680"/>
                </a:moveTo>
                <a:cubicBezTo>
                  <a:pt x="-3025" y="64885"/>
                  <a:pt x="85649" y="-496"/>
                  <a:pt x="157680" y="0"/>
                </a:cubicBezTo>
                <a:cubicBezTo>
                  <a:pt x="352840" y="-37714"/>
                  <a:pt x="501483" y="33274"/>
                  <a:pt x="608266" y="0"/>
                </a:cubicBezTo>
                <a:cubicBezTo>
                  <a:pt x="715049" y="-33274"/>
                  <a:pt x="970495" y="48139"/>
                  <a:pt x="1098034" y="0"/>
                </a:cubicBezTo>
                <a:cubicBezTo>
                  <a:pt x="1225573" y="-48139"/>
                  <a:pt x="1366286" y="50681"/>
                  <a:pt x="1607392" y="0"/>
                </a:cubicBezTo>
                <a:cubicBezTo>
                  <a:pt x="1848498" y="-50681"/>
                  <a:pt x="1991173" y="52278"/>
                  <a:pt x="2116750" y="0"/>
                </a:cubicBezTo>
                <a:cubicBezTo>
                  <a:pt x="2203973" y="-3663"/>
                  <a:pt x="2288533" y="80755"/>
                  <a:pt x="2274430" y="157680"/>
                </a:cubicBezTo>
                <a:cubicBezTo>
                  <a:pt x="2285970" y="254954"/>
                  <a:pt x="2272839" y="406991"/>
                  <a:pt x="2274430" y="473030"/>
                </a:cubicBezTo>
                <a:cubicBezTo>
                  <a:pt x="2276021" y="539069"/>
                  <a:pt x="2260224" y="658117"/>
                  <a:pt x="2274430" y="788380"/>
                </a:cubicBezTo>
                <a:cubicBezTo>
                  <a:pt x="2261243" y="872705"/>
                  <a:pt x="2228571" y="951370"/>
                  <a:pt x="2116750" y="946060"/>
                </a:cubicBezTo>
                <a:cubicBezTo>
                  <a:pt x="1915750" y="949624"/>
                  <a:pt x="1764443" y="895349"/>
                  <a:pt x="1607392" y="946060"/>
                </a:cubicBezTo>
                <a:cubicBezTo>
                  <a:pt x="1450341" y="996771"/>
                  <a:pt x="1281794" y="928142"/>
                  <a:pt x="1117624" y="946060"/>
                </a:cubicBezTo>
                <a:cubicBezTo>
                  <a:pt x="953454" y="963978"/>
                  <a:pt x="825098" y="940128"/>
                  <a:pt x="686629" y="946060"/>
                </a:cubicBezTo>
                <a:cubicBezTo>
                  <a:pt x="548161" y="951992"/>
                  <a:pt x="343323" y="908756"/>
                  <a:pt x="157680" y="946060"/>
                </a:cubicBezTo>
                <a:cubicBezTo>
                  <a:pt x="69637" y="948750"/>
                  <a:pt x="-4411" y="865603"/>
                  <a:pt x="0" y="788380"/>
                </a:cubicBezTo>
                <a:cubicBezTo>
                  <a:pt x="-20375" y="690422"/>
                  <a:pt x="18310" y="595779"/>
                  <a:pt x="0" y="485644"/>
                </a:cubicBezTo>
                <a:cubicBezTo>
                  <a:pt x="-18310" y="375509"/>
                  <a:pt x="13159" y="227128"/>
                  <a:pt x="0" y="157680"/>
                </a:cubicBezTo>
                <a:close/>
              </a:path>
            </a:pathLst>
          </a:custGeom>
          <a:solidFill>
            <a:srgbClr val="9059A0"/>
          </a:solidFill>
          <a:ln>
            <a:extLst>
              <a:ext uri="{C807C97D-BFC1-408E-A445-0C87EB9F89A2}">
                <ask:lineSketchStyleProps xmlns:ask="http://schemas.microsoft.com/office/drawing/2018/sketchyshapes" sd="65729984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/>
              <a:t>ح</a:t>
            </a:r>
            <a:endParaRPr lang="en-AE" sz="4400" b="1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BBD178D-553B-4F62-82EE-2CA6009DB9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772120">
            <a:off x="656285" y="4488501"/>
            <a:ext cx="1380620" cy="79075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49F116F-DB24-405E-8605-E04D023B98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563478">
            <a:off x="5765447" y="281029"/>
            <a:ext cx="1061996" cy="790258"/>
          </a:xfrm>
          <a:prstGeom prst="rect">
            <a:avLst/>
          </a:prstGeom>
        </p:spPr>
      </p:pic>
      <p:pic>
        <p:nvPicPr>
          <p:cNvPr id="24" name="Picture 4" descr="10 idées de Photo de logo | photo de logo, logo du jeu, logo d&amp;#39;art">
            <a:extLst>
              <a:ext uri="{FF2B5EF4-FFF2-40B4-BE49-F238E27FC236}">
                <a16:creationId xmlns:a16="http://schemas.microsoft.com/office/drawing/2014/main" id="{BB53DAFD-B572-4EC5-80CF-5C7B9D94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61" y="1139607"/>
            <a:ext cx="2486138" cy="24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9EFF9644-CF6F-40D8-BBE7-D597755B11E7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 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12FC621-9755-479C-A02E-ADD8FC03983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57198" y="5993281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0.01227 L -0.0293 0.01227 C -0.03243 0.0132 -0.03555 0.01389 -0.03868 0.01505 C -0.0556 0.02269 -0.0319 0.01389 -0.04623 0.02107 C -0.05339 0.02477 -0.05456 0.02361 -0.06133 0.0257 C -0.07058 0.02847 -0.05795 0.0257 -0.06901 0.03009 C -0.08633 0.03727 -0.06433 0.025 -0.08334 0.03472 C -0.08477 0.03542 -0.08607 0.03681 -0.0875 0.03773 C -0.08868 0.0382 -0.08985 0.03843 -0.09089 0.03912 C -0.10039 0.04468 -0.09037 0.04005 -0.09844 0.04352 C -0.10899 0.05857 -0.09688 0.04306 -0.1069 0.05116 C -0.10821 0.05208 -0.10912 0.0544 -0.11029 0.05556 C -0.11185 0.05741 -0.11381 0.05833 -0.11537 0.06019 C -0.1168 0.06181 -0.1181 0.06412 -0.11953 0.06597 C -0.11953 0.0662 -0.12969 0.07801 -0.12969 0.07801 C -0.13737 0.08843 -0.13386 0.08472 -0.13972 0.09005 C -0.14063 0.09144 -0.14141 0.09306 -0.14232 0.09445 C -0.14688 0.10139 -0.14532 0.09676 -0.14987 0.10648 C -0.15703 0.12153 -0.15183 0.11574 -0.15834 0.12153 C -0.1586 0.12315 -0.16094 0.13588 -0.16172 0.13796 C -0.16263 0.14028 -0.16394 0.1419 -0.16511 0.14398 C -0.16667 0.15255 -0.16472 0.14491 -0.16927 0.15301 C -0.16993 0.15417 -0.17032 0.15602 -0.17097 0.15741 C -0.17175 0.15903 -0.17266 0.16042 -0.17344 0.16204 C -0.17435 0.16389 -0.17513 0.16597 -0.17605 0.16806 L -0.18451 0.16042 C -0.18607 0.15903 -0.18789 0.15764 -0.18946 0.15602 C -0.19089 0.1544 -0.19232 0.15278 -0.19375 0.15139 C -0.20013 0.14514 -0.20144 0.14583 -0.20886 0.13658 C -0.21342 0.13079 -0.21537 0.12708 -0.22071 0.12454 C -0.2237 0.12292 -0.22683 0.12269 -0.22995 0.12153 C -0.24675 0.11528 -0.2349 0.11783 -0.25105 0.11551 L -0.28724 0.11852 C -0.2918 0.11898 -0.29636 0.11783 -0.30078 0.11991 C -0.31003 0.12454 -0.31875 0.13195 -0.32774 0.13796 C -0.33243 0.14097 -0.33881 0.14398 -0.34284 0.15 C -0.34571 0.15394 -0.34805 0.1588 -0.35052 0.16343 C -0.35651 0.17546 -0.36381 0.18912 -0.36823 0.20394 C -0.37305 0.22037 -0.37097 0.21806 -0.37487 0.23843 C -0.37618 0.24445 -0.37787 0.25023 -0.37917 0.25625 C -0.37982 0.25926 -0.38021 0.26227 -0.38086 0.26528 C -0.38972 0.30556 -0.38607 0.29375 -0.39258 0.3132 C -0.39427 0.3257 -0.39688 0.33796 -0.39766 0.3507 C -0.39818 0.35926 -0.39883 0.36759 -0.39935 0.37616 C -0.4 0.38611 -0.4 0.3963 -0.40105 0.40602 C -0.40196 0.41482 -0.40391 0.42315 -0.40521 0.43148 C -0.4073 0.49306 -0.40482 0.41366 -0.4069 0.52755 C -0.40703 0.53449 -0.40756 0.54144 -0.40782 0.54838 C -0.40964 0.61343 -0.40769 0.56458 -0.40951 0.60695 C -0.40977 0.62338 -0.4099 0.63982 -0.41029 0.65625 C -0.41068 0.6713 -0.41459 0.68426 -0.41706 0.69815 C -0.41771 0.70208 -0.41797 0.70625 -0.41875 0.71019 C -0.42175 0.72639 -0.42136 0.7463 -0.428 0.7581 C -0.43073 0.76296 -0.42969 0.75972 -0.42969 0.76875 L -0.42969 0.76875 " pathEditMode="relative" ptsTypes="AAAAAAAAAAAAAAAAAAAAAAAAAAAAAAAAAAAAAAAAAAAAAAAAAAAAAAA">
                                      <p:cBhvr>
                                        <p:cTn id="10" dur="3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600000">
                                      <p:cBhvr>
                                        <p:cTn id="12" dur="1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365D201-8C75-4B0D-A078-939037AE6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4AC5902-B1B6-4F45-A481-D7D1E8519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35" y="355192"/>
            <a:ext cx="10882129" cy="633742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43E11FC-CA24-46B6-9BDB-9BBF0D115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75353" y="4737296"/>
            <a:ext cx="1884192" cy="1927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1C3E6A7-E00E-4581-AAE1-4B63CDD10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65467">
            <a:off x="9895231" y="4942056"/>
            <a:ext cx="1856909" cy="151792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CFE27F-2CE4-496A-84EB-ACB081D4D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27250"/>
              </p:ext>
            </p:extLst>
          </p:nvPr>
        </p:nvGraphicFramePr>
        <p:xfrm>
          <a:off x="2535134" y="2415485"/>
          <a:ext cx="7187064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5688">
                  <a:extLst>
                    <a:ext uri="{9D8B030D-6E8A-4147-A177-3AD203B41FA5}">
                      <a16:colId xmlns:a16="http://schemas.microsoft.com/office/drawing/2014/main" val="3813398658"/>
                    </a:ext>
                  </a:extLst>
                </a:gridCol>
                <a:gridCol w="2395688">
                  <a:extLst>
                    <a:ext uri="{9D8B030D-6E8A-4147-A177-3AD203B41FA5}">
                      <a16:colId xmlns:a16="http://schemas.microsoft.com/office/drawing/2014/main" val="1755010356"/>
                    </a:ext>
                  </a:extLst>
                </a:gridCol>
                <a:gridCol w="2395688">
                  <a:extLst>
                    <a:ext uri="{9D8B030D-6E8A-4147-A177-3AD203B41FA5}">
                      <a16:colId xmlns:a16="http://schemas.microsoft.com/office/drawing/2014/main" val="4006611688"/>
                    </a:ext>
                  </a:extLst>
                </a:gridCol>
              </a:tblGrid>
              <a:tr h="448321">
                <a:tc>
                  <a:txBody>
                    <a:bodyPr/>
                    <a:lstStyle/>
                    <a:p>
                      <a:pPr algn="ctr"/>
                      <a:r>
                        <a:rPr lang="ar-AE" sz="2800" b="1" dirty="0"/>
                        <a:t>حرف </a:t>
                      </a:r>
                      <a:endParaRPr lang="en-AE" sz="2800" b="1" dirty="0"/>
                    </a:p>
                  </a:txBody>
                  <a:tcPr>
                    <a:solidFill>
                      <a:srgbClr val="EFE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b="1" dirty="0"/>
                        <a:t>مقطع </a:t>
                      </a:r>
                      <a:endParaRPr lang="en-AE" sz="2800" b="1" dirty="0"/>
                    </a:p>
                  </a:txBody>
                  <a:tcPr>
                    <a:solidFill>
                      <a:srgbClr val="EFE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b="1" dirty="0"/>
                        <a:t>كلمة </a:t>
                      </a:r>
                      <a:endParaRPr lang="en-AE" sz="2800" b="1" dirty="0"/>
                    </a:p>
                  </a:txBody>
                  <a:tcPr>
                    <a:solidFill>
                      <a:srgbClr val="EFE7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37413"/>
                  </a:ext>
                </a:extLst>
              </a:tr>
              <a:tr h="1925141">
                <a:tc>
                  <a:txBody>
                    <a:bodyPr/>
                    <a:lstStyle/>
                    <a:p>
                      <a:pPr algn="ctr"/>
                      <a:endParaRPr lang="ar-AE" sz="2800" b="1" dirty="0"/>
                    </a:p>
                    <a:p>
                      <a:pPr algn="ctr"/>
                      <a:endParaRPr lang="ar-AE" sz="2800" b="1" dirty="0"/>
                    </a:p>
                    <a:p>
                      <a:pPr algn="ctr"/>
                      <a:endParaRPr lang="ar-AE" sz="2800" b="1" dirty="0"/>
                    </a:p>
                    <a:p>
                      <a:pPr algn="ctr"/>
                      <a:endParaRPr lang="ar-AE" sz="2800" b="1" dirty="0"/>
                    </a:p>
                    <a:p>
                      <a:pPr algn="ctr"/>
                      <a:endParaRPr lang="en-A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E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99644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BB2705D-37C3-43E8-98BA-8F35DC58FB67}"/>
              </a:ext>
            </a:extLst>
          </p:cNvPr>
          <p:cNvSpPr/>
          <p:nvPr/>
        </p:nvSpPr>
        <p:spPr>
          <a:xfrm>
            <a:off x="8295721" y="1088828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9E592-C65C-4E98-B26D-F966AD6C16D8}"/>
              </a:ext>
            </a:extLst>
          </p:cNvPr>
          <p:cNvSpPr/>
          <p:nvPr/>
        </p:nvSpPr>
        <p:spPr>
          <a:xfrm>
            <a:off x="5512997" y="1307489"/>
            <a:ext cx="6735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0D48B-4956-4ADC-A05B-A0BAE091D9B3}"/>
              </a:ext>
            </a:extLst>
          </p:cNvPr>
          <p:cNvSpPr/>
          <p:nvPr/>
        </p:nvSpPr>
        <p:spPr>
          <a:xfrm>
            <a:off x="2436424" y="1124336"/>
            <a:ext cx="21243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حُـبـوبٌ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2A577-49E4-4E6F-B64D-1D9CCB8938ED}"/>
              </a:ext>
            </a:extLst>
          </p:cNvPr>
          <p:cNvSpPr/>
          <p:nvPr/>
        </p:nvSpPr>
        <p:spPr>
          <a:xfrm>
            <a:off x="1659534" y="911886"/>
            <a:ext cx="93346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صنف التالي حسب الجدول :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621879-9215-43B2-BC8C-8A227E9EEB50}"/>
              </a:ext>
            </a:extLst>
          </p:cNvPr>
          <p:cNvSpPr/>
          <p:nvPr/>
        </p:nvSpPr>
        <p:spPr>
          <a:xfrm>
            <a:off x="2459545" y="5275882"/>
            <a:ext cx="7373970" cy="805343"/>
          </a:xfrm>
          <a:custGeom>
            <a:avLst/>
            <a:gdLst>
              <a:gd name="connsiteX0" fmla="*/ 0 w 7373970"/>
              <a:gd name="connsiteY0" fmla="*/ 134227 h 805343"/>
              <a:gd name="connsiteX1" fmla="*/ 134227 w 7373970"/>
              <a:gd name="connsiteY1" fmla="*/ 0 h 805343"/>
              <a:gd name="connsiteX2" fmla="*/ 868464 w 7373970"/>
              <a:gd name="connsiteY2" fmla="*/ 0 h 805343"/>
              <a:gd name="connsiteX3" fmla="*/ 1389535 w 7373970"/>
              <a:gd name="connsiteY3" fmla="*/ 0 h 805343"/>
              <a:gd name="connsiteX4" fmla="*/ 2123771 w 7373970"/>
              <a:gd name="connsiteY4" fmla="*/ 0 h 805343"/>
              <a:gd name="connsiteX5" fmla="*/ 2715898 w 7373970"/>
              <a:gd name="connsiteY5" fmla="*/ 0 h 805343"/>
              <a:gd name="connsiteX6" fmla="*/ 3308024 w 7373970"/>
              <a:gd name="connsiteY6" fmla="*/ 0 h 805343"/>
              <a:gd name="connsiteX7" fmla="*/ 3829095 w 7373970"/>
              <a:gd name="connsiteY7" fmla="*/ 0 h 805343"/>
              <a:gd name="connsiteX8" fmla="*/ 4421222 w 7373970"/>
              <a:gd name="connsiteY8" fmla="*/ 0 h 805343"/>
              <a:gd name="connsiteX9" fmla="*/ 4871238 w 7373970"/>
              <a:gd name="connsiteY9" fmla="*/ 0 h 805343"/>
              <a:gd name="connsiteX10" fmla="*/ 5321254 w 7373970"/>
              <a:gd name="connsiteY10" fmla="*/ 0 h 805343"/>
              <a:gd name="connsiteX11" fmla="*/ 5700215 w 7373970"/>
              <a:gd name="connsiteY11" fmla="*/ 0 h 805343"/>
              <a:gd name="connsiteX12" fmla="*/ 6150231 w 7373970"/>
              <a:gd name="connsiteY12" fmla="*/ 0 h 805343"/>
              <a:gd name="connsiteX13" fmla="*/ 6529191 w 7373970"/>
              <a:gd name="connsiteY13" fmla="*/ 0 h 805343"/>
              <a:gd name="connsiteX14" fmla="*/ 7239743 w 7373970"/>
              <a:gd name="connsiteY14" fmla="*/ 0 h 805343"/>
              <a:gd name="connsiteX15" fmla="*/ 7373970 w 7373970"/>
              <a:gd name="connsiteY15" fmla="*/ 134227 h 805343"/>
              <a:gd name="connsiteX16" fmla="*/ 7373970 w 7373970"/>
              <a:gd name="connsiteY16" fmla="*/ 671116 h 805343"/>
              <a:gd name="connsiteX17" fmla="*/ 7239743 w 7373970"/>
              <a:gd name="connsiteY17" fmla="*/ 805343 h 805343"/>
              <a:gd name="connsiteX18" fmla="*/ 6647617 w 7373970"/>
              <a:gd name="connsiteY18" fmla="*/ 805343 h 805343"/>
              <a:gd name="connsiteX19" fmla="*/ 5984435 w 7373970"/>
              <a:gd name="connsiteY19" fmla="*/ 805343 h 805343"/>
              <a:gd name="connsiteX20" fmla="*/ 5534419 w 7373970"/>
              <a:gd name="connsiteY20" fmla="*/ 805343 h 805343"/>
              <a:gd name="connsiteX21" fmla="*/ 5013348 w 7373970"/>
              <a:gd name="connsiteY21" fmla="*/ 805343 h 805343"/>
              <a:gd name="connsiteX22" fmla="*/ 4279111 w 7373970"/>
              <a:gd name="connsiteY22" fmla="*/ 805343 h 805343"/>
              <a:gd name="connsiteX23" fmla="*/ 3758040 w 7373970"/>
              <a:gd name="connsiteY23" fmla="*/ 805343 h 805343"/>
              <a:gd name="connsiteX24" fmla="*/ 3023804 w 7373970"/>
              <a:gd name="connsiteY24" fmla="*/ 805343 h 805343"/>
              <a:gd name="connsiteX25" fmla="*/ 2360622 w 7373970"/>
              <a:gd name="connsiteY25" fmla="*/ 805343 h 805343"/>
              <a:gd name="connsiteX26" fmla="*/ 1697441 w 7373970"/>
              <a:gd name="connsiteY26" fmla="*/ 805343 h 805343"/>
              <a:gd name="connsiteX27" fmla="*/ 1105314 w 7373970"/>
              <a:gd name="connsiteY27" fmla="*/ 805343 h 805343"/>
              <a:gd name="connsiteX28" fmla="*/ 726353 w 7373970"/>
              <a:gd name="connsiteY28" fmla="*/ 805343 h 805343"/>
              <a:gd name="connsiteX29" fmla="*/ 134227 w 7373970"/>
              <a:gd name="connsiteY29" fmla="*/ 805343 h 805343"/>
              <a:gd name="connsiteX30" fmla="*/ 0 w 7373970"/>
              <a:gd name="connsiteY30" fmla="*/ 671116 h 805343"/>
              <a:gd name="connsiteX31" fmla="*/ 0 w 7373970"/>
              <a:gd name="connsiteY31" fmla="*/ 134227 h 80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73970" h="805343" fill="none" extrusionOk="0">
                <a:moveTo>
                  <a:pt x="0" y="134227"/>
                </a:moveTo>
                <a:cubicBezTo>
                  <a:pt x="17919" y="54428"/>
                  <a:pt x="71480" y="11425"/>
                  <a:pt x="134227" y="0"/>
                </a:cubicBezTo>
                <a:cubicBezTo>
                  <a:pt x="357986" y="-75935"/>
                  <a:pt x="616461" y="47502"/>
                  <a:pt x="868464" y="0"/>
                </a:cubicBezTo>
                <a:cubicBezTo>
                  <a:pt x="1120467" y="-47502"/>
                  <a:pt x="1249209" y="19505"/>
                  <a:pt x="1389535" y="0"/>
                </a:cubicBezTo>
                <a:cubicBezTo>
                  <a:pt x="1529861" y="-19505"/>
                  <a:pt x="1864631" y="35697"/>
                  <a:pt x="2123771" y="0"/>
                </a:cubicBezTo>
                <a:cubicBezTo>
                  <a:pt x="2382911" y="-35697"/>
                  <a:pt x="2522541" y="67704"/>
                  <a:pt x="2715898" y="0"/>
                </a:cubicBezTo>
                <a:cubicBezTo>
                  <a:pt x="2909255" y="-67704"/>
                  <a:pt x="3172996" y="46907"/>
                  <a:pt x="3308024" y="0"/>
                </a:cubicBezTo>
                <a:cubicBezTo>
                  <a:pt x="3443052" y="-46907"/>
                  <a:pt x="3592522" y="40814"/>
                  <a:pt x="3829095" y="0"/>
                </a:cubicBezTo>
                <a:cubicBezTo>
                  <a:pt x="4065668" y="-40814"/>
                  <a:pt x="4147067" y="57188"/>
                  <a:pt x="4421222" y="0"/>
                </a:cubicBezTo>
                <a:cubicBezTo>
                  <a:pt x="4695377" y="-57188"/>
                  <a:pt x="4705050" y="53151"/>
                  <a:pt x="4871238" y="0"/>
                </a:cubicBezTo>
                <a:cubicBezTo>
                  <a:pt x="5037426" y="-53151"/>
                  <a:pt x="5200866" y="23955"/>
                  <a:pt x="5321254" y="0"/>
                </a:cubicBezTo>
                <a:cubicBezTo>
                  <a:pt x="5441642" y="-23955"/>
                  <a:pt x="5521574" y="3368"/>
                  <a:pt x="5700215" y="0"/>
                </a:cubicBezTo>
                <a:cubicBezTo>
                  <a:pt x="5878856" y="-3368"/>
                  <a:pt x="5994903" y="41847"/>
                  <a:pt x="6150231" y="0"/>
                </a:cubicBezTo>
                <a:cubicBezTo>
                  <a:pt x="6305559" y="-41847"/>
                  <a:pt x="6354327" y="17312"/>
                  <a:pt x="6529191" y="0"/>
                </a:cubicBezTo>
                <a:cubicBezTo>
                  <a:pt x="6704055" y="-17312"/>
                  <a:pt x="7037551" y="42423"/>
                  <a:pt x="7239743" y="0"/>
                </a:cubicBezTo>
                <a:cubicBezTo>
                  <a:pt x="7300862" y="-7623"/>
                  <a:pt x="7362587" y="53915"/>
                  <a:pt x="7373970" y="134227"/>
                </a:cubicBezTo>
                <a:cubicBezTo>
                  <a:pt x="7413494" y="401732"/>
                  <a:pt x="7368728" y="417664"/>
                  <a:pt x="7373970" y="671116"/>
                </a:cubicBezTo>
                <a:cubicBezTo>
                  <a:pt x="7361590" y="743126"/>
                  <a:pt x="7314452" y="801632"/>
                  <a:pt x="7239743" y="805343"/>
                </a:cubicBezTo>
                <a:cubicBezTo>
                  <a:pt x="7102047" y="834710"/>
                  <a:pt x="6918831" y="748048"/>
                  <a:pt x="6647617" y="805343"/>
                </a:cubicBezTo>
                <a:cubicBezTo>
                  <a:pt x="6376403" y="862638"/>
                  <a:pt x="6151861" y="801314"/>
                  <a:pt x="5984435" y="805343"/>
                </a:cubicBezTo>
                <a:cubicBezTo>
                  <a:pt x="5817009" y="809372"/>
                  <a:pt x="5709191" y="766919"/>
                  <a:pt x="5534419" y="805343"/>
                </a:cubicBezTo>
                <a:cubicBezTo>
                  <a:pt x="5359647" y="843767"/>
                  <a:pt x="5137131" y="774400"/>
                  <a:pt x="5013348" y="805343"/>
                </a:cubicBezTo>
                <a:cubicBezTo>
                  <a:pt x="4889565" y="836286"/>
                  <a:pt x="4532991" y="740961"/>
                  <a:pt x="4279111" y="805343"/>
                </a:cubicBezTo>
                <a:cubicBezTo>
                  <a:pt x="4025231" y="869725"/>
                  <a:pt x="3882912" y="764483"/>
                  <a:pt x="3758040" y="805343"/>
                </a:cubicBezTo>
                <a:cubicBezTo>
                  <a:pt x="3633168" y="846203"/>
                  <a:pt x="3216213" y="736477"/>
                  <a:pt x="3023804" y="805343"/>
                </a:cubicBezTo>
                <a:cubicBezTo>
                  <a:pt x="2831395" y="874209"/>
                  <a:pt x="2621763" y="726541"/>
                  <a:pt x="2360622" y="805343"/>
                </a:cubicBezTo>
                <a:cubicBezTo>
                  <a:pt x="2099481" y="884145"/>
                  <a:pt x="1883847" y="729516"/>
                  <a:pt x="1697441" y="805343"/>
                </a:cubicBezTo>
                <a:cubicBezTo>
                  <a:pt x="1511035" y="881170"/>
                  <a:pt x="1323483" y="804474"/>
                  <a:pt x="1105314" y="805343"/>
                </a:cubicBezTo>
                <a:cubicBezTo>
                  <a:pt x="887145" y="806212"/>
                  <a:pt x="828055" y="797769"/>
                  <a:pt x="726353" y="805343"/>
                </a:cubicBezTo>
                <a:cubicBezTo>
                  <a:pt x="624651" y="812917"/>
                  <a:pt x="374964" y="788365"/>
                  <a:pt x="134227" y="805343"/>
                </a:cubicBezTo>
                <a:cubicBezTo>
                  <a:pt x="67238" y="795448"/>
                  <a:pt x="-17627" y="745915"/>
                  <a:pt x="0" y="671116"/>
                </a:cubicBezTo>
                <a:cubicBezTo>
                  <a:pt x="-28780" y="484855"/>
                  <a:pt x="7550" y="290524"/>
                  <a:pt x="0" y="134227"/>
                </a:cubicBezTo>
                <a:close/>
              </a:path>
              <a:path w="7373970" h="805343" stroke="0" extrusionOk="0">
                <a:moveTo>
                  <a:pt x="0" y="134227"/>
                </a:moveTo>
                <a:cubicBezTo>
                  <a:pt x="-10290" y="42813"/>
                  <a:pt x="52249" y="-6589"/>
                  <a:pt x="134227" y="0"/>
                </a:cubicBezTo>
                <a:cubicBezTo>
                  <a:pt x="366693" y="-12936"/>
                  <a:pt x="474917" y="34480"/>
                  <a:pt x="797408" y="0"/>
                </a:cubicBezTo>
                <a:cubicBezTo>
                  <a:pt x="1119899" y="-34480"/>
                  <a:pt x="1063896" y="53968"/>
                  <a:pt x="1247425" y="0"/>
                </a:cubicBezTo>
                <a:cubicBezTo>
                  <a:pt x="1430954" y="-53968"/>
                  <a:pt x="1642720" y="44339"/>
                  <a:pt x="1768496" y="0"/>
                </a:cubicBezTo>
                <a:cubicBezTo>
                  <a:pt x="1894272" y="-44339"/>
                  <a:pt x="2012346" y="41354"/>
                  <a:pt x="2147457" y="0"/>
                </a:cubicBezTo>
                <a:cubicBezTo>
                  <a:pt x="2282568" y="-41354"/>
                  <a:pt x="2501488" y="56406"/>
                  <a:pt x="2668528" y="0"/>
                </a:cubicBezTo>
                <a:cubicBezTo>
                  <a:pt x="2835568" y="-56406"/>
                  <a:pt x="3016504" y="56288"/>
                  <a:pt x="3189599" y="0"/>
                </a:cubicBezTo>
                <a:cubicBezTo>
                  <a:pt x="3362694" y="-56288"/>
                  <a:pt x="3547947" y="25652"/>
                  <a:pt x="3639615" y="0"/>
                </a:cubicBezTo>
                <a:cubicBezTo>
                  <a:pt x="3731283" y="-25652"/>
                  <a:pt x="4052726" y="33435"/>
                  <a:pt x="4302796" y="0"/>
                </a:cubicBezTo>
                <a:cubicBezTo>
                  <a:pt x="4552866" y="-33435"/>
                  <a:pt x="4652800" y="21740"/>
                  <a:pt x="4752812" y="0"/>
                </a:cubicBezTo>
                <a:cubicBezTo>
                  <a:pt x="4852824" y="-21740"/>
                  <a:pt x="5107235" y="67153"/>
                  <a:pt x="5415994" y="0"/>
                </a:cubicBezTo>
                <a:cubicBezTo>
                  <a:pt x="5724753" y="-67153"/>
                  <a:pt x="5659284" y="25400"/>
                  <a:pt x="5866010" y="0"/>
                </a:cubicBezTo>
                <a:cubicBezTo>
                  <a:pt x="6072736" y="-25400"/>
                  <a:pt x="6367399" y="61450"/>
                  <a:pt x="6529191" y="0"/>
                </a:cubicBezTo>
                <a:cubicBezTo>
                  <a:pt x="6690983" y="-61450"/>
                  <a:pt x="7096184" y="24528"/>
                  <a:pt x="7239743" y="0"/>
                </a:cubicBezTo>
                <a:cubicBezTo>
                  <a:pt x="7329358" y="5635"/>
                  <a:pt x="7383042" y="49743"/>
                  <a:pt x="7373970" y="134227"/>
                </a:cubicBezTo>
                <a:cubicBezTo>
                  <a:pt x="7425338" y="331138"/>
                  <a:pt x="7367360" y="536288"/>
                  <a:pt x="7373970" y="671116"/>
                </a:cubicBezTo>
                <a:cubicBezTo>
                  <a:pt x="7374910" y="735651"/>
                  <a:pt x="7301367" y="817580"/>
                  <a:pt x="7239743" y="805343"/>
                </a:cubicBezTo>
                <a:cubicBezTo>
                  <a:pt x="7015900" y="806178"/>
                  <a:pt x="6858528" y="773321"/>
                  <a:pt x="6718672" y="805343"/>
                </a:cubicBezTo>
                <a:cubicBezTo>
                  <a:pt x="6578816" y="837365"/>
                  <a:pt x="6193201" y="765407"/>
                  <a:pt x="5984435" y="805343"/>
                </a:cubicBezTo>
                <a:cubicBezTo>
                  <a:pt x="5775669" y="845279"/>
                  <a:pt x="5755781" y="760212"/>
                  <a:pt x="5605474" y="805343"/>
                </a:cubicBezTo>
                <a:cubicBezTo>
                  <a:pt x="5455167" y="850474"/>
                  <a:pt x="5412816" y="783813"/>
                  <a:pt x="5226513" y="805343"/>
                </a:cubicBezTo>
                <a:cubicBezTo>
                  <a:pt x="5040210" y="826873"/>
                  <a:pt x="4943937" y="764589"/>
                  <a:pt x="4847553" y="805343"/>
                </a:cubicBezTo>
                <a:cubicBezTo>
                  <a:pt x="4751169" y="846097"/>
                  <a:pt x="4563386" y="787574"/>
                  <a:pt x="4468592" y="805343"/>
                </a:cubicBezTo>
                <a:cubicBezTo>
                  <a:pt x="4373798" y="823112"/>
                  <a:pt x="4070361" y="782655"/>
                  <a:pt x="3805410" y="805343"/>
                </a:cubicBezTo>
                <a:cubicBezTo>
                  <a:pt x="3540459" y="828031"/>
                  <a:pt x="3332615" y="780506"/>
                  <a:pt x="3142229" y="805343"/>
                </a:cubicBezTo>
                <a:cubicBezTo>
                  <a:pt x="2951843" y="830180"/>
                  <a:pt x="2644582" y="778747"/>
                  <a:pt x="2407992" y="805343"/>
                </a:cubicBezTo>
                <a:cubicBezTo>
                  <a:pt x="2171402" y="831939"/>
                  <a:pt x="2073741" y="766179"/>
                  <a:pt x="1886921" y="805343"/>
                </a:cubicBezTo>
                <a:cubicBezTo>
                  <a:pt x="1700101" y="844507"/>
                  <a:pt x="1476604" y="732259"/>
                  <a:pt x="1152684" y="805343"/>
                </a:cubicBezTo>
                <a:cubicBezTo>
                  <a:pt x="828764" y="878427"/>
                  <a:pt x="823691" y="790735"/>
                  <a:pt x="702668" y="805343"/>
                </a:cubicBezTo>
                <a:cubicBezTo>
                  <a:pt x="581645" y="819951"/>
                  <a:pt x="396194" y="739155"/>
                  <a:pt x="134227" y="805343"/>
                </a:cubicBezTo>
                <a:cubicBezTo>
                  <a:pt x="50919" y="813980"/>
                  <a:pt x="-15852" y="751875"/>
                  <a:pt x="0" y="671116"/>
                </a:cubicBezTo>
                <a:cubicBezTo>
                  <a:pt x="-9555" y="455446"/>
                  <a:pt x="16926" y="363734"/>
                  <a:pt x="0" y="134227"/>
                </a:cubicBezTo>
                <a:close/>
              </a:path>
            </a:pathLst>
          </a:custGeom>
          <a:solidFill>
            <a:srgbClr val="D9802E">
              <a:alpha val="63137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6387164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chemeClr val="tx1"/>
                </a:solidFill>
              </a:rPr>
              <a:t>مما تتكون الكلمة ؟</a:t>
            </a:r>
            <a:endParaRPr lang="en-AE" sz="4400" b="1" dirty="0">
              <a:solidFill>
                <a:schemeClr val="tx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244C2D01-613A-439E-BDDE-C185455780D3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التهيئة 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AF678-E064-4E14-967B-FFEDDC987D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6609" y="6372748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20547 0.384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0547 0.38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41198 0.379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BD33B8A-B95B-4FD5-A1B1-5728CA427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F10D965-77FB-4F95-B88B-F9B527DDF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35" y="355192"/>
            <a:ext cx="10882129" cy="633742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A3392EA-3769-4FE8-95A1-3E61ACEF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75353" y="4737296"/>
            <a:ext cx="1884192" cy="1927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91B0B5A-22D0-41B1-84AC-011961A47C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65467">
            <a:off x="9895231" y="4942056"/>
            <a:ext cx="1856909" cy="1517925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AF2EF4DA-9B5C-4107-870F-381A0EDFEF00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الأهداف</a:t>
            </a:r>
            <a:endParaRPr lang="en-AE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7C811-563B-47EF-97AA-54EDE7EFA8B3}"/>
              </a:ext>
            </a:extLst>
          </p:cNvPr>
          <p:cNvSpPr txBox="1"/>
          <p:nvPr/>
        </p:nvSpPr>
        <p:spPr>
          <a:xfrm>
            <a:off x="2367419" y="1995268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61944-F395-43EB-8940-DA3F6497A7EA}"/>
              </a:ext>
            </a:extLst>
          </p:cNvPr>
          <p:cNvSpPr txBox="1"/>
          <p:nvPr/>
        </p:nvSpPr>
        <p:spPr>
          <a:xfrm>
            <a:off x="3460667" y="3067843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3AAA52-D582-4FEF-97AC-38B39308A5FA}"/>
              </a:ext>
            </a:extLst>
          </p:cNvPr>
          <p:cNvSpPr txBox="1"/>
          <p:nvPr/>
        </p:nvSpPr>
        <p:spPr>
          <a:xfrm>
            <a:off x="3135951" y="4140418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96A101-3FA0-4AB0-9DE0-1573E44900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6609" y="6372748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39D2359-EE6E-4D4D-B5BE-45BE2EEE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3B80DBD-6E84-4EC9-97F3-2BF766D00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35" y="355192"/>
            <a:ext cx="10882129" cy="633742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E47097C-6F18-4477-9253-FF049C4BF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75353" y="4737296"/>
            <a:ext cx="1884192" cy="1927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58A697-DC42-43C2-8527-C9E06A534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65467">
            <a:off x="9895231" y="4942056"/>
            <a:ext cx="1856909" cy="15179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D40863-805C-4B27-AB0E-7D068F57F6BA}"/>
              </a:ext>
            </a:extLst>
          </p:cNvPr>
          <p:cNvCxnSpPr>
            <a:cxnSpLocks/>
          </p:cNvCxnSpPr>
          <p:nvPr/>
        </p:nvCxnSpPr>
        <p:spPr>
          <a:xfrm flipH="1">
            <a:off x="3455286" y="520845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091E15-33A3-48DD-93F8-6F32F125B90C}"/>
              </a:ext>
            </a:extLst>
          </p:cNvPr>
          <p:cNvSpPr txBox="1"/>
          <p:nvPr/>
        </p:nvSpPr>
        <p:spPr>
          <a:xfrm>
            <a:off x="6095999" y="767456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3C633-2E60-43CD-82C4-8D035F9BCB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834" y="1529130"/>
            <a:ext cx="1700333" cy="11831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1D83E6-7C06-4D07-9EDB-2A172F0C2821}"/>
              </a:ext>
            </a:extLst>
          </p:cNvPr>
          <p:cNvSpPr/>
          <p:nvPr/>
        </p:nvSpPr>
        <p:spPr>
          <a:xfrm>
            <a:off x="8834446" y="1395990"/>
            <a:ext cx="20265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حَـ</a:t>
            </a:r>
            <a:endParaRPr lang="en-US" sz="19900" b="1" cap="none" spc="0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FFB1AB-FA90-4A35-8F82-61B208763BB7}"/>
              </a:ext>
            </a:extLst>
          </p:cNvPr>
          <p:cNvSpPr/>
          <p:nvPr/>
        </p:nvSpPr>
        <p:spPr>
          <a:xfrm>
            <a:off x="4295197" y="675134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ــجَـ</a:t>
            </a:r>
            <a:endParaRPr lang="en-US" sz="19900" b="1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9BB1FC-4F0A-428E-ABAB-4C6EF6C2B058}"/>
              </a:ext>
            </a:extLst>
          </p:cNvPr>
          <p:cNvSpPr/>
          <p:nvPr/>
        </p:nvSpPr>
        <p:spPr>
          <a:xfrm>
            <a:off x="1552062" y="2015367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ـبَ</a:t>
            </a:r>
            <a:endParaRPr lang="en-US" sz="19900" b="1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C7C1372-07FD-4EA1-83A7-2AC678E55416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61F2BE-F9C6-42F8-B467-F5DE8A442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609" y="6372748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15455 0.25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4388 0.3622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0875 0.16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39D2359-EE6E-4D4D-B5BE-45BE2EEE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3B80DBD-6E84-4EC9-97F3-2BF766D00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35" y="355192"/>
            <a:ext cx="10882129" cy="633742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E47097C-6F18-4477-9253-FF049C4BF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75353" y="4737296"/>
            <a:ext cx="1884192" cy="1927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58A697-DC42-43C2-8527-C9E06A534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65467">
            <a:off x="9895231" y="4942056"/>
            <a:ext cx="1856909" cy="15179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D40863-805C-4B27-AB0E-7D068F57F6BA}"/>
              </a:ext>
            </a:extLst>
          </p:cNvPr>
          <p:cNvCxnSpPr>
            <a:cxnSpLocks/>
          </p:cNvCxnSpPr>
          <p:nvPr/>
        </p:nvCxnSpPr>
        <p:spPr>
          <a:xfrm flipH="1">
            <a:off x="3455286" y="520845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091E15-33A3-48DD-93F8-6F32F125B90C}"/>
              </a:ext>
            </a:extLst>
          </p:cNvPr>
          <p:cNvSpPr txBox="1"/>
          <p:nvPr/>
        </p:nvSpPr>
        <p:spPr>
          <a:xfrm>
            <a:off x="6258895" y="805501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3C633-2E60-43CD-82C4-8D035F9BCB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821" y="1185500"/>
            <a:ext cx="1700333" cy="11831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1D83E6-7C06-4D07-9EDB-2A172F0C2821}"/>
              </a:ext>
            </a:extLst>
          </p:cNvPr>
          <p:cNvSpPr/>
          <p:nvPr/>
        </p:nvSpPr>
        <p:spPr>
          <a:xfrm>
            <a:off x="8512242" y="1395990"/>
            <a:ext cx="26709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</a:t>
            </a:r>
            <a:endParaRPr lang="en-US" sz="19900" b="1" cap="none" spc="0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FFB1AB-FA90-4A35-8F82-61B208763BB7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تٌ</a:t>
            </a:r>
            <a:endParaRPr lang="en-US" sz="19900" b="1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4C45F6D5-828A-4E28-8C9C-1E2A8F76273B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7CBA72-55C1-41FE-97E4-4ED825A2D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609" y="6372748"/>
            <a:ext cx="2719185" cy="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15455 0.257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0776 0.28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39D2359-EE6E-4D4D-B5BE-45BE2EEE5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3B80DBD-6E84-4EC9-97F3-2BF766D00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935" y="355192"/>
            <a:ext cx="10882129" cy="633742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E47097C-6F18-4477-9253-FF049C4BF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75353" y="4737296"/>
            <a:ext cx="1884192" cy="1927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D58A697-DC42-43C2-8527-C9E06A534B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65467">
            <a:off x="9895231" y="4942056"/>
            <a:ext cx="1856909" cy="15179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D40863-805C-4B27-AB0E-7D068F57F6BA}"/>
              </a:ext>
            </a:extLst>
          </p:cNvPr>
          <p:cNvCxnSpPr>
            <a:cxnSpLocks/>
          </p:cNvCxnSpPr>
          <p:nvPr/>
        </p:nvCxnSpPr>
        <p:spPr>
          <a:xfrm flipH="1">
            <a:off x="3455286" y="520845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091E15-33A3-48DD-93F8-6F32F125B90C}"/>
              </a:ext>
            </a:extLst>
          </p:cNvPr>
          <p:cNvSpPr txBox="1"/>
          <p:nvPr/>
        </p:nvSpPr>
        <p:spPr>
          <a:xfrm>
            <a:off x="6258895" y="805501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3C633-2E60-43CD-82C4-8D035F9BCB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7821" y="1185500"/>
            <a:ext cx="1700333" cy="11831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1D83E6-7C06-4D07-9EDB-2A172F0C2821}"/>
              </a:ext>
            </a:extLst>
          </p:cNvPr>
          <p:cNvSpPr/>
          <p:nvPr/>
        </p:nvSpPr>
        <p:spPr>
          <a:xfrm>
            <a:off x="8834446" y="1395990"/>
            <a:ext cx="202651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</a:t>
            </a:r>
            <a:endParaRPr lang="en-US" sz="19900" b="1" cap="none" spc="0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FFB1AB-FA90-4A35-8F82-61B208763BB7}"/>
              </a:ext>
            </a:extLst>
          </p:cNvPr>
          <p:cNvSpPr/>
          <p:nvPr/>
        </p:nvSpPr>
        <p:spPr>
          <a:xfrm>
            <a:off x="3341040" y="121847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</a:t>
            </a:r>
            <a:r>
              <a:rPr lang="ar-AE" sz="19900" b="1" dirty="0" err="1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جا</a:t>
            </a:r>
            <a:endParaRPr lang="en-US" sz="19900" b="1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7B31B-2585-4247-9F86-E27A00B893A4}"/>
              </a:ext>
            </a:extLst>
          </p:cNvPr>
          <p:cNvSpPr/>
          <p:nvPr/>
        </p:nvSpPr>
        <p:spPr>
          <a:xfrm>
            <a:off x="862732" y="2043243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9059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بٌ</a:t>
            </a:r>
            <a:endParaRPr lang="en-US" sz="19900" b="1" dirty="0">
              <a:ln w="0"/>
              <a:solidFill>
                <a:srgbClr val="9059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0D83CA09-9701-4683-B93B-4EA3CE3E071B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solidFill>
            <a:srgbClr val="D9802E"/>
          </a:solidFill>
          <a:ln>
            <a:solidFill>
              <a:srgbClr val="49130B"/>
            </a:solidFill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0.11849 0.258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10976 0.282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12761 0.162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129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13</cp:revision>
  <dcterms:created xsi:type="dcterms:W3CDTF">2021-10-14T02:53:11Z</dcterms:created>
  <dcterms:modified xsi:type="dcterms:W3CDTF">2021-10-14T03:37:08Z</dcterms:modified>
</cp:coreProperties>
</file>