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C96"/>
    <a:srgbClr val="D4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F1E3-368A-4286-B85A-115E04949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270EB-09A8-45D6-9A21-732EA9E4B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336A-FDAA-4DE8-95EE-7D054F7F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CBFF-CC4C-453B-8DCB-CDD83156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D05D-5862-4812-B6FA-58BB3A65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0037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8DE9-C2C4-4E24-95DB-36C587E7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56027-0A55-4467-80B6-EFC30F39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047D8-48B7-411D-8E83-58350CA7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806E-79E8-4F47-BCFA-229D3376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2738-243E-46DF-ABB7-2BCAE71F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1663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C771E-B761-4462-8955-3437593F6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81FA-F4A0-4217-A0CB-3BBB22E1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DC92-B385-4BC4-A30A-DE8780C9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E1D84-3023-4395-A13F-E9FD72A0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8F3E-C244-4502-B4AB-92CDEE73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191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D7D3-EBEA-4AB9-BED9-FEF0072C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C5F18-96E9-4BC2-A680-9DF0DF1A0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CC23-71FD-4DAE-BBC2-8D5E2A5A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D87C-0264-43F3-9B77-16E1CCFD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4908-88B9-412E-97FC-D6646A43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48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844A-54A4-444A-BD3D-3E7A8CCA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F5519-1588-437F-BA49-F8AA6A1F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A1A3-FF03-4608-9320-4705F40F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F9E6F-DDF0-48B7-9E3D-DD1CFE95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E6B59-1EAE-4131-9DB0-209EF0E6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399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FC6C-1D84-451C-A9BF-5A988FF6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A52B-D297-4F2F-B434-CAF6378EC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AECD2-CE1C-4A32-840C-36A91F7D2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9DCD7-53E1-44ED-B3F9-90B70221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CB7B6-98FD-4325-A4BD-C5E0573B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79363-3142-41EB-A0F2-E1ADC621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1247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F8A-B8D0-47D3-AFC7-BF77DF9D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4C527-FD08-4575-B54A-A1FACBAC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2A5E5-60C9-4D89-B172-236142A7A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A7E78-1D05-4996-A2CA-3ED60A8EE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7B22D-E9C3-4C46-B73F-283F1F181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DDB79-3BFE-4D93-9672-147E1780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01AE5-F2F9-4497-AAAD-47B74B7F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AF33C-D8AF-4411-9BEB-8FAAD40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031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89DB-E47D-4C91-B467-C04F33A7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8CE08-3C55-4ECD-A766-89012EB4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15BF6-876E-4540-9CAA-E96B2043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CE992-DF0A-4A03-9B17-1809E61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68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FDB04-BB89-49FF-BE1F-E14D7CFD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C494B-5823-4AFD-A3E0-0DE09D01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F990-4E9E-44A4-AB2A-FA127EE6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6599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F238-E007-4B29-94DE-B53A669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B5DA-E275-4821-A3CB-D06376BB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55113-5BC7-4E5D-BD19-507A80C4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0F2D-785B-4F69-B9E4-8102A102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8B9EC-8A7C-477D-BF5F-B5ED2DE9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75303-FB32-4549-882F-C95D88C0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9447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A1F1-2778-4A11-893A-A79D8CCE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C76DC-E053-4176-A127-9DE748C07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C7FD8-011B-4848-8CB5-8A300AF88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ECADD-63F0-477C-A3EB-AF5C2C07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7D4C3-8AEC-4081-BE46-6580E507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625C1-600E-475E-A5C0-D987941F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257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95404-5896-42C1-B0D3-5F5481BD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B0A26-2512-4DD1-83E3-5B2DCEDC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2CE3-7537-4E1C-B383-D49C58697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E6D7-AF37-4FF9-B7C3-E05AED4FAA1B}" type="datetimeFigureOut">
              <a:rPr lang="en-AE" smtClean="0"/>
              <a:t>26/09/2021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7D1C2-BC33-4ABD-85CB-5EE522250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641B-C82D-498D-A813-D2376486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DCC3-B20C-4258-8AFD-FB7D579448A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71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3.wmf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9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09B7A3-62E7-42D8-90C0-D40502F3D87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5BA53CC-5248-404B-9C1C-7F553C5CB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A05F65-64E3-424D-8630-AD80E48A8CE2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409F0A4D-9227-4080-815A-AB37E7372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D3CB3452-F97E-46F8-92CE-50993487A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24849-D96E-49A8-974E-268CD089A2E2}"/>
              </a:ext>
            </a:extLst>
          </p:cNvPr>
          <p:cNvSpPr/>
          <p:nvPr/>
        </p:nvSpPr>
        <p:spPr>
          <a:xfrm>
            <a:off x="3215247" y="212951"/>
            <a:ext cx="71978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485900" lvl="2" indent="-571500" algn="r" rtl="1">
              <a:buFont typeface="Arial" panose="020B0604020202020204" pitchFamily="34" charset="0"/>
              <a:buChar char="•"/>
            </a:pP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لنساعد البطل </a:t>
            </a:r>
            <a:r>
              <a:rPr lang="ar-AE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ثعلوب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في تجميع الصور المتشابهة في الصوت الأول :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2" descr="تمارا للتمور – تمارا للتمور">
            <a:extLst>
              <a:ext uri="{FF2B5EF4-FFF2-40B4-BE49-F238E27FC236}">
                <a16:creationId xmlns:a16="http://schemas.microsoft.com/office/drawing/2014/main" id="{A482CF7C-2C37-4284-824C-4D1CC3141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7650"/>
          <a:stretch/>
        </p:blipFill>
        <p:spPr bwMode="auto">
          <a:xfrm>
            <a:off x="412892" y="3322055"/>
            <a:ext cx="1524492" cy="13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تفاحة كرتون للتلوين">
            <a:extLst>
              <a:ext uri="{FF2B5EF4-FFF2-40B4-BE49-F238E27FC236}">
                <a16:creationId xmlns:a16="http://schemas.microsoft.com/office/drawing/2014/main" id="{ED8FBC1A-4516-48E2-87EA-EFA666B9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" y="1646106"/>
            <a:ext cx="1230382" cy="12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ay3 - صور لـ #كومة #رملي #التراب #تربة #كومة #رمل #غبار">
            <a:extLst>
              <a:ext uri="{FF2B5EF4-FFF2-40B4-BE49-F238E27FC236}">
                <a16:creationId xmlns:a16="http://schemas.microsoft.com/office/drawing/2014/main" id="{62C151F0-FFA5-4217-B7D0-13F53B14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00" y="1739874"/>
            <a:ext cx="1736549" cy="8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نتيجة بحث الصور عن ابرة كرتون">
            <a:extLst>
              <a:ext uri="{FF2B5EF4-FFF2-40B4-BE49-F238E27FC236}">
                <a16:creationId xmlns:a16="http://schemas.microsoft.com/office/drawing/2014/main" id="{BA19B5B9-EEDB-4317-9FC9-3D3161E4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18" y="2065735"/>
            <a:ext cx="1399261" cy="13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F34CE0-447C-4D0B-BE18-10CF0AF83A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615" t="19076" r="10308" b="5693"/>
          <a:stretch/>
        </p:blipFill>
        <p:spPr>
          <a:xfrm>
            <a:off x="938889" y="522811"/>
            <a:ext cx="475483" cy="950966"/>
          </a:xfrm>
          <a:prstGeom prst="rect">
            <a:avLst/>
          </a:prstGeom>
        </p:spPr>
      </p:pic>
      <p:pic>
        <p:nvPicPr>
          <p:cNvPr id="20" name="Picture 2" descr="Cliparts حزين png">
            <a:extLst>
              <a:ext uri="{FF2B5EF4-FFF2-40B4-BE49-F238E27FC236}">
                <a16:creationId xmlns:a16="http://schemas.microsoft.com/office/drawing/2014/main" id="{C03B2A4E-D5A7-4BAC-8C99-5F17188F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03" b="95378" l="10000" r="90000">
                        <a14:foregroundMark x1="58478" y1="10294" x2="53370" y2="1891"/>
                        <a14:foregroundMark x1="53370" y1="1891" x2="47391" y2="8193"/>
                        <a14:foregroundMark x1="47391" y1="8193" x2="54783" y2="9034"/>
                        <a14:foregroundMark x1="54783" y1="9034" x2="57391" y2="8613"/>
                        <a14:foregroundMark x1="55543" y1="83613" x2="67717" y2="85924"/>
                        <a14:foregroundMark x1="67717" y1="85924" x2="62391" y2="97689"/>
                        <a14:foregroundMark x1="62391" y1="97689" x2="43804" y2="98950"/>
                        <a14:foregroundMark x1="43804" y1="98950" x2="36630" y2="95378"/>
                        <a14:foregroundMark x1="36630" y1="95378" x2="40652" y2="86975"/>
                        <a14:foregroundMark x1="40652" y1="86975" x2="50652" y2="84034"/>
                        <a14:foregroundMark x1="50652" y1="84034" x2="56848" y2="8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3" y="4918429"/>
            <a:ext cx="1848414" cy="9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j0109197">
            <a:extLst>
              <a:ext uri="{FF2B5EF4-FFF2-40B4-BE49-F238E27FC236}">
                <a16:creationId xmlns:a16="http://schemas.microsoft.com/office/drawing/2014/main" id="{9F660BD3-B800-47D2-8730-0DB76BBC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4149" y="1124683"/>
            <a:ext cx="825412" cy="1230382"/>
          </a:xfrm>
          <a:prstGeom prst="rect">
            <a:avLst/>
          </a:prstGeom>
          <a:noFill/>
        </p:spPr>
      </p:pic>
      <p:pic>
        <p:nvPicPr>
          <p:cNvPr id="14" name="Picture 12" descr="Goat Cartoon Png - Transparent Goat Cartoon Png, Png Download - kindpng">
            <a:extLst>
              <a:ext uri="{FF2B5EF4-FFF2-40B4-BE49-F238E27FC236}">
                <a16:creationId xmlns:a16="http://schemas.microsoft.com/office/drawing/2014/main" id="{A2E46217-CC32-4446-BA72-E85C4C76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5420" y="3093959"/>
            <a:ext cx="1811926" cy="17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9F43CE-7CA6-4466-9C73-A50D8D43DF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487540">
            <a:off x="8722832" y="4167858"/>
            <a:ext cx="1732911" cy="1842533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B463983-39A1-4216-8E29-0BB9AD9F7211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EA4074-106E-4205-99F5-006342EEBB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73" y="6580394"/>
            <a:ext cx="2063292" cy="3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C 0.00365 -0.02199 0.01354 -0.04584 0.02747 -0.06505 C 0.04141 -0.08449 0.05651 -0.09584 0.06966 -0.09676 C 0.06602 -0.07431 0.05638 -0.05047 0.04245 -0.03102 C 0.02852 -0.01158 0.01276 -0.00116 6.25E-7 2.96296E-6 Z " pathEditMode="relative" rAng="19320000" ptsTypes="AAAAA">
                                      <p:cBhvr>
                                        <p:cTn id="9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344 -0.2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47084 -0.03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8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23102 L -0.49102 -0.231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9596 -0.4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4206 L -0.46302 -0.3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6" y="1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56576 0.037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1276 -0.48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76 -0.4882 L -0.53255 0.02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57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4155 0.52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229 -0.278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29 -0.27894 L -0.53972 -0.57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49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35404 -0.259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B3D7B-D128-4B16-8FC8-69D6757CAA8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968F98E-019B-41E1-8279-B886048E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94164E-D246-4B1F-8C2C-97E49C073430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72BABBB4-131D-4FB3-93A4-54366AF0D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6F974891-8B03-40BE-8E0A-4AA7E83EF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8E84AEB-2EBF-47D7-A3B1-C2B7EDDAA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349" y="288952"/>
            <a:ext cx="6216043" cy="4031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6AB62-AF9A-41E1-8C75-09A894A3B33D}"/>
              </a:ext>
            </a:extLst>
          </p:cNvPr>
          <p:cNvSpPr txBox="1"/>
          <p:nvPr/>
        </p:nvSpPr>
        <p:spPr>
          <a:xfrm>
            <a:off x="887121" y="49253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https://wordwall.net/resource/9347755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520290B-5BFA-4331-BB61-097DA698C8D0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076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9D2D7B4-F3A5-41A3-8FAF-82F09C227E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10" b="32709"/>
          <a:stretch/>
        </p:blipFill>
        <p:spPr>
          <a:xfrm>
            <a:off x="514527" y="1851674"/>
            <a:ext cx="4743099" cy="2037034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4AA101-4CA7-40D6-AAF2-4878A0D668ED}"/>
              </a:ext>
            </a:extLst>
          </p:cNvPr>
          <p:cNvSpPr/>
          <p:nvPr/>
        </p:nvSpPr>
        <p:spPr>
          <a:xfrm rot="2115985">
            <a:off x="2809512" y="4163494"/>
            <a:ext cx="609600" cy="609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C2F239-65E4-4075-A0E5-068AAF9E7CE7}"/>
              </a:ext>
            </a:extLst>
          </p:cNvPr>
          <p:cNvSpPr/>
          <p:nvPr/>
        </p:nvSpPr>
        <p:spPr>
          <a:xfrm rot="2115985">
            <a:off x="3234360" y="1390648"/>
            <a:ext cx="609600" cy="609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CE07F-6651-4FAB-9399-0F4A3A1D4203}"/>
              </a:ext>
            </a:extLst>
          </p:cNvPr>
          <p:cNvSpPr/>
          <p:nvPr/>
        </p:nvSpPr>
        <p:spPr>
          <a:xfrm rot="2115985">
            <a:off x="2243760" y="1443906"/>
            <a:ext cx="609600" cy="609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B9BA8-502A-49AB-B26F-719D28BEB4F6}"/>
              </a:ext>
            </a:extLst>
          </p:cNvPr>
          <p:cNvSpPr/>
          <p:nvPr/>
        </p:nvSpPr>
        <p:spPr>
          <a:xfrm rot="2115985">
            <a:off x="2668608" y="300906"/>
            <a:ext cx="609600" cy="609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9822AB5-5847-453C-9DA5-110F3CF78A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6387" y="2272145"/>
            <a:ext cx="2323810" cy="3212784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2557D52-3790-4A82-BF72-A6355E044FB6}"/>
              </a:ext>
            </a:extLst>
          </p:cNvPr>
          <p:cNvSpPr/>
          <p:nvPr/>
        </p:nvSpPr>
        <p:spPr>
          <a:xfrm>
            <a:off x="5588000" y="180858"/>
            <a:ext cx="4091709" cy="1939438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يمكنكم معرفة هذا الحرف؟</a:t>
            </a:r>
            <a:endParaRPr lang="en-AE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6ACF875C-BFE0-48A7-AB87-A8E9A86B47C1}"/>
              </a:ext>
            </a:extLst>
          </p:cNvPr>
          <p:cNvSpPr/>
          <p:nvPr/>
        </p:nvSpPr>
        <p:spPr>
          <a:xfrm>
            <a:off x="5595732" y="180858"/>
            <a:ext cx="4091709" cy="1939438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الآن هل تستطيعون قراءته ؟</a:t>
            </a:r>
            <a:endParaRPr lang="en-AE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A5ED06F6-2853-4E9E-B96A-04103D868F3B}"/>
              </a:ext>
            </a:extLst>
          </p:cNvPr>
          <p:cNvSpPr/>
          <p:nvPr/>
        </p:nvSpPr>
        <p:spPr>
          <a:xfrm>
            <a:off x="5605407" y="180858"/>
            <a:ext cx="4091709" cy="1939438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والآن كيف نقرأ هذا الحرف؟ </a:t>
            </a:r>
            <a:endParaRPr lang="en-AE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D726E207-8724-4F08-93CB-5EC8AD227D32}"/>
              </a:ext>
            </a:extLst>
          </p:cNvPr>
          <p:cNvSpPr/>
          <p:nvPr/>
        </p:nvSpPr>
        <p:spPr>
          <a:xfrm>
            <a:off x="5588000" y="180858"/>
            <a:ext cx="4091709" cy="1939438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وبإضافة النقطة على أي حرف سنحصل؟</a:t>
            </a:r>
            <a:endParaRPr lang="en-AE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71B52D-0ACE-4106-8022-367A1340E5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73" y="6580394"/>
            <a:ext cx="2063292" cy="3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D79C4-6892-4902-AF90-C5C67E87C4DB}"/>
              </a:ext>
            </a:extLst>
          </p:cNvPr>
          <p:cNvSpPr txBox="1"/>
          <p:nvPr/>
        </p:nvSpPr>
        <p:spPr>
          <a:xfrm>
            <a:off x="784268" y="2118241"/>
            <a:ext cx="654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المتعلم صوت الحرف ث. </a:t>
            </a:r>
            <a:endParaRPr lang="en-AE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A99356-0632-4EEC-99B5-FDFBA3B01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6879">
            <a:off x="7043125" y="2387840"/>
            <a:ext cx="2323810" cy="32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679FCAF-D09E-4F86-A9E1-C895BE38151E}"/>
              </a:ext>
            </a:extLst>
          </p:cNvPr>
          <p:cNvGrpSpPr/>
          <p:nvPr/>
        </p:nvGrpSpPr>
        <p:grpSpPr>
          <a:xfrm>
            <a:off x="649721" y="119585"/>
            <a:ext cx="10603612" cy="6872323"/>
            <a:chOff x="649721" y="119604"/>
            <a:chExt cx="10603612" cy="68723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3440FE-0BCB-4786-BF27-355CA180C1D9}"/>
                </a:ext>
              </a:extLst>
            </p:cNvPr>
            <p:cNvGrpSpPr/>
            <p:nvPr/>
          </p:nvGrpSpPr>
          <p:grpSpPr>
            <a:xfrm>
              <a:off x="649721" y="119604"/>
              <a:ext cx="10603612" cy="6872323"/>
              <a:chOff x="649721" y="119604"/>
              <a:chExt cx="10603612" cy="6872323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0E66B37-7308-4C7A-A5C8-5F0CFAF92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9721" y="119604"/>
                <a:ext cx="10603612" cy="6872323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ED80634-94BC-41AD-AB67-5D03EE27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85793" y="816119"/>
                <a:ext cx="1009650" cy="847725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D8AAD6B9-D417-404F-9188-2927AB577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96015" y="4513551"/>
                <a:ext cx="1038225" cy="1266825"/>
              </a:xfrm>
              <a:prstGeom prst="rect">
                <a:avLst/>
              </a:prstGeom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AFCA2-78DE-4999-9188-157D97B6C7E7}"/>
                  </a:ext>
                </a:extLst>
              </p:cNvPr>
              <p:cNvSpPr/>
              <p:nvPr/>
            </p:nvSpPr>
            <p:spPr>
              <a:xfrm>
                <a:off x="2124364" y="1177967"/>
                <a:ext cx="7173195" cy="4363851"/>
              </a:xfrm>
              <a:custGeom>
                <a:avLst/>
                <a:gdLst>
                  <a:gd name="connsiteX0" fmla="*/ 0 w 7173195"/>
                  <a:gd name="connsiteY0" fmla="*/ 4363851 h 4363851"/>
                  <a:gd name="connsiteX1" fmla="*/ 785091 w 7173195"/>
                  <a:gd name="connsiteY1" fmla="*/ 4179124 h 4363851"/>
                  <a:gd name="connsiteX2" fmla="*/ 951345 w 7173195"/>
                  <a:gd name="connsiteY2" fmla="*/ 3781960 h 4363851"/>
                  <a:gd name="connsiteX3" fmla="*/ 1579418 w 7173195"/>
                  <a:gd name="connsiteY3" fmla="*/ 2849088 h 4363851"/>
                  <a:gd name="connsiteX4" fmla="*/ 3833091 w 7173195"/>
                  <a:gd name="connsiteY4" fmla="*/ 2719778 h 4363851"/>
                  <a:gd name="connsiteX5" fmla="*/ 4793672 w 7173195"/>
                  <a:gd name="connsiteY5" fmla="*/ 3135415 h 4363851"/>
                  <a:gd name="connsiteX6" fmla="*/ 5486400 w 7173195"/>
                  <a:gd name="connsiteY6" fmla="*/ 3347851 h 4363851"/>
                  <a:gd name="connsiteX7" fmla="*/ 6345381 w 7173195"/>
                  <a:gd name="connsiteY7" fmla="*/ 3006106 h 4363851"/>
                  <a:gd name="connsiteX8" fmla="*/ 7001163 w 7173195"/>
                  <a:gd name="connsiteY8" fmla="*/ 1879269 h 4363851"/>
                  <a:gd name="connsiteX9" fmla="*/ 7167418 w 7173195"/>
                  <a:gd name="connsiteY9" fmla="*/ 1084942 h 4363851"/>
                  <a:gd name="connsiteX10" fmla="*/ 6853381 w 7173195"/>
                  <a:gd name="connsiteY10" fmla="*/ 770906 h 4363851"/>
                  <a:gd name="connsiteX11" fmla="*/ 5643418 w 7173195"/>
                  <a:gd name="connsiteY11" fmla="*/ 1306615 h 4363851"/>
                  <a:gd name="connsiteX12" fmla="*/ 5237018 w 7173195"/>
                  <a:gd name="connsiteY12" fmla="*/ 1482106 h 4363851"/>
                  <a:gd name="connsiteX13" fmla="*/ 4627418 w 7173195"/>
                  <a:gd name="connsiteY13" fmla="*/ 743197 h 4363851"/>
                  <a:gd name="connsiteX14" fmla="*/ 4294909 w 7173195"/>
                  <a:gd name="connsiteY14" fmla="*/ 31997 h 4363851"/>
                  <a:gd name="connsiteX15" fmla="*/ 757381 w 7173195"/>
                  <a:gd name="connsiteY15" fmla="*/ 189015 h 43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3195" h="4363851">
                    <a:moveTo>
                      <a:pt x="0" y="4363851"/>
                    </a:moveTo>
                    <a:cubicBezTo>
                      <a:pt x="313267" y="4319978"/>
                      <a:pt x="626534" y="4276106"/>
                      <a:pt x="785091" y="4179124"/>
                    </a:cubicBezTo>
                    <a:cubicBezTo>
                      <a:pt x="943648" y="4082142"/>
                      <a:pt x="818957" y="4003633"/>
                      <a:pt x="951345" y="3781960"/>
                    </a:cubicBezTo>
                    <a:cubicBezTo>
                      <a:pt x="1083733" y="3560287"/>
                      <a:pt x="1099127" y="3026118"/>
                      <a:pt x="1579418" y="2849088"/>
                    </a:cubicBezTo>
                    <a:cubicBezTo>
                      <a:pt x="2059709" y="2672058"/>
                      <a:pt x="3297382" y="2672057"/>
                      <a:pt x="3833091" y="2719778"/>
                    </a:cubicBezTo>
                    <a:cubicBezTo>
                      <a:pt x="4368800" y="2767499"/>
                      <a:pt x="4518121" y="3030736"/>
                      <a:pt x="4793672" y="3135415"/>
                    </a:cubicBezTo>
                    <a:cubicBezTo>
                      <a:pt x="5069224" y="3240094"/>
                      <a:pt x="5227782" y="3369402"/>
                      <a:pt x="5486400" y="3347851"/>
                    </a:cubicBezTo>
                    <a:cubicBezTo>
                      <a:pt x="5745018" y="3326299"/>
                      <a:pt x="6092921" y="3250870"/>
                      <a:pt x="6345381" y="3006106"/>
                    </a:cubicBezTo>
                    <a:cubicBezTo>
                      <a:pt x="6597841" y="2761342"/>
                      <a:pt x="6864157" y="2199463"/>
                      <a:pt x="7001163" y="1879269"/>
                    </a:cubicBezTo>
                    <a:cubicBezTo>
                      <a:pt x="7138169" y="1559075"/>
                      <a:pt x="7192048" y="1269669"/>
                      <a:pt x="7167418" y="1084942"/>
                    </a:cubicBezTo>
                    <a:cubicBezTo>
                      <a:pt x="7142788" y="900215"/>
                      <a:pt x="7107381" y="733960"/>
                      <a:pt x="6853381" y="770906"/>
                    </a:cubicBezTo>
                    <a:cubicBezTo>
                      <a:pt x="6599381" y="807851"/>
                      <a:pt x="5643418" y="1306615"/>
                      <a:pt x="5643418" y="1306615"/>
                    </a:cubicBezTo>
                    <a:cubicBezTo>
                      <a:pt x="5374024" y="1425148"/>
                      <a:pt x="5406351" y="1576009"/>
                      <a:pt x="5237018" y="1482106"/>
                    </a:cubicBezTo>
                    <a:cubicBezTo>
                      <a:pt x="5067685" y="1388203"/>
                      <a:pt x="4784436" y="984882"/>
                      <a:pt x="4627418" y="743197"/>
                    </a:cubicBezTo>
                    <a:cubicBezTo>
                      <a:pt x="4470400" y="501512"/>
                      <a:pt x="4939915" y="124361"/>
                      <a:pt x="4294909" y="31997"/>
                    </a:cubicBezTo>
                    <a:cubicBezTo>
                      <a:pt x="3649903" y="-60367"/>
                      <a:pt x="2203642" y="64324"/>
                      <a:pt x="757381" y="18901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E"/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08604F67-9F32-43A7-93D5-AAFBDA1B6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543589" y="4093729"/>
                <a:ext cx="1095375" cy="1238250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DFF0DF1C-7833-4767-9532-E797AE49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011844" y="997135"/>
                <a:ext cx="1095375" cy="1238250"/>
              </a:xfrm>
              <a:prstGeom prst="rect">
                <a:avLst/>
              </a:prstGeom>
            </p:spPr>
          </p:pic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8BF3DB60-861F-4CB1-A9AC-F37E41B0A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11844" y="2916979"/>
                <a:ext cx="619125" cy="885825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97E09D73-0E5D-4F69-A24F-1BBEA3335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703185" y="587519"/>
                <a:ext cx="752475" cy="457200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2122BF75-6892-437D-B9EF-F6E7F66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371124" y="3065983"/>
                <a:ext cx="967445" cy="587815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9603C54B-A3C9-475C-BB05-A7D8328A1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429250" y="4293754"/>
                <a:ext cx="666750" cy="838200"/>
              </a:xfrm>
              <a:prstGeom prst="rect">
                <a:avLst/>
              </a:prstGeom>
            </p:spPr>
          </p:pic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7D639C87-9FB3-4623-8D9D-2730209FF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282454" y="2763115"/>
                <a:ext cx="752475" cy="457200"/>
              </a:xfrm>
              <a:prstGeom prst="rect">
                <a:avLst/>
              </a:prstGeom>
            </p:spPr>
          </p:pic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9E826B-C5B2-4144-9EEE-C81185AB2B6C}"/>
                </a:ext>
              </a:extLst>
            </p:cNvPr>
            <p:cNvSpPr/>
            <p:nvPr/>
          </p:nvSpPr>
          <p:spPr>
            <a:xfrm>
              <a:off x="8949351" y="701962"/>
              <a:ext cx="1312248" cy="1339273"/>
            </a:xfrm>
            <a:custGeom>
              <a:avLst/>
              <a:gdLst>
                <a:gd name="connsiteX0" fmla="*/ 287012 w 1312248"/>
                <a:gd name="connsiteY0" fmla="*/ 1339273 h 1339273"/>
                <a:gd name="connsiteX1" fmla="*/ 65339 w 1312248"/>
                <a:gd name="connsiteY1" fmla="*/ 674254 h 1339273"/>
                <a:gd name="connsiteX2" fmla="*/ 1312248 w 1312248"/>
                <a:gd name="connsiteY2" fmla="*/ 0 h 133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248" h="1339273">
                  <a:moveTo>
                    <a:pt x="287012" y="1339273"/>
                  </a:moveTo>
                  <a:cubicBezTo>
                    <a:pt x="90739" y="1118369"/>
                    <a:pt x="-105534" y="897466"/>
                    <a:pt x="65339" y="674254"/>
                  </a:cubicBezTo>
                  <a:cubicBezTo>
                    <a:pt x="236212" y="451042"/>
                    <a:pt x="774230" y="225521"/>
                    <a:pt x="131224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ED5DF1-2F62-4A3A-B510-09580208245E}"/>
                </a:ext>
              </a:extLst>
            </p:cNvPr>
            <p:cNvSpPr/>
            <p:nvPr/>
          </p:nvSpPr>
          <p:spPr>
            <a:xfrm>
              <a:off x="1597891" y="2857773"/>
              <a:ext cx="4594316" cy="1076918"/>
            </a:xfrm>
            <a:custGeom>
              <a:avLst/>
              <a:gdLst>
                <a:gd name="connsiteX0" fmla="*/ 4572000 w 4594316"/>
                <a:gd name="connsiteY0" fmla="*/ 1076918 h 1076918"/>
                <a:gd name="connsiteX1" fmla="*/ 4516582 w 4594316"/>
                <a:gd name="connsiteY1" fmla="*/ 688991 h 1076918"/>
                <a:gd name="connsiteX2" fmla="*/ 3934691 w 4594316"/>
                <a:gd name="connsiteY2" fmla="*/ 402663 h 1076918"/>
                <a:gd name="connsiteX3" fmla="*/ 3297382 w 4594316"/>
                <a:gd name="connsiteY3" fmla="*/ 5500 h 1076918"/>
                <a:gd name="connsiteX4" fmla="*/ 1487054 w 4594316"/>
                <a:gd name="connsiteY4" fmla="*/ 716700 h 1076918"/>
                <a:gd name="connsiteX5" fmla="*/ 369454 w 4594316"/>
                <a:gd name="connsiteY5" fmla="*/ 947609 h 1076918"/>
                <a:gd name="connsiteX6" fmla="*/ 0 w 4594316"/>
                <a:gd name="connsiteY6" fmla="*/ 310300 h 10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4316" h="1076918">
                  <a:moveTo>
                    <a:pt x="4572000" y="1076918"/>
                  </a:moveTo>
                  <a:cubicBezTo>
                    <a:pt x="4597400" y="939142"/>
                    <a:pt x="4622800" y="801367"/>
                    <a:pt x="4516582" y="688991"/>
                  </a:cubicBezTo>
                  <a:cubicBezTo>
                    <a:pt x="4410364" y="576615"/>
                    <a:pt x="4137891" y="516578"/>
                    <a:pt x="3934691" y="402663"/>
                  </a:cubicBezTo>
                  <a:cubicBezTo>
                    <a:pt x="3731491" y="288748"/>
                    <a:pt x="3705321" y="-46840"/>
                    <a:pt x="3297382" y="5500"/>
                  </a:cubicBezTo>
                  <a:cubicBezTo>
                    <a:pt x="2889442" y="57839"/>
                    <a:pt x="1975042" y="559682"/>
                    <a:pt x="1487054" y="716700"/>
                  </a:cubicBezTo>
                  <a:cubicBezTo>
                    <a:pt x="999066" y="873718"/>
                    <a:pt x="617296" y="1015342"/>
                    <a:pt x="369454" y="947609"/>
                  </a:cubicBezTo>
                  <a:cubicBezTo>
                    <a:pt x="121612" y="879876"/>
                    <a:pt x="60806" y="595088"/>
                    <a:pt x="0" y="3103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0" name="Picture 6" descr="Garlic Free Icon">
            <a:extLst>
              <a:ext uri="{FF2B5EF4-FFF2-40B4-BE49-F238E27FC236}">
                <a16:creationId xmlns:a16="http://schemas.microsoft.com/office/drawing/2014/main" id="{8F106546-7E49-4324-BAAC-DFA397E6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2" y="3934689"/>
            <a:ext cx="807610" cy="8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8FCCCCC-E0E3-4CDB-AF90-63BA2F6E3BC8}"/>
              </a:ext>
            </a:extLst>
          </p:cNvPr>
          <p:cNvGrpSpPr/>
          <p:nvPr/>
        </p:nvGrpSpPr>
        <p:grpSpPr>
          <a:xfrm>
            <a:off x="6801806" y="2140814"/>
            <a:ext cx="829163" cy="709541"/>
            <a:chOff x="6056896" y="2117022"/>
            <a:chExt cx="829163" cy="70954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568FDC-689B-4A0F-A997-2AFD028A3A39}"/>
                </a:ext>
              </a:extLst>
            </p:cNvPr>
            <p:cNvSpPr/>
            <p:nvPr/>
          </p:nvSpPr>
          <p:spPr>
            <a:xfrm>
              <a:off x="6056896" y="2117022"/>
              <a:ext cx="829163" cy="709541"/>
            </a:xfrm>
            <a:prstGeom prst="ellipse">
              <a:avLst/>
            </a:prstGeom>
            <a:solidFill>
              <a:srgbClr val="EB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  <p:pic>
          <p:nvPicPr>
            <p:cNvPr id="1028" name="Picture 4" descr="Baby dress Free Icon">
              <a:extLst>
                <a:ext uri="{FF2B5EF4-FFF2-40B4-BE49-F238E27FC236}">
                  <a16:creationId xmlns:a16="http://schemas.microsoft.com/office/drawing/2014/main" id="{2548490E-E992-4B49-9E4F-2BAEBDFA6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712" y="2172024"/>
              <a:ext cx="619125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6CAB33D1-19FC-4DAB-B794-AB02A8E0CD3D}"/>
              </a:ext>
            </a:extLst>
          </p:cNvPr>
          <p:cNvSpPr/>
          <p:nvPr/>
        </p:nvSpPr>
        <p:spPr>
          <a:xfrm>
            <a:off x="8727289" y="2562208"/>
            <a:ext cx="808395" cy="7095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26" name="Picture 2" descr="Snake Free Icon">
            <a:extLst>
              <a:ext uri="{FF2B5EF4-FFF2-40B4-BE49-F238E27FC236}">
                <a16:creationId xmlns:a16="http://schemas.microsoft.com/office/drawing/2014/main" id="{1D81C7A2-31DB-4671-BAE7-A249B19F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099" y="2453944"/>
            <a:ext cx="709541" cy="7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F7789DA-ABFC-465D-A376-999AC869F0AC}"/>
              </a:ext>
            </a:extLst>
          </p:cNvPr>
          <p:cNvSpPr/>
          <p:nvPr/>
        </p:nvSpPr>
        <p:spPr>
          <a:xfrm>
            <a:off x="1675449" y="3319808"/>
            <a:ext cx="808395" cy="7095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32" name="Picture 8" descr="Garlic Free Icon">
            <a:extLst>
              <a:ext uri="{FF2B5EF4-FFF2-40B4-BE49-F238E27FC236}">
                <a16:creationId xmlns:a16="http://schemas.microsoft.com/office/drawing/2014/main" id="{332B9985-0EA1-4AB3-B86E-722565BE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32" y="2611242"/>
            <a:ext cx="636082" cy="6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l Free Icon">
            <a:extLst>
              <a:ext uri="{FF2B5EF4-FFF2-40B4-BE49-F238E27FC236}">
                <a16:creationId xmlns:a16="http://schemas.microsoft.com/office/drawing/2014/main" id="{FF7AF822-667A-4FCF-B053-D061073F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22" y="4079007"/>
            <a:ext cx="807609" cy="8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use Free Icon">
            <a:extLst>
              <a:ext uri="{FF2B5EF4-FFF2-40B4-BE49-F238E27FC236}">
                <a16:creationId xmlns:a16="http://schemas.microsoft.com/office/drawing/2014/main" id="{5924B851-2A5C-4B15-B311-EEEB39E0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65" y="733075"/>
            <a:ext cx="793967" cy="7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 Free Icon">
            <a:extLst>
              <a:ext uri="{FF2B5EF4-FFF2-40B4-BE49-F238E27FC236}">
                <a16:creationId xmlns:a16="http://schemas.microsoft.com/office/drawing/2014/main" id="{36EA2481-604D-4BF2-855A-FDE410C4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98" y="3295505"/>
            <a:ext cx="838453" cy="8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7A5D13E-E035-4725-945E-51A2AE924E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8667" y="4319586"/>
            <a:ext cx="1006827" cy="126682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D7D1825-F092-468C-9F89-7829766F1C67}"/>
              </a:ext>
            </a:extLst>
          </p:cNvPr>
          <p:cNvSpPr/>
          <p:nvPr/>
        </p:nvSpPr>
        <p:spPr>
          <a:xfrm>
            <a:off x="4703185" y="5916381"/>
            <a:ext cx="5469766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4085"/>
              </a:avLst>
            </a:prstTxWarp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هيا نوصل </a:t>
            </a:r>
            <a:r>
              <a:rPr lang="ar-AE" sz="2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ثعلوب</a:t>
            </a:r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إلى الكنز بتتبع الكلمات التي تحوي حرف الثاء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A3F870-E425-468E-87ED-8A6DECEA81CA}"/>
              </a:ext>
            </a:extLst>
          </p:cNvPr>
          <p:cNvGrpSpPr/>
          <p:nvPr/>
        </p:nvGrpSpPr>
        <p:grpSpPr>
          <a:xfrm>
            <a:off x="4115050" y="833863"/>
            <a:ext cx="837700" cy="807610"/>
            <a:chOff x="4115050" y="833863"/>
            <a:chExt cx="837700" cy="80761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C85C173-49C2-4C92-A217-2B144FFF066F}"/>
                </a:ext>
              </a:extLst>
            </p:cNvPr>
            <p:cNvSpPr/>
            <p:nvPr/>
          </p:nvSpPr>
          <p:spPr>
            <a:xfrm>
              <a:off x="4123587" y="890694"/>
              <a:ext cx="829163" cy="70954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  <p:pic>
          <p:nvPicPr>
            <p:cNvPr id="1040" name="Picture 16" descr="Ox Free Icon">
              <a:extLst>
                <a:ext uri="{FF2B5EF4-FFF2-40B4-BE49-F238E27FC236}">
                  <a16:creationId xmlns:a16="http://schemas.microsoft.com/office/drawing/2014/main" id="{81855989-B8A8-419D-A61E-AD537C18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050" y="833863"/>
              <a:ext cx="807610" cy="80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7607A28B-D07F-4C92-9584-F755DDC8C6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8606236" y="2140814"/>
            <a:ext cx="1006827" cy="1266826"/>
          </a:xfrm>
          <a:prstGeom prst="rect">
            <a:avLst/>
          </a:prstGeom>
        </p:spPr>
      </p:pic>
      <p:pic>
        <p:nvPicPr>
          <p:cNvPr id="48" name="تصفيق">
            <a:hlinkClick r:id="" action="ppaction://media"/>
            <a:extLst>
              <a:ext uri="{FF2B5EF4-FFF2-40B4-BE49-F238E27FC236}">
                <a16:creationId xmlns:a16="http://schemas.microsoft.com/office/drawing/2014/main" id="{44D74FAE-059D-4C6E-89E2-8D1D8F89E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785807" y="7132793"/>
            <a:ext cx="406400" cy="40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333B8F-6A13-4CA9-98E2-4CA3F48E1D9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5209 L 0.05924 0.08889 L 0.12669 0.0544 L 0.13086 0.01783 L 0.1418 -0.03842 L 0.15911 -0.0861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5 -0.08611 L 0.18385 -0.13032 L 0.23607 -0.1537 L 0.3345 -0.15717 L 0.3888 -0.15 L 0.44245 -0.10208 L 0.47969 -0.07014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69 -0.06782 L 0.50846 -0.06157 L 0.56354 -0.09236 L 0.59518 -0.15231 L 0.6138 -0.20856 L 0.6276 -0.28935 L 0.6276 -0.29282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2361 L 0.01523 -0.06227 L 0.01237 -0.10995 L -0.01446 -0.12199 L -0.05769 -0.08912 L -0.11276 -0.04259 L -0.14779 -0.05857 " pathEditMode="relative" ptsTypes="AAAAA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8 -0.05857 L -0.16523 -0.08797 L -0.17565 -0.13936 L -0.17565 -0.21042 L -0.21744 -0.23843 L -0.30312 -0.22269 L -0.34882 -0.20926 " pathEditMode="relative" rAng="0" ptsTypes="AAAAAAA"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7 -0.20764 L -0.3487 -0.20764 C -0.35287 -0.20857 -0.35704 -0.20903 -0.3612 -0.21019 C -0.36355 -0.21088 -0.36511 -0.21366 -0.36732 -0.21505 C -0.37774 -0.22176 -0.375 -0.2206 -0.38321 -0.22245 C -0.39258 -0.22153 -0.40196 -0.22037 -0.41133 -0.21991 C -0.41459 -0.21991 -0.41797 -0.21968 -0.42097 -0.2213 C -0.42292 -0.22222 -0.42422 -0.22523 -0.42579 -0.22732 C -0.43034 -0.23333 -0.42761 -0.23125 -0.43138 -0.23333 C -0.43321 -0.23148 -0.43477 -0.22847 -0.43685 -0.22732 C -0.44935 -0.21991 -0.44102 -0.22431 -0.44857 -0.2213 C -0.45105 -0.22014 -0.45261 -0.21898 -0.45534 -0.21875 C -0.46133 -0.21806 -0.46732 -0.21806 -0.47331 -0.21759 C -0.4754 -0.21713 -0.47748 -0.2169 -0.47943 -0.2162 C -0.4806 -0.21597 -0.48178 -0.21528 -0.48295 -0.21505 C -0.4875 -0.21482 -0.49206 -0.21505 -0.49662 -0.21505 L -0.49662 -0.21505 " pathEditMode="relative" ptsTypes="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58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A99356-0632-4EEC-99B5-FDFBA3B01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6879">
            <a:off x="9257211" y="3739367"/>
            <a:ext cx="1932276" cy="2671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E0E1C-D150-4E46-A4B0-05E0B83A1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2591" y="0"/>
            <a:ext cx="6151661" cy="6858000"/>
          </a:xfrm>
          <a:prstGeom prst="rect">
            <a:avLst/>
          </a:prstGeom>
        </p:spPr>
      </p:pic>
      <p:sp>
        <p:nvSpPr>
          <p:cNvPr id="14" name="Smiley Face 13">
            <a:extLst>
              <a:ext uri="{FF2B5EF4-FFF2-40B4-BE49-F238E27FC236}">
                <a16:creationId xmlns:a16="http://schemas.microsoft.com/office/drawing/2014/main" id="{3591429F-BA41-4808-8187-A08BF04BCD92}"/>
              </a:ext>
            </a:extLst>
          </p:cNvPr>
          <p:cNvSpPr/>
          <p:nvPr/>
        </p:nvSpPr>
        <p:spPr>
          <a:xfrm>
            <a:off x="6746909" y="1989221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1434BC8B-1944-4CC6-8129-EF223E1CEA8C}"/>
              </a:ext>
            </a:extLst>
          </p:cNvPr>
          <p:cNvSpPr/>
          <p:nvPr/>
        </p:nvSpPr>
        <p:spPr>
          <a:xfrm>
            <a:off x="4468415" y="2535078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1EEFAB2D-5820-43FB-8024-D7709199E89C}"/>
              </a:ext>
            </a:extLst>
          </p:cNvPr>
          <p:cNvSpPr/>
          <p:nvPr/>
        </p:nvSpPr>
        <p:spPr>
          <a:xfrm>
            <a:off x="7459579" y="5460757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27F553E-C880-43FD-839E-9E7C75D3358D}"/>
              </a:ext>
            </a:extLst>
          </p:cNvPr>
          <p:cNvSpPr/>
          <p:nvPr/>
        </p:nvSpPr>
        <p:spPr>
          <a:xfrm>
            <a:off x="4473643" y="5539163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365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A99356-0632-4EEC-99B5-FDFBA3B01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6879">
            <a:off x="9257211" y="3739367"/>
            <a:ext cx="1932276" cy="2671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C8731-3191-4310-BE55-80565A98F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5429" y="0"/>
            <a:ext cx="6053667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940E65F-1ACA-4C78-90B4-19365CE872F0}"/>
              </a:ext>
            </a:extLst>
          </p:cNvPr>
          <p:cNvSpPr/>
          <p:nvPr/>
        </p:nvSpPr>
        <p:spPr>
          <a:xfrm>
            <a:off x="5771626" y="817508"/>
            <a:ext cx="2829173" cy="1816635"/>
          </a:xfrm>
          <a:custGeom>
            <a:avLst/>
            <a:gdLst>
              <a:gd name="connsiteX0" fmla="*/ 0 w 2829173"/>
              <a:gd name="connsiteY0" fmla="*/ 908318 h 1816635"/>
              <a:gd name="connsiteX1" fmla="*/ 1414587 w 2829173"/>
              <a:gd name="connsiteY1" fmla="*/ 0 h 1816635"/>
              <a:gd name="connsiteX2" fmla="*/ 2829174 w 2829173"/>
              <a:gd name="connsiteY2" fmla="*/ 908318 h 1816635"/>
              <a:gd name="connsiteX3" fmla="*/ 1414587 w 2829173"/>
              <a:gd name="connsiteY3" fmla="*/ 1816636 h 1816635"/>
              <a:gd name="connsiteX4" fmla="*/ 0 w 2829173"/>
              <a:gd name="connsiteY4" fmla="*/ 908318 h 18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73" h="1816635" extrusionOk="0">
                <a:moveTo>
                  <a:pt x="0" y="908318"/>
                </a:moveTo>
                <a:cubicBezTo>
                  <a:pt x="-24057" y="378378"/>
                  <a:pt x="795527" y="-58888"/>
                  <a:pt x="1414587" y="0"/>
                </a:cubicBezTo>
                <a:cubicBezTo>
                  <a:pt x="2171936" y="13432"/>
                  <a:pt x="2854574" y="399089"/>
                  <a:pt x="2829174" y="908318"/>
                </a:cubicBezTo>
                <a:cubicBezTo>
                  <a:pt x="2821652" y="1394971"/>
                  <a:pt x="2130269" y="2020675"/>
                  <a:pt x="1414587" y="1816636"/>
                </a:cubicBezTo>
                <a:cubicBezTo>
                  <a:pt x="647330" y="1797326"/>
                  <a:pt x="44120" y="1406337"/>
                  <a:pt x="0" y="908318"/>
                </a:cubicBezTo>
                <a:close/>
              </a:path>
            </a:pathLst>
          </a:custGeom>
          <a:noFill/>
          <a:ln w="38100"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1ADBAF-5F3A-445C-BEFE-B7475D40EAA1}"/>
              </a:ext>
            </a:extLst>
          </p:cNvPr>
          <p:cNvSpPr/>
          <p:nvPr/>
        </p:nvSpPr>
        <p:spPr>
          <a:xfrm>
            <a:off x="3466052" y="2689244"/>
            <a:ext cx="2829173" cy="1816635"/>
          </a:xfrm>
          <a:custGeom>
            <a:avLst/>
            <a:gdLst>
              <a:gd name="connsiteX0" fmla="*/ 0 w 2829173"/>
              <a:gd name="connsiteY0" fmla="*/ 908318 h 1816635"/>
              <a:gd name="connsiteX1" fmla="*/ 1414587 w 2829173"/>
              <a:gd name="connsiteY1" fmla="*/ 0 h 1816635"/>
              <a:gd name="connsiteX2" fmla="*/ 2829174 w 2829173"/>
              <a:gd name="connsiteY2" fmla="*/ 908318 h 1816635"/>
              <a:gd name="connsiteX3" fmla="*/ 1414587 w 2829173"/>
              <a:gd name="connsiteY3" fmla="*/ 1816636 h 1816635"/>
              <a:gd name="connsiteX4" fmla="*/ 0 w 2829173"/>
              <a:gd name="connsiteY4" fmla="*/ 908318 h 181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73" h="1816635" extrusionOk="0">
                <a:moveTo>
                  <a:pt x="0" y="908318"/>
                </a:moveTo>
                <a:cubicBezTo>
                  <a:pt x="-24057" y="378378"/>
                  <a:pt x="795527" y="-58888"/>
                  <a:pt x="1414587" y="0"/>
                </a:cubicBezTo>
                <a:cubicBezTo>
                  <a:pt x="2171936" y="13432"/>
                  <a:pt x="2854574" y="399089"/>
                  <a:pt x="2829174" y="908318"/>
                </a:cubicBezTo>
                <a:cubicBezTo>
                  <a:pt x="2821652" y="1394971"/>
                  <a:pt x="2130269" y="2020675"/>
                  <a:pt x="1414587" y="1816636"/>
                </a:cubicBezTo>
                <a:cubicBezTo>
                  <a:pt x="647330" y="1797326"/>
                  <a:pt x="44120" y="1406337"/>
                  <a:pt x="0" y="908318"/>
                </a:cubicBezTo>
                <a:close/>
              </a:path>
            </a:pathLst>
          </a:custGeom>
          <a:noFill/>
          <a:ln w="38100"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517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FA55B7-ACF1-4930-9349-8D11DE89C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131" y="0"/>
            <a:ext cx="634110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A99356-0632-4EEC-99B5-FDFBA3B01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86879">
            <a:off x="9257211" y="3739367"/>
            <a:ext cx="1932276" cy="26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8705D-4DEE-4A4D-88C9-ADA9396070A2}"/>
              </a:ext>
            </a:extLst>
          </p:cNvPr>
          <p:cNvGrpSpPr/>
          <p:nvPr/>
        </p:nvGrpSpPr>
        <p:grpSpPr>
          <a:xfrm>
            <a:off x="1" y="180858"/>
            <a:ext cx="12191999" cy="6677142"/>
            <a:chOff x="-19050" y="301751"/>
            <a:chExt cx="12191999" cy="667714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77C74B-5576-415E-839A-187879EE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9050" y="3295650"/>
              <a:ext cx="12191999" cy="368324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D922E4-B721-4E52-8DFA-E7F212B98E97}"/>
                </a:ext>
              </a:extLst>
            </p:cNvPr>
            <p:cNvGrpSpPr/>
            <p:nvPr/>
          </p:nvGrpSpPr>
          <p:grpSpPr>
            <a:xfrm>
              <a:off x="85726" y="301751"/>
              <a:ext cx="12087223" cy="2650999"/>
              <a:chOff x="85726" y="301751"/>
              <a:chExt cx="12087223" cy="2650999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C3BE8A8-E476-400F-8FA4-8C1AC438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37" y="1119187"/>
                <a:ext cx="2602712" cy="1833563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DCDE236-10B0-4167-BF66-466283C1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726" y="301751"/>
                <a:ext cx="2781300" cy="1634872"/>
              </a:xfrm>
              <a:prstGeom prst="rect">
                <a:avLst/>
              </a:prstGeom>
            </p:spPr>
          </p:pic>
        </p:grp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974BDEE-A367-46F6-A033-80DF54DA692F}"/>
              </a:ext>
            </a:extLst>
          </p:cNvPr>
          <p:cNvSpPr/>
          <p:nvPr/>
        </p:nvSpPr>
        <p:spPr>
          <a:xfrm flipH="1">
            <a:off x="10261599" y="119585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 الختامي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A99356-0632-4EEC-99B5-FDFBA3B01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6879">
            <a:off x="9257211" y="3739367"/>
            <a:ext cx="1932276" cy="267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D734A-D8DF-4D84-99CC-EE47B5146E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143" y="119585"/>
            <a:ext cx="4989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78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12</cp:revision>
  <dcterms:created xsi:type="dcterms:W3CDTF">2021-09-25T10:54:34Z</dcterms:created>
  <dcterms:modified xsi:type="dcterms:W3CDTF">2021-09-26T04:08:14Z</dcterms:modified>
</cp:coreProperties>
</file>