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846" r:id="rId3"/>
    <p:sldMasterId id="2147483870" r:id="rId4"/>
    <p:sldMasterId id="2147483882" r:id="rId5"/>
    <p:sldMasterId id="2147483894" r:id="rId6"/>
  </p:sldMasterIdLst>
  <p:notesMasterIdLst>
    <p:notesMasterId r:id="rId44"/>
  </p:notesMasterIdLst>
  <p:sldIdLst>
    <p:sldId id="1068" r:id="rId7"/>
    <p:sldId id="410" r:id="rId8"/>
    <p:sldId id="411" r:id="rId9"/>
    <p:sldId id="343" r:id="rId10"/>
    <p:sldId id="414" r:id="rId11"/>
    <p:sldId id="969" r:id="rId12"/>
    <p:sldId id="970" r:id="rId13"/>
    <p:sldId id="264" r:id="rId14"/>
    <p:sldId id="265" r:id="rId15"/>
    <p:sldId id="266" r:id="rId16"/>
    <p:sldId id="267" r:id="rId17"/>
    <p:sldId id="448" r:id="rId18"/>
    <p:sldId id="971" r:id="rId19"/>
    <p:sldId id="972" r:id="rId20"/>
    <p:sldId id="394" r:id="rId21"/>
    <p:sldId id="952" r:id="rId22"/>
    <p:sldId id="419" r:id="rId23"/>
    <p:sldId id="1085" r:id="rId24"/>
    <p:sldId id="1086" r:id="rId25"/>
    <p:sldId id="1087" r:id="rId26"/>
    <p:sldId id="1088" r:id="rId27"/>
    <p:sldId id="1090" r:id="rId28"/>
    <p:sldId id="1089" r:id="rId29"/>
    <p:sldId id="958" r:id="rId30"/>
    <p:sldId id="979" r:id="rId31"/>
    <p:sldId id="1091" r:id="rId32"/>
    <p:sldId id="1092" r:id="rId33"/>
    <p:sldId id="1093" r:id="rId34"/>
    <p:sldId id="1094" r:id="rId35"/>
    <p:sldId id="373" r:id="rId36"/>
    <p:sldId id="1095" r:id="rId37"/>
    <p:sldId id="1096" r:id="rId38"/>
    <p:sldId id="437" r:id="rId39"/>
    <p:sldId id="1097" r:id="rId40"/>
    <p:sldId id="408" r:id="rId41"/>
    <p:sldId id="321" r:id="rId42"/>
    <p:sldId id="162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2FF0D"/>
    <a:srgbClr val="FF69FF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88" autoAdjust="0"/>
    <p:restoredTop sz="94660"/>
  </p:normalViewPr>
  <p:slideViewPr>
    <p:cSldViewPr>
      <p:cViewPr varScale="1">
        <p:scale>
          <a:sx n="68" d="100"/>
          <a:sy n="68" d="100"/>
        </p:scale>
        <p:origin x="8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01/03/1443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2B19-EEC9-4129-868E-B7A548A1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E52DC-5E05-4300-97D7-558192D1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8294-D19F-48F5-8F2C-4F2AF8EDA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AA57-7C0C-462A-95B3-07C9AE32D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558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27017-EF44-47A4-A905-BD5B8185C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FDD43-98AC-46C1-A819-396F8417C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5F68F-DAA8-4FB6-AEBF-5E6785BB0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6184E-B512-4481-913C-5E075D3146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67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2C031-114C-4427-9F10-947F8C814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AB937-B17F-4172-8A5B-297E40B54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ED9B8-2091-4CE8-9C50-CFB4348D5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56DB7-7692-40EA-97A0-408154DED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539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5BA4-9881-4049-803F-9603BD64B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1E350-3990-47DB-9032-16945AC6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C3B50-C73E-48F2-8F8F-70058D8D6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A6E7-1338-448A-A4BD-FDF9477C8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813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CC328A-4D68-406C-A70E-0B4E59FC8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FB4337-77A6-469D-8C98-9FBBB941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4525A-C8DE-411F-9D33-7C5DA4AD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647D4-831D-423F-8624-B9EC8E4C3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516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F81D9-5B91-4520-B243-AE440948F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E629B7-1B28-4209-9C1A-86C017C32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2A9007-EF2D-4C06-9054-4FD771E1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BFB2F-64D2-43F1-920E-F9CEED9E0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278DB-683A-4676-854D-DF20CF8B1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3C150D-FDE3-4AAE-9C98-F96D7B3AE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FC8D2-8C11-4B87-B0E5-909A41D9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B3909-B552-40C5-B10D-7C19430F3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42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982B3-E106-40D1-919A-E50C7CE6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7A7B6-742A-41CC-889F-0D724335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E4682-69BF-45E8-804E-E067B56D5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D5CF-27F5-43C0-B7DF-787C3B886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317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FA4ED-E5CA-4688-A556-477302F0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EDE5-DB9D-4075-A077-43DFDB679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25FA-AD8D-42F3-9567-926849018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61D5-F42C-4860-866F-8D4509A21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320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BED81-241E-40A9-9536-1C3157CAA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0C00B-1F10-416A-868E-7AFB6312F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F902A-B4D6-4EFF-916F-4CB0250F2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4BEF-99F2-40ED-9BB3-49BC1044D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68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73AB5-5114-4E32-9AEA-D3CC8504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B16C3-DDF4-4835-97C5-45AAEA3E6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DFA4B-60C5-42F5-B785-B08111A9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E8046-8649-4872-B8A3-CA2A793F8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434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79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1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6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3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90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4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4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2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31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9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52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89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4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6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8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1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10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69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97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01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13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021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8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6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22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85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78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7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916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1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6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99A07-21DE-429A-9BA8-70BA0F0EE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07F68-1418-4D66-AA5E-29FCFFB1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215941-B8A5-4F9C-83C5-6570BB0D8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1BFF0-BF6A-44E5-A2E5-0DC330896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249E9-E33C-4D00-994A-AF43E1C01A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7199D-2CEB-44D5-BBE9-279FFB92D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19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7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emf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emf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jpg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jpg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emf"/><Relationship Id="rId5" Type="http://schemas.openxmlformats.org/officeDocument/2006/relationships/image" Target="../media/image16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WAV"/><Relationship Id="rId7" Type="http://schemas.openxmlformats.org/officeDocument/2006/relationships/image" Target="../media/image8.JPG"/><Relationship Id="rId2" Type="http://schemas.microsoft.com/office/2007/relationships/media" Target="../media/media4.WAV"/><Relationship Id="rId1" Type="http://schemas.openxmlformats.org/officeDocument/2006/relationships/audio" Target="../media/audio3.wav"/><Relationship Id="rId6" Type="http://schemas.openxmlformats.org/officeDocument/2006/relationships/slideLayout" Target="../slideLayouts/slideLayout34.xml"/><Relationship Id="rId5" Type="http://schemas.openxmlformats.org/officeDocument/2006/relationships/audio" Target="../media/media5.WAV"/><Relationship Id="rId4" Type="http://schemas.microsoft.com/office/2007/relationships/media" Target="../media/media5.WAV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4.WAV"/><Relationship Id="rId7" Type="http://schemas.openxmlformats.org/officeDocument/2006/relationships/image" Target="../media/image8.JPG"/><Relationship Id="rId2" Type="http://schemas.microsoft.com/office/2007/relationships/media" Target="../media/media4.WAV"/><Relationship Id="rId1" Type="http://schemas.openxmlformats.org/officeDocument/2006/relationships/audio" Target="../media/audio3.wav"/><Relationship Id="rId6" Type="http://schemas.openxmlformats.org/officeDocument/2006/relationships/slideLayout" Target="../slideLayouts/slideLayout34.xml"/><Relationship Id="rId5" Type="http://schemas.openxmlformats.org/officeDocument/2006/relationships/audio" Target="../media/media5.WAV"/><Relationship Id="rId10" Type="http://schemas.microsoft.com/office/2007/relationships/hdphoto" Target="../media/hdphoto2.wdp"/><Relationship Id="rId4" Type="http://schemas.microsoft.com/office/2007/relationships/media" Target="../media/media5.WAV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8.JP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microsoft.com/office/2007/relationships/hdphoto" Target="../media/hdphoto4.wdp"/><Relationship Id="rId10" Type="http://schemas.openxmlformats.org/officeDocument/2006/relationships/image" Target="../media/image31.svg"/><Relationship Id="rId4" Type="http://schemas.openxmlformats.org/officeDocument/2006/relationships/image" Target="../media/image26.png"/><Relationship Id="rId9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slide" Target="slide7.xml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slide" Target="slide6.xml"/><Relationship Id="rId5" Type="http://schemas.openxmlformats.org/officeDocument/2006/relationships/slide" Target="slide9.xml"/><Relationship Id="rId10" Type="http://schemas.openxmlformats.org/officeDocument/2006/relationships/slide" Target="slide10.xml"/><Relationship Id="rId4" Type="http://schemas.openxmlformats.org/officeDocument/2006/relationships/image" Target="../media/image7.png"/><Relationship Id="rId9" Type="http://schemas.openxmlformats.org/officeDocument/2006/relationships/slide" Target="slide11.xml"/><Relationship Id="rId1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حَلزونٌ يَجدُ له صَديقا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الحركات القصيرة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ح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223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93FF0A75-10D5-456F-A58D-CD5E13FF2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0A006A-65F4-4530-B150-DAFBD3152AC9}"/>
              </a:ext>
            </a:extLst>
          </p:cNvPr>
          <p:cNvSpPr txBox="1">
            <a:spLocks/>
          </p:cNvSpPr>
          <p:nvPr/>
        </p:nvSpPr>
        <p:spPr>
          <a:xfrm>
            <a:off x="755576" y="1366424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حَ</a:t>
            </a:r>
            <a:r>
              <a:rPr lang="ar-AE" sz="25800" b="1" dirty="0">
                <a:latin typeface="Calibri Light" panose="020F0302020204030204"/>
                <a:cs typeface="Times New Roman" panose="02020603050405020304" pitchFamily="18" charset="0"/>
              </a:rPr>
              <a:t>ديقة</a:t>
            </a: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ٌ</a:t>
            </a:r>
            <a:endParaRPr lang="en-US" sz="258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48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22E90BE1-D474-4062-8D2E-C80A78A7B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7E8C70-CF5A-4B44-BEAA-694B9CB8A55C}"/>
              </a:ext>
            </a:extLst>
          </p:cNvPr>
          <p:cNvSpPr txBox="1">
            <a:spLocks/>
          </p:cNvSpPr>
          <p:nvPr/>
        </p:nvSpPr>
        <p:spPr>
          <a:xfrm>
            <a:off x="107504" y="1366424"/>
            <a:ext cx="9289032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حَ</a:t>
            </a:r>
            <a:r>
              <a:rPr lang="ar-AE" sz="258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لزون</a:t>
            </a: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ٌ</a:t>
            </a:r>
            <a:endParaRPr lang="en-US" sz="258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668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8F8ACC64-C528-4A05-9848-A2F783D2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B3069F-43E2-40C7-B7E9-A3F2BBC9C9EB}"/>
              </a:ext>
            </a:extLst>
          </p:cNvPr>
          <p:cNvSpPr txBox="1">
            <a:spLocks/>
          </p:cNvSpPr>
          <p:nvPr/>
        </p:nvSpPr>
        <p:spPr>
          <a:xfrm>
            <a:off x="755576" y="1124744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ال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حَ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جر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ِ</a:t>
            </a:r>
            <a:endParaRPr kumimoji="0" lang="en-US" sz="3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50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B18206D0-1B43-4FE9-8D13-7D9432E46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EF3F57-F9E1-45C1-A03F-E6A35D9F2D3D}"/>
              </a:ext>
            </a:extLst>
          </p:cNvPr>
          <p:cNvSpPr txBox="1">
            <a:spLocks/>
          </p:cNvSpPr>
          <p:nvPr/>
        </p:nvSpPr>
        <p:spPr>
          <a:xfrm>
            <a:off x="971600" y="1248186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صَبا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ح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ُ</a:t>
            </a:r>
            <a:endParaRPr kumimoji="0" lang="en-US" sz="3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4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5BA0251D-5E2F-46DC-A066-BDA8BED99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BD94A3-9815-4522-8836-89EFF415F9B0}"/>
              </a:ext>
            </a:extLst>
          </p:cNvPr>
          <p:cNvSpPr txBox="1">
            <a:spLocks/>
          </p:cNvSpPr>
          <p:nvPr/>
        </p:nvSpPr>
        <p:spPr>
          <a:xfrm>
            <a:off x="575555" y="2060848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تَ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ح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ْ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ـ</a:t>
            </a:r>
            <a:r>
              <a:rPr kumimoji="0" lang="ar-AE" sz="3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تَ</a:t>
            </a:r>
            <a:endParaRPr kumimoji="0" lang="en-US" sz="3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24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251520" y="0"/>
            <a:ext cx="889248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82760" y="3848290"/>
            <a:ext cx="6277340" cy="109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نشيد / حرف الحاء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036A2-19CF-42D1-A83A-7562F7060CD2}"/>
              </a:ext>
            </a:extLst>
          </p:cNvPr>
          <p:cNvGrpSpPr/>
          <p:nvPr/>
        </p:nvGrpSpPr>
        <p:grpSpPr>
          <a:xfrm>
            <a:off x="3840236" y="5373216"/>
            <a:ext cx="1955899" cy="1189552"/>
            <a:chOff x="-4648200" y="2819400"/>
            <a:chExt cx="1949355" cy="1066801"/>
          </a:xfrm>
        </p:grpSpPr>
        <p:pic>
          <p:nvPicPr>
            <p:cNvPr id="6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id="{3CE47591-4C08-4275-9235-2189BD067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56013C-5220-4762-9966-D0FFD6D55FB8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دقائق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BC12527-3AF0-45BF-8631-47F10B70B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16832"/>
            <a:ext cx="4680520" cy="19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0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أغنية حرف الحاء - الصف الأول -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E5EDCF1C-3972-4ED1-B21A-E0A36E9B7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208912" cy="619268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1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2902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0F79F5-0A6B-406A-A253-8C561CA46DEC}"/>
              </a:ext>
            </a:extLst>
          </p:cNvPr>
          <p:cNvSpPr/>
          <p:nvPr/>
        </p:nvSpPr>
        <p:spPr>
          <a:xfrm>
            <a:off x="1547664" y="3739679"/>
            <a:ext cx="73714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النَص القرائي ( حَلَزونٌ يَجِدُ له صَديقا)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F63439-079E-4426-BF4D-3D7C77C335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14068" r="1938" b="-850"/>
          <a:stretch/>
        </p:blipFill>
        <p:spPr>
          <a:xfrm>
            <a:off x="755576" y="656692"/>
            <a:ext cx="792088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566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65" y="5157192"/>
            <a:ext cx="943762" cy="1158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4A07BD-D638-4052-9569-4E4DD6EFDD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1356" t="14068" r="1938" b="65082"/>
          <a:stretch/>
        </p:blipFill>
        <p:spPr>
          <a:xfrm>
            <a:off x="467544" y="2064963"/>
            <a:ext cx="8208912" cy="1332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42F0B5-9D8A-4659-9A96-F5164D3CFD9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18899" t="8472" r="48495" b="51321"/>
          <a:stretch/>
        </p:blipFill>
        <p:spPr>
          <a:xfrm>
            <a:off x="1835696" y="3728048"/>
            <a:ext cx="5678860" cy="208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94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95" y="5229200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D60DA-C28D-4A6D-B69E-56FEDB4CFD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1356" t="33791" r="1938" b="42541"/>
          <a:stretch/>
        </p:blipFill>
        <p:spPr>
          <a:xfrm>
            <a:off x="755576" y="1916832"/>
            <a:ext cx="792088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621E9E-7A8A-4197-BCEC-898598A013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6" t="-35484" r="1786" b="35484"/>
          <a:stretch/>
        </p:blipFill>
        <p:spPr>
          <a:xfrm>
            <a:off x="2915816" y="2996952"/>
            <a:ext cx="403244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A0E9E5-C6F0-4573-9896-89B6BD031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57459" r="1938" b="18873"/>
          <a:stretch/>
        </p:blipFill>
        <p:spPr>
          <a:xfrm>
            <a:off x="539552" y="1793478"/>
            <a:ext cx="842493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72E30B-2934-498D-8D67-69D88060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501">
            <a:off x="5325875" y="4099759"/>
            <a:ext cx="2509567" cy="150470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949C90-4372-4476-A25A-0EDBDE15D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602">
            <a:off x="2656758" y="4017544"/>
            <a:ext cx="22723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A0E9E5-C6F0-4573-9896-89B6BD031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1356" t="79157" r="1938" b="-1090"/>
          <a:stretch/>
        </p:blipFill>
        <p:spPr>
          <a:xfrm>
            <a:off x="467544" y="1778424"/>
            <a:ext cx="8424936" cy="1401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72E30B-2934-498D-8D67-69D88060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501">
            <a:off x="5325875" y="4099759"/>
            <a:ext cx="2509567" cy="150470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949C90-4372-4476-A25A-0EDBDE15D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602">
            <a:off x="2656758" y="4017544"/>
            <a:ext cx="227238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C0193-3F97-4EFE-B506-438610C67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157192"/>
            <a:ext cx="943762" cy="1158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8DDAE-5223-4713-840F-A948D9165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6321" t="14749" r="4807"/>
          <a:stretch/>
        </p:blipFill>
        <p:spPr>
          <a:xfrm>
            <a:off x="1069145" y="542556"/>
            <a:ext cx="7751327" cy="5772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49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الحركات القصيرة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حَ  ، حُ ، حِ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دقيقة 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B9BEB66-A4F1-47A9-892F-A4C8ED514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8208912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1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75476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572D73-D451-4580-A41D-C9BF34401A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56" t="24768" r="123556" b="-16307"/>
          <a:stretch/>
        </p:blipFill>
        <p:spPr>
          <a:xfrm>
            <a:off x="3690937" y="1793478"/>
            <a:ext cx="1762125" cy="2380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ستطيل 1">
            <a:extLst>
              <a:ext uri="{FF2B5EF4-FFF2-40B4-BE49-F238E27FC236}">
                <a16:creationId xmlns:a16="http://schemas.microsoft.com/office/drawing/2014/main" id="{8D3C8CEF-4F87-47A3-A00D-310034AE43C4}"/>
              </a:ext>
            </a:extLst>
          </p:cNvPr>
          <p:cNvSpPr/>
          <p:nvPr/>
        </p:nvSpPr>
        <p:spPr>
          <a:xfrm>
            <a:off x="6730772" y="764704"/>
            <a:ext cx="165782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99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حَ</a:t>
            </a:r>
            <a:endParaRPr lang="ar-SA" sz="199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AB17255E-0C52-47FD-9625-C0554DD264B6}"/>
              </a:ext>
            </a:extLst>
          </p:cNvPr>
          <p:cNvSpPr/>
          <p:nvPr/>
        </p:nvSpPr>
        <p:spPr>
          <a:xfrm>
            <a:off x="3995936" y="764704"/>
            <a:ext cx="165782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9900" b="1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حُ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مستطيل 4">
            <a:extLst>
              <a:ext uri="{FF2B5EF4-FFF2-40B4-BE49-F238E27FC236}">
                <a16:creationId xmlns:a16="http://schemas.microsoft.com/office/drawing/2014/main" id="{93B5293D-3775-4AF2-8858-9A2E4C6A86DE}"/>
              </a:ext>
            </a:extLst>
          </p:cNvPr>
          <p:cNvSpPr/>
          <p:nvPr/>
        </p:nvSpPr>
        <p:spPr>
          <a:xfrm>
            <a:off x="1294888" y="764704"/>
            <a:ext cx="165782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99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حِ</a:t>
            </a:r>
            <a:endParaRPr lang="ar-SA" sz="199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Picture 16">
            <a:hlinkClick r:id="" action="ppaction://media"/>
            <a:extLst>
              <a:ext uri="{FF2B5EF4-FFF2-40B4-BE49-F238E27FC236}">
                <a16:creationId xmlns:a16="http://schemas.microsoft.com/office/drawing/2014/main" id="{C6102111-11CB-4266-8F9F-C1ED2EA9E1F1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93520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>
            <a:hlinkClick r:id="" action="ppaction://media"/>
            <a:extLst>
              <a:ext uri="{FF2B5EF4-FFF2-40B4-BE49-F238E27FC236}">
                <a16:creationId xmlns:a16="http://schemas.microsoft.com/office/drawing/2014/main" id="{18E377DD-794C-4B30-828C-94D0E11D5C5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30" y="5193520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>
            <a:hlinkClick r:id="" action="ppaction://media"/>
            <a:extLst>
              <a:ext uri="{FF2B5EF4-FFF2-40B4-BE49-F238E27FC236}">
                <a16:creationId xmlns:a16="http://schemas.microsoft.com/office/drawing/2014/main" id="{90430033-2B2D-46E7-BE95-58CBDFCB5A09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68" y="5151534"/>
            <a:ext cx="510192" cy="40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9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DE4D16-6565-4DFA-A7D2-49854AA2ACEE}"/>
              </a:ext>
            </a:extLst>
          </p:cNvPr>
          <p:cNvSpPr/>
          <p:nvPr/>
        </p:nvSpPr>
        <p:spPr>
          <a:xfrm>
            <a:off x="1835696" y="548680"/>
            <a:ext cx="6607953" cy="57606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</a:t>
            </a:r>
            <a:r>
              <a:rPr kumimoji="0" lang="ar-AE" sz="32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سْتمع و أُمَيِّزُ الصَّوْتَ الْقَصيرَ لِحَرْفِ (ح) :- </a:t>
            </a:r>
            <a:endParaRPr kumimoji="0" lang="en-US" sz="48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B7885CB-BE3F-4156-A954-BFE078777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20891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70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3B442-D9D4-40EC-BABB-B3365C901428}"/>
              </a:ext>
            </a:extLst>
          </p:cNvPr>
          <p:cNvSpPr txBox="1"/>
          <p:nvPr/>
        </p:nvSpPr>
        <p:spPr>
          <a:xfrm>
            <a:off x="6707371" y="3886889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b="1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حَ</a:t>
            </a: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899A9-1A09-4F70-B78E-510F13DDEB07}"/>
              </a:ext>
            </a:extLst>
          </p:cNvPr>
          <p:cNvSpPr txBox="1"/>
          <p:nvPr/>
        </p:nvSpPr>
        <p:spPr>
          <a:xfrm>
            <a:off x="4313773" y="3874957"/>
            <a:ext cx="1127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b="1" kern="0" noProof="0" dirty="0">
                <a:solidFill>
                  <a:srgbClr val="0070C0"/>
                </a:solidFill>
              </a:rPr>
              <a:t>حُ</a:t>
            </a:r>
            <a:endParaRPr kumimoji="0" lang="ar-AE" sz="6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675D4-3284-4C59-BFED-D1C227320B4E}"/>
              </a:ext>
            </a:extLst>
          </p:cNvPr>
          <p:cNvSpPr txBox="1"/>
          <p:nvPr/>
        </p:nvSpPr>
        <p:spPr>
          <a:xfrm>
            <a:off x="2004581" y="3886889"/>
            <a:ext cx="112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ar-AE" sz="7200" b="1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حِ</a:t>
            </a:r>
            <a:r>
              <a:rPr lang="ar-AE" sz="7200" b="1" noProof="0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ـ</a:t>
            </a:r>
            <a:endParaRPr kumimoji="0" lang="ar-AE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Picture 16">
            <a:hlinkClick r:id="" action="ppaction://media"/>
            <a:extLst>
              <a:ext uri="{FF2B5EF4-FFF2-40B4-BE49-F238E27FC236}">
                <a16:creationId xmlns:a16="http://schemas.microsoft.com/office/drawing/2014/main" id="{5912149F-1679-44D0-924D-949421F2B161}"/>
              </a:ext>
            </a:extLst>
          </p:cNvPr>
          <p:cNvPicPr>
            <a:picLocks noRot="1" noChangeAspect="1" noChangeArrowheads="1"/>
          </p:cNvPicPr>
          <p:nvPr>
            <a:wavAudioFile r:embed="rId1" name="صوت مسجّل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765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>
            <a:hlinkClick r:id="" action="ppaction://media"/>
            <a:extLst>
              <a:ext uri="{FF2B5EF4-FFF2-40B4-BE49-F238E27FC236}">
                <a16:creationId xmlns:a16="http://schemas.microsoft.com/office/drawing/2014/main" id="{20C23A74-420C-4FFC-80A8-A31EBABD3784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89765"/>
            <a:ext cx="5040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>
            <a:hlinkClick r:id="" action="ppaction://media"/>
            <a:extLst>
              <a:ext uri="{FF2B5EF4-FFF2-40B4-BE49-F238E27FC236}">
                <a16:creationId xmlns:a16="http://schemas.microsoft.com/office/drawing/2014/main" id="{FB3EA4C3-F243-4071-A146-19B27616D13B}"/>
              </a:ext>
            </a:extLst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89765"/>
            <a:ext cx="63641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lose up&#10;&#10;Description automatically generated">
            <a:extLst>
              <a:ext uri="{FF2B5EF4-FFF2-40B4-BE49-F238E27FC236}">
                <a16:creationId xmlns:a16="http://schemas.microsoft.com/office/drawing/2014/main" id="{2B89E80B-35D8-404F-9C8A-CE269F1CF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984776" cy="344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9159C-7408-4C86-9FA5-50D343C5D4E3}"/>
              </a:ext>
            </a:extLst>
          </p:cNvPr>
          <p:cNvSpPr/>
          <p:nvPr/>
        </p:nvSpPr>
        <p:spPr>
          <a:xfrm>
            <a:off x="107504" y="836712"/>
            <a:ext cx="1440160" cy="792088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5400" dirty="0">
                <a:solidFill>
                  <a:schemeClr val="bg1"/>
                </a:solidFill>
              </a:rPr>
              <a:t>اقرأ</a:t>
            </a:r>
            <a:endParaRPr lang="ar-AE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A26E3-A7C9-41F7-A47E-64949479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5445224"/>
            <a:ext cx="720080" cy="883734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328E802-72CC-4E50-88AE-66E910B62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8660"/>
            <a:ext cx="727280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2018563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الشفوي- الحركات القصيرة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كتاب الطالب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D774B2E-594B-40C3-8B9A-C23065C0D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70340"/>
            <a:ext cx="6728552" cy="58197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F27B39-C491-4603-9101-C1338548F8B1}"/>
              </a:ext>
            </a:extLst>
          </p:cNvPr>
          <p:cNvSpPr/>
          <p:nvPr/>
        </p:nvSpPr>
        <p:spPr>
          <a:xfrm>
            <a:off x="1619672" y="404664"/>
            <a:ext cx="7128791" cy="36205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/>
                <a:cs typeface="Arial" panose="020B0604020202020204" pitchFamily="34" charset="0"/>
              </a:rPr>
              <a:t>أضع علامة        في المربع المناسب لشكل الحرف في الكلمة</a:t>
            </a:r>
            <a:r>
              <a:rPr kumimoji="0" lang="ar-AE" sz="2400" b="1" i="0" u="none" strike="noStrike" kern="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:- </a:t>
            </a:r>
            <a:endParaRPr kumimoji="0" lang="en-US" sz="4000" b="1" i="0" u="none" strike="noStrike" kern="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drawing, accessory, umbrella&#10;&#10;Description automatically generated">
            <a:extLst>
              <a:ext uri="{FF2B5EF4-FFF2-40B4-BE49-F238E27FC236}">
                <a16:creationId xmlns:a16="http://schemas.microsoft.com/office/drawing/2014/main" id="{BEB78924-9F25-4AEF-A4DC-E101AD2E65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53" y="404665"/>
            <a:ext cx="434043" cy="362049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BF97D39-AD30-4F60-98DB-F6682829B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1720" y="1268760"/>
            <a:ext cx="668780" cy="668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A162FA-48EC-4F3B-B8DC-E610A2C58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18" y="1268760"/>
            <a:ext cx="760278" cy="727177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0B0A959C-CEFC-4CC9-ABB9-E85C58CC4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1840" y="2760220"/>
            <a:ext cx="668780" cy="668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61D67-53E6-4145-80BD-772681048B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18" y="2700203"/>
            <a:ext cx="760278" cy="727177"/>
          </a:xfrm>
          <a:prstGeom prst="rect">
            <a:avLst/>
          </a:prstGeom>
        </p:spPr>
      </p:pic>
      <p:pic>
        <p:nvPicPr>
          <p:cNvPr id="18" name="Graphic 17" descr="Checkmark">
            <a:extLst>
              <a:ext uri="{FF2B5EF4-FFF2-40B4-BE49-F238E27FC236}">
                <a16:creationId xmlns:a16="http://schemas.microsoft.com/office/drawing/2014/main" id="{EF9F86A6-E76B-43E1-A7EE-3275066BAF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67944" y="4149080"/>
            <a:ext cx="728107" cy="656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F71845-58C3-468D-A2F6-4363042864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18" y="4078002"/>
            <a:ext cx="760278" cy="727177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1D3C4D85-E0F7-422B-964C-271A20BA88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67944" y="5431561"/>
            <a:ext cx="728107" cy="6560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54E855-CF13-4B13-9905-C8514DFE0D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18" y="5474946"/>
            <a:ext cx="760278" cy="7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1DE753-761B-45FE-9B38-083AAC88A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7" y="5229200"/>
            <a:ext cx="885089" cy="108624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685E048-8113-419D-9989-3CC57D47F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49" y="542556"/>
            <a:ext cx="7190304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80320" y="2061211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FB3781-9E6D-4FB5-BB1E-42E9AFA4531D}"/>
              </a:ext>
            </a:extLst>
          </p:cNvPr>
          <p:cNvSpPr/>
          <p:nvPr/>
        </p:nvSpPr>
        <p:spPr>
          <a:xfrm>
            <a:off x="1691680" y="476672"/>
            <a:ext cx="6912768" cy="5040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ركب من الحروف التالية أكبر عدد ممكن من الكلمات لها معنى :</a:t>
            </a:r>
            <a:endParaRPr kumimoji="0" lang="en-US" sz="4000" b="1" i="0" u="none" strike="noStrike" kern="0" cap="none" spc="50" normalizeH="0" baseline="0" noProof="0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مستطيل 1">
            <a:extLst>
              <a:ext uri="{FF2B5EF4-FFF2-40B4-BE49-F238E27FC236}">
                <a16:creationId xmlns:a16="http://schemas.microsoft.com/office/drawing/2014/main" id="{BD5D69EF-F3D1-469D-AC92-44B341F2D890}"/>
              </a:ext>
            </a:extLst>
          </p:cNvPr>
          <p:cNvSpPr/>
          <p:nvPr/>
        </p:nvSpPr>
        <p:spPr>
          <a:xfrm>
            <a:off x="7365729" y="1388334"/>
            <a:ext cx="120577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</a:t>
            </a:r>
            <a:endParaRPr lang="ar-SA" sz="138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مستطيل 1">
            <a:extLst>
              <a:ext uri="{FF2B5EF4-FFF2-40B4-BE49-F238E27FC236}">
                <a16:creationId xmlns:a16="http://schemas.microsoft.com/office/drawing/2014/main" id="{93215001-1F10-4CAF-97FE-CBC2C06EE2D8}"/>
              </a:ext>
            </a:extLst>
          </p:cNvPr>
          <p:cNvSpPr/>
          <p:nvPr/>
        </p:nvSpPr>
        <p:spPr>
          <a:xfrm>
            <a:off x="5281029" y="520804"/>
            <a:ext cx="133402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92FF0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ب</a:t>
            </a:r>
            <a:endParaRPr lang="ar-SA" sz="13800" b="1" dirty="0">
              <a:ln w="0"/>
              <a:solidFill>
                <a:srgbClr val="92FF0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مستطيل 1">
            <a:extLst>
              <a:ext uri="{FF2B5EF4-FFF2-40B4-BE49-F238E27FC236}">
                <a16:creationId xmlns:a16="http://schemas.microsoft.com/office/drawing/2014/main" id="{2185DC33-69B8-42DA-A866-C901E6AEFAD2}"/>
              </a:ext>
            </a:extLst>
          </p:cNvPr>
          <p:cNvSpPr/>
          <p:nvPr/>
        </p:nvSpPr>
        <p:spPr>
          <a:xfrm>
            <a:off x="4452757" y="2740914"/>
            <a:ext cx="56778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أ</a:t>
            </a:r>
            <a:endParaRPr lang="ar-SA" sz="13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مستطيل 1">
            <a:extLst>
              <a:ext uri="{FF2B5EF4-FFF2-40B4-BE49-F238E27FC236}">
                <a16:creationId xmlns:a16="http://schemas.microsoft.com/office/drawing/2014/main" id="{FE5CD9BA-59BB-427B-9A0B-23946CC268E5}"/>
              </a:ext>
            </a:extLst>
          </p:cNvPr>
          <p:cNvSpPr/>
          <p:nvPr/>
        </p:nvSpPr>
        <p:spPr>
          <a:xfrm>
            <a:off x="5653156" y="3013210"/>
            <a:ext cx="120577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ت</a:t>
            </a:r>
            <a:endParaRPr lang="ar-SA" sz="13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مستطيل 1">
            <a:extLst>
              <a:ext uri="{FF2B5EF4-FFF2-40B4-BE49-F238E27FC236}">
                <a16:creationId xmlns:a16="http://schemas.microsoft.com/office/drawing/2014/main" id="{DF3D2A51-06B0-464E-8E49-20D679A2D1D9}"/>
              </a:ext>
            </a:extLst>
          </p:cNvPr>
          <p:cNvSpPr/>
          <p:nvPr/>
        </p:nvSpPr>
        <p:spPr>
          <a:xfrm>
            <a:off x="2252082" y="1484784"/>
            <a:ext cx="133402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ث</a:t>
            </a:r>
            <a:endParaRPr lang="ar-SA" sz="13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مستطيل 1">
            <a:extLst>
              <a:ext uri="{FF2B5EF4-FFF2-40B4-BE49-F238E27FC236}">
                <a16:creationId xmlns:a16="http://schemas.microsoft.com/office/drawing/2014/main" id="{2BE8DFCC-AA60-4635-A127-6B3070AA1E95}"/>
              </a:ext>
            </a:extLst>
          </p:cNvPr>
          <p:cNvSpPr/>
          <p:nvPr/>
        </p:nvSpPr>
        <p:spPr>
          <a:xfrm>
            <a:off x="1583069" y="3395925"/>
            <a:ext cx="120577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FF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ج</a:t>
            </a:r>
            <a:endParaRPr lang="ar-SA" sz="13800" b="1" dirty="0">
              <a:ln w="0"/>
              <a:solidFill>
                <a:srgbClr val="FF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مستطيل 1">
            <a:extLst>
              <a:ext uri="{FF2B5EF4-FFF2-40B4-BE49-F238E27FC236}">
                <a16:creationId xmlns:a16="http://schemas.microsoft.com/office/drawing/2014/main" id="{3F94FE34-7330-4793-B869-3313CF87F614}"/>
              </a:ext>
            </a:extLst>
          </p:cNvPr>
          <p:cNvSpPr/>
          <p:nvPr/>
        </p:nvSpPr>
        <p:spPr>
          <a:xfrm>
            <a:off x="3796968" y="4352965"/>
            <a:ext cx="79060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د</a:t>
            </a:r>
            <a:endParaRPr lang="ar-SA" sz="138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مستطيل 1">
            <a:extLst>
              <a:ext uri="{FF2B5EF4-FFF2-40B4-BE49-F238E27FC236}">
                <a16:creationId xmlns:a16="http://schemas.microsoft.com/office/drawing/2014/main" id="{7BF120F0-71F7-4CF0-8F21-28B02E87C6C6}"/>
              </a:ext>
            </a:extLst>
          </p:cNvPr>
          <p:cNvSpPr/>
          <p:nvPr/>
        </p:nvSpPr>
        <p:spPr>
          <a:xfrm>
            <a:off x="557155" y="1988840"/>
            <a:ext cx="120577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س</a:t>
            </a:r>
            <a:endParaRPr lang="ar-SA" sz="138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3" name="مستطيل 1">
            <a:extLst>
              <a:ext uri="{FF2B5EF4-FFF2-40B4-BE49-F238E27FC236}">
                <a16:creationId xmlns:a16="http://schemas.microsoft.com/office/drawing/2014/main" id="{0F21362D-6CFE-4044-A844-F700F5F44504}"/>
              </a:ext>
            </a:extLst>
          </p:cNvPr>
          <p:cNvSpPr/>
          <p:nvPr/>
        </p:nvSpPr>
        <p:spPr>
          <a:xfrm>
            <a:off x="6963344" y="4088909"/>
            <a:ext cx="95090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3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ر</a:t>
            </a:r>
            <a:endParaRPr lang="ar-SA" sz="13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7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564" y="2443016"/>
            <a:ext cx="518457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نَقْرَأُ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النص القرائي –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حلزون يجد له صديقا</a:t>
            </a:r>
            <a:endParaRPr kumimoji="0" lang="ar-EG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508"/>
            <a:ext cx="8352928" cy="1205283"/>
          </a:xfrm>
          <a:prstGeom prst="rect">
            <a:avLst/>
          </a:prstGeom>
          <a:ln w="9525">
            <a:solidFill>
              <a:srgbClr val="FF0066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BD148AA2-40B4-4699-ABF7-F0421C2C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4546"/>
          <a:stretch/>
        </p:blipFill>
        <p:spPr>
          <a:xfrm>
            <a:off x="539552" y="1968433"/>
            <a:ext cx="2952328" cy="1841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ECAE5F-7822-4DB2-A45F-D462D746BF49}"/>
              </a:ext>
            </a:extLst>
          </p:cNvPr>
          <p:cNvSpPr/>
          <p:nvPr/>
        </p:nvSpPr>
        <p:spPr>
          <a:xfrm>
            <a:off x="3851920" y="4558782"/>
            <a:ext cx="49898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حل أنشطة حرف  </a:t>
            </a:r>
            <a:r>
              <a:rPr lang="ar-AE" sz="4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( ح ) </a:t>
            </a: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في كتاب النشاط أدرس في البيت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E924E-E1A7-491C-A1AD-E15A657A9F7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r="-1" b="16354"/>
          <a:stretch/>
        </p:blipFill>
        <p:spPr bwMode="auto">
          <a:xfrm>
            <a:off x="652702" y="4509120"/>
            <a:ext cx="2952328" cy="1841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014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370282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89556" y="3573016"/>
            <a:ext cx="87833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الحركات القصيرة لحرف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ح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)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وأنطقها نطقا صحيحا </a:t>
            </a: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57983" y="30462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 لعبة العجلة الكبيرة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86A770A-C26B-4C87-A27A-FEBA4423FC08}"/>
              </a:ext>
            </a:extLst>
          </p:cNvPr>
          <p:cNvSpPr/>
          <p:nvPr/>
        </p:nvSpPr>
        <p:spPr>
          <a:xfrm>
            <a:off x="152400" y="1143000"/>
            <a:ext cx="5029200" cy="4648200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33">
            <a:extLst>
              <a:ext uri="{FF2B5EF4-FFF2-40B4-BE49-F238E27FC236}">
                <a16:creationId xmlns:a16="http://schemas.microsoft.com/office/drawing/2014/main" id="{9F119243-C69C-4269-920E-4126C76E2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953000"/>
            <a:ext cx="2667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9" name="Line 3">
            <a:extLst>
              <a:ext uri="{FF2B5EF4-FFF2-40B4-BE49-F238E27FC236}">
                <a16:creationId xmlns:a16="http://schemas.microsoft.com/office/drawing/2014/main" id="{E69B41AA-B184-432D-80E1-F6449540C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5562600"/>
            <a:ext cx="0" cy="838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11389798-8A78-4EEB-BF34-DB244681718D}"/>
              </a:ext>
            </a:extLst>
          </p:cNvPr>
          <p:cNvGrpSpPr>
            <a:grpSpLocks/>
          </p:cNvGrpSpPr>
          <p:nvPr/>
        </p:nvGrpSpPr>
        <p:grpSpPr bwMode="auto">
          <a:xfrm>
            <a:off x="6281738" y="5086350"/>
            <a:ext cx="2667000" cy="1619250"/>
            <a:chOff x="6281738" y="5086350"/>
            <a:chExt cx="2667000" cy="1619250"/>
          </a:xfrm>
        </p:grpSpPr>
        <p:pic>
          <p:nvPicPr>
            <p:cNvPr id="1054" name="Picture 36">
              <a:extLst>
                <a:ext uri="{FF2B5EF4-FFF2-40B4-BE49-F238E27FC236}">
                  <a16:creationId xmlns:a16="http://schemas.microsoft.com/office/drawing/2014/main" id="{A10AA660-61E1-4E7C-9999-1CC9003FB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>
              <a:extLst>
                <a:ext uri="{FF2B5EF4-FFF2-40B4-BE49-F238E27FC236}">
                  <a16:creationId xmlns:a16="http://schemas.microsoft.com/office/drawing/2014/main" id="{9197A4FE-316D-4489-BBC0-1383CDEE3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654675"/>
              <a:ext cx="2667000" cy="4048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E2F73F-83AF-42DE-AA47-71907FE21E49}"/>
                </a:ext>
              </a:extLst>
            </p:cNvPr>
            <p:cNvSpPr/>
            <p:nvPr/>
          </p:nvSpPr>
          <p:spPr>
            <a:xfrm>
              <a:off x="6513930" y="5562600"/>
              <a:ext cx="219803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اجعل العجلة تدور</a:t>
              </a:r>
              <a:endParaRPr kumimoji="0" lang="en-US" sz="2800" b="0" i="0" u="none" strike="noStrike" kern="1200" cap="none" spc="0" normalizeH="0" baseline="0" noProof="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3152979-0481-455D-AB85-D080A9D1B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43025"/>
            <a:ext cx="42386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WordArt 10">
            <a:extLst>
              <a:ext uri="{FF2B5EF4-FFF2-40B4-BE49-F238E27FC236}">
                <a16:creationId xmlns:a16="http://schemas.microsoft.com/office/drawing/2014/main" id="{56B463F0-01A9-4A5F-B16C-EC4963207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533400"/>
            <a:ext cx="411480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لعبة العجلة الكبيرة</a:t>
            </a:r>
            <a:endParaRPr kumimoji="0" lang="en-US" sz="44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5" action="ppaction://hlinksldjump"/>
            <a:extLst>
              <a:ext uri="{FF2B5EF4-FFF2-40B4-BE49-F238E27FC236}">
                <a16:creationId xmlns:a16="http://schemas.microsoft.com/office/drawing/2014/main" id="{69950C54-5BF2-46BE-9F30-09C58B8F48F6}"/>
              </a:ext>
            </a:extLst>
          </p:cNvPr>
          <p:cNvSpPr/>
          <p:nvPr/>
        </p:nvSpPr>
        <p:spPr>
          <a:xfrm>
            <a:off x="7772400" y="64770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hlinkClick r:id="rId6" action="ppaction://hlinksldjump"/>
            <a:extLst>
              <a:ext uri="{FF2B5EF4-FFF2-40B4-BE49-F238E27FC236}">
                <a16:creationId xmlns:a16="http://schemas.microsoft.com/office/drawing/2014/main" id="{B639A213-1B05-45F3-8F93-1DE53517D8BE}"/>
              </a:ext>
            </a:extLst>
          </p:cNvPr>
          <p:cNvSpPr/>
          <p:nvPr/>
        </p:nvSpPr>
        <p:spPr>
          <a:xfrm>
            <a:off x="6617985" y="647699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hlinkClick r:id="rId7" action="ppaction://hlinksldjump"/>
            <a:extLst>
              <a:ext uri="{FF2B5EF4-FFF2-40B4-BE49-F238E27FC236}">
                <a16:creationId xmlns:a16="http://schemas.microsoft.com/office/drawing/2014/main" id="{D986CEF8-651D-4C2C-AD65-A706837BA43F}"/>
              </a:ext>
            </a:extLst>
          </p:cNvPr>
          <p:cNvSpPr/>
          <p:nvPr/>
        </p:nvSpPr>
        <p:spPr>
          <a:xfrm>
            <a:off x="5449550" y="647698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hlinkClick r:id="rId8" action="ppaction://hlinksldjump"/>
            <a:extLst>
              <a:ext uri="{FF2B5EF4-FFF2-40B4-BE49-F238E27FC236}">
                <a16:creationId xmlns:a16="http://schemas.microsoft.com/office/drawing/2014/main" id="{6CD2776A-8137-49DC-B3F6-63A2BC0E736D}"/>
              </a:ext>
            </a:extLst>
          </p:cNvPr>
          <p:cNvSpPr/>
          <p:nvPr/>
        </p:nvSpPr>
        <p:spPr>
          <a:xfrm>
            <a:off x="7809867" y="168611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hlinkClick r:id="rId9" action="ppaction://hlinksldjump"/>
            <a:extLst>
              <a:ext uri="{FF2B5EF4-FFF2-40B4-BE49-F238E27FC236}">
                <a16:creationId xmlns:a16="http://schemas.microsoft.com/office/drawing/2014/main" id="{9ED57EA3-1305-4334-8AFB-58C937888C0A}"/>
              </a:ext>
            </a:extLst>
          </p:cNvPr>
          <p:cNvSpPr/>
          <p:nvPr/>
        </p:nvSpPr>
        <p:spPr>
          <a:xfrm>
            <a:off x="6655452" y="1686111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hlinkClick r:id="rId10" action="ppaction://hlinksldjump"/>
            <a:extLst>
              <a:ext uri="{FF2B5EF4-FFF2-40B4-BE49-F238E27FC236}">
                <a16:creationId xmlns:a16="http://schemas.microsoft.com/office/drawing/2014/main" id="{7984A6EB-6733-4CA5-8C8D-F39C1979EB89}"/>
              </a:ext>
            </a:extLst>
          </p:cNvPr>
          <p:cNvSpPr/>
          <p:nvPr/>
        </p:nvSpPr>
        <p:spPr>
          <a:xfrm>
            <a:off x="5487017" y="168611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hlinkClick r:id="rId11" action="ppaction://hlinksldjump"/>
            <a:extLst>
              <a:ext uri="{FF2B5EF4-FFF2-40B4-BE49-F238E27FC236}">
                <a16:creationId xmlns:a16="http://schemas.microsoft.com/office/drawing/2014/main" id="{D0C4DCC8-55F9-4E03-82A8-4A765D8B9449}"/>
              </a:ext>
            </a:extLst>
          </p:cNvPr>
          <p:cNvSpPr/>
          <p:nvPr/>
        </p:nvSpPr>
        <p:spPr>
          <a:xfrm>
            <a:off x="7789101" y="2724524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hlinkClick r:id="rId12" action="ppaction://hlinksldjump"/>
            <a:extLst>
              <a:ext uri="{FF2B5EF4-FFF2-40B4-BE49-F238E27FC236}">
                <a16:creationId xmlns:a16="http://schemas.microsoft.com/office/drawing/2014/main" id="{11945368-8C8E-40E2-9D5F-2E8591BEE8BA}"/>
              </a:ext>
            </a:extLst>
          </p:cNvPr>
          <p:cNvSpPr/>
          <p:nvPr/>
        </p:nvSpPr>
        <p:spPr>
          <a:xfrm>
            <a:off x="6634686" y="2724523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hlinkClick r:id="rId13" action="ppaction://hlinksldjump"/>
            <a:extLst>
              <a:ext uri="{FF2B5EF4-FFF2-40B4-BE49-F238E27FC236}">
                <a16:creationId xmlns:a16="http://schemas.microsoft.com/office/drawing/2014/main" id="{6220C677-046E-495F-BCEC-DEC627E7F5B3}"/>
              </a:ext>
            </a:extLst>
          </p:cNvPr>
          <p:cNvSpPr/>
          <p:nvPr/>
        </p:nvSpPr>
        <p:spPr>
          <a:xfrm>
            <a:off x="5466251" y="27245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hlinkClick r:id="rId7" action="ppaction://hlinksldjump"/>
            <a:extLst>
              <a:ext uri="{FF2B5EF4-FFF2-40B4-BE49-F238E27FC236}">
                <a16:creationId xmlns:a16="http://schemas.microsoft.com/office/drawing/2014/main" id="{77112D64-C1B0-430D-8128-95D2305FB5A0}"/>
              </a:ext>
            </a:extLst>
          </p:cNvPr>
          <p:cNvSpPr/>
          <p:nvPr/>
        </p:nvSpPr>
        <p:spPr>
          <a:xfrm>
            <a:off x="6655452" y="37964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ction Button: Go Home 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1F5519C-A758-4271-9823-30875B6CC1A8}"/>
              </a:ext>
            </a:extLst>
          </p:cNvPr>
          <p:cNvSpPr/>
          <p:nvPr/>
        </p:nvSpPr>
        <p:spPr>
          <a:xfrm>
            <a:off x="195262" y="6059488"/>
            <a:ext cx="920354" cy="7985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079BB991-6034-41F2-96B9-D5697735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656" y="4703881"/>
            <a:ext cx="1103263" cy="11032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992B10-0808-4A41-B71A-6A56F9B64E74}"/>
              </a:ext>
            </a:extLst>
          </p:cNvPr>
          <p:cNvSpPr txBox="1">
            <a:spLocks/>
          </p:cNvSpPr>
          <p:nvPr/>
        </p:nvSpPr>
        <p:spPr>
          <a:xfrm>
            <a:off x="683568" y="1916832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31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زَ</a:t>
            </a:r>
            <a:r>
              <a:rPr lang="ar-AE" sz="310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حَـ</a:t>
            </a:r>
            <a:r>
              <a:rPr lang="ar-AE" sz="31000" b="1" dirty="0">
                <a:solidFill>
                  <a:prstClr val="black"/>
                </a:solidFill>
                <a:latin typeface="Calibri Light" panose="020F0302020204030204"/>
                <a:cs typeface="Times New Roman" panose="02020603050405020304" pitchFamily="18" charset="0"/>
              </a:rPr>
              <a:t>فَ</a:t>
            </a:r>
            <a:endParaRPr lang="en-US" sz="31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5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4B63D70C-25A9-4F0B-A2E5-192CFD4D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E2C656C-568E-4384-85C2-68FF99572FD4}"/>
              </a:ext>
            </a:extLst>
          </p:cNvPr>
          <p:cNvSpPr txBox="1">
            <a:spLocks/>
          </p:cNvSpPr>
          <p:nvPr/>
        </p:nvSpPr>
        <p:spPr>
          <a:xfrm>
            <a:off x="755576" y="1052736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حِـ</a:t>
            </a:r>
            <a:r>
              <a:rPr lang="ar-AE" sz="25800" b="1" dirty="0">
                <a:latin typeface="Calibri Light" panose="020F0302020204030204"/>
                <a:cs typeface="Times New Roman" panose="02020603050405020304" pitchFamily="18" charset="0"/>
              </a:rPr>
              <a:t>صان</a:t>
            </a:r>
            <a:endParaRPr lang="en-US" sz="25800" b="1" dirty="0"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9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C3FBA98A-39C6-432B-B6CD-25D583988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E50326-CFFF-4248-A65B-59A4BF0BE685}"/>
              </a:ext>
            </a:extLst>
          </p:cNvPr>
          <p:cNvSpPr txBox="1">
            <a:spLocks/>
          </p:cNvSpPr>
          <p:nvPr/>
        </p:nvSpPr>
        <p:spPr>
          <a:xfrm>
            <a:off x="683568" y="980728"/>
            <a:ext cx="7992888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ar-AE" sz="25800" b="1" dirty="0">
                <a:latin typeface="Calibri Light" panose="020F0302020204030204"/>
                <a:cs typeface="Times New Roman" panose="02020603050405020304" pitchFamily="18" charset="0"/>
              </a:rPr>
              <a:t>تِمسا</a:t>
            </a:r>
            <a:r>
              <a:rPr lang="ar-AE" sz="25800" b="1" dirty="0">
                <a:solidFill>
                  <a:srgbClr val="0070C0"/>
                </a:solidFill>
                <a:latin typeface="Calibri Light" panose="020F0302020204030204"/>
                <a:cs typeface="Times New Roman" panose="02020603050405020304" pitchFamily="18" charset="0"/>
              </a:rPr>
              <a:t>ح</a:t>
            </a:r>
            <a:endParaRPr lang="en-US" sz="25800" b="1" dirty="0"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32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207</Words>
  <Application>Microsoft Office PowerPoint</Application>
  <PresentationFormat>On-screen Show (4:3)</PresentationFormat>
  <Paragraphs>72</Paragraphs>
  <Slides>37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Wingdings</vt:lpstr>
      <vt:lpstr>نسق Office</vt:lpstr>
      <vt:lpstr>1_نسق Office</vt:lpstr>
      <vt:lpstr>Default Design</vt:lpstr>
      <vt:lpstr>4_Office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247</cp:revision>
  <dcterms:created xsi:type="dcterms:W3CDTF">2020-03-23T18:31:31Z</dcterms:created>
  <dcterms:modified xsi:type="dcterms:W3CDTF">2021-10-07T16:12:13Z</dcterms:modified>
</cp:coreProperties>
</file>