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5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4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2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2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9410-A6F0-4311-8838-E83A5015FBE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5FB40-F8EF-425B-8653-5B237B6E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/>
              <a:t>مراجعه علي </a:t>
            </a:r>
            <a:r>
              <a:rPr lang="ar-AE" b="1" dirty="0"/>
              <a:t>الوحدة الاولي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991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6" y="1029380"/>
            <a:ext cx="9790883" cy="1387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273" y="3805709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7152" y="3741813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0228" y="3741813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67247" y="3704277"/>
                <a:ext cx="1214846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𝟕𝟐𝟎𝟎𝟎𝟎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47" y="3704277"/>
                <a:ext cx="1214846" cy="1129476"/>
              </a:xfrm>
              <a:prstGeom prst="rect">
                <a:avLst/>
              </a:prstGeom>
              <a:blipFill>
                <a:blip r:embed="rId3"/>
                <a:stretch>
                  <a:fillRect r="-4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5026" y="3704277"/>
                <a:ext cx="1214846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26" y="3704277"/>
                <a:ext cx="1214846" cy="1140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58100" y="3864923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100" y="3864923"/>
                <a:ext cx="121484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00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" y="703761"/>
            <a:ext cx="1052920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568" y="3358806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2728" y="3309351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6763" y="3309351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0282" y="3481916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𝟑𝟐𝟐𝟎𝟎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282" y="3481916"/>
                <a:ext cx="1214846" cy="646331"/>
              </a:xfrm>
              <a:prstGeom prst="rect">
                <a:avLst/>
              </a:prstGeom>
              <a:blipFill>
                <a:blip r:embed="rId3"/>
                <a:stretch>
                  <a:fillRect r="-18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0603" y="3178789"/>
                <a:ext cx="1214846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𝟏𝟔𝟏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𝟓𝟎𝟎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03" y="3178789"/>
                <a:ext cx="1214846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64635" y="3432461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𝟑𝟐𝟐𝟎𝟎𝟎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635" y="3432461"/>
                <a:ext cx="1214846" cy="646331"/>
              </a:xfrm>
              <a:prstGeom prst="rect">
                <a:avLst/>
              </a:prstGeom>
              <a:blipFill>
                <a:blip r:embed="rId5"/>
                <a:stretch>
                  <a:fillRect r="-4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0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734105"/>
            <a:ext cx="9970361" cy="582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5" y="1521413"/>
            <a:ext cx="3591469" cy="555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" y="3392364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9038" y="3314931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2114" y="3395857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8721" y="3314931"/>
                <a:ext cx="1214846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1" y="3314931"/>
                <a:ext cx="1214846" cy="1144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46910" y="3392364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𝟏𝟐𝟎𝟎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10" y="3392364"/>
                <a:ext cx="121484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99764" y="3453918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764" y="3453918"/>
                <a:ext cx="121484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01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614906"/>
            <a:ext cx="7115175" cy="1579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834" y="1031966"/>
            <a:ext cx="992777" cy="679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6834" y="3482381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096" y="3579448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6536" y="3579449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6106" y="3321723"/>
                <a:ext cx="1214846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06" y="3321723"/>
                <a:ext cx="1214846" cy="1144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2146" y="3359033"/>
                <a:ext cx="1214846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146" y="3359033"/>
                <a:ext cx="1214846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714408" y="3702559"/>
            <a:ext cx="121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750</a:t>
            </a:r>
          </a:p>
        </p:txBody>
      </p:sp>
    </p:spTree>
    <p:extLst>
      <p:ext uri="{BB962C8B-B14F-4D97-AF65-F5344CB8AC3E}">
        <p14:creationId xmlns:p14="http://schemas.microsoft.com/office/powerpoint/2010/main" val="2030192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" y="426311"/>
            <a:ext cx="5518513" cy="1040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4657" y="2922546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0034" y="2860991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3474" y="2860992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8004" y="2984102"/>
            <a:ext cx="121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6.33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59084" y="2640576"/>
                <a:ext cx="1214846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𝟒𝟒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4" y="2640576"/>
                <a:ext cx="1214846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701346" y="2984102"/>
            <a:ext cx="121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6336</a:t>
            </a:r>
          </a:p>
        </p:txBody>
      </p:sp>
    </p:spTree>
    <p:extLst>
      <p:ext uri="{BB962C8B-B14F-4D97-AF65-F5344CB8AC3E}">
        <p14:creationId xmlns:p14="http://schemas.microsoft.com/office/powerpoint/2010/main" val="139554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640080"/>
            <a:ext cx="4573498" cy="1737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657" y="2922546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0034" y="2860991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3474" y="2860992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8004" y="2984102"/>
            <a:ext cx="121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15.6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59084" y="2640576"/>
                <a:ext cx="1214846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𝟕𝟖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4" y="2640576"/>
                <a:ext cx="1214846" cy="1144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701346" y="2984102"/>
            <a:ext cx="121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43.3</a:t>
            </a:r>
          </a:p>
        </p:txBody>
      </p:sp>
    </p:spTree>
    <p:extLst>
      <p:ext uri="{BB962C8B-B14F-4D97-AF65-F5344CB8AC3E}">
        <p14:creationId xmlns:p14="http://schemas.microsoft.com/office/powerpoint/2010/main" val="251849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DE8DD-8D0A-4DF1-842D-EEA8AAFE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3" y="241390"/>
            <a:ext cx="10659291" cy="19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9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E204DA0-FEF1-45D0-8611-77A37B7A3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1" y="716688"/>
            <a:ext cx="9847384" cy="48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ematic&#10;&#10;Description automatically generated with low confidence">
            <a:extLst>
              <a:ext uri="{FF2B5EF4-FFF2-40B4-BE49-F238E27FC236}">
                <a16:creationId xmlns:a16="http://schemas.microsoft.com/office/drawing/2014/main" id="{27F1F230-4014-44FD-AFD8-542D839CA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09" y="600758"/>
            <a:ext cx="2779939" cy="1872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3B8D3A-FC6B-4F9A-825C-B779403D0FA2}"/>
                  </a:ext>
                </a:extLst>
              </p:cNvPr>
              <p:cNvSpPr txBox="1"/>
              <p:nvPr/>
            </p:nvSpPr>
            <p:spPr>
              <a:xfrm>
                <a:off x="1739809" y="4246539"/>
                <a:ext cx="408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3B8D3A-FC6B-4F9A-825C-B779403D0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09" y="4246539"/>
                <a:ext cx="408766" cy="369332"/>
              </a:xfrm>
              <a:prstGeom prst="rect">
                <a:avLst/>
              </a:prstGeom>
              <a:blipFill>
                <a:blip r:embed="rId3"/>
                <a:stretch>
                  <a:fillRect l="-17910" r="-2089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E62F67-0BE1-4048-B9B5-8CE9A094D2C1}"/>
                  </a:ext>
                </a:extLst>
              </p:cNvPr>
              <p:cNvSpPr txBox="1"/>
              <p:nvPr/>
            </p:nvSpPr>
            <p:spPr>
              <a:xfrm>
                <a:off x="1739809" y="4983480"/>
                <a:ext cx="4792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68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E62F67-0BE1-4048-B9B5-8CE9A094D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09" y="4983480"/>
                <a:ext cx="47929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CD34E24-CFC5-4BEE-8BD5-E800E489F6EB}"/>
              </a:ext>
            </a:extLst>
          </p:cNvPr>
          <p:cNvSpPr txBox="1"/>
          <p:nvPr/>
        </p:nvSpPr>
        <p:spPr>
          <a:xfrm>
            <a:off x="1663935" y="5989338"/>
            <a:ext cx="1110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/>
              <a:t>170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2171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F0F263D-6487-4F9F-A884-C4C8A7339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994817"/>
            <a:ext cx="10489475" cy="27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1" y="744718"/>
            <a:ext cx="9882324" cy="1436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11828" y="2647788"/>
                <a:ext cx="1214846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8" y="2647788"/>
                <a:ext cx="1214846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59874" y="4419324"/>
            <a:ext cx="154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0.17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159" y="5675684"/>
            <a:ext cx="121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3851" y="2819966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5471" y="4316582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5470" y="5428477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0354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BB4357C-001B-4411-8701-EFB3DF4D5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03" y="574221"/>
            <a:ext cx="2819400" cy="2705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D4FFA0-84DD-429C-B998-AF0A8916C2CF}"/>
              </a:ext>
            </a:extLst>
          </p:cNvPr>
          <p:cNvSpPr txBox="1"/>
          <p:nvPr/>
        </p:nvSpPr>
        <p:spPr>
          <a:xfrm>
            <a:off x="822960" y="3279321"/>
            <a:ext cx="3618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C00000"/>
                </a:solidFill>
              </a:rPr>
              <a:t>اوجد  الميل </a:t>
            </a:r>
          </a:p>
          <a:p>
            <a:endParaRPr lang="ar-AE" dirty="0"/>
          </a:p>
          <a:p>
            <a:r>
              <a:rPr lang="ar-AE" dirty="0"/>
              <a:t>8 </a:t>
            </a:r>
          </a:p>
          <a:p>
            <a:endParaRPr lang="ar-AE" dirty="0"/>
          </a:p>
          <a:p>
            <a:r>
              <a:rPr lang="ar-AE" dirty="0"/>
              <a:t>16</a:t>
            </a:r>
          </a:p>
          <a:p>
            <a:endParaRPr lang="ar-AE" dirty="0"/>
          </a:p>
          <a:p>
            <a:r>
              <a:rPr lang="ar-AE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7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EA336-126E-4534-9B45-86E4B231B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21" y="794112"/>
            <a:ext cx="7258050" cy="723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E2B969-B1FD-428D-8428-2BC53CB19444}"/>
              </a:ext>
            </a:extLst>
          </p:cNvPr>
          <p:cNvSpPr txBox="1"/>
          <p:nvPr/>
        </p:nvSpPr>
        <p:spPr>
          <a:xfrm>
            <a:off x="757646" y="2795452"/>
            <a:ext cx="822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/>
              <a:t>148</a:t>
            </a:r>
          </a:p>
          <a:p>
            <a:endParaRPr lang="ar-AE" sz="4000" dirty="0"/>
          </a:p>
          <a:p>
            <a:r>
              <a:rPr lang="ar-AE" sz="4000" dirty="0"/>
              <a:t>85</a:t>
            </a:r>
          </a:p>
          <a:p>
            <a:endParaRPr lang="ar-AE" sz="4000" dirty="0"/>
          </a:p>
          <a:p>
            <a:r>
              <a:rPr lang="ar-AE" sz="4000" dirty="0"/>
              <a:t>30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489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ter&#10;&#10;Description automatically generated with medium confidence">
            <a:extLst>
              <a:ext uri="{FF2B5EF4-FFF2-40B4-BE49-F238E27FC236}">
                <a16:creationId xmlns:a16="http://schemas.microsoft.com/office/drawing/2014/main" id="{8D711A24-F058-460A-AACB-EB4181139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485900"/>
            <a:ext cx="7105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427F93A-1B1D-4F8A-9496-CE1F42883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15" y="709749"/>
            <a:ext cx="9766799" cy="42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C8B2C-BF5C-41EC-ACC2-0D37E3AED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7" t="40884" r="25833" b="42519"/>
          <a:stretch/>
        </p:blipFill>
        <p:spPr>
          <a:xfrm>
            <a:off x="1711515" y="1034652"/>
            <a:ext cx="8077200" cy="22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21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839B4-E823-4F6C-8ECE-E652BEC7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913175"/>
            <a:ext cx="9393922" cy="33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1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57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77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" y="802685"/>
            <a:ext cx="10542270" cy="804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570" y="1966669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569" y="37373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571" y="52514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9096" y="1927906"/>
            <a:ext cx="121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2.00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59278" y="3865491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78" y="3865491"/>
                <a:ext cx="121484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59278" y="5313049"/>
            <a:ext cx="121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0.49</a:t>
            </a:r>
          </a:p>
        </p:txBody>
      </p:sp>
    </p:spTree>
    <p:extLst>
      <p:ext uri="{BB962C8B-B14F-4D97-AF65-F5344CB8AC3E}">
        <p14:creationId xmlns:p14="http://schemas.microsoft.com/office/powerpoint/2010/main" val="122326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9" y="776559"/>
            <a:ext cx="9694544" cy="751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570" y="1966669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569" y="37373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571" y="52514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4443" y="2229331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𝟏𝟓𝟐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43" y="2229331"/>
                <a:ext cx="121484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7433" y="3771190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𝟏𝟓𝟎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433" y="3771190"/>
                <a:ext cx="121484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7433" y="5313049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𝟏𝟓𝟏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433" y="5313049"/>
                <a:ext cx="121484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2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683349"/>
            <a:ext cx="10937422" cy="1341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570" y="1966669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569" y="37373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571" y="52514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4443" y="2229331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𝟒𝟔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43" y="2229331"/>
                <a:ext cx="121484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7433" y="3771190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𝟓𝟏𝟎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433" y="3771190"/>
                <a:ext cx="121484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7433" y="5313049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𝟏𝟓𝟑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433" y="5313049"/>
                <a:ext cx="121484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05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08" y="436652"/>
            <a:ext cx="1189809" cy="1635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92" y="991074"/>
            <a:ext cx="5021580" cy="527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570" y="1966669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569" y="37373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6571" y="52514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4443" y="2229331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43" y="2229331"/>
                <a:ext cx="121484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7433" y="3771190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433" y="3771190"/>
                <a:ext cx="121484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87433" y="5313049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433" y="5313049"/>
                <a:ext cx="121484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15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592" y="991074"/>
            <a:ext cx="5021580" cy="527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3" y="594664"/>
            <a:ext cx="1559242" cy="1847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570" y="1966669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569" y="37373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6571" y="52514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4443" y="2229331"/>
                <a:ext cx="1214846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43" y="2229331"/>
                <a:ext cx="1214846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4443" y="3699859"/>
                <a:ext cx="1214846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43" y="3699859"/>
                <a:ext cx="1214846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4443" y="5374605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𝟔𝟕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43" y="5374605"/>
                <a:ext cx="121484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49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367481"/>
            <a:ext cx="9980703" cy="1709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570" y="1966669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569" y="37373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571" y="52514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4443" y="1966669"/>
                <a:ext cx="1214846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43" y="1966669"/>
                <a:ext cx="1214846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4443" y="3699859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43" y="3699859"/>
                <a:ext cx="121484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24442" y="5374605"/>
            <a:ext cx="185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666.7</a:t>
            </a:r>
          </a:p>
        </p:txBody>
      </p:sp>
    </p:spTree>
    <p:extLst>
      <p:ext uri="{BB962C8B-B14F-4D97-AF65-F5344CB8AC3E}">
        <p14:creationId xmlns:p14="http://schemas.microsoft.com/office/powerpoint/2010/main" val="16968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1" y="822823"/>
            <a:ext cx="9685565" cy="1005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570" y="1966669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569" y="37373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571" y="5251495"/>
            <a:ext cx="75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4443" y="1966669"/>
                <a:ext cx="1214846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43" y="1966669"/>
                <a:ext cx="1214846" cy="1144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4443" y="3670637"/>
                <a:ext cx="1214846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43" y="3670637"/>
                <a:ext cx="1214846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4443" y="5425815"/>
                <a:ext cx="1214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43" y="5425815"/>
                <a:ext cx="121484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39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107</Words>
  <Application>Microsoft Office PowerPoint</Application>
  <PresentationFormat>Widescreen</PresentationFormat>
  <Paragraphs>100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مراجعه علي الوحدة الاولي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مراجعه علي دروس المعدلات</dc:title>
  <dc:creator>mY pC</dc:creator>
  <cp:lastModifiedBy>Hani Zarzour</cp:lastModifiedBy>
  <cp:revision>13</cp:revision>
  <dcterms:created xsi:type="dcterms:W3CDTF">2021-09-12T04:01:17Z</dcterms:created>
  <dcterms:modified xsi:type="dcterms:W3CDTF">2021-09-25T14:47:41Z</dcterms:modified>
</cp:coreProperties>
</file>