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61" r:id="rId15"/>
    <p:sldId id="260" r:id="rId16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8FA158-C738-4156-B847-AF0873116AA0}" v="57" dt="2021-10-11T00:08:40.8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>
        <p:scale>
          <a:sx n="57" d="100"/>
          <a:sy n="57" d="100"/>
        </p:scale>
        <p:origin x="126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za Alkindi" userId="a982cce5-bf85-46f9-b14a-93e0c09b1fbb" providerId="ADAL" clId="{DC8FA158-C738-4156-B847-AF0873116AA0}"/>
    <pc:docChg chg="undo custSel addSld delSld modSld">
      <pc:chgData name="Moza Alkindi" userId="a982cce5-bf85-46f9-b14a-93e0c09b1fbb" providerId="ADAL" clId="{DC8FA158-C738-4156-B847-AF0873116AA0}" dt="2021-10-11T00:10:34.658" v="736" actId="14100"/>
      <pc:docMkLst>
        <pc:docMk/>
      </pc:docMkLst>
      <pc:sldChg chg="addSp modSp mod">
        <pc:chgData name="Moza Alkindi" userId="a982cce5-bf85-46f9-b14a-93e0c09b1fbb" providerId="ADAL" clId="{DC8FA158-C738-4156-B847-AF0873116AA0}" dt="2021-10-10T23:42:31.367" v="114" actId="207"/>
        <pc:sldMkLst>
          <pc:docMk/>
          <pc:sldMk cId="2792445420" sldId="267"/>
        </pc:sldMkLst>
        <pc:spChg chg="add mod">
          <ac:chgData name="Moza Alkindi" userId="a982cce5-bf85-46f9-b14a-93e0c09b1fbb" providerId="ADAL" clId="{DC8FA158-C738-4156-B847-AF0873116AA0}" dt="2021-10-10T23:42:31.367" v="114" actId="207"/>
          <ac:spMkLst>
            <pc:docMk/>
            <pc:sldMk cId="2792445420" sldId="267"/>
            <ac:spMk id="33" creationId="{D6DA74B7-6FC7-4F4F-9E15-ABB976715942}"/>
          </ac:spMkLst>
        </pc:spChg>
      </pc:sldChg>
      <pc:sldChg chg="addSp delSp modSp new mod modAnim">
        <pc:chgData name="Moza Alkindi" userId="a982cce5-bf85-46f9-b14a-93e0c09b1fbb" providerId="ADAL" clId="{DC8FA158-C738-4156-B847-AF0873116AA0}" dt="2021-10-11T00:02:57.519" v="451"/>
        <pc:sldMkLst>
          <pc:docMk/>
          <pc:sldMk cId="2359620249" sldId="268"/>
        </pc:sldMkLst>
        <pc:spChg chg="add del mod">
          <ac:chgData name="Moza Alkindi" userId="a982cce5-bf85-46f9-b14a-93e0c09b1fbb" providerId="ADAL" clId="{DC8FA158-C738-4156-B847-AF0873116AA0}" dt="2021-10-10T23:56:43.081" v="400" actId="478"/>
          <ac:spMkLst>
            <pc:docMk/>
            <pc:sldMk cId="2359620249" sldId="268"/>
            <ac:spMk id="2" creationId="{D146A5BC-46B0-4397-B8DC-97783DE536CE}"/>
          </ac:spMkLst>
        </pc:spChg>
        <pc:spChg chg="add mod">
          <ac:chgData name="Moza Alkindi" userId="a982cce5-bf85-46f9-b14a-93e0c09b1fbb" providerId="ADAL" clId="{DC8FA158-C738-4156-B847-AF0873116AA0}" dt="2021-10-10T23:50:04.635" v="274" actId="1076"/>
          <ac:spMkLst>
            <pc:docMk/>
            <pc:sldMk cId="2359620249" sldId="268"/>
            <ac:spMk id="3" creationId="{15229E94-6930-4638-9BC4-0BE14A725842}"/>
          </ac:spMkLst>
        </pc:spChg>
        <pc:spChg chg="add mod">
          <ac:chgData name="Moza Alkindi" userId="a982cce5-bf85-46f9-b14a-93e0c09b1fbb" providerId="ADAL" clId="{DC8FA158-C738-4156-B847-AF0873116AA0}" dt="2021-10-10T23:48:29.840" v="254" actId="113"/>
          <ac:spMkLst>
            <pc:docMk/>
            <pc:sldMk cId="2359620249" sldId="268"/>
            <ac:spMk id="4" creationId="{8954FBC0-0B13-4DE7-975E-E94B3D6746E1}"/>
          </ac:spMkLst>
        </pc:spChg>
        <pc:spChg chg="add mod">
          <ac:chgData name="Moza Alkindi" userId="a982cce5-bf85-46f9-b14a-93e0c09b1fbb" providerId="ADAL" clId="{DC8FA158-C738-4156-B847-AF0873116AA0}" dt="2021-10-10T23:48:27.085" v="253" actId="113"/>
          <ac:spMkLst>
            <pc:docMk/>
            <pc:sldMk cId="2359620249" sldId="268"/>
            <ac:spMk id="5" creationId="{B825D987-A4CC-4CBA-8A49-49EEA6B4D6C2}"/>
          </ac:spMkLst>
        </pc:spChg>
        <pc:spChg chg="add mod">
          <ac:chgData name="Moza Alkindi" userId="a982cce5-bf85-46f9-b14a-93e0c09b1fbb" providerId="ADAL" clId="{DC8FA158-C738-4156-B847-AF0873116AA0}" dt="2021-10-10T23:48:23.896" v="252" actId="113"/>
          <ac:spMkLst>
            <pc:docMk/>
            <pc:sldMk cId="2359620249" sldId="268"/>
            <ac:spMk id="6" creationId="{F8E2D71F-B498-481F-9664-58D4F5F4E565}"/>
          </ac:spMkLst>
        </pc:spChg>
        <pc:spChg chg="add mod">
          <ac:chgData name="Moza Alkindi" userId="a982cce5-bf85-46f9-b14a-93e0c09b1fbb" providerId="ADAL" clId="{DC8FA158-C738-4156-B847-AF0873116AA0}" dt="2021-10-10T23:51:25.297" v="329" actId="14100"/>
          <ac:spMkLst>
            <pc:docMk/>
            <pc:sldMk cId="2359620249" sldId="268"/>
            <ac:spMk id="7" creationId="{DA571A3F-9F9A-4E54-895E-DD5F4CFD8582}"/>
          </ac:spMkLst>
        </pc:spChg>
        <pc:spChg chg="add mod">
          <ac:chgData name="Moza Alkindi" userId="a982cce5-bf85-46f9-b14a-93e0c09b1fbb" providerId="ADAL" clId="{DC8FA158-C738-4156-B847-AF0873116AA0}" dt="2021-10-10T23:49:38.161" v="268" actId="1076"/>
          <ac:spMkLst>
            <pc:docMk/>
            <pc:sldMk cId="2359620249" sldId="268"/>
            <ac:spMk id="8" creationId="{F45D9784-9E5F-4BD3-976B-C5878D520577}"/>
          </ac:spMkLst>
        </pc:spChg>
        <pc:spChg chg="add mod">
          <ac:chgData name="Moza Alkindi" userId="a982cce5-bf85-46f9-b14a-93e0c09b1fbb" providerId="ADAL" clId="{DC8FA158-C738-4156-B847-AF0873116AA0}" dt="2021-10-10T23:49:52.776" v="272" actId="1076"/>
          <ac:spMkLst>
            <pc:docMk/>
            <pc:sldMk cId="2359620249" sldId="268"/>
            <ac:spMk id="9" creationId="{2DD9B690-03A0-4D81-84BF-3B1B045C0D7A}"/>
          </ac:spMkLst>
        </pc:spChg>
        <pc:spChg chg="add mod">
          <ac:chgData name="Moza Alkindi" userId="a982cce5-bf85-46f9-b14a-93e0c09b1fbb" providerId="ADAL" clId="{DC8FA158-C738-4156-B847-AF0873116AA0}" dt="2021-10-10T23:53:35.463" v="344" actId="14100"/>
          <ac:spMkLst>
            <pc:docMk/>
            <pc:sldMk cId="2359620249" sldId="268"/>
            <ac:spMk id="10" creationId="{FAE8ED36-963A-4B61-9ADC-55963DCA4564}"/>
          </ac:spMkLst>
        </pc:spChg>
        <pc:spChg chg="add mod">
          <ac:chgData name="Moza Alkindi" userId="a982cce5-bf85-46f9-b14a-93e0c09b1fbb" providerId="ADAL" clId="{DC8FA158-C738-4156-B847-AF0873116AA0}" dt="2021-10-10T23:51:50.415" v="336" actId="1076"/>
          <ac:spMkLst>
            <pc:docMk/>
            <pc:sldMk cId="2359620249" sldId="268"/>
            <ac:spMk id="11" creationId="{9F9D1C7D-A5D7-48FC-A1F2-63F210CCC2ED}"/>
          </ac:spMkLst>
        </pc:spChg>
        <pc:spChg chg="add mod">
          <ac:chgData name="Moza Alkindi" userId="a982cce5-bf85-46f9-b14a-93e0c09b1fbb" providerId="ADAL" clId="{DC8FA158-C738-4156-B847-AF0873116AA0}" dt="2021-10-10T23:53:45.036" v="346" actId="20577"/>
          <ac:spMkLst>
            <pc:docMk/>
            <pc:sldMk cId="2359620249" sldId="268"/>
            <ac:spMk id="12" creationId="{70AC7C22-C692-4E77-9EA2-1C2B48DD775B}"/>
          </ac:spMkLst>
        </pc:spChg>
        <pc:spChg chg="add mod">
          <ac:chgData name="Moza Alkindi" userId="a982cce5-bf85-46f9-b14a-93e0c09b1fbb" providerId="ADAL" clId="{DC8FA158-C738-4156-B847-AF0873116AA0}" dt="2021-10-10T23:55:01.488" v="391" actId="122"/>
          <ac:spMkLst>
            <pc:docMk/>
            <pc:sldMk cId="2359620249" sldId="268"/>
            <ac:spMk id="13" creationId="{54F2D7A7-9384-4D64-AE66-B8ED453A2A2F}"/>
          </ac:spMkLst>
        </pc:spChg>
        <pc:spChg chg="add mod">
          <ac:chgData name="Moza Alkindi" userId="a982cce5-bf85-46f9-b14a-93e0c09b1fbb" providerId="ADAL" clId="{DC8FA158-C738-4156-B847-AF0873116AA0}" dt="2021-10-10T23:56:17.476" v="398" actId="1076"/>
          <ac:spMkLst>
            <pc:docMk/>
            <pc:sldMk cId="2359620249" sldId="268"/>
            <ac:spMk id="14" creationId="{BB8BA1D0-13A9-48B7-A249-0D4FDA69A0F7}"/>
          </ac:spMkLst>
        </pc:spChg>
        <pc:spChg chg="add mod">
          <ac:chgData name="Moza Alkindi" userId="a982cce5-bf85-46f9-b14a-93e0c09b1fbb" providerId="ADAL" clId="{DC8FA158-C738-4156-B847-AF0873116AA0}" dt="2021-10-10T23:57:22.002" v="406" actId="14100"/>
          <ac:spMkLst>
            <pc:docMk/>
            <pc:sldMk cId="2359620249" sldId="268"/>
            <ac:spMk id="15" creationId="{DDB5F164-A3A1-408C-ADCA-BF3B5F4ED726}"/>
          </ac:spMkLst>
        </pc:spChg>
        <pc:spChg chg="add del">
          <ac:chgData name="Moza Alkindi" userId="a982cce5-bf85-46f9-b14a-93e0c09b1fbb" providerId="ADAL" clId="{DC8FA158-C738-4156-B847-AF0873116AA0}" dt="2021-10-11T00:00:53.649" v="432"/>
          <ac:spMkLst>
            <pc:docMk/>
            <pc:sldMk cId="2359620249" sldId="268"/>
            <ac:spMk id="16" creationId="{16A80145-B934-4115-9A99-83A4CDD7E275}"/>
          </ac:spMkLst>
        </pc:spChg>
        <pc:picChg chg="add mod ord">
          <ac:chgData name="Moza Alkindi" userId="a982cce5-bf85-46f9-b14a-93e0c09b1fbb" providerId="ADAL" clId="{DC8FA158-C738-4156-B847-AF0873116AA0}" dt="2021-10-11T00:01:11.198" v="438" actId="14100"/>
          <ac:picMkLst>
            <pc:docMk/>
            <pc:sldMk cId="2359620249" sldId="268"/>
            <ac:picMk id="17" creationId="{392CF0D0-7091-4910-97BB-FF82791422F0}"/>
          </ac:picMkLst>
        </pc:picChg>
        <pc:picChg chg="add del mod">
          <ac:chgData name="Moza Alkindi" userId="a982cce5-bf85-46f9-b14a-93e0c09b1fbb" providerId="ADAL" clId="{DC8FA158-C738-4156-B847-AF0873116AA0}" dt="2021-10-11T00:01:31.614" v="443" actId="478"/>
          <ac:picMkLst>
            <pc:docMk/>
            <pc:sldMk cId="2359620249" sldId="268"/>
            <ac:picMk id="7170" creationId="{41511D99-1EB0-4B5A-B30F-3000067D5782}"/>
          </ac:picMkLst>
        </pc:picChg>
        <pc:picChg chg="add del mod">
          <ac:chgData name="Moza Alkindi" userId="a982cce5-bf85-46f9-b14a-93e0c09b1fbb" providerId="ADAL" clId="{DC8FA158-C738-4156-B847-AF0873116AA0}" dt="2021-10-11T00:01:28.978" v="442" actId="478"/>
          <ac:picMkLst>
            <pc:docMk/>
            <pc:sldMk cId="2359620249" sldId="268"/>
            <ac:picMk id="7172" creationId="{01CA7DB5-5758-49B1-9A60-F6645F43F685}"/>
          </ac:picMkLst>
        </pc:picChg>
        <pc:picChg chg="add del mod">
          <ac:chgData name="Moza Alkindi" userId="a982cce5-bf85-46f9-b14a-93e0c09b1fbb" providerId="ADAL" clId="{DC8FA158-C738-4156-B847-AF0873116AA0}" dt="2021-10-11T00:01:27.131" v="441" actId="478"/>
          <ac:picMkLst>
            <pc:docMk/>
            <pc:sldMk cId="2359620249" sldId="268"/>
            <ac:picMk id="7174" creationId="{03BAAF57-EA35-4A28-B910-1AAC27F03C54}"/>
          </ac:picMkLst>
        </pc:picChg>
        <pc:picChg chg="add del mod">
          <ac:chgData name="Moza Alkindi" userId="a982cce5-bf85-46f9-b14a-93e0c09b1fbb" providerId="ADAL" clId="{DC8FA158-C738-4156-B847-AF0873116AA0}" dt="2021-10-11T00:01:21.856" v="439" actId="478"/>
          <ac:picMkLst>
            <pc:docMk/>
            <pc:sldMk cId="2359620249" sldId="268"/>
            <ac:picMk id="7176" creationId="{DBD7AEF6-0CAB-43A4-A064-D9CB8CA37ACB}"/>
          </ac:picMkLst>
        </pc:picChg>
        <pc:picChg chg="add del mod">
          <ac:chgData name="Moza Alkindi" userId="a982cce5-bf85-46f9-b14a-93e0c09b1fbb" providerId="ADAL" clId="{DC8FA158-C738-4156-B847-AF0873116AA0}" dt="2021-10-11T00:01:25.141" v="440" actId="478"/>
          <ac:picMkLst>
            <pc:docMk/>
            <pc:sldMk cId="2359620249" sldId="268"/>
            <ac:picMk id="7178" creationId="{CE964C3F-8552-496B-94AD-CFF2CAD1A8C1}"/>
          </ac:picMkLst>
        </pc:picChg>
      </pc:sldChg>
      <pc:sldChg chg="addSp modSp new mod setBg setClrOvrMap">
        <pc:chgData name="Moza Alkindi" userId="a982cce5-bf85-46f9-b14a-93e0c09b1fbb" providerId="ADAL" clId="{DC8FA158-C738-4156-B847-AF0873116AA0}" dt="2021-10-11T00:06:59.720" v="567" actId="20577"/>
        <pc:sldMkLst>
          <pc:docMk/>
          <pc:sldMk cId="3035438080" sldId="269"/>
        </pc:sldMkLst>
        <pc:spChg chg="add mod">
          <ac:chgData name="Moza Alkindi" userId="a982cce5-bf85-46f9-b14a-93e0c09b1fbb" providerId="ADAL" clId="{DC8FA158-C738-4156-B847-AF0873116AA0}" dt="2021-10-11T00:06:59.720" v="567" actId="20577"/>
          <ac:spMkLst>
            <pc:docMk/>
            <pc:sldMk cId="3035438080" sldId="269"/>
            <ac:spMk id="2" creationId="{D2CED4C4-E6CB-4B6E-80D7-2257CE5B40C9}"/>
          </ac:spMkLst>
        </pc:spChg>
        <pc:spChg chg="add">
          <ac:chgData name="Moza Alkindi" userId="a982cce5-bf85-46f9-b14a-93e0c09b1fbb" providerId="ADAL" clId="{DC8FA158-C738-4156-B847-AF0873116AA0}" dt="2021-10-11T00:05:39.664" v="532" actId="26606"/>
          <ac:spMkLst>
            <pc:docMk/>
            <pc:sldMk cId="3035438080" sldId="269"/>
            <ac:spMk id="71" creationId="{CF62D2A7-8207-488C-9F46-316BA81A16C8}"/>
          </ac:spMkLst>
        </pc:spChg>
        <pc:picChg chg="add mod">
          <ac:chgData name="Moza Alkindi" userId="a982cce5-bf85-46f9-b14a-93e0c09b1fbb" providerId="ADAL" clId="{DC8FA158-C738-4156-B847-AF0873116AA0}" dt="2021-10-11T00:05:39.664" v="532" actId="26606"/>
          <ac:picMkLst>
            <pc:docMk/>
            <pc:sldMk cId="3035438080" sldId="269"/>
            <ac:picMk id="8194" creationId="{D24E7CB2-459E-4A87-9BD0-80790111D17E}"/>
          </ac:picMkLst>
        </pc:picChg>
      </pc:sldChg>
      <pc:sldChg chg="new del">
        <pc:chgData name="Moza Alkindi" userId="a982cce5-bf85-46f9-b14a-93e0c09b1fbb" providerId="ADAL" clId="{DC8FA158-C738-4156-B847-AF0873116AA0}" dt="2021-10-11T00:04:25.257" v="454" actId="47"/>
        <pc:sldMkLst>
          <pc:docMk/>
          <pc:sldMk cId="3588596054" sldId="270"/>
        </pc:sldMkLst>
      </pc:sldChg>
      <pc:sldChg chg="addSp modSp new mod">
        <pc:chgData name="Moza Alkindi" userId="a982cce5-bf85-46f9-b14a-93e0c09b1fbb" providerId="ADAL" clId="{DC8FA158-C738-4156-B847-AF0873116AA0}" dt="2021-10-11T00:10:34.658" v="736" actId="14100"/>
        <pc:sldMkLst>
          <pc:docMk/>
          <pc:sldMk cId="4186287888" sldId="270"/>
        </pc:sldMkLst>
        <pc:spChg chg="add mod">
          <ac:chgData name="Moza Alkindi" userId="a982cce5-bf85-46f9-b14a-93e0c09b1fbb" providerId="ADAL" clId="{DC8FA158-C738-4156-B847-AF0873116AA0}" dt="2021-10-11T00:10:34.658" v="736" actId="14100"/>
          <ac:spMkLst>
            <pc:docMk/>
            <pc:sldMk cId="4186287888" sldId="270"/>
            <ac:spMk id="2" creationId="{9FADD6AA-220F-4027-A87C-B8FE923E0F79}"/>
          </ac:spMkLst>
        </pc:spChg>
        <pc:picChg chg="add mod">
          <ac:chgData name="Moza Alkindi" userId="a982cce5-bf85-46f9-b14a-93e0c09b1fbb" providerId="ADAL" clId="{DC8FA158-C738-4156-B847-AF0873116AA0}" dt="2021-10-11T00:08:34.673" v="571" actId="1076"/>
          <ac:picMkLst>
            <pc:docMk/>
            <pc:sldMk cId="4186287888" sldId="270"/>
            <ac:picMk id="9218" creationId="{A1037C5E-22AD-441F-B988-AEE08583D1D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DEEB2B8-F137-4DDA-956E-4F4669F1AB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A4F4F09-5E4F-490E-AAFC-99F907923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4669DEA-A9DD-405A-B15A-BC20E4F6A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E80D-922F-469B-8302-BD2A3E29F09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146C75C-A9CB-423C-957F-9B04FE591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5B8ACD2-3F87-4AD7-A4CC-275BBB40D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B846-A5D0-4A59-AE78-7ED40ABB0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63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BF4BF1A-8A6D-4DAA-9854-DE9112C07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544DA1A-0CF0-42C1-82B4-29560864B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2A27590-753F-457A-B1FB-4BD2040B4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E80D-922F-469B-8302-BD2A3E29F09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39A4B8A-A2DA-4DB5-94CC-3977647B0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77BC002-384A-420B-BD74-AF96B44B3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B846-A5D0-4A59-AE78-7ED40ABB0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43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695E4670-6DFC-4ADD-AC74-AF9377EE2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E34C242-A392-4EEC-9833-D43FDE7D4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D20174A-C930-430F-AFD8-A404ABF2C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E80D-922F-469B-8302-BD2A3E29F09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506A682-F6CE-40C2-8668-99EC77EBE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F6BD511-9C33-4EBE-B15C-49B498FE5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B846-A5D0-4A59-AE78-7ED40ABB0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3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52586CE-3B4E-4645-8476-10A126A72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A017209-CB2C-408D-AE08-C49914F32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A655B26-0ED0-406C-9D55-913903533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E80D-922F-469B-8302-BD2A3E29F09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640D7F3-6B41-4F39-98EB-8D03408C9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EBA92CE-06F4-4C11-8694-E93E32BFB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B846-A5D0-4A59-AE78-7ED40ABB0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6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C420E35-D0DD-4F6E-88AE-4F3D099E5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23C3A15-4E01-4A0B-87B1-234D21C83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35B534F-F4BC-4704-AAE9-4B4C85906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E80D-922F-469B-8302-BD2A3E29F09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3B0E262-3C15-43AF-842C-079F84A1B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8AA04CF-75D0-4C48-B6AA-89F74D8FB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B846-A5D0-4A59-AE78-7ED40ABB0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8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0FF6665-2976-4E63-AAD3-1F0D619AB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DD3C0C5-994F-4328-97D7-823B734F12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7144A9A-58F5-4EBE-950F-E2E64E422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7CF1632-63A7-4C62-AAE8-31C863486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E80D-922F-469B-8302-BD2A3E29F09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849C897-C74A-421E-8FFE-B761B6AF8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61D5474-AAFF-4347-B5DA-7D049F047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B846-A5D0-4A59-AE78-7ED40ABB0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77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235A20E-B388-4066-BD86-8E9606C91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90DCA19-C6C6-4C44-917B-40A503EC3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D8E942D-071F-4F1C-AF29-7F6C3C8E9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1CAF0E5B-03FF-4418-9EB0-A336FAB8BC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E609E62-D35F-41FE-BDC7-5C00DFEDBF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18576AE2-D40D-4F6C-AEA7-A6F782166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E80D-922F-469B-8302-BD2A3E29F09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28D1222-E21F-4E1F-9530-544F095AF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CA7976C3-F93B-4241-908B-EB35A488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B846-A5D0-4A59-AE78-7ED40ABB0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8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04BA047-69C9-4C13-B14E-70FD75C6A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30E2DF2-F938-4EDA-8EA5-D4879161E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E80D-922F-469B-8302-BD2A3E29F09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C18EC660-41F2-4E50-80FB-D54C81342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A29079F9-1C49-43A7-9CE5-119D5D6A8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B846-A5D0-4A59-AE78-7ED40ABB0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29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CB263216-F1D2-4617-AAD8-92688869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E80D-922F-469B-8302-BD2A3E29F09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85E0DD14-40B1-49D1-B0EF-F88FB1BB7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6E1BA744-8ECB-46DB-8FDA-275E17946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B846-A5D0-4A59-AE78-7ED40ABB0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2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8293F71-89B0-460A-9869-E6691A95C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1002CEC-1825-4D09-947D-2F53B8608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B8D896A-FF32-4DB2-8205-A92DA08F0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B618B57-2872-4A07-AB69-FD4616AFB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E80D-922F-469B-8302-BD2A3E29F09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F656E85-5966-4860-AA97-F9D017E0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A661C46-B696-4255-A917-C3607B08E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B846-A5D0-4A59-AE78-7ED40ABB0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1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981AF9-C4D4-494F-A46B-1C72602D2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66CD7EEB-32CE-4F92-A830-70B2CDB3AD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55D6698-2850-4EFE-B771-2B6B2AD23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3796408-3C3E-4E95-A784-EE97593F1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E80D-922F-469B-8302-BD2A3E29F09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17E408C-1054-4B0E-AFCF-981D68ED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5979E85-3A6C-4B1B-ACD5-46DFE4230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B846-A5D0-4A59-AE78-7ED40ABB0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72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98C03C09-FE90-4E0C-BC1A-864A93A5D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7477073-46E3-40AD-A0F0-348A5A4E0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6870211-55D0-4107-B47E-C98A68E90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3E80D-922F-469B-8302-BD2A3E29F09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244BEB7-DF5C-4FAE-99F4-94404623FA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ADA1D7F-B9B0-4111-812F-5393BB06C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9B846-A5D0-4A59-AE78-7ED40ABB0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70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fif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>
            <a:extLst>
              <a:ext uri="{FF2B5EF4-FFF2-40B4-BE49-F238E27FC236}">
                <a16:creationId xmlns:a16="http://schemas.microsoft.com/office/drawing/2014/main" id="{EBA65759-E92B-4B60-A0A3-984964120ED5}"/>
              </a:ext>
            </a:extLst>
          </p:cNvPr>
          <p:cNvSpPr/>
          <p:nvPr/>
        </p:nvSpPr>
        <p:spPr>
          <a:xfrm>
            <a:off x="242574" y="138793"/>
            <a:ext cx="11706853" cy="6580414"/>
          </a:xfrm>
          <a:custGeom>
            <a:avLst/>
            <a:gdLst>
              <a:gd name="connsiteX0" fmla="*/ 0 w 11706853"/>
              <a:gd name="connsiteY0" fmla="*/ 0 h 6580414"/>
              <a:gd name="connsiteX1" fmla="*/ 11706853 w 11706853"/>
              <a:gd name="connsiteY1" fmla="*/ 0 h 6580414"/>
              <a:gd name="connsiteX2" fmla="*/ 11706853 w 11706853"/>
              <a:gd name="connsiteY2" fmla="*/ 6580414 h 6580414"/>
              <a:gd name="connsiteX3" fmla="*/ 0 w 11706853"/>
              <a:gd name="connsiteY3" fmla="*/ 6580414 h 6580414"/>
              <a:gd name="connsiteX4" fmla="*/ 0 w 11706853"/>
              <a:gd name="connsiteY4" fmla="*/ 0 h 658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06853" h="6580414" extrusionOk="0">
                <a:moveTo>
                  <a:pt x="0" y="0"/>
                </a:moveTo>
                <a:cubicBezTo>
                  <a:pt x="4600844" y="-61929"/>
                  <a:pt x="7791305" y="-611"/>
                  <a:pt x="11706853" y="0"/>
                </a:cubicBezTo>
                <a:cubicBezTo>
                  <a:pt x="11687855" y="829620"/>
                  <a:pt x="11823542" y="4302789"/>
                  <a:pt x="11706853" y="6580414"/>
                </a:cubicBezTo>
                <a:cubicBezTo>
                  <a:pt x="6530149" y="6481306"/>
                  <a:pt x="4275445" y="6677776"/>
                  <a:pt x="0" y="6580414"/>
                </a:cubicBezTo>
                <a:cubicBezTo>
                  <a:pt x="-148282" y="5655096"/>
                  <a:pt x="14425" y="2670652"/>
                  <a:pt x="0" y="0"/>
                </a:cubicBezTo>
                <a:close/>
              </a:path>
            </a:pathLst>
          </a:custGeom>
          <a:noFill/>
          <a:ln w="76200">
            <a:extLst>
              <a:ext uri="{C807C97D-BFC1-408E-A445-0C87EB9F89A2}">
                <ask:lineSketchStyleProps xmlns:ask="http://schemas.microsoft.com/office/drawing/2018/sketchyshapes" sd="2466411897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cxnSp>
        <p:nvCxnSpPr>
          <p:cNvPr id="5" name="Straight Connector 70">
            <a:extLst>
              <a:ext uri="{FF2B5EF4-FFF2-40B4-BE49-F238E27FC236}">
                <a16:creationId xmlns:a16="http://schemas.microsoft.com/office/drawing/2014/main" id="{2E5A8D09-9AFF-47A1-9CFA-C3275F7F4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3174357" y="1582051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6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2D5A2F8E-EB5C-46F7-BB0F-F95694E882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1600000">
            <a:off x="3318909" y="2473010"/>
            <a:ext cx="2560320" cy="192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72">
            <a:extLst>
              <a:ext uri="{FF2B5EF4-FFF2-40B4-BE49-F238E27FC236}">
                <a16:creationId xmlns:a16="http://schemas.microsoft.com/office/drawing/2014/main" id="{81C56F90-7562-4B5D-BF5F-B9F9EF6F4E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6036873" y="1582051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نتيجة الصورة لـ أقيِّم نفسي كرتون ">
            <a:extLst>
              <a:ext uri="{FF2B5EF4-FFF2-40B4-BE49-F238E27FC236}">
                <a16:creationId xmlns:a16="http://schemas.microsoft.com/office/drawing/2014/main" id="{7430535C-29DE-414F-8289-76AA693698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88"/>
          <a:stretch/>
        </p:blipFill>
        <p:spPr bwMode="auto">
          <a:xfrm>
            <a:off x="6200004" y="2612778"/>
            <a:ext cx="2560320" cy="164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74">
            <a:extLst>
              <a:ext uri="{FF2B5EF4-FFF2-40B4-BE49-F238E27FC236}">
                <a16:creationId xmlns:a16="http://schemas.microsoft.com/office/drawing/2014/main" id="{0237A2A7-EE28-4A7C-8C0B-0956255FE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8920898" y="1582051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خطوات مشاركة الشاشة في التيمز بالتفصيل – مدونة المناهج التعليمية">
            <a:extLst>
              <a:ext uri="{FF2B5EF4-FFF2-40B4-BE49-F238E27FC236}">
                <a16:creationId xmlns:a16="http://schemas.microsoft.com/office/drawing/2014/main" id="{102971D1-13C9-4762-A88E-576760140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02673" y="2665995"/>
            <a:ext cx="2560320" cy="153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مربع نص 19">
            <a:extLst>
              <a:ext uri="{FF2B5EF4-FFF2-40B4-BE49-F238E27FC236}">
                <a16:creationId xmlns:a16="http://schemas.microsoft.com/office/drawing/2014/main" id="{8C8E27DD-2517-405E-8945-37560EB6D3B1}"/>
              </a:ext>
            </a:extLst>
          </p:cNvPr>
          <p:cNvSpPr txBox="1"/>
          <p:nvPr/>
        </p:nvSpPr>
        <p:spPr>
          <a:xfrm>
            <a:off x="9240638" y="4688448"/>
            <a:ext cx="2189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dirty="0"/>
              <a:t>البدء بتسجيل الحصة</a:t>
            </a:r>
            <a:endParaRPr lang="en-US" dirty="0"/>
          </a:p>
        </p:txBody>
      </p:sp>
      <p:sp>
        <p:nvSpPr>
          <p:cNvPr id="12" name="مربع نص 20">
            <a:extLst>
              <a:ext uri="{FF2B5EF4-FFF2-40B4-BE49-F238E27FC236}">
                <a16:creationId xmlns:a16="http://schemas.microsoft.com/office/drawing/2014/main" id="{D5E2B97E-D6A8-4D3B-AAED-98DDFA76EFD8}"/>
              </a:ext>
            </a:extLst>
          </p:cNvPr>
          <p:cNvSpPr txBox="1"/>
          <p:nvPr/>
        </p:nvSpPr>
        <p:spPr>
          <a:xfrm>
            <a:off x="6385296" y="4688448"/>
            <a:ext cx="2189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AE" dirty="0"/>
              <a:t>تحية العلم </a:t>
            </a:r>
            <a:endParaRPr lang="en-US" dirty="0"/>
          </a:p>
        </p:txBody>
      </p:sp>
      <p:sp>
        <p:nvSpPr>
          <p:cNvPr id="13" name="مربع نص 21">
            <a:extLst>
              <a:ext uri="{FF2B5EF4-FFF2-40B4-BE49-F238E27FC236}">
                <a16:creationId xmlns:a16="http://schemas.microsoft.com/office/drawing/2014/main" id="{359A9864-6F82-42C9-AD56-197D844DAC21}"/>
              </a:ext>
            </a:extLst>
          </p:cNvPr>
          <p:cNvSpPr txBox="1"/>
          <p:nvPr/>
        </p:nvSpPr>
        <p:spPr>
          <a:xfrm>
            <a:off x="3372105" y="4692640"/>
            <a:ext cx="2189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dirty="0"/>
              <a:t>تسجيل الحضور والغياب</a:t>
            </a:r>
            <a:endParaRPr lang="en-US" dirty="0"/>
          </a:p>
        </p:txBody>
      </p:sp>
      <p:sp>
        <p:nvSpPr>
          <p:cNvPr id="14" name="مربع نص 22">
            <a:extLst>
              <a:ext uri="{FF2B5EF4-FFF2-40B4-BE49-F238E27FC236}">
                <a16:creationId xmlns:a16="http://schemas.microsoft.com/office/drawing/2014/main" id="{AA7E3614-90F3-4CD6-84CD-C55FA79A7DA2}"/>
              </a:ext>
            </a:extLst>
          </p:cNvPr>
          <p:cNvSpPr txBox="1"/>
          <p:nvPr/>
        </p:nvSpPr>
        <p:spPr>
          <a:xfrm>
            <a:off x="358914" y="4688448"/>
            <a:ext cx="2189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AE" dirty="0"/>
              <a:t>فائدة الأسبوع</a:t>
            </a:r>
            <a:endParaRPr lang="en-US" dirty="0"/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9637B95C-03E7-45EF-A8D5-856AB9E0099E}"/>
              </a:ext>
            </a:extLst>
          </p:cNvPr>
          <p:cNvSpPr txBox="1"/>
          <p:nvPr/>
        </p:nvSpPr>
        <p:spPr>
          <a:xfrm>
            <a:off x="515237" y="2473009"/>
            <a:ext cx="23393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rgbClr val="FF0000"/>
                </a:solidFill>
              </a:rPr>
              <a:t>اتباع سنة رسول الله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895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y Again Button">
            <a:extLst>
              <a:ext uri="{FF2B5EF4-FFF2-40B4-BE49-F238E27FC236}">
                <a16:creationId xmlns:a16="http://schemas.microsoft.com/office/drawing/2014/main" id="{09F25A13-0EBB-40EB-9815-2E6B44C58F6E}"/>
              </a:ext>
            </a:extLst>
          </p:cNvPr>
          <p:cNvSpPr/>
          <p:nvPr/>
        </p:nvSpPr>
        <p:spPr>
          <a:xfrm>
            <a:off x="10219334" y="6129000"/>
            <a:ext cx="1800000" cy="5400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>
                <a:solidFill>
                  <a:schemeClr val="bg1"/>
                </a:solidFill>
                <a:latin typeface="A Jannat LT" pitchFamily="2" charset="-78"/>
              </a:rPr>
              <a:t>إعادة اللعبة</a:t>
            </a:r>
            <a:endParaRPr lang="en-GB" sz="2000" b="1" dirty="0">
              <a:solidFill>
                <a:schemeClr val="bg1"/>
              </a:solidFill>
              <a:latin typeface="A Jannat LT" pitchFamily="2" charset="-78"/>
            </a:endParaRPr>
          </a:p>
        </p:txBody>
      </p:sp>
      <p:sp>
        <p:nvSpPr>
          <p:cNvPr id="3" name="X1">
            <a:extLst>
              <a:ext uri="{FF2B5EF4-FFF2-40B4-BE49-F238E27FC236}">
                <a16:creationId xmlns:a16="http://schemas.microsoft.com/office/drawing/2014/main" id="{1718881A-BF98-4B62-8F88-938885ECD999}"/>
              </a:ext>
            </a:extLst>
          </p:cNvPr>
          <p:cNvSpPr/>
          <p:nvPr/>
        </p:nvSpPr>
        <p:spPr>
          <a:xfrm>
            <a:off x="2856000" y="189000"/>
            <a:ext cx="2160000" cy="2160000"/>
          </a:xfrm>
          <a:prstGeom prst="rect">
            <a:avLst/>
          </a:prstGeom>
          <a:solidFill>
            <a:schemeClr val="bg1">
              <a:alpha val="65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ln>
                  <a:solidFill>
                    <a:sysClr val="windowText" lastClr="000000"/>
                  </a:solidFill>
                </a:ln>
                <a:solidFill>
                  <a:srgbClr val="FF0066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4" name="X2">
            <a:extLst>
              <a:ext uri="{FF2B5EF4-FFF2-40B4-BE49-F238E27FC236}">
                <a16:creationId xmlns:a16="http://schemas.microsoft.com/office/drawing/2014/main" id="{1F3C2AE5-B6B4-4755-9DCE-604C6936F77E}"/>
              </a:ext>
            </a:extLst>
          </p:cNvPr>
          <p:cNvSpPr/>
          <p:nvPr/>
        </p:nvSpPr>
        <p:spPr>
          <a:xfrm>
            <a:off x="5016000" y="189000"/>
            <a:ext cx="2160000" cy="2160000"/>
          </a:xfrm>
          <a:prstGeom prst="rect">
            <a:avLst/>
          </a:prstGeom>
          <a:solidFill>
            <a:schemeClr val="bg1">
              <a:alpha val="65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ln>
                  <a:solidFill>
                    <a:sysClr val="windowText" lastClr="000000"/>
                  </a:solidFill>
                </a:ln>
                <a:solidFill>
                  <a:srgbClr val="FF0066"/>
                </a:solidFill>
                <a:latin typeface="Arial" panose="020B0604020202020204" pitchFamily="34" charset="0"/>
              </a:rPr>
              <a:t>X</a:t>
            </a:r>
            <a:endParaRPr lang="en-GB" sz="32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5" name="X3">
            <a:extLst>
              <a:ext uri="{FF2B5EF4-FFF2-40B4-BE49-F238E27FC236}">
                <a16:creationId xmlns:a16="http://schemas.microsoft.com/office/drawing/2014/main" id="{EE3C03A3-AD20-4733-AF7B-5554B5322656}"/>
              </a:ext>
            </a:extLst>
          </p:cNvPr>
          <p:cNvSpPr/>
          <p:nvPr/>
        </p:nvSpPr>
        <p:spPr>
          <a:xfrm>
            <a:off x="7176000" y="189000"/>
            <a:ext cx="2160000" cy="2160000"/>
          </a:xfrm>
          <a:prstGeom prst="rect">
            <a:avLst/>
          </a:prstGeom>
          <a:solidFill>
            <a:schemeClr val="bg1">
              <a:alpha val="65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ln>
                  <a:solidFill>
                    <a:sysClr val="windowText" lastClr="000000"/>
                  </a:solidFill>
                </a:ln>
                <a:solidFill>
                  <a:srgbClr val="FF0066"/>
                </a:solidFill>
                <a:latin typeface="Arial" panose="020B0604020202020204" pitchFamily="34" charset="0"/>
              </a:rPr>
              <a:t>X</a:t>
            </a:r>
            <a:endParaRPr lang="en-GB" sz="32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6" name="X4">
            <a:extLst>
              <a:ext uri="{FF2B5EF4-FFF2-40B4-BE49-F238E27FC236}">
                <a16:creationId xmlns:a16="http://schemas.microsoft.com/office/drawing/2014/main" id="{CFAD80C5-7494-4A3D-A2F6-EFC8602DBF94}"/>
              </a:ext>
            </a:extLst>
          </p:cNvPr>
          <p:cNvSpPr/>
          <p:nvPr/>
        </p:nvSpPr>
        <p:spPr>
          <a:xfrm>
            <a:off x="2856000" y="2349000"/>
            <a:ext cx="2160000" cy="2160000"/>
          </a:xfrm>
          <a:prstGeom prst="rect">
            <a:avLst/>
          </a:prstGeom>
          <a:solidFill>
            <a:schemeClr val="bg1">
              <a:alpha val="65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ln>
                  <a:solidFill>
                    <a:sysClr val="windowText" lastClr="000000"/>
                  </a:solidFill>
                </a:ln>
                <a:solidFill>
                  <a:srgbClr val="FF0066"/>
                </a:solidFill>
                <a:latin typeface="Arial" panose="020B0604020202020204" pitchFamily="34" charset="0"/>
              </a:rPr>
              <a:t>X</a:t>
            </a:r>
            <a:endParaRPr lang="en-GB" sz="32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7" name="X5">
            <a:extLst>
              <a:ext uri="{FF2B5EF4-FFF2-40B4-BE49-F238E27FC236}">
                <a16:creationId xmlns:a16="http://schemas.microsoft.com/office/drawing/2014/main" id="{59CF972B-B1E3-4618-9AAC-FBD3830250E7}"/>
              </a:ext>
            </a:extLst>
          </p:cNvPr>
          <p:cNvSpPr/>
          <p:nvPr/>
        </p:nvSpPr>
        <p:spPr>
          <a:xfrm>
            <a:off x="5016000" y="2349000"/>
            <a:ext cx="2160000" cy="2160000"/>
          </a:xfrm>
          <a:prstGeom prst="rect">
            <a:avLst/>
          </a:prstGeom>
          <a:solidFill>
            <a:schemeClr val="bg1">
              <a:alpha val="65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ln>
                  <a:solidFill>
                    <a:sysClr val="windowText" lastClr="000000"/>
                  </a:solidFill>
                </a:ln>
                <a:solidFill>
                  <a:srgbClr val="FF0066"/>
                </a:solidFill>
                <a:latin typeface="Arial" panose="020B0604020202020204" pitchFamily="34" charset="0"/>
              </a:rPr>
              <a:t>X</a:t>
            </a:r>
            <a:endParaRPr lang="en-GB" sz="32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8" name="X6">
            <a:extLst>
              <a:ext uri="{FF2B5EF4-FFF2-40B4-BE49-F238E27FC236}">
                <a16:creationId xmlns:a16="http://schemas.microsoft.com/office/drawing/2014/main" id="{4CDFA26F-2FEA-4AB8-AFF3-6A894B5B60D8}"/>
              </a:ext>
            </a:extLst>
          </p:cNvPr>
          <p:cNvSpPr/>
          <p:nvPr/>
        </p:nvSpPr>
        <p:spPr>
          <a:xfrm>
            <a:off x="7176000" y="2349000"/>
            <a:ext cx="2160000" cy="2160000"/>
          </a:xfrm>
          <a:prstGeom prst="rect">
            <a:avLst/>
          </a:prstGeom>
          <a:solidFill>
            <a:schemeClr val="bg1">
              <a:alpha val="65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ln>
                  <a:solidFill>
                    <a:sysClr val="windowText" lastClr="000000"/>
                  </a:solidFill>
                </a:ln>
                <a:solidFill>
                  <a:srgbClr val="FF0066"/>
                </a:solidFill>
                <a:latin typeface="Arial" panose="020B0604020202020204" pitchFamily="34" charset="0"/>
              </a:rPr>
              <a:t>X</a:t>
            </a:r>
            <a:endParaRPr lang="en-GB" sz="32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9" name="X7">
            <a:extLst>
              <a:ext uri="{FF2B5EF4-FFF2-40B4-BE49-F238E27FC236}">
                <a16:creationId xmlns:a16="http://schemas.microsoft.com/office/drawing/2014/main" id="{A99C533B-CEF0-479E-9043-E1BABD696BE4}"/>
              </a:ext>
            </a:extLst>
          </p:cNvPr>
          <p:cNvSpPr/>
          <p:nvPr/>
        </p:nvSpPr>
        <p:spPr>
          <a:xfrm>
            <a:off x="2856000" y="4509000"/>
            <a:ext cx="2160000" cy="2160000"/>
          </a:xfrm>
          <a:prstGeom prst="rect">
            <a:avLst/>
          </a:prstGeom>
          <a:solidFill>
            <a:schemeClr val="bg1">
              <a:alpha val="65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ln>
                  <a:solidFill>
                    <a:sysClr val="windowText" lastClr="000000"/>
                  </a:solidFill>
                </a:ln>
                <a:solidFill>
                  <a:srgbClr val="FF0066"/>
                </a:solidFill>
                <a:latin typeface="Arial" panose="020B0604020202020204" pitchFamily="34" charset="0"/>
              </a:rPr>
              <a:t>X</a:t>
            </a:r>
            <a:endParaRPr lang="en-GB" sz="32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0" name="X8">
            <a:extLst>
              <a:ext uri="{FF2B5EF4-FFF2-40B4-BE49-F238E27FC236}">
                <a16:creationId xmlns:a16="http://schemas.microsoft.com/office/drawing/2014/main" id="{A8AC4C66-436C-4E73-8D95-CBB92412CF60}"/>
              </a:ext>
            </a:extLst>
          </p:cNvPr>
          <p:cNvSpPr/>
          <p:nvPr/>
        </p:nvSpPr>
        <p:spPr>
          <a:xfrm>
            <a:off x="5016000" y="4509000"/>
            <a:ext cx="2160000" cy="2160000"/>
          </a:xfrm>
          <a:prstGeom prst="rect">
            <a:avLst/>
          </a:prstGeom>
          <a:solidFill>
            <a:schemeClr val="bg1">
              <a:alpha val="65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ln>
                  <a:solidFill>
                    <a:sysClr val="windowText" lastClr="000000"/>
                  </a:solidFill>
                </a:ln>
                <a:solidFill>
                  <a:srgbClr val="FF0066"/>
                </a:solidFill>
                <a:latin typeface="Arial" panose="020B0604020202020204" pitchFamily="34" charset="0"/>
              </a:rPr>
              <a:t>X</a:t>
            </a:r>
            <a:endParaRPr lang="en-GB" sz="32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1" name="X9">
            <a:extLst>
              <a:ext uri="{FF2B5EF4-FFF2-40B4-BE49-F238E27FC236}">
                <a16:creationId xmlns:a16="http://schemas.microsoft.com/office/drawing/2014/main" id="{050B9DCD-5EB5-4E0A-953F-6AB611DD6C97}"/>
              </a:ext>
            </a:extLst>
          </p:cNvPr>
          <p:cNvSpPr/>
          <p:nvPr/>
        </p:nvSpPr>
        <p:spPr>
          <a:xfrm>
            <a:off x="7176000" y="4509000"/>
            <a:ext cx="2160000" cy="2160000"/>
          </a:xfrm>
          <a:prstGeom prst="rect">
            <a:avLst/>
          </a:prstGeom>
          <a:solidFill>
            <a:schemeClr val="bg1">
              <a:alpha val="65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ln>
                  <a:solidFill>
                    <a:sysClr val="windowText" lastClr="000000"/>
                  </a:solidFill>
                </a:ln>
                <a:solidFill>
                  <a:srgbClr val="FF0066"/>
                </a:solidFill>
                <a:latin typeface="Arial" panose="020B0604020202020204" pitchFamily="34" charset="0"/>
              </a:rPr>
              <a:t>X</a:t>
            </a:r>
            <a:endParaRPr lang="en-GB" sz="32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2" name="O1">
            <a:extLst>
              <a:ext uri="{FF2B5EF4-FFF2-40B4-BE49-F238E27FC236}">
                <a16:creationId xmlns:a16="http://schemas.microsoft.com/office/drawing/2014/main" id="{A7F4D500-A5A1-4EFB-8675-181CC94F4CEF}"/>
              </a:ext>
            </a:extLst>
          </p:cNvPr>
          <p:cNvSpPr/>
          <p:nvPr/>
        </p:nvSpPr>
        <p:spPr>
          <a:xfrm>
            <a:off x="2856000" y="189000"/>
            <a:ext cx="2160000" cy="2160000"/>
          </a:xfrm>
          <a:prstGeom prst="rect">
            <a:avLst/>
          </a:prstGeom>
          <a:solidFill>
            <a:schemeClr val="bg1">
              <a:alpha val="65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ln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13" name="O2">
            <a:extLst>
              <a:ext uri="{FF2B5EF4-FFF2-40B4-BE49-F238E27FC236}">
                <a16:creationId xmlns:a16="http://schemas.microsoft.com/office/drawing/2014/main" id="{92794090-E9C5-4E51-91FB-E7ED28D8FDAD}"/>
              </a:ext>
            </a:extLst>
          </p:cNvPr>
          <p:cNvSpPr/>
          <p:nvPr/>
        </p:nvSpPr>
        <p:spPr>
          <a:xfrm>
            <a:off x="5016000" y="189000"/>
            <a:ext cx="2160000" cy="2160000"/>
          </a:xfrm>
          <a:prstGeom prst="rect">
            <a:avLst/>
          </a:prstGeom>
          <a:solidFill>
            <a:schemeClr val="bg1">
              <a:alpha val="65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ln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latin typeface="Arial" panose="020B0604020202020204" pitchFamily="34" charset="0"/>
              </a:rPr>
              <a:t>O</a:t>
            </a:r>
            <a:endParaRPr lang="en-GB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4" name="O3">
            <a:extLst>
              <a:ext uri="{FF2B5EF4-FFF2-40B4-BE49-F238E27FC236}">
                <a16:creationId xmlns:a16="http://schemas.microsoft.com/office/drawing/2014/main" id="{D8197BC5-AD2D-4752-9EA3-5470F0A0B91E}"/>
              </a:ext>
            </a:extLst>
          </p:cNvPr>
          <p:cNvSpPr/>
          <p:nvPr/>
        </p:nvSpPr>
        <p:spPr>
          <a:xfrm>
            <a:off x="7176000" y="189000"/>
            <a:ext cx="2160000" cy="2160000"/>
          </a:xfrm>
          <a:prstGeom prst="rect">
            <a:avLst/>
          </a:prstGeom>
          <a:solidFill>
            <a:schemeClr val="bg1">
              <a:alpha val="65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ln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latin typeface="Arial" panose="020B0604020202020204" pitchFamily="34" charset="0"/>
              </a:rPr>
              <a:t>O</a:t>
            </a:r>
            <a:endParaRPr lang="en-GB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5" name="O4">
            <a:extLst>
              <a:ext uri="{FF2B5EF4-FFF2-40B4-BE49-F238E27FC236}">
                <a16:creationId xmlns:a16="http://schemas.microsoft.com/office/drawing/2014/main" id="{18EF98AC-E718-4BC2-81A4-5C57F7035B48}"/>
              </a:ext>
            </a:extLst>
          </p:cNvPr>
          <p:cNvSpPr/>
          <p:nvPr/>
        </p:nvSpPr>
        <p:spPr>
          <a:xfrm>
            <a:off x="2856000" y="2349000"/>
            <a:ext cx="2160000" cy="2160000"/>
          </a:xfrm>
          <a:prstGeom prst="rect">
            <a:avLst/>
          </a:prstGeom>
          <a:solidFill>
            <a:schemeClr val="bg1">
              <a:alpha val="65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ln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latin typeface="Arial" panose="020B0604020202020204" pitchFamily="34" charset="0"/>
              </a:rPr>
              <a:t>O</a:t>
            </a:r>
            <a:endParaRPr lang="en-GB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6" name="O5">
            <a:extLst>
              <a:ext uri="{FF2B5EF4-FFF2-40B4-BE49-F238E27FC236}">
                <a16:creationId xmlns:a16="http://schemas.microsoft.com/office/drawing/2014/main" id="{AA1F2F07-0DA9-4C94-BF4F-5653891A765B}"/>
              </a:ext>
            </a:extLst>
          </p:cNvPr>
          <p:cNvSpPr/>
          <p:nvPr/>
        </p:nvSpPr>
        <p:spPr>
          <a:xfrm>
            <a:off x="5016000" y="2349000"/>
            <a:ext cx="2160000" cy="2160000"/>
          </a:xfrm>
          <a:prstGeom prst="rect">
            <a:avLst/>
          </a:prstGeom>
          <a:solidFill>
            <a:schemeClr val="bg1">
              <a:alpha val="65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ln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latin typeface="Arial" panose="020B0604020202020204" pitchFamily="34" charset="0"/>
              </a:rPr>
              <a:t>O</a:t>
            </a:r>
            <a:endParaRPr lang="en-GB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7" name="O6">
            <a:extLst>
              <a:ext uri="{FF2B5EF4-FFF2-40B4-BE49-F238E27FC236}">
                <a16:creationId xmlns:a16="http://schemas.microsoft.com/office/drawing/2014/main" id="{8ED19F36-DCF0-4D6A-831E-394B88522F4B}"/>
              </a:ext>
            </a:extLst>
          </p:cNvPr>
          <p:cNvSpPr/>
          <p:nvPr/>
        </p:nvSpPr>
        <p:spPr>
          <a:xfrm>
            <a:off x="7176000" y="2349000"/>
            <a:ext cx="2160000" cy="2160000"/>
          </a:xfrm>
          <a:prstGeom prst="rect">
            <a:avLst/>
          </a:prstGeom>
          <a:solidFill>
            <a:schemeClr val="bg1">
              <a:alpha val="65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ln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latin typeface="Arial" panose="020B0604020202020204" pitchFamily="34" charset="0"/>
              </a:rPr>
              <a:t>O</a:t>
            </a:r>
            <a:endParaRPr lang="en-GB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8" name="O7">
            <a:extLst>
              <a:ext uri="{FF2B5EF4-FFF2-40B4-BE49-F238E27FC236}">
                <a16:creationId xmlns:a16="http://schemas.microsoft.com/office/drawing/2014/main" id="{406C99CC-A172-4F8A-9A62-43A6C25EA71F}"/>
              </a:ext>
            </a:extLst>
          </p:cNvPr>
          <p:cNvSpPr/>
          <p:nvPr/>
        </p:nvSpPr>
        <p:spPr>
          <a:xfrm>
            <a:off x="2856000" y="4509000"/>
            <a:ext cx="2160000" cy="2160000"/>
          </a:xfrm>
          <a:prstGeom prst="rect">
            <a:avLst/>
          </a:prstGeom>
          <a:solidFill>
            <a:schemeClr val="bg1">
              <a:alpha val="65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ln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latin typeface="Arial" panose="020B0604020202020204" pitchFamily="34" charset="0"/>
              </a:rPr>
              <a:t>O</a:t>
            </a:r>
            <a:endParaRPr lang="en-GB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9" name="O8">
            <a:extLst>
              <a:ext uri="{FF2B5EF4-FFF2-40B4-BE49-F238E27FC236}">
                <a16:creationId xmlns:a16="http://schemas.microsoft.com/office/drawing/2014/main" id="{9D290ECF-7762-4938-B97C-EC8B331CF698}"/>
              </a:ext>
            </a:extLst>
          </p:cNvPr>
          <p:cNvSpPr/>
          <p:nvPr/>
        </p:nvSpPr>
        <p:spPr>
          <a:xfrm>
            <a:off x="5016000" y="4509000"/>
            <a:ext cx="2160000" cy="2160000"/>
          </a:xfrm>
          <a:prstGeom prst="rect">
            <a:avLst/>
          </a:prstGeom>
          <a:solidFill>
            <a:schemeClr val="bg1">
              <a:alpha val="65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ln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latin typeface="Arial" panose="020B0604020202020204" pitchFamily="34" charset="0"/>
              </a:rPr>
              <a:t>O</a:t>
            </a:r>
            <a:endParaRPr lang="en-GB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0" name="O9">
            <a:extLst>
              <a:ext uri="{FF2B5EF4-FFF2-40B4-BE49-F238E27FC236}">
                <a16:creationId xmlns:a16="http://schemas.microsoft.com/office/drawing/2014/main" id="{7E753422-4A72-481A-9B3A-C6A6952B348A}"/>
              </a:ext>
            </a:extLst>
          </p:cNvPr>
          <p:cNvSpPr/>
          <p:nvPr/>
        </p:nvSpPr>
        <p:spPr>
          <a:xfrm>
            <a:off x="7176000" y="4509000"/>
            <a:ext cx="2160000" cy="2160000"/>
          </a:xfrm>
          <a:prstGeom prst="rect">
            <a:avLst/>
          </a:prstGeom>
          <a:solidFill>
            <a:schemeClr val="bg1">
              <a:alpha val="65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ln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latin typeface="Arial" panose="020B0604020202020204" pitchFamily="34" charset="0"/>
              </a:rPr>
              <a:t>O</a:t>
            </a:r>
            <a:endParaRPr lang="en-GB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1" name="Text1">
            <a:extLst>
              <a:ext uri="{FF2B5EF4-FFF2-40B4-BE49-F238E27FC236}">
                <a16:creationId xmlns:a16="http://schemas.microsoft.com/office/drawing/2014/main" id="{B71D61AD-C270-4957-93E5-489CC340E81D}"/>
              </a:ext>
            </a:extLst>
          </p:cNvPr>
          <p:cNvSpPr/>
          <p:nvPr/>
        </p:nvSpPr>
        <p:spPr>
          <a:xfrm>
            <a:off x="2856000" y="189000"/>
            <a:ext cx="2160000" cy="2160000"/>
          </a:xfrm>
          <a:prstGeom prst="rect">
            <a:avLst/>
          </a:prstGeom>
          <a:solidFill>
            <a:schemeClr val="bg1">
              <a:alpha val="65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lang="ar-SA" sz="2400" b="1" dirty="0">
                <a:solidFill>
                  <a:schemeClr val="tx1"/>
                </a:solidFill>
                <a:latin typeface="A Jannat LT" pitchFamily="2" charset="-78"/>
              </a:rPr>
              <a:t>السؤال الثالث</a:t>
            </a:r>
            <a:endParaRPr lang="en-GB" sz="2400" b="1" dirty="0">
              <a:solidFill>
                <a:schemeClr val="tx1"/>
              </a:solidFill>
              <a:latin typeface="A Jannat LT" pitchFamily="2" charset="-78"/>
            </a:endParaRPr>
          </a:p>
        </p:txBody>
      </p:sp>
      <p:sp>
        <p:nvSpPr>
          <p:cNvPr id="22" name="Text2">
            <a:extLst>
              <a:ext uri="{FF2B5EF4-FFF2-40B4-BE49-F238E27FC236}">
                <a16:creationId xmlns:a16="http://schemas.microsoft.com/office/drawing/2014/main" id="{7365DD20-1EAB-4FDA-8AC4-E15A05C405D7}"/>
              </a:ext>
            </a:extLst>
          </p:cNvPr>
          <p:cNvSpPr/>
          <p:nvPr/>
        </p:nvSpPr>
        <p:spPr>
          <a:xfrm>
            <a:off x="5016000" y="189000"/>
            <a:ext cx="2160000" cy="2160000"/>
          </a:xfrm>
          <a:prstGeom prst="rect">
            <a:avLst/>
          </a:prstGeom>
          <a:solidFill>
            <a:schemeClr val="bg1">
              <a:alpha val="65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lang="ar-SA" sz="2400" b="1" dirty="0">
                <a:solidFill>
                  <a:schemeClr val="tx1"/>
                </a:solidFill>
                <a:latin typeface="A Jannat LT" pitchFamily="2" charset="-78"/>
              </a:rPr>
              <a:t>السؤال الثاني</a:t>
            </a:r>
            <a:endParaRPr lang="en-GB" sz="2400" b="1" dirty="0">
              <a:solidFill>
                <a:schemeClr val="tx1"/>
              </a:solidFill>
              <a:latin typeface="A Jannat LT" pitchFamily="2" charset="-78"/>
            </a:endParaRPr>
          </a:p>
        </p:txBody>
      </p:sp>
      <p:sp>
        <p:nvSpPr>
          <p:cNvPr id="23" name="Text3">
            <a:extLst>
              <a:ext uri="{FF2B5EF4-FFF2-40B4-BE49-F238E27FC236}">
                <a16:creationId xmlns:a16="http://schemas.microsoft.com/office/drawing/2014/main" id="{34981A17-33B6-4273-BF0E-9A0C19FA1DCE}"/>
              </a:ext>
            </a:extLst>
          </p:cNvPr>
          <p:cNvSpPr/>
          <p:nvPr/>
        </p:nvSpPr>
        <p:spPr>
          <a:xfrm>
            <a:off x="7176000" y="189000"/>
            <a:ext cx="2160000" cy="2160000"/>
          </a:xfrm>
          <a:prstGeom prst="rect">
            <a:avLst/>
          </a:prstGeom>
          <a:solidFill>
            <a:schemeClr val="bg1">
              <a:alpha val="65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lang="ar-SA" sz="2400" b="1" dirty="0">
                <a:solidFill>
                  <a:schemeClr val="tx1"/>
                </a:solidFill>
                <a:latin typeface="A Jannat LT" pitchFamily="2" charset="-78"/>
              </a:rPr>
              <a:t>السؤال الأول</a:t>
            </a:r>
            <a:endParaRPr lang="en-GB" sz="2400" b="1" dirty="0">
              <a:solidFill>
                <a:schemeClr val="tx1"/>
              </a:solidFill>
              <a:latin typeface="A Jannat LT" pitchFamily="2" charset="-78"/>
            </a:endParaRPr>
          </a:p>
        </p:txBody>
      </p:sp>
      <p:sp>
        <p:nvSpPr>
          <p:cNvPr id="24" name="Text4">
            <a:extLst>
              <a:ext uri="{FF2B5EF4-FFF2-40B4-BE49-F238E27FC236}">
                <a16:creationId xmlns:a16="http://schemas.microsoft.com/office/drawing/2014/main" id="{D9266739-E367-4C16-B0D6-F4EED7AC7DD3}"/>
              </a:ext>
            </a:extLst>
          </p:cNvPr>
          <p:cNvSpPr/>
          <p:nvPr/>
        </p:nvSpPr>
        <p:spPr>
          <a:xfrm>
            <a:off x="2856000" y="2349000"/>
            <a:ext cx="2160000" cy="2160000"/>
          </a:xfrm>
          <a:prstGeom prst="rect">
            <a:avLst/>
          </a:prstGeom>
          <a:solidFill>
            <a:schemeClr val="bg1">
              <a:alpha val="65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lang="ar-SA" sz="2000" b="1" dirty="0">
                <a:solidFill>
                  <a:schemeClr val="tx1"/>
                </a:solidFill>
                <a:latin typeface="A Jannat LT" pitchFamily="2" charset="-78"/>
              </a:rPr>
              <a:t>السؤال السادس</a:t>
            </a:r>
            <a:endParaRPr lang="en-GB" sz="2000" b="1" dirty="0">
              <a:solidFill>
                <a:schemeClr val="tx1"/>
              </a:solidFill>
              <a:latin typeface="A Jannat LT" pitchFamily="2" charset="-78"/>
            </a:endParaRPr>
          </a:p>
        </p:txBody>
      </p:sp>
      <p:sp>
        <p:nvSpPr>
          <p:cNvPr id="25" name="Text5">
            <a:extLst>
              <a:ext uri="{FF2B5EF4-FFF2-40B4-BE49-F238E27FC236}">
                <a16:creationId xmlns:a16="http://schemas.microsoft.com/office/drawing/2014/main" id="{862AFA24-E827-4EE5-BDC4-335BA2A99EBD}"/>
              </a:ext>
            </a:extLst>
          </p:cNvPr>
          <p:cNvSpPr/>
          <p:nvPr/>
        </p:nvSpPr>
        <p:spPr>
          <a:xfrm>
            <a:off x="5016000" y="2349000"/>
            <a:ext cx="2160000" cy="2160000"/>
          </a:xfrm>
          <a:prstGeom prst="rect">
            <a:avLst/>
          </a:prstGeom>
          <a:solidFill>
            <a:schemeClr val="bg1">
              <a:alpha val="65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lang="ar-SA" sz="2400" b="1" dirty="0">
                <a:solidFill>
                  <a:schemeClr val="tx1"/>
                </a:solidFill>
                <a:latin typeface="A Jannat LT" pitchFamily="2" charset="-78"/>
              </a:rPr>
              <a:t>السؤال الخامس</a:t>
            </a:r>
            <a:endParaRPr lang="en-GB" sz="2400" b="1" dirty="0">
              <a:solidFill>
                <a:schemeClr val="tx1"/>
              </a:solidFill>
              <a:latin typeface="A Jannat LT" pitchFamily="2" charset="-78"/>
            </a:endParaRPr>
          </a:p>
        </p:txBody>
      </p:sp>
      <p:sp>
        <p:nvSpPr>
          <p:cNvPr id="26" name="Text6">
            <a:extLst>
              <a:ext uri="{FF2B5EF4-FFF2-40B4-BE49-F238E27FC236}">
                <a16:creationId xmlns:a16="http://schemas.microsoft.com/office/drawing/2014/main" id="{8CC33D95-7A4B-43C0-B9E9-C776B105F4F6}"/>
              </a:ext>
            </a:extLst>
          </p:cNvPr>
          <p:cNvSpPr/>
          <p:nvPr/>
        </p:nvSpPr>
        <p:spPr>
          <a:xfrm>
            <a:off x="7176000" y="2349000"/>
            <a:ext cx="2160000" cy="2160000"/>
          </a:xfrm>
          <a:prstGeom prst="rect">
            <a:avLst/>
          </a:prstGeom>
          <a:solidFill>
            <a:schemeClr val="bg1">
              <a:alpha val="65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lang="ar-SA" sz="2400" b="1" dirty="0">
                <a:solidFill>
                  <a:schemeClr val="tx1"/>
                </a:solidFill>
                <a:latin typeface="A Jannat LT" pitchFamily="2" charset="-78"/>
              </a:rPr>
              <a:t>السؤال الرابع</a:t>
            </a:r>
            <a:endParaRPr lang="en-GB" sz="2400" b="1" dirty="0">
              <a:solidFill>
                <a:schemeClr val="tx1"/>
              </a:solidFill>
              <a:latin typeface="A Jannat LT" pitchFamily="2" charset="-78"/>
            </a:endParaRPr>
          </a:p>
        </p:txBody>
      </p:sp>
      <p:sp>
        <p:nvSpPr>
          <p:cNvPr id="27" name="Text7">
            <a:extLst>
              <a:ext uri="{FF2B5EF4-FFF2-40B4-BE49-F238E27FC236}">
                <a16:creationId xmlns:a16="http://schemas.microsoft.com/office/drawing/2014/main" id="{F37166EC-69C1-494C-AF7B-646901938B6C}"/>
              </a:ext>
            </a:extLst>
          </p:cNvPr>
          <p:cNvSpPr/>
          <p:nvPr/>
        </p:nvSpPr>
        <p:spPr>
          <a:xfrm>
            <a:off x="2856000" y="4509000"/>
            <a:ext cx="2160000" cy="2160000"/>
          </a:xfrm>
          <a:prstGeom prst="rect">
            <a:avLst/>
          </a:prstGeom>
          <a:solidFill>
            <a:schemeClr val="bg1">
              <a:alpha val="65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lang="ar-SA" sz="2400" b="1" dirty="0">
                <a:solidFill>
                  <a:schemeClr val="tx1"/>
                </a:solidFill>
                <a:latin typeface="A Jannat LT" pitchFamily="2" charset="-78"/>
              </a:rPr>
              <a:t>السؤال التاسع</a:t>
            </a:r>
            <a:endParaRPr lang="en-GB" sz="2400" b="1" dirty="0">
              <a:solidFill>
                <a:schemeClr val="tx1"/>
              </a:solidFill>
              <a:latin typeface="A Jannat LT" pitchFamily="2" charset="-78"/>
            </a:endParaRPr>
          </a:p>
        </p:txBody>
      </p:sp>
      <p:sp>
        <p:nvSpPr>
          <p:cNvPr id="28" name="Text8">
            <a:extLst>
              <a:ext uri="{FF2B5EF4-FFF2-40B4-BE49-F238E27FC236}">
                <a16:creationId xmlns:a16="http://schemas.microsoft.com/office/drawing/2014/main" id="{0459FD04-D4A7-4737-BFFA-1B9E4FA26BBD}"/>
              </a:ext>
            </a:extLst>
          </p:cNvPr>
          <p:cNvSpPr/>
          <p:nvPr/>
        </p:nvSpPr>
        <p:spPr>
          <a:xfrm>
            <a:off x="5016000" y="4509000"/>
            <a:ext cx="2160000" cy="2160000"/>
          </a:xfrm>
          <a:prstGeom prst="rect">
            <a:avLst/>
          </a:prstGeom>
          <a:solidFill>
            <a:schemeClr val="bg1">
              <a:alpha val="65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lang="ar-SA" sz="2400" b="1" dirty="0">
                <a:solidFill>
                  <a:schemeClr val="tx1"/>
                </a:solidFill>
                <a:latin typeface="A Jannat LT" pitchFamily="2" charset="-78"/>
              </a:rPr>
              <a:t>السؤال الثامن</a:t>
            </a:r>
            <a:endParaRPr lang="en-GB" sz="2400" b="1" dirty="0">
              <a:solidFill>
                <a:schemeClr val="tx1"/>
              </a:solidFill>
              <a:latin typeface="A Jannat LT" pitchFamily="2" charset="-78"/>
            </a:endParaRPr>
          </a:p>
        </p:txBody>
      </p:sp>
      <p:sp>
        <p:nvSpPr>
          <p:cNvPr id="29" name="Text9">
            <a:extLst>
              <a:ext uri="{FF2B5EF4-FFF2-40B4-BE49-F238E27FC236}">
                <a16:creationId xmlns:a16="http://schemas.microsoft.com/office/drawing/2014/main" id="{9D548AE0-82B2-4908-A68F-0B788C56BE8C}"/>
              </a:ext>
            </a:extLst>
          </p:cNvPr>
          <p:cNvSpPr/>
          <p:nvPr/>
        </p:nvSpPr>
        <p:spPr>
          <a:xfrm>
            <a:off x="7176000" y="4509000"/>
            <a:ext cx="2160000" cy="2160000"/>
          </a:xfrm>
          <a:prstGeom prst="rect">
            <a:avLst/>
          </a:prstGeom>
          <a:solidFill>
            <a:schemeClr val="bg1">
              <a:alpha val="65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lang="ar-SA" sz="2400" b="1" dirty="0">
                <a:solidFill>
                  <a:schemeClr val="tx1"/>
                </a:solidFill>
                <a:latin typeface="A Jannat LT" pitchFamily="2" charset="-78"/>
              </a:rPr>
              <a:t>السؤال السابع</a:t>
            </a:r>
            <a:endParaRPr lang="en-GB" sz="2400" b="1" dirty="0">
              <a:solidFill>
                <a:schemeClr val="tx1"/>
              </a:solidFill>
              <a:latin typeface="A Jannat LT" pitchFamily="2" charset="-78"/>
            </a:endParaRPr>
          </a:p>
        </p:txBody>
      </p:sp>
      <p:grpSp>
        <p:nvGrpSpPr>
          <p:cNvPr id="30" name="Group 1">
            <a:extLst>
              <a:ext uri="{FF2B5EF4-FFF2-40B4-BE49-F238E27FC236}">
                <a16:creationId xmlns:a16="http://schemas.microsoft.com/office/drawing/2014/main" id="{4E6D7930-863D-4EC3-9832-829469238DC4}"/>
              </a:ext>
            </a:extLst>
          </p:cNvPr>
          <p:cNvGrpSpPr/>
          <p:nvPr/>
        </p:nvGrpSpPr>
        <p:grpSpPr>
          <a:xfrm>
            <a:off x="128923" y="6453000"/>
            <a:ext cx="987779" cy="252000"/>
            <a:chOff x="128923" y="6453000"/>
            <a:chExt cx="987779" cy="252000"/>
          </a:xfrm>
        </p:grpSpPr>
        <p:pic>
          <p:nvPicPr>
            <p:cNvPr id="31" name="Picture 34">
              <a:extLst>
                <a:ext uri="{FF2B5EF4-FFF2-40B4-BE49-F238E27FC236}">
                  <a16:creationId xmlns:a16="http://schemas.microsoft.com/office/drawing/2014/main" id="{6A3E5E63-15B9-420A-A99E-07A6B5E926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923" y="6453000"/>
              <a:ext cx="252000" cy="252000"/>
            </a:xfrm>
            <a:prstGeom prst="rect">
              <a:avLst/>
            </a:prstGeom>
          </p:spPr>
        </p:pic>
        <p:sp>
          <p:nvSpPr>
            <p:cNvPr id="32" name="Rectangle 35">
              <a:extLst>
                <a:ext uri="{FF2B5EF4-FFF2-40B4-BE49-F238E27FC236}">
                  <a16:creationId xmlns:a16="http://schemas.microsoft.com/office/drawing/2014/main" id="{96375975-E1A7-4399-97B1-AD24298C65ED}"/>
                </a:ext>
              </a:extLst>
            </p:cNvPr>
            <p:cNvSpPr/>
            <p:nvPr/>
          </p:nvSpPr>
          <p:spPr>
            <a:xfrm>
              <a:off x="380923" y="6502056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 cap="none" spc="0" dirty="0">
                  <a:ln w="0"/>
                  <a:solidFill>
                    <a:srgbClr val="2B61A4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33" name="مربع نص 32">
            <a:extLst>
              <a:ext uri="{FF2B5EF4-FFF2-40B4-BE49-F238E27FC236}">
                <a16:creationId xmlns:a16="http://schemas.microsoft.com/office/drawing/2014/main" id="{D6DA74B7-6FC7-4F4F-9E15-ABB976715942}"/>
              </a:ext>
            </a:extLst>
          </p:cNvPr>
          <p:cNvSpPr txBox="1"/>
          <p:nvPr/>
        </p:nvSpPr>
        <p:spPr>
          <a:xfrm>
            <a:off x="380923" y="530087"/>
            <a:ext cx="19382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b="1" dirty="0">
                <a:solidFill>
                  <a:schemeClr val="accent5"/>
                </a:solidFill>
              </a:rPr>
              <a:t>مجموعة الفصل ×</a:t>
            </a:r>
          </a:p>
          <a:p>
            <a:r>
              <a:rPr lang="ar-AE" b="1" dirty="0">
                <a:solidFill>
                  <a:schemeClr val="accent5"/>
                </a:solidFill>
              </a:rPr>
              <a:t>مجموعة التيمز </a:t>
            </a:r>
            <a:r>
              <a:rPr lang="en-US" b="1" dirty="0">
                <a:solidFill>
                  <a:schemeClr val="accent5"/>
                </a:solidFill>
              </a:rPr>
              <a:t>O</a:t>
            </a:r>
          </a:p>
          <a:p>
            <a:r>
              <a:rPr lang="ar-AE" b="1" dirty="0">
                <a:solidFill>
                  <a:schemeClr val="accent5"/>
                </a:solidFill>
              </a:rPr>
              <a:t>أجب عن الأسئلة لتفوز </a:t>
            </a:r>
          </a:p>
          <a:p>
            <a:r>
              <a:rPr lang="ar-AE" b="1" dirty="0">
                <a:solidFill>
                  <a:schemeClr val="accent5"/>
                </a:solidFill>
              </a:rPr>
              <a:t>الأسباب التي دفعت الامارات لمساعدة العالم.</a:t>
            </a:r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44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صورة 16">
            <a:extLst>
              <a:ext uri="{FF2B5EF4-FFF2-40B4-BE49-F238E27FC236}">
                <a16:creationId xmlns:a16="http://schemas.microsoft.com/office/drawing/2014/main" id="{392CF0D0-7091-4910-97BB-FF82791422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253" y="1398324"/>
            <a:ext cx="12218918" cy="4410695"/>
          </a:xfrm>
          <a:prstGeom prst="rect">
            <a:avLst/>
          </a:prstGeom>
        </p:spPr>
      </p:pic>
      <p:sp>
        <p:nvSpPr>
          <p:cNvPr id="3" name="مخطط انسيابي: دمج 2">
            <a:extLst>
              <a:ext uri="{FF2B5EF4-FFF2-40B4-BE49-F238E27FC236}">
                <a16:creationId xmlns:a16="http://schemas.microsoft.com/office/drawing/2014/main" id="{15229E94-6930-4638-9BC4-0BE14A725842}"/>
              </a:ext>
            </a:extLst>
          </p:cNvPr>
          <p:cNvSpPr/>
          <p:nvPr/>
        </p:nvSpPr>
        <p:spPr>
          <a:xfrm>
            <a:off x="1033669" y="675860"/>
            <a:ext cx="2067339" cy="1696279"/>
          </a:xfrm>
          <a:prstGeom prst="flowChartMerg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b="1" dirty="0"/>
              <a:t>التعليم </a:t>
            </a:r>
            <a:endParaRPr lang="en-US" b="1" dirty="0"/>
          </a:p>
        </p:txBody>
      </p:sp>
      <p:sp>
        <p:nvSpPr>
          <p:cNvPr id="4" name="مخطط انسيابي: دمج 3">
            <a:extLst>
              <a:ext uri="{FF2B5EF4-FFF2-40B4-BE49-F238E27FC236}">
                <a16:creationId xmlns:a16="http://schemas.microsoft.com/office/drawing/2014/main" id="{8954FBC0-0B13-4DE7-975E-E94B3D6746E1}"/>
              </a:ext>
            </a:extLst>
          </p:cNvPr>
          <p:cNvSpPr/>
          <p:nvPr/>
        </p:nvSpPr>
        <p:spPr>
          <a:xfrm>
            <a:off x="0" y="2458279"/>
            <a:ext cx="2067339" cy="1696279"/>
          </a:xfrm>
          <a:prstGeom prst="flowChartMerg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b="1" dirty="0"/>
              <a:t>الصحة </a:t>
            </a:r>
            <a:endParaRPr lang="en-US" b="1" dirty="0"/>
          </a:p>
        </p:txBody>
      </p:sp>
      <p:sp>
        <p:nvSpPr>
          <p:cNvPr id="5" name="مخطط انسيابي: دمج 4">
            <a:extLst>
              <a:ext uri="{FF2B5EF4-FFF2-40B4-BE49-F238E27FC236}">
                <a16:creationId xmlns:a16="http://schemas.microsoft.com/office/drawing/2014/main" id="{B825D987-A4CC-4CBA-8A49-49EEA6B4D6C2}"/>
              </a:ext>
            </a:extLst>
          </p:cNvPr>
          <p:cNvSpPr/>
          <p:nvPr/>
        </p:nvSpPr>
        <p:spPr>
          <a:xfrm>
            <a:off x="1272208" y="4035287"/>
            <a:ext cx="2067339" cy="1696279"/>
          </a:xfrm>
          <a:prstGeom prst="flowChartMerg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b="1" dirty="0"/>
              <a:t>مساندة المحتاجين </a:t>
            </a:r>
            <a:endParaRPr lang="en-US" b="1" dirty="0"/>
          </a:p>
        </p:txBody>
      </p:sp>
      <p:sp>
        <p:nvSpPr>
          <p:cNvPr id="6" name="مخطط انسيابي: دمج 5">
            <a:extLst>
              <a:ext uri="{FF2B5EF4-FFF2-40B4-BE49-F238E27FC236}">
                <a16:creationId xmlns:a16="http://schemas.microsoft.com/office/drawing/2014/main" id="{F8E2D71F-B498-481F-9664-58D4F5F4E565}"/>
              </a:ext>
            </a:extLst>
          </p:cNvPr>
          <p:cNvSpPr/>
          <p:nvPr/>
        </p:nvSpPr>
        <p:spPr>
          <a:xfrm>
            <a:off x="-13253" y="5161721"/>
            <a:ext cx="2067339" cy="1696279"/>
          </a:xfrm>
          <a:prstGeom prst="flowChartMerg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التعاون على الخير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مثلث متساوي الساقين 6">
            <a:extLst>
              <a:ext uri="{FF2B5EF4-FFF2-40B4-BE49-F238E27FC236}">
                <a16:creationId xmlns:a16="http://schemas.microsoft.com/office/drawing/2014/main" id="{DA571A3F-9F9A-4E54-895E-DD5F4CFD8582}"/>
              </a:ext>
            </a:extLst>
          </p:cNvPr>
          <p:cNvSpPr/>
          <p:nvPr/>
        </p:nvSpPr>
        <p:spPr>
          <a:xfrm>
            <a:off x="6387550" y="258415"/>
            <a:ext cx="2464904" cy="1994454"/>
          </a:xfrm>
          <a:prstGeom prst="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8" name="مثلث متساوي الساقين 7">
            <a:extLst>
              <a:ext uri="{FF2B5EF4-FFF2-40B4-BE49-F238E27FC236}">
                <a16:creationId xmlns:a16="http://schemas.microsoft.com/office/drawing/2014/main" id="{F45D9784-9E5F-4BD3-976B-C5878D520577}"/>
              </a:ext>
            </a:extLst>
          </p:cNvPr>
          <p:cNvSpPr/>
          <p:nvPr/>
        </p:nvSpPr>
        <p:spPr>
          <a:xfrm>
            <a:off x="9587948" y="4734339"/>
            <a:ext cx="2464904" cy="1994454"/>
          </a:xfrm>
          <a:prstGeom prst="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مثلث متساوي الساقين 8">
            <a:extLst>
              <a:ext uri="{FF2B5EF4-FFF2-40B4-BE49-F238E27FC236}">
                <a16:creationId xmlns:a16="http://schemas.microsoft.com/office/drawing/2014/main" id="{2DD9B690-03A0-4D81-84BF-3B1B045C0D7A}"/>
              </a:ext>
            </a:extLst>
          </p:cNvPr>
          <p:cNvSpPr/>
          <p:nvPr/>
        </p:nvSpPr>
        <p:spPr>
          <a:xfrm>
            <a:off x="4863548" y="4164494"/>
            <a:ext cx="2464904" cy="1994454"/>
          </a:xfrm>
          <a:prstGeom prst="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مثلث متساوي الساقين 9">
            <a:extLst>
              <a:ext uri="{FF2B5EF4-FFF2-40B4-BE49-F238E27FC236}">
                <a16:creationId xmlns:a16="http://schemas.microsoft.com/office/drawing/2014/main" id="{FAE8ED36-963A-4B61-9ADC-55963DCA4564}"/>
              </a:ext>
            </a:extLst>
          </p:cNvPr>
          <p:cNvSpPr/>
          <p:nvPr/>
        </p:nvSpPr>
        <p:spPr>
          <a:xfrm>
            <a:off x="8216347" y="2252869"/>
            <a:ext cx="3299791" cy="2501350"/>
          </a:xfrm>
          <a:prstGeom prst="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9F9D1C7D-A5D7-48FC-A1F2-63F210CCC2ED}"/>
              </a:ext>
            </a:extLst>
          </p:cNvPr>
          <p:cNvSpPr txBox="1"/>
          <p:nvPr/>
        </p:nvSpPr>
        <p:spPr>
          <a:xfrm>
            <a:off x="6718854" y="1218625"/>
            <a:ext cx="180229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000" b="1" dirty="0"/>
              <a:t>قال صلى الله عليه وسلم ( انصر أخاك ظالما أو مظلوما)</a:t>
            </a:r>
            <a:endParaRPr lang="en-US" sz="2000" b="1" dirty="0"/>
          </a:p>
          <a:p>
            <a:endParaRPr lang="en-US" dirty="0"/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70AC7C22-C692-4E77-9EA2-1C2B48DD775B}"/>
              </a:ext>
            </a:extLst>
          </p:cNvPr>
          <p:cNvSpPr txBox="1"/>
          <p:nvPr/>
        </p:nvSpPr>
        <p:spPr>
          <a:xfrm>
            <a:off x="8633790" y="3110017"/>
            <a:ext cx="2464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b="1" dirty="0"/>
              <a:t>قال رسول الله: «أحب الناس إلى الله تعالى أنفعهم للناس، وأحب الأعمال إلى الله، عز وجل، سرور يدخله على مسلم، أو يكشف عنه كربه، أو يقضي عنه ديناً، أو تطرد عنه جوعاً)</a:t>
            </a:r>
            <a:endParaRPr lang="en-US" b="1" dirty="0"/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54F2D7A7-9384-4D64-AE66-B8ED453A2A2F}"/>
              </a:ext>
            </a:extLst>
          </p:cNvPr>
          <p:cNvSpPr txBox="1"/>
          <p:nvPr/>
        </p:nvSpPr>
        <p:spPr>
          <a:xfrm>
            <a:off x="10151165" y="5473148"/>
            <a:ext cx="13649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000" b="1" dirty="0"/>
              <a:t>مبادرة ( الشام في قلوبنا / عونك يا يمن)</a:t>
            </a:r>
            <a:endParaRPr lang="en-US" sz="2000" b="1" dirty="0"/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BB8BA1D0-13A9-48B7-A249-0D4FDA69A0F7}"/>
              </a:ext>
            </a:extLst>
          </p:cNvPr>
          <p:cNvSpPr txBox="1"/>
          <p:nvPr/>
        </p:nvSpPr>
        <p:spPr>
          <a:xfrm>
            <a:off x="5102089" y="5155822"/>
            <a:ext cx="2014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000" b="1" i="0" dirty="0">
                <a:solidFill>
                  <a:srgbClr val="535353"/>
                </a:solidFill>
                <a:effectLst/>
                <a:latin typeface="Droid Arabic Naskh"/>
              </a:rPr>
              <a:t>{ ‏‏يَرْفَعِ اللَّهُ الَّذِينَ آمَنُوا مِنكُمْ وَالَّذِينَ أُوتُوا الْعِلْمَ دَرَجَاتٍ }</a:t>
            </a:r>
            <a:br>
              <a:rPr lang="ar-AE" sz="2000" b="1" dirty="0"/>
            </a:br>
            <a:br>
              <a:rPr lang="ar-AE" dirty="0"/>
            </a:br>
            <a:endParaRPr lang="en-US" dirty="0"/>
          </a:p>
        </p:txBody>
      </p:sp>
      <p:sp>
        <p:nvSpPr>
          <p:cNvPr id="15" name="مخطط انسيابي: رابط 14">
            <a:extLst>
              <a:ext uri="{FF2B5EF4-FFF2-40B4-BE49-F238E27FC236}">
                <a16:creationId xmlns:a16="http://schemas.microsoft.com/office/drawing/2014/main" id="{DDB5F164-A3A1-408C-ADCA-BF3B5F4ED726}"/>
              </a:ext>
            </a:extLst>
          </p:cNvPr>
          <p:cNvSpPr/>
          <p:nvPr/>
        </p:nvSpPr>
        <p:spPr>
          <a:xfrm>
            <a:off x="10363201" y="51350"/>
            <a:ext cx="1775796" cy="1249019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b="1" dirty="0"/>
              <a:t>أنواع المساندات التي قدمتها الامارات للعالم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5962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2.22222E-6 L 0.23646 0.529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23" y="2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4.07407E-6 L 0.70377 0.3717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82" y="18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0.50651 -0.187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26" y="-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59259E-6 L 0.44024 -0.6722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05" y="-3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id="{D2CED4C4-E6CB-4B6E-80D7-2257CE5B40C9}"/>
              </a:ext>
            </a:extLst>
          </p:cNvPr>
          <p:cNvSpPr txBox="1"/>
          <p:nvPr/>
        </p:nvSpPr>
        <p:spPr>
          <a:xfrm>
            <a:off x="762000" y="2279018"/>
            <a:ext cx="5314543" cy="33759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 rtl="0">
              <a:lnSpc>
                <a:spcPct val="90000"/>
              </a:lnSpc>
              <a:spcAft>
                <a:spcPts val="600"/>
              </a:spcAft>
            </a:pPr>
            <a:r>
              <a:rPr lang="en-US" sz="5400" b="1" dirty="0" err="1"/>
              <a:t>ما</a:t>
            </a:r>
            <a:r>
              <a:rPr lang="en-US" sz="5400" b="1" dirty="0"/>
              <a:t> </a:t>
            </a:r>
            <a:r>
              <a:rPr lang="en-US" sz="5400" b="1" dirty="0" err="1"/>
              <a:t>أهم</a:t>
            </a:r>
            <a:r>
              <a:rPr lang="en-US" sz="5400" b="1" dirty="0"/>
              <a:t> </a:t>
            </a:r>
            <a:r>
              <a:rPr lang="en-US" sz="5400" b="1" dirty="0" err="1"/>
              <a:t>شيء</a:t>
            </a:r>
            <a:r>
              <a:rPr lang="en-US" sz="5400" b="1" dirty="0"/>
              <a:t> </a:t>
            </a:r>
            <a:r>
              <a:rPr lang="en-US" sz="5400" b="1" dirty="0" err="1"/>
              <a:t>تعلمت</a:t>
            </a:r>
            <a:r>
              <a:rPr lang="ar-AE" sz="5400" b="1" dirty="0"/>
              <a:t>ه</a:t>
            </a:r>
            <a:r>
              <a:rPr lang="en-US" sz="5400" b="1" dirty="0"/>
              <a:t> </a:t>
            </a:r>
            <a:r>
              <a:rPr lang="en-US" sz="5400" b="1" dirty="0" err="1"/>
              <a:t>من</a:t>
            </a:r>
            <a:r>
              <a:rPr lang="en-US" sz="5400" b="1" dirty="0"/>
              <a:t> </a:t>
            </a:r>
            <a:r>
              <a:rPr lang="en-US" sz="5400" b="1" dirty="0" err="1"/>
              <a:t>أفعال</a:t>
            </a:r>
            <a:r>
              <a:rPr lang="en-US" sz="5400" b="1" dirty="0"/>
              <a:t> </a:t>
            </a:r>
            <a:r>
              <a:rPr lang="en-US" sz="5400" b="1" dirty="0" err="1"/>
              <a:t>الامارات</a:t>
            </a:r>
            <a:r>
              <a:rPr lang="ar-AE" sz="5400" b="1" dirty="0"/>
              <a:t> و مبادراتها ، و</a:t>
            </a:r>
            <a:r>
              <a:rPr lang="en-US" sz="5400" b="1" dirty="0" err="1"/>
              <a:t>ستجعله</a:t>
            </a:r>
            <a:r>
              <a:rPr lang="en-US" sz="5400" b="1" dirty="0"/>
              <a:t> </a:t>
            </a:r>
            <a:r>
              <a:rPr lang="en-US" sz="5400" b="1" dirty="0" err="1"/>
              <a:t>منهجا</a:t>
            </a:r>
            <a:r>
              <a:rPr lang="en-US" sz="5400" b="1" dirty="0"/>
              <a:t> </a:t>
            </a:r>
            <a:r>
              <a:rPr lang="en-US" sz="5400" b="1" dirty="0" err="1"/>
              <a:t>لك</a:t>
            </a:r>
            <a:r>
              <a:rPr lang="en-US" sz="5400" b="1" dirty="0"/>
              <a:t> </a:t>
            </a:r>
            <a:r>
              <a:rPr lang="en-US" sz="5400" b="1" dirty="0" err="1"/>
              <a:t>في</a:t>
            </a:r>
            <a:r>
              <a:rPr lang="en-US" sz="5400" b="1" dirty="0"/>
              <a:t> </a:t>
            </a:r>
            <a:r>
              <a:rPr lang="en-US" sz="5400" b="1" dirty="0" err="1"/>
              <a:t>حياتك</a:t>
            </a:r>
            <a:endParaRPr lang="en-US" sz="5400" b="1" dirty="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194" name="Picture 2" descr="وكالة أنباء الإمارات - 9,282,410 عدد سكان الإمارات عام 2020">
            <a:extLst>
              <a:ext uri="{FF2B5EF4-FFF2-40B4-BE49-F238E27FC236}">
                <a16:creationId xmlns:a16="http://schemas.microsoft.com/office/drawing/2014/main" id="{D24E7CB2-459E-4A87-9BD0-80790111D1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918" b="-1"/>
          <a:stretch/>
        </p:blipFill>
        <p:spPr bwMode="auto"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4380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زايد يتسلم من دوق إدنبرة شهادة الباندا الذهبية">
            <a:extLst>
              <a:ext uri="{FF2B5EF4-FFF2-40B4-BE49-F238E27FC236}">
                <a16:creationId xmlns:a16="http://schemas.microsoft.com/office/drawing/2014/main" id="{A1037C5E-22AD-441F-B988-AEE08583D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050" y="2753999"/>
            <a:ext cx="6584950" cy="410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>
            <a:extLst>
              <a:ext uri="{FF2B5EF4-FFF2-40B4-BE49-F238E27FC236}">
                <a16:creationId xmlns:a16="http://schemas.microsoft.com/office/drawing/2014/main" id="{9FADD6AA-220F-4027-A87C-B8FE923E0F79}"/>
              </a:ext>
            </a:extLst>
          </p:cNvPr>
          <p:cNvSpPr txBox="1"/>
          <p:nvPr/>
        </p:nvSpPr>
        <p:spPr>
          <a:xfrm>
            <a:off x="1574800" y="1727200"/>
            <a:ext cx="426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b="1" dirty="0"/>
              <a:t>واجب </a:t>
            </a:r>
          </a:p>
          <a:p>
            <a:pPr algn="ctr"/>
            <a:r>
              <a:rPr lang="ar-AE" sz="2800" b="1" dirty="0"/>
              <a:t>بعد البحث قم بكتابة تقرير من ورقة واحدة بخط اليد وتزين بألوان الامارات ، تكتب فيه دور الشيخ زايد بن سلطان في مساعدة المحتاجين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86287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id="{7D806FC9-3DEB-4734-9427-6B849871F1FA}"/>
              </a:ext>
            </a:extLst>
          </p:cNvPr>
          <p:cNvSpPr txBox="1"/>
          <p:nvPr/>
        </p:nvSpPr>
        <p:spPr>
          <a:xfrm>
            <a:off x="6388125" y="374467"/>
            <a:ext cx="5112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4800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تذكرة خروج  : </a:t>
            </a:r>
          </a:p>
          <a:p>
            <a:r>
              <a:rPr lang="ar-AE" sz="4800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مدى فهمك للدرس </a:t>
            </a:r>
            <a:endParaRPr lang="en-US" sz="4800" dirty="0">
              <a:solidFill>
                <a:srgbClr val="FF0000"/>
              </a:solidFill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  <p:pic>
        <p:nvPicPr>
          <p:cNvPr id="3" name="صورة 2" descr="صورة تحتوي على رسم&#10;&#10;تم إنشاء الوصف تلقائياً">
            <a:extLst>
              <a:ext uri="{FF2B5EF4-FFF2-40B4-BE49-F238E27FC236}">
                <a16:creationId xmlns:a16="http://schemas.microsoft.com/office/drawing/2014/main" id="{B01AD8C0-7182-4080-81E2-B4D0A7C615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36501">
            <a:off x="286962" y="435692"/>
            <a:ext cx="3279270" cy="2060308"/>
          </a:xfrm>
          <a:prstGeom prst="rect">
            <a:avLst/>
          </a:prstGeom>
        </p:spPr>
      </p:pic>
      <p:pic>
        <p:nvPicPr>
          <p:cNvPr id="4" name="صورة 3" descr="صورة تحتوي على عنصر, رسم&#10;&#10;تم إنشاء الوصف تلقائياً">
            <a:extLst>
              <a:ext uri="{FF2B5EF4-FFF2-40B4-BE49-F238E27FC236}">
                <a16:creationId xmlns:a16="http://schemas.microsoft.com/office/drawing/2014/main" id="{8BA57152-5ED6-466A-ABC2-82AEF37F31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130" y="1913164"/>
            <a:ext cx="6477000" cy="3048000"/>
          </a:xfrm>
          <a:prstGeom prst="rect">
            <a:avLst/>
          </a:prstGeom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CDFB13E4-E405-49E6-8E05-03028E345FB2}"/>
              </a:ext>
            </a:extLst>
          </p:cNvPr>
          <p:cNvSpPr txBox="1"/>
          <p:nvPr/>
        </p:nvSpPr>
        <p:spPr>
          <a:xfrm>
            <a:off x="4899031" y="4487283"/>
            <a:ext cx="2091874" cy="70788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ar-AE"/>
            </a:defPPr>
            <a:lvl1pPr>
              <a:defRPr sz="400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defRPr>
            </a:lvl1pPr>
          </a:lstStyle>
          <a:p>
            <a:r>
              <a:rPr lang="ar-AE" dirty="0"/>
              <a:t>أحتاج لمساعدة</a:t>
            </a:r>
            <a:endParaRPr lang="en-US" dirty="0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F1CAD70B-DD44-42A5-80EE-49062E51D559}"/>
              </a:ext>
            </a:extLst>
          </p:cNvPr>
          <p:cNvSpPr txBox="1"/>
          <p:nvPr/>
        </p:nvSpPr>
        <p:spPr>
          <a:xfrm>
            <a:off x="7292970" y="4487283"/>
            <a:ext cx="2091874" cy="70788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ar-AE" sz="4000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لم أفهم الدرس </a:t>
            </a:r>
            <a:endParaRPr lang="en-US" sz="4000" dirty="0">
              <a:solidFill>
                <a:srgbClr val="FF0000"/>
              </a:solidFill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56C410E9-495C-4359-8923-BE6B780E5ADB}"/>
              </a:ext>
            </a:extLst>
          </p:cNvPr>
          <p:cNvSpPr txBox="1"/>
          <p:nvPr/>
        </p:nvSpPr>
        <p:spPr>
          <a:xfrm>
            <a:off x="2546416" y="4498837"/>
            <a:ext cx="2091874" cy="70788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ar-AE"/>
            </a:defPPr>
            <a:lvl1pPr>
              <a:defRPr sz="400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defRPr>
            </a:lvl1pPr>
          </a:lstStyle>
          <a:p>
            <a:r>
              <a:rPr lang="ar-AE"/>
              <a:t>فهمت الدرس </a:t>
            </a:r>
            <a:endParaRPr lang="en-US" dirty="0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4FAD8E8C-4226-4ACD-8C72-F625F89D7938}"/>
              </a:ext>
            </a:extLst>
          </p:cNvPr>
          <p:cNvSpPr txBox="1"/>
          <p:nvPr/>
        </p:nvSpPr>
        <p:spPr>
          <a:xfrm>
            <a:off x="3637288" y="1693011"/>
            <a:ext cx="466499" cy="1015663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ar-AE"/>
            </a:defPPr>
            <a:lvl1pPr>
              <a:defRPr sz="400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defRPr>
            </a:lvl1pPr>
          </a:lstStyle>
          <a:p>
            <a:r>
              <a:rPr lang="en-US" sz="6000" b="1" dirty="0"/>
              <a:t>1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A720D31E-A144-4C44-89E5-1A8AFEABA8F5}"/>
              </a:ext>
            </a:extLst>
          </p:cNvPr>
          <p:cNvSpPr txBox="1"/>
          <p:nvPr/>
        </p:nvSpPr>
        <p:spPr>
          <a:xfrm>
            <a:off x="5921626" y="1764605"/>
            <a:ext cx="466499" cy="1015663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ar-AE"/>
            </a:defPPr>
            <a:lvl1pPr>
              <a:defRPr sz="400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defRPr>
            </a:lvl1pPr>
          </a:lstStyle>
          <a:p>
            <a:r>
              <a:rPr lang="en-US" sz="6000" b="1" dirty="0"/>
              <a:t>2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2DC5110B-F953-4639-AB85-BC21986A4A9C}"/>
              </a:ext>
            </a:extLst>
          </p:cNvPr>
          <p:cNvSpPr txBox="1"/>
          <p:nvPr/>
        </p:nvSpPr>
        <p:spPr>
          <a:xfrm>
            <a:off x="7753367" y="1738381"/>
            <a:ext cx="466499" cy="1015663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ar-AE"/>
            </a:defPPr>
            <a:lvl1pPr>
              <a:defRPr sz="400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defRPr>
            </a:lvl1pPr>
          </a:lstStyle>
          <a:p>
            <a:r>
              <a:rPr lang="en-US" sz="6000" b="1" dirty="0"/>
              <a:t>3</a:t>
            </a: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C89918E6-6DC8-4029-8B08-C14BCCA09979}"/>
              </a:ext>
            </a:extLst>
          </p:cNvPr>
          <p:cNvSpPr/>
          <p:nvPr/>
        </p:nvSpPr>
        <p:spPr>
          <a:xfrm>
            <a:off x="278296" y="146957"/>
            <a:ext cx="11706853" cy="6580414"/>
          </a:xfrm>
          <a:custGeom>
            <a:avLst/>
            <a:gdLst>
              <a:gd name="connsiteX0" fmla="*/ 0 w 11706853"/>
              <a:gd name="connsiteY0" fmla="*/ 0 h 6580414"/>
              <a:gd name="connsiteX1" fmla="*/ 819480 w 11706853"/>
              <a:gd name="connsiteY1" fmla="*/ 0 h 6580414"/>
              <a:gd name="connsiteX2" fmla="*/ 1053617 w 11706853"/>
              <a:gd name="connsiteY2" fmla="*/ 0 h 6580414"/>
              <a:gd name="connsiteX3" fmla="*/ 1287754 w 11706853"/>
              <a:gd name="connsiteY3" fmla="*/ 0 h 6580414"/>
              <a:gd name="connsiteX4" fmla="*/ 1990165 w 11706853"/>
              <a:gd name="connsiteY4" fmla="*/ 0 h 6580414"/>
              <a:gd name="connsiteX5" fmla="*/ 2341371 w 11706853"/>
              <a:gd name="connsiteY5" fmla="*/ 0 h 6580414"/>
              <a:gd name="connsiteX6" fmla="*/ 3043782 w 11706853"/>
              <a:gd name="connsiteY6" fmla="*/ 0 h 6580414"/>
              <a:gd name="connsiteX7" fmla="*/ 3512056 w 11706853"/>
              <a:gd name="connsiteY7" fmla="*/ 0 h 6580414"/>
              <a:gd name="connsiteX8" fmla="*/ 3863261 w 11706853"/>
              <a:gd name="connsiteY8" fmla="*/ 0 h 6580414"/>
              <a:gd name="connsiteX9" fmla="*/ 4097399 w 11706853"/>
              <a:gd name="connsiteY9" fmla="*/ 0 h 6580414"/>
              <a:gd name="connsiteX10" fmla="*/ 4916878 w 11706853"/>
              <a:gd name="connsiteY10" fmla="*/ 0 h 6580414"/>
              <a:gd name="connsiteX11" fmla="*/ 5268084 w 11706853"/>
              <a:gd name="connsiteY11" fmla="*/ 0 h 6580414"/>
              <a:gd name="connsiteX12" fmla="*/ 5970495 w 11706853"/>
              <a:gd name="connsiteY12" fmla="*/ 0 h 6580414"/>
              <a:gd name="connsiteX13" fmla="*/ 6672906 w 11706853"/>
              <a:gd name="connsiteY13" fmla="*/ 0 h 6580414"/>
              <a:gd name="connsiteX14" fmla="*/ 7024112 w 11706853"/>
              <a:gd name="connsiteY14" fmla="*/ 0 h 6580414"/>
              <a:gd name="connsiteX15" fmla="*/ 7258249 w 11706853"/>
              <a:gd name="connsiteY15" fmla="*/ 0 h 6580414"/>
              <a:gd name="connsiteX16" fmla="*/ 7843592 w 11706853"/>
              <a:gd name="connsiteY16" fmla="*/ 0 h 6580414"/>
              <a:gd name="connsiteX17" fmla="*/ 8546003 w 11706853"/>
              <a:gd name="connsiteY17" fmla="*/ 0 h 6580414"/>
              <a:gd name="connsiteX18" fmla="*/ 8780140 w 11706853"/>
              <a:gd name="connsiteY18" fmla="*/ 0 h 6580414"/>
              <a:gd name="connsiteX19" fmla="*/ 9131345 w 11706853"/>
              <a:gd name="connsiteY19" fmla="*/ 0 h 6580414"/>
              <a:gd name="connsiteX20" fmla="*/ 9482551 w 11706853"/>
              <a:gd name="connsiteY20" fmla="*/ 0 h 6580414"/>
              <a:gd name="connsiteX21" fmla="*/ 9950825 w 11706853"/>
              <a:gd name="connsiteY21" fmla="*/ 0 h 6580414"/>
              <a:gd name="connsiteX22" fmla="*/ 10653236 w 11706853"/>
              <a:gd name="connsiteY22" fmla="*/ 0 h 6580414"/>
              <a:gd name="connsiteX23" fmla="*/ 11004442 w 11706853"/>
              <a:gd name="connsiteY23" fmla="*/ 0 h 6580414"/>
              <a:gd name="connsiteX24" fmla="*/ 11706853 w 11706853"/>
              <a:gd name="connsiteY24" fmla="*/ 0 h 6580414"/>
              <a:gd name="connsiteX25" fmla="*/ 11706853 w 11706853"/>
              <a:gd name="connsiteY25" fmla="*/ 598219 h 6580414"/>
              <a:gd name="connsiteX26" fmla="*/ 11706853 w 11706853"/>
              <a:gd name="connsiteY26" fmla="*/ 1064831 h 6580414"/>
              <a:gd name="connsiteX27" fmla="*/ 11706853 w 11706853"/>
              <a:gd name="connsiteY27" fmla="*/ 1531442 h 6580414"/>
              <a:gd name="connsiteX28" fmla="*/ 11706853 w 11706853"/>
              <a:gd name="connsiteY28" fmla="*/ 1998053 h 6580414"/>
              <a:gd name="connsiteX29" fmla="*/ 11706853 w 11706853"/>
              <a:gd name="connsiteY29" fmla="*/ 2530468 h 6580414"/>
              <a:gd name="connsiteX30" fmla="*/ 11706853 w 11706853"/>
              <a:gd name="connsiteY30" fmla="*/ 3194492 h 6580414"/>
              <a:gd name="connsiteX31" fmla="*/ 11706853 w 11706853"/>
              <a:gd name="connsiteY31" fmla="*/ 3726907 h 6580414"/>
              <a:gd name="connsiteX32" fmla="*/ 11706853 w 11706853"/>
              <a:gd name="connsiteY32" fmla="*/ 4259323 h 6580414"/>
              <a:gd name="connsiteX33" fmla="*/ 11706853 w 11706853"/>
              <a:gd name="connsiteY33" fmla="*/ 4923346 h 6580414"/>
              <a:gd name="connsiteX34" fmla="*/ 11706853 w 11706853"/>
              <a:gd name="connsiteY34" fmla="*/ 5389957 h 6580414"/>
              <a:gd name="connsiteX35" fmla="*/ 11706853 w 11706853"/>
              <a:gd name="connsiteY35" fmla="*/ 5988177 h 6580414"/>
              <a:gd name="connsiteX36" fmla="*/ 11706853 w 11706853"/>
              <a:gd name="connsiteY36" fmla="*/ 6580414 h 6580414"/>
              <a:gd name="connsiteX37" fmla="*/ 11004442 w 11706853"/>
              <a:gd name="connsiteY37" fmla="*/ 6580414 h 6580414"/>
              <a:gd name="connsiteX38" fmla="*/ 10184962 w 11706853"/>
              <a:gd name="connsiteY38" fmla="*/ 6580414 h 6580414"/>
              <a:gd name="connsiteX39" fmla="*/ 9365482 w 11706853"/>
              <a:gd name="connsiteY39" fmla="*/ 6580414 h 6580414"/>
              <a:gd name="connsiteX40" fmla="*/ 8663071 w 11706853"/>
              <a:gd name="connsiteY40" fmla="*/ 6580414 h 6580414"/>
              <a:gd name="connsiteX41" fmla="*/ 8194797 w 11706853"/>
              <a:gd name="connsiteY41" fmla="*/ 6580414 h 6580414"/>
              <a:gd name="connsiteX42" fmla="*/ 7375317 w 11706853"/>
              <a:gd name="connsiteY42" fmla="*/ 6580414 h 6580414"/>
              <a:gd name="connsiteX43" fmla="*/ 6672906 w 11706853"/>
              <a:gd name="connsiteY43" fmla="*/ 6580414 h 6580414"/>
              <a:gd name="connsiteX44" fmla="*/ 6321701 w 11706853"/>
              <a:gd name="connsiteY44" fmla="*/ 6580414 h 6580414"/>
              <a:gd name="connsiteX45" fmla="*/ 5970495 w 11706853"/>
              <a:gd name="connsiteY45" fmla="*/ 6580414 h 6580414"/>
              <a:gd name="connsiteX46" fmla="*/ 5268084 w 11706853"/>
              <a:gd name="connsiteY46" fmla="*/ 6580414 h 6580414"/>
              <a:gd name="connsiteX47" fmla="*/ 4916878 w 11706853"/>
              <a:gd name="connsiteY47" fmla="*/ 6580414 h 6580414"/>
              <a:gd name="connsiteX48" fmla="*/ 4331536 w 11706853"/>
              <a:gd name="connsiteY48" fmla="*/ 6580414 h 6580414"/>
              <a:gd name="connsiteX49" fmla="*/ 3863261 w 11706853"/>
              <a:gd name="connsiteY49" fmla="*/ 6580414 h 6580414"/>
              <a:gd name="connsiteX50" fmla="*/ 3629124 w 11706853"/>
              <a:gd name="connsiteY50" fmla="*/ 6580414 h 6580414"/>
              <a:gd name="connsiteX51" fmla="*/ 3160850 w 11706853"/>
              <a:gd name="connsiteY51" fmla="*/ 6580414 h 6580414"/>
              <a:gd name="connsiteX52" fmla="*/ 2575508 w 11706853"/>
              <a:gd name="connsiteY52" fmla="*/ 6580414 h 6580414"/>
              <a:gd name="connsiteX53" fmla="*/ 2224302 w 11706853"/>
              <a:gd name="connsiteY53" fmla="*/ 6580414 h 6580414"/>
              <a:gd name="connsiteX54" fmla="*/ 1404822 w 11706853"/>
              <a:gd name="connsiteY54" fmla="*/ 6580414 h 6580414"/>
              <a:gd name="connsiteX55" fmla="*/ 819480 w 11706853"/>
              <a:gd name="connsiteY55" fmla="*/ 6580414 h 6580414"/>
              <a:gd name="connsiteX56" fmla="*/ 0 w 11706853"/>
              <a:gd name="connsiteY56" fmla="*/ 6580414 h 6580414"/>
              <a:gd name="connsiteX57" fmla="*/ 0 w 11706853"/>
              <a:gd name="connsiteY57" fmla="*/ 5916390 h 6580414"/>
              <a:gd name="connsiteX58" fmla="*/ 0 w 11706853"/>
              <a:gd name="connsiteY58" fmla="*/ 5383975 h 6580414"/>
              <a:gd name="connsiteX59" fmla="*/ 0 w 11706853"/>
              <a:gd name="connsiteY59" fmla="*/ 4851560 h 6580414"/>
              <a:gd name="connsiteX60" fmla="*/ 0 w 11706853"/>
              <a:gd name="connsiteY60" fmla="*/ 4384949 h 6580414"/>
              <a:gd name="connsiteX61" fmla="*/ 0 w 11706853"/>
              <a:gd name="connsiteY61" fmla="*/ 3720925 h 6580414"/>
              <a:gd name="connsiteX62" fmla="*/ 0 w 11706853"/>
              <a:gd name="connsiteY62" fmla="*/ 3188510 h 6580414"/>
              <a:gd name="connsiteX63" fmla="*/ 0 w 11706853"/>
              <a:gd name="connsiteY63" fmla="*/ 2721899 h 6580414"/>
              <a:gd name="connsiteX64" fmla="*/ 0 w 11706853"/>
              <a:gd name="connsiteY64" fmla="*/ 2123679 h 6580414"/>
              <a:gd name="connsiteX65" fmla="*/ 0 w 11706853"/>
              <a:gd name="connsiteY65" fmla="*/ 1657068 h 6580414"/>
              <a:gd name="connsiteX66" fmla="*/ 0 w 11706853"/>
              <a:gd name="connsiteY66" fmla="*/ 1256261 h 6580414"/>
              <a:gd name="connsiteX67" fmla="*/ 0 w 11706853"/>
              <a:gd name="connsiteY67" fmla="*/ 723846 h 6580414"/>
              <a:gd name="connsiteX68" fmla="*/ 0 w 11706853"/>
              <a:gd name="connsiteY68" fmla="*/ 0 h 658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1706853" h="6580414" extrusionOk="0">
                <a:moveTo>
                  <a:pt x="0" y="0"/>
                </a:moveTo>
                <a:cubicBezTo>
                  <a:pt x="309867" y="-14906"/>
                  <a:pt x="515154" y="6103"/>
                  <a:pt x="819480" y="0"/>
                </a:cubicBezTo>
                <a:cubicBezTo>
                  <a:pt x="1123806" y="-6103"/>
                  <a:pt x="953058" y="9861"/>
                  <a:pt x="1053617" y="0"/>
                </a:cubicBezTo>
                <a:cubicBezTo>
                  <a:pt x="1154176" y="-9861"/>
                  <a:pt x="1194865" y="5518"/>
                  <a:pt x="1287754" y="0"/>
                </a:cubicBezTo>
                <a:cubicBezTo>
                  <a:pt x="1380643" y="-5518"/>
                  <a:pt x="1699493" y="49827"/>
                  <a:pt x="1990165" y="0"/>
                </a:cubicBezTo>
                <a:cubicBezTo>
                  <a:pt x="2280837" y="-49827"/>
                  <a:pt x="2261506" y="23549"/>
                  <a:pt x="2341371" y="0"/>
                </a:cubicBezTo>
                <a:cubicBezTo>
                  <a:pt x="2421236" y="-23549"/>
                  <a:pt x="2694251" y="45314"/>
                  <a:pt x="3043782" y="0"/>
                </a:cubicBezTo>
                <a:cubicBezTo>
                  <a:pt x="3393313" y="-45314"/>
                  <a:pt x="3295614" y="26783"/>
                  <a:pt x="3512056" y="0"/>
                </a:cubicBezTo>
                <a:cubicBezTo>
                  <a:pt x="3728498" y="-26783"/>
                  <a:pt x="3790278" y="12079"/>
                  <a:pt x="3863261" y="0"/>
                </a:cubicBezTo>
                <a:cubicBezTo>
                  <a:pt x="3936245" y="-12079"/>
                  <a:pt x="3996015" y="1970"/>
                  <a:pt x="4097399" y="0"/>
                </a:cubicBezTo>
                <a:cubicBezTo>
                  <a:pt x="4198783" y="-1970"/>
                  <a:pt x="4674604" y="74154"/>
                  <a:pt x="4916878" y="0"/>
                </a:cubicBezTo>
                <a:cubicBezTo>
                  <a:pt x="5159152" y="-74154"/>
                  <a:pt x="5175638" y="5727"/>
                  <a:pt x="5268084" y="0"/>
                </a:cubicBezTo>
                <a:cubicBezTo>
                  <a:pt x="5360530" y="-5727"/>
                  <a:pt x="5654685" y="15412"/>
                  <a:pt x="5970495" y="0"/>
                </a:cubicBezTo>
                <a:cubicBezTo>
                  <a:pt x="6286305" y="-15412"/>
                  <a:pt x="6412100" y="83972"/>
                  <a:pt x="6672906" y="0"/>
                </a:cubicBezTo>
                <a:cubicBezTo>
                  <a:pt x="6933712" y="-83972"/>
                  <a:pt x="6947800" y="16843"/>
                  <a:pt x="7024112" y="0"/>
                </a:cubicBezTo>
                <a:cubicBezTo>
                  <a:pt x="7100424" y="-16843"/>
                  <a:pt x="7210325" y="10322"/>
                  <a:pt x="7258249" y="0"/>
                </a:cubicBezTo>
                <a:cubicBezTo>
                  <a:pt x="7306173" y="-10322"/>
                  <a:pt x="7552235" y="35054"/>
                  <a:pt x="7843592" y="0"/>
                </a:cubicBezTo>
                <a:cubicBezTo>
                  <a:pt x="8134949" y="-35054"/>
                  <a:pt x="8290896" y="27316"/>
                  <a:pt x="8546003" y="0"/>
                </a:cubicBezTo>
                <a:cubicBezTo>
                  <a:pt x="8801110" y="-27316"/>
                  <a:pt x="8666401" y="21103"/>
                  <a:pt x="8780140" y="0"/>
                </a:cubicBezTo>
                <a:cubicBezTo>
                  <a:pt x="8893879" y="-21103"/>
                  <a:pt x="8990298" y="17460"/>
                  <a:pt x="9131345" y="0"/>
                </a:cubicBezTo>
                <a:cubicBezTo>
                  <a:pt x="9272392" y="-17460"/>
                  <a:pt x="9350637" y="26648"/>
                  <a:pt x="9482551" y="0"/>
                </a:cubicBezTo>
                <a:cubicBezTo>
                  <a:pt x="9614465" y="-26648"/>
                  <a:pt x="9854918" y="27604"/>
                  <a:pt x="9950825" y="0"/>
                </a:cubicBezTo>
                <a:cubicBezTo>
                  <a:pt x="10046732" y="-27604"/>
                  <a:pt x="10344942" y="64063"/>
                  <a:pt x="10653236" y="0"/>
                </a:cubicBezTo>
                <a:cubicBezTo>
                  <a:pt x="10961530" y="-64063"/>
                  <a:pt x="10905501" y="31396"/>
                  <a:pt x="11004442" y="0"/>
                </a:cubicBezTo>
                <a:cubicBezTo>
                  <a:pt x="11103383" y="-31396"/>
                  <a:pt x="11563629" y="52381"/>
                  <a:pt x="11706853" y="0"/>
                </a:cubicBezTo>
                <a:cubicBezTo>
                  <a:pt x="11741384" y="288327"/>
                  <a:pt x="11692246" y="388141"/>
                  <a:pt x="11706853" y="598219"/>
                </a:cubicBezTo>
                <a:cubicBezTo>
                  <a:pt x="11721460" y="808297"/>
                  <a:pt x="11666929" y="917904"/>
                  <a:pt x="11706853" y="1064831"/>
                </a:cubicBezTo>
                <a:cubicBezTo>
                  <a:pt x="11746777" y="1211758"/>
                  <a:pt x="11679446" y="1309415"/>
                  <a:pt x="11706853" y="1531442"/>
                </a:cubicBezTo>
                <a:cubicBezTo>
                  <a:pt x="11734260" y="1753469"/>
                  <a:pt x="11661845" y="1891125"/>
                  <a:pt x="11706853" y="1998053"/>
                </a:cubicBezTo>
                <a:cubicBezTo>
                  <a:pt x="11751861" y="2104981"/>
                  <a:pt x="11646653" y="2267457"/>
                  <a:pt x="11706853" y="2530468"/>
                </a:cubicBezTo>
                <a:cubicBezTo>
                  <a:pt x="11767053" y="2793480"/>
                  <a:pt x="11637277" y="2979206"/>
                  <a:pt x="11706853" y="3194492"/>
                </a:cubicBezTo>
                <a:cubicBezTo>
                  <a:pt x="11776429" y="3409778"/>
                  <a:pt x="11680540" y="3601239"/>
                  <a:pt x="11706853" y="3726907"/>
                </a:cubicBezTo>
                <a:cubicBezTo>
                  <a:pt x="11733166" y="3852575"/>
                  <a:pt x="11704240" y="4002541"/>
                  <a:pt x="11706853" y="4259323"/>
                </a:cubicBezTo>
                <a:cubicBezTo>
                  <a:pt x="11709466" y="4516105"/>
                  <a:pt x="11643415" y="4702203"/>
                  <a:pt x="11706853" y="4923346"/>
                </a:cubicBezTo>
                <a:cubicBezTo>
                  <a:pt x="11770291" y="5144489"/>
                  <a:pt x="11683560" y="5186036"/>
                  <a:pt x="11706853" y="5389957"/>
                </a:cubicBezTo>
                <a:cubicBezTo>
                  <a:pt x="11730146" y="5593878"/>
                  <a:pt x="11645347" y="5786645"/>
                  <a:pt x="11706853" y="5988177"/>
                </a:cubicBezTo>
                <a:cubicBezTo>
                  <a:pt x="11768359" y="6189709"/>
                  <a:pt x="11664485" y="6328608"/>
                  <a:pt x="11706853" y="6580414"/>
                </a:cubicBezTo>
                <a:cubicBezTo>
                  <a:pt x="11420323" y="6646509"/>
                  <a:pt x="11218572" y="6563480"/>
                  <a:pt x="11004442" y="6580414"/>
                </a:cubicBezTo>
                <a:cubicBezTo>
                  <a:pt x="10790312" y="6597348"/>
                  <a:pt x="10355233" y="6575342"/>
                  <a:pt x="10184962" y="6580414"/>
                </a:cubicBezTo>
                <a:cubicBezTo>
                  <a:pt x="10014691" y="6585486"/>
                  <a:pt x="9660707" y="6491621"/>
                  <a:pt x="9365482" y="6580414"/>
                </a:cubicBezTo>
                <a:cubicBezTo>
                  <a:pt x="9070257" y="6669207"/>
                  <a:pt x="8939139" y="6558751"/>
                  <a:pt x="8663071" y="6580414"/>
                </a:cubicBezTo>
                <a:cubicBezTo>
                  <a:pt x="8387003" y="6602077"/>
                  <a:pt x="8344214" y="6567270"/>
                  <a:pt x="8194797" y="6580414"/>
                </a:cubicBezTo>
                <a:cubicBezTo>
                  <a:pt x="8045380" y="6593558"/>
                  <a:pt x="7555782" y="6512233"/>
                  <a:pt x="7375317" y="6580414"/>
                </a:cubicBezTo>
                <a:cubicBezTo>
                  <a:pt x="7194852" y="6648595"/>
                  <a:pt x="6975214" y="6558258"/>
                  <a:pt x="6672906" y="6580414"/>
                </a:cubicBezTo>
                <a:cubicBezTo>
                  <a:pt x="6370598" y="6602570"/>
                  <a:pt x="6402249" y="6567237"/>
                  <a:pt x="6321701" y="6580414"/>
                </a:cubicBezTo>
                <a:cubicBezTo>
                  <a:pt x="6241154" y="6593591"/>
                  <a:pt x="6113185" y="6539757"/>
                  <a:pt x="5970495" y="6580414"/>
                </a:cubicBezTo>
                <a:cubicBezTo>
                  <a:pt x="5827805" y="6621071"/>
                  <a:pt x="5497704" y="6561443"/>
                  <a:pt x="5268084" y="6580414"/>
                </a:cubicBezTo>
                <a:cubicBezTo>
                  <a:pt x="5038464" y="6599385"/>
                  <a:pt x="5036714" y="6550217"/>
                  <a:pt x="4916878" y="6580414"/>
                </a:cubicBezTo>
                <a:cubicBezTo>
                  <a:pt x="4797042" y="6610611"/>
                  <a:pt x="4456981" y="6525127"/>
                  <a:pt x="4331536" y="6580414"/>
                </a:cubicBezTo>
                <a:cubicBezTo>
                  <a:pt x="4206091" y="6635701"/>
                  <a:pt x="4022046" y="6548042"/>
                  <a:pt x="3863261" y="6580414"/>
                </a:cubicBezTo>
                <a:cubicBezTo>
                  <a:pt x="3704477" y="6612786"/>
                  <a:pt x="3734980" y="6553813"/>
                  <a:pt x="3629124" y="6580414"/>
                </a:cubicBezTo>
                <a:cubicBezTo>
                  <a:pt x="3523268" y="6607015"/>
                  <a:pt x="3288975" y="6556309"/>
                  <a:pt x="3160850" y="6580414"/>
                </a:cubicBezTo>
                <a:cubicBezTo>
                  <a:pt x="3032725" y="6604519"/>
                  <a:pt x="2787220" y="6537057"/>
                  <a:pt x="2575508" y="6580414"/>
                </a:cubicBezTo>
                <a:cubicBezTo>
                  <a:pt x="2363796" y="6623771"/>
                  <a:pt x="2394590" y="6579245"/>
                  <a:pt x="2224302" y="6580414"/>
                </a:cubicBezTo>
                <a:cubicBezTo>
                  <a:pt x="2054014" y="6581583"/>
                  <a:pt x="1666823" y="6530072"/>
                  <a:pt x="1404822" y="6580414"/>
                </a:cubicBezTo>
                <a:cubicBezTo>
                  <a:pt x="1142821" y="6630756"/>
                  <a:pt x="991759" y="6568331"/>
                  <a:pt x="819480" y="6580414"/>
                </a:cubicBezTo>
                <a:cubicBezTo>
                  <a:pt x="647201" y="6592497"/>
                  <a:pt x="246826" y="6551682"/>
                  <a:pt x="0" y="6580414"/>
                </a:cubicBezTo>
                <a:cubicBezTo>
                  <a:pt x="-71713" y="6324246"/>
                  <a:pt x="45059" y="6215352"/>
                  <a:pt x="0" y="5916390"/>
                </a:cubicBezTo>
                <a:cubicBezTo>
                  <a:pt x="-45059" y="5617428"/>
                  <a:pt x="12061" y="5641456"/>
                  <a:pt x="0" y="5383975"/>
                </a:cubicBezTo>
                <a:cubicBezTo>
                  <a:pt x="-12061" y="5126494"/>
                  <a:pt x="32836" y="5008103"/>
                  <a:pt x="0" y="4851560"/>
                </a:cubicBezTo>
                <a:cubicBezTo>
                  <a:pt x="-32836" y="4695017"/>
                  <a:pt x="36934" y="4554536"/>
                  <a:pt x="0" y="4384949"/>
                </a:cubicBezTo>
                <a:cubicBezTo>
                  <a:pt x="-36934" y="4215362"/>
                  <a:pt x="51058" y="3923437"/>
                  <a:pt x="0" y="3720925"/>
                </a:cubicBezTo>
                <a:cubicBezTo>
                  <a:pt x="-51058" y="3518413"/>
                  <a:pt x="57228" y="3413642"/>
                  <a:pt x="0" y="3188510"/>
                </a:cubicBezTo>
                <a:cubicBezTo>
                  <a:pt x="-57228" y="2963379"/>
                  <a:pt x="36191" y="2820120"/>
                  <a:pt x="0" y="2721899"/>
                </a:cubicBezTo>
                <a:cubicBezTo>
                  <a:pt x="-36191" y="2623678"/>
                  <a:pt x="57657" y="2328152"/>
                  <a:pt x="0" y="2123679"/>
                </a:cubicBezTo>
                <a:cubicBezTo>
                  <a:pt x="-57657" y="1919206"/>
                  <a:pt x="28727" y="1836051"/>
                  <a:pt x="0" y="1657068"/>
                </a:cubicBezTo>
                <a:cubicBezTo>
                  <a:pt x="-28727" y="1478085"/>
                  <a:pt x="11571" y="1355593"/>
                  <a:pt x="0" y="1256261"/>
                </a:cubicBezTo>
                <a:cubicBezTo>
                  <a:pt x="-11571" y="1156929"/>
                  <a:pt x="33477" y="931886"/>
                  <a:pt x="0" y="723846"/>
                </a:cubicBezTo>
                <a:cubicBezTo>
                  <a:pt x="-33477" y="515807"/>
                  <a:pt x="52791" y="157911"/>
                  <a:pt x="0" y="0"/>
                </a:cubicBezTo>
                <a:close/>
              </a:path>
            </a:pathLst>
          </a:custGeom>
          <a:noFill/>
          <a:ln w="76200">
            <a:solidFill>
              <a:schemeClr val="accent2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246641189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8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extLst>
              <a:ext uri="{FF2B5EF4-FFF2-40B4-BE49-F238E27FC236}">
                <a16:creationId xmlns:a16="http://schemas.microsoft.com/office/drawing/2014/main" id="{A0AC5536-A331-4B78-81FF-E4F6E5F4B0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22" r="81258" b="36311"/>
          <a:stretch/>
        </p:blipFill>
        <p:spPr>
          <a:xfrm>
            <a:off x="212035" y="2000845"/>
            <a:ext cx="1810663" cy="3484516"/>
          </a:xfrm>
          <a:prstGeom prst="rect">
            <a:avLst/>
          </a:prstGeom>
        </p:spPr>
      </p:pic>
      <p:pic>
        <p:nvPicPr>
          <p:cNvPr id="3" name="صورة 2" descr="صورة تحتوي على قرطاسية&#10;&#10;تم إنشاء الوصف تلقائياً">
            <a:extLst>
              <a:ext uri="{FF2B5EF4-FFF2-40B4-BE49-F238E27FC236}">
                <a16:creationId xmlns:a16="http://schemas.microsoft.com/office/drawing/2014/main" id="{CC67816D-0EFA-4760-ADBE-5CD8A32D826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E8E8E8"/>
              </a:clrFrom>
              <a:clrTo>
                <a:srgbClr val="E8E8E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18730" y="1515649"/>
            <a:ext cx="8064929" cy="4747363"/>
          </a:xfrm>
          <a:prstGeom prst="rect">
            <a:avLst/>
          </a:prstGeom>
        </p:spPr>
      </p:pic>
      <p:sp>
        <p:nvSpPr>
          <p:cNvPr id="4" name="مربع نص 3">
            <a:extLst>
              <a:ext uri="{FF2B5EF4-FFF2-40B4-BE49-F238E27FC236}">
                <a16:creationId xmlns:a16="http://schemas.microsoft.com/office/drawing/2014/main" id="{DA7A8003-ACE0-46A8-8988-A32694C8E04D}"/>
              </a:ext>
            </a:extLst>
          </p:cNvPr>
          <p:cNvSpPr txBox="1"/>
          <p:nvPr/>
        </p:nvSpPr>
        <p:spPr>
          <a:xfrm>
            <a:off x="3128850" y="1881485"/>
            <a:ext cx="3772992" cy="477054"/>
          </a:xfrm>
          <a:custGeom>
            <a:avLst/>
            <a:gdLst>
              <a:gd name="connsiteX0" fmla="*/ 0 w 3772992"/>
              <a:gd name="connsiteY0" fmla="*/ 0 h 477054"/>
              <a:gd name="connsiteX1" fmla="*/ 3772992 w 3772992"/>
              <a:gd name="connsiteY1" fmla="*/ 0 h 477054"/>
              <a:gd name="connsiteX2" fmla="*/ 3772992 w 3772992"/>
              <a:gd name="connsiteY2" fmla="*/ 477054 h 477054"/>
              <a:gd name="connsiteX3" fmla="*/ 0 w 3772992"/>
              <a:gd name="connsiteY3" fmla="*/ 477054 h 477054"/>
              <a:gd name="connsiteX4" fmla="*/ 0 w 3772992"/>
              <a:gd name="connsiteY4" fmla="*/ 0 h 477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2992" h="477054" extrusionOk="0">
                <a:moveTo>
                  <a:pt x="0" y="0"/>
                </a:moveTo>
                <a:cubicBezTo>
                  <a:pt x="1368266" y="68823"/>
                  <a:pt x="3045579" y="-58901"/>
                  <a:pt x="3772992" y="0"/>
                </a:cubicBezTo>
                <a:cubicBezTo>
                  <a:pt x="3803563" y="186582"/>
                  <a:pt x="3798919" y="378673"/>
                  <a:pt x="3772992" y="477054"/>
                </a:cubicBezTo>
                <a:cubicBezTo>
                  <a:pt x="3326789" y="527804"/>
                  <a:pt x="1611251" y="422497"/>
                  <a:pt x="0" y="477054"/>
                </a:cubicBezTo>
                <a:cubicBezTo>
                  <a:pt x="-1361" y="263189"/>
                  <a:pt x="27204" y="170826"/>
                  <a:pt x="0" y="0"/>
                </a:cubicBezTo>
                <a:close/>
              </a:path>
            </a:pathLst>
          </a:custGeom>
          <a:noFill/>
          <a:ln w="57150">
            <a:noFill/>
            <a:extLst>
              <a:ext uri="{C807C97D-BFC1-408E-A445-0C87EB9F89A2}">
                <ask:lineSketchStyleProps xmlns:ask="http://schemas.microsoft.com/office/drawing/2018/sketchyshapes" sd="60838590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ar-AE" sz="2500" b="1" dirty="0">
                <a:solidFill>
                  <a:srgbClr val="FF0000"/>
                </a:solidFill>
              </a:rPr>
              <a:t>أكثر شيء أعجبك في الحصة 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E70B70A5-EF83-4A9F-80A7-DBABC249DC72}"/>
              </a:ext>
            </a:extLst>
          </p:cNvPr>
          <p:cNvSpPr txBox="1"/>
          <p:nvPr/>
        </p:nvSpPr>
        <p:spPr>
          <a:xfrm>
            <a:off x="3955898" y="2988389"/>
            <a:ext cx="3772992" cy="477054"/>
          </a:xfrm>
          <a:custGeom>
            <a:avLst/>
            <a:gdLst>
              <a:gd name="connsiteX0" fmla="*/ 0 w 3772992"/>
              <a:gd name="connsiteY0" fmla="*/ 0 h 477054"/>
              <a:gd name="connsiteX1" fmla="*/ 3772992 w 3772992"/>
              <a:gd name="connsiteY1" fmla="*/ 0 h 477054"/>
              <a:gd name="connsiteX2" fmla="*/ 3772992 w 3772992"/>
              <a:gd name="connsiteY2" fmla="*/ 477054 h 477054"/>
              <a:gd name="connsiteX3" fmla="*/ 0 w 3772992"/>
              <a:gd name="connsiteY3" fmla="*/ 477054 h 477054"/>
              <a:gd name="connsiteX4" fmla="*/ 0 w 3772992"/>
              <a:gd name="connsiteY4" fmla="*/ 0 h 477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2992" h="477054" extrusionOk="0">
                <a:moveTo>
                  <a:pt x="0" y="0"/>
                </a:moveTo>
                <a:cubicBezTo>
                  <a:pt x="1368266" y="68823"/>
                  <a:pt x="3045579" y="-58901"/>
                  <a:pt x="3772992" y="0"/>
                </a:cubicBezTo>
                <a:cubicBezTo>
                  <a:pt x="3803563" y="186582"/>
                  <a:pt x="3798919" y="378673"/>
                  <a:pt x="3772992" y="477054"/>
                </a:cubicBezTo>
                <a:cubicBezTo>
                  <a:pt x="3326789" y="527804"/>
                  <a:pt x="1611251" y="422497"/>
                  <a:pt x="0" y="477054"/>
                </a:cubicBezTo>
                <a:cubicBezTo>
                  <a:pt x="-1361" y="263189"/>
                  <a:pt x="27204" y="170826"/>
                  <a:pt x="0" y="0"/>
                </a:cubicBezTo>
                <a:close/>
              </a:path>
            </a:pathLst>
          </a:custGeom>
          <a:noFill/>
          <a:ln w="57150">
            <a:noFill/>
            <a:extLst>
              <a:ext uri="{C807C97D-BFC1-408E-A445-0C87EB9F89A2}">
                <ask:lineSketchStyleProps xmlns:ask="http://schemas.microsoft.com/office/drawing/2018/sketchyshapes" sd="60838590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algn="ctr"/>
            <a:r>
              <a:rPr lang="ar-AE" sz="2500" b="1" dirty="0">
                <a:solidFill>
                  <a:srgbClr val="FF0000"/>
                </a:solidFill>
              </a:rPr>
              <a:t>شعورك تجاه الدرس 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553C4FCB-57EF-499A-A37A-BBF503CDAA52}"/>
              </a:ext>
            </a:extLst>
          </p:cNvPr>
          <p:cNvSpPr txBox="1"/>
          <p:nvPr/>
        </p:nvSpPr>
        <p:spPr>
          <a:xfrm>
            <a:off x="4634061" y="4198119"/>
            <a:ext cx="3772992" cy="477054"/>
          </a:xfrm>
          <a:custGeom>
            <a:avLst/>
            <a:gdLst>
              <a:gd name="connsiteX0" fmla="*/ 0 w 3772992"/>
              <a:gd name="connsiteY0" fmla="*/ 0 h 477054"/>
              <a:gd name="connsiteX1" fmla="*/ 3772992 w 3772992"/>
              <a:gd name="connsiteY1" fmla="*/ 0 h 477054"/>
              <a:gd name="connsiteX2" fmla="*/ 3772992 w 3772992"/>
              <a:gd name="connsiteY2" fmla="*/ 477054 h 477054"/>
              <a:gd name="connsiteX3" fmla="*/ 0 w 3772992"/>
              <a:gd name="connsiteY3" fmla="*/ 477054 h 477054"/>
              <a:gd name="connsiteX4" fmla="*/ 0 w 3772992"/>
              <a:gd name="connsiteY4" fmla="*/ 0 h 477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2992" h="477054" extrusionOk="0">
                <a:moveTo>
                  <a:pt x="0" y="0"/>
                </a:moveTo>
                <a:cubicBezTo>
                  <a:pt x="1368266" y="68823"/>
                  <a:pt x="3045579" y="-58901"/>
                  <a:pt x="3772992" y="0"/>
                </a:cubicBezTo>
                <a:cubicBezTo>
                  <a:pt x="3803563" y="186582"/>
                  <a:pt x="3798919" y="378673"/>
                  <a:pt x="3772992" y="477054"/>
                </a:cubicBezTo>
                <a:cubicBezTo>
                  <a:pt x="3326789" y="527804"/>
                  <a:pt x="1611251" y="422497"/>
                  <a:pt x="0" y="477054"/>
                </a:cubicBezTo>
                <a:cubicBezTo>
                  <a:pt x="-1361" y="263189"/>
                  <a:pt x="27204" y="170826"/>
                  <a:pt x="0" y="0"/>
                </a:cubicBezTo>
                <a:close/>
              </a:path>
            </a:pathLst>
          </a:custGeom>
          <a:noFill/>
          <a:ln w="57150">
            <a:noFill/>
            <a:extLst>
              <a:ext uri="{C807C97D-BFC1-408E-A445-0C87EB9F89A2}">
                <ask:lineSketchStyleProps xmlns:ask="http://schemas.microsoft.com/office/drawing/2018/sketchyshapes" sd="60838590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algn="ctr"/>
            <a:r>
              <a:rPr lang="ar-AE" sz="2500" b="1" dirty="0">
                <a:solidFill>
                  <a:srgbClr val="FF0000"/>
                </a:solidFill>
              </a:rPr>
              <a:t>نقاط استفدت منها 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013AB80F-F584-4B8E-8586-EE9C5F857823}"/>
              </a:ext>
            </a:extLst>
          </p:cNvPr>
          <p:cNvSpPr txBox="1"/>
          <p:nvPr/>
        </p:nvSpPr>
        <p:spPr>
          <a:xfrm>
            <a:off x="5015346" y="5407849"/>
            <a:ext cx="3772992" cy="477054"/>
          </a:xfrm>
          <a:custGeom>
            <a:avLst/>
            <a:gdLst>
              <a:gd name="connsiteX0" fmla="*/ 0 w 3772992"/>
              <a:gd name="connsiteY0" fmla="*/ 0 h 477054"/>
              <a:gd name="connsiteX1" fmla="*/ 3772992 w 3772992"/>
              <a:gd name="connsiteY1" fmla="*/ 0 h 477054"/>
              <a:gd name="connsiteX2" fmla="*/ 3772992 w 3772992"/>
              <a:gd name="connsiteY2" fmla="*/ 477054 h 477054"/>
              <a:gd name="connsiteX3" fmla="*/ 0 w 3772992"/>
              <a:gd name="connsiteY3" fmla="*/ 477054 h 477054"/>
              <a:gd name="connsiteX4" fmla="*/ 0 w 3772992"/>
              <a:gd name="connsiteY4" fmla="*/ 0 h 477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2992" h="477054" extrusionOk="0">
                <a:moveTo>
                  <a:pt x="0" y="0"/>
                </a:moveTo>
                <a:cubicBezTo>
                  <a:pt x="1368266" y="68823"/>
                  <a:pt x="3045579" y="-58901"/>
                  <a:pt x="3772992" y="0"/>
                </a:cubicBezTo>
                <a:cubicBezTo>
                  <a:pt x="3803563" y="186582"/>
                  <a:pt x="3798919" y="378673"/>
                  <a:pt x="3772992" y="477054"/>
                </a:cubicBezTo>
                <a:cubicBezTo>
                  <a:pt x="3326789" y="527804"/>
                  <a:pt x="1611251" y="422497"/>
                  <a:pt x="0" y="477054"/>
                </a:cubicBezTo>
                <a:cubicBezTo>
                  <a:pt x="-1361" y="263189"/>
                  <a:pt x="27204" y="170826"/>
                  <a:pt x="0" y="0"/>
                </a:cubicBezTo>
                <a:close/>
              </a:path>
            </a:pathLst>
          </a:custGeom>
          <a:noFill/>
          <a:ln w="57150">
            <a:noFill/>
            <a:extLst>
              <a:ext uri="{C807C97D-BFC1-408E-A445-0C87EB9F89A2}">
                <ask:lineSketchStyleProps xmlns:ask="http://schemas.microsoft.com/office/drawing/2018/sketchyshapes" sd="60838590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ar-AE" sz="2500" b="1" dirty="0">
                <a:solidFill>
                  <a:srgbClr val="FF0000"/>
                </a:solidFill>
              </a:rPr>
              <a:t>كلمة تودّ أن تقولها </a:t>
            </a:r>
            <a:endParaRPr lang="en-US" sz="2500" b="1" dirty="0">
              <a:solidFill>
                <a:srgbClr val="FF0000"/>
              </a:solidFill>
            </a:endParaRPr>
          </a:p>
        </p:txBody>
      </p:sp>
      <p:pic>
        <p:nvPicPr>
          <p:cNvPr id="8" name="Picture 2" descr="❀ محبة الفردوس ❀ در توییتر &quot;الذكر يقال له: #كفارة المجلس، فالسنة لمن قام من  المجلس أن يقول هذا الكلام: (سبحانك اللهم وبحمدك أشهد أن لا إله إلا أنت،  أستغفرك اللهم وأتوب">
            <a:extLst>
              <a:ext uri="{FF2B5EF4-FFF2-40B4-BE49-F238E27FC236}">
                <a16:creationId xmlns:a16="http://schemas.microsoft.com/office/drawing/2014/main" id="{C3A309DA-C7BA-4794-BE13-03B9F4FDB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053" y="1093619"/>
            <a:ext cx="3513760" cy="2631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87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يحشر المرء مع من أحب... - فقه المرأة المسلمة : فتاوى النساء | Facebook">
            <a:extLst>
              <a:ext uri="{FF2B5EF4-FFF2-40B4-BE49-F238E27FC236}">
                <a16:creationId xmlns:a16="http://schemas.microsoft.com/office/drawing/2014/main" id="{C64783F8-36C0-47A0-9D21-D6E4F9D14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3470" y="643467"/>
            <a:ext cx="3175858" cy="254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140">
            <a:extLst>
              <a:ext uri="{FF2B5EF4-FFF2-40B4-BE49-F238E27FC236}">
                <a16:creationId xmlns:a16="http://schemas.microsoft.com/office/drawing/2014/main" id="{E4EB0AD4-DBB3-4806-8964-2A0EF9BCD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1214" y="1111170"/>
            <a:ext cx="11040" cy="4645103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يحشر المرء مع من أحب - Home | Facebook">
            <a:extLst>
              <a:ext uri="{FF2B5EF4-FFF2-40B4-BE49-F238E27FC236}">
                <a16:creationId xmlns:a16="http://schemas.microsoft.com/office/drawing/2014/main" id="{41394B65-7BEF-4482-A374-1984475030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07123" y="643467"/>
            <a:ext cx="3395325" cy="254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142">
            <a:extLst>
              <a:ext uri="{FF2B5EF4-FFF2-40B4-BE49-F238E27FC236}">
                <a16:creationId xmlns:a16="http://schemas.microsoft.com/office/drawing/2014/main" id="{A2AA035A-6FBC-47BD-9F37-4CEC6664C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03027" y="3428998"/>
            <a:ext cx="4188904" cy="1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44">
            <a:extLst>
              <a:ext uri="{FF2B5EF4-FFF2-40B4-BE49-F238E27FC236}">
                <a16:creationId xmlns:a16="http://schemas.microsoft.com/office/drawing/2014/main" id="{63E40448-A675-47BB-8BA4-59610CBE0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10334" y="3428998"/>
            <a:ext cx="4188904" cy="1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هل من الحديث ما يقال : من أحب قوما حشر معهم ؟ | الوفد">
            <a:extLst>
              <a:ext uri="{FF2B5EF4-FFF2-40B4-BE49-F238E27FC236}">
                <a16:creationId xmlns:a16="http://schemas.microsoft.com/office/drawing/2014/main" id="{33CF753D-E23B-4496-8A4D-D61C0D2178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18468" y="3671316"/>
            <a:ext cx="2545862" cy="2545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حنان ابو سمره on Twitter: &quot;يا رسول الله : متى الساعة ؟ قال: وماذا أعددت لها  ؟قال:لا شيء إلا أنى احب الله ورسوله فقال صلى الله عليه وسلم (فإنك مع من  أحببت )">
            <a:extLst>
              <a:ext uri="{FF2B5EF4-FFF2-40B4-BE49-F238E27FC236}">
                <a16:creationId xmlns:a16="http://schemas.microsoft.com/office/drawing/2014/main" id="{613BE412-BC7C-4FE6-9073-4D5E68397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67249" y="3671316"/>
            <a:ext cx="2475073" cy="2553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763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3087A9FB-C0BA-400B-A010-686FEA7AF4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6">
            <a:extLst>
              <a:ext uri="{FF2B5EF4-FFF2-40B4-BE49-F238E27FC236}">
                <a16:creationId xmlns:a16="http://schemas.microsoft.com/office/drawing/2014/main" id="{83C2C158-1CE2-40AC-A2D2-627B4F28B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صورة 3">
            <a:extLst>
              <a:ext uri="{FF2B5EF4-FFF2-40B4-BE49-F238E27FC236}">
                <a16:creationId xmlns:a16="http://schemas.microsoft.com/office/drawing/2014/main" id="{6DE8F094-AF6E-485F-98BA-56996265D1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314" y="2426818"/>
            <a:ext cx="2668422" cy="3997637"/>
          </a:xfrm>
          <a:prstGeom prst="rect">
            <a:avLst/>
          </a:prstGeom>
        </p:spPr>
      </p:pic>
      <p:cxnSp>
        <p:nvCxnSpPr>
          <p:cNvPr id="5" name="Straight Connector 28">
            <a:extLst>
              <a:ext uri="{FF2B5EF4-FFF2-40B4-BE49-F238E27FC236}">
                <a16:creationId xmlns:a16="http://schemas.microsoft.com/office/drawing/2014/main" id="{1517B334-1A07-4A84-B770-42E620017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صورة 5">
            <a:extLst>
              <a:ext uri="{FF2B5EF4-FFF2-40B4-BE49-F238E27FC236}">
                <a16:creationId xmlns:a16="http://schemas.microsoft.com/office/drawing/2014/main" id="{3E426252-C690-4A7C-A150-C94E281088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007" y="2426818"/>
            <a:ext cx="5260048" cy="3997637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E23934F7-0F3C-40A6-B628-0D118DEABC7C}"/>
              </a:ext>
            </a:extLst>
          </p:cNvPr>
          <p:cNvSpPr txBox="1"/>
          <p:nvPr/>
        </p:nvSpPr>
        <p:spPr>
          <a:xfrm>
            <a:off x="2715065" y="562708"/>
            <a:ext cx="67102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5400" b="1" dirty="0">
                <a:solidFill>
                  <a:schemeClr val="bg1"/>
                </a:solidFill>
              </a:rPr>
              <a:t>العُلا آمنة رقمياً</a:t>
            </a:r>
          </a:p>
          <a:p>
            <a:pPr algn="ctr"/>
            <a:r>
              <a:rPr lang="ar-AE" sz="5400" b="1" dirty="0">
                <a:solidFill>
                  <a:schemeClr val="bg1"/>
                </a:solidFill>
              </a:rPr>
              <a:t>القوانين الصفية 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444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العهد البريطاني في دولة الإمارات العربية المتحدة">
            <a:extLst>
              <a:ext uri="{FF2B5EF4-FFF2-40B4-BE49-F238E27FC236}">
                <a16:creationId xmlns:a16="http://schemas.microsoft.com/office/drawing/2014/main" id="{12D4F388-86A4-4D37-A9BB-8D4D7F4494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95" r="-1" b="9502"/>
          <a:stretch/>
        </p:blipFill>
        <p:spPr bwMode="auto">
          <a:xfrm>
            <a:off x="321733" y="321733"/>
            <a:ext cx="11548534" cy="621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>
            <a:extLst>
              <a:ext uri="{FF2B5EF4-FFF2-40B4-BE49-F238E27FC236}">
                <a16:creationId xmlns:a16="http://schemas.microsoft.com/office/drawing/2014/main" id="{A3CBCB3C-23FD-4117-832C-040B0E4C6E37}"/>
              </a:ext>
            </a:extLst>
          </p:cNvPr>
          <p:cNvSpPr txBox="1"/>
          <p:nvPr/>
        </p:nvSpPr>
        <p:spPr>
          <a:xfrm>
            <a:off x="1420837" y="520505"/>
            <a:ext cx="48341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000" dirty="0"/>
              <a:t>صف دولة الإمارات بكلمة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909460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موقع دولة الإمارات العربية المتحدة - موضوع">
            <a:extLst>
              <a:ext uri="{FF2B5EF4-FFF2-40B4-BE49-F238E27FC236}">
                <a16:creationId xmlns:a16="http://schemas.microsoft.com/office/drawing/2014/main" id="{D07C0A0B-82D5-4C40-B6C8-5990E5F31B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30"/>
          <a:stretch/>
        </p:blipFill>
        <p:spPr bwMode="auto">
          <a:xfrm>
            <a:off x="321733" y="321733"/>
            <a:ext cx="11548534" cy="621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>
            <a:extLst>
              <a:ext uri="{FF2B5EF4-FFF2-40B4-BE49-F238E27FC236}">
                <a16:creationId xmlns:a16="http://schemas.microsoft.com/office/drawing/2014/main" id="{91EFF70C-1BE0-4D76-A04E-FD13313FC934}"/>
              </a:ext>
            </a:extLst>
          </p:cNvPr>
          <p:cNvSpPr txBox="1"/>
          <p:nvPr/>
        </p:nvSpPr>
        <p:spPr>
          <a:xfrm>
            <a:off x="5570806" y="4783015"/>
            <a:ext cx="610537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/>
              <a:t>عنوان الدرس</a:t>
            </a:r>
          </a:p>
          <a:p>
            <a:endParaRPr lang="ar-AE" sz="2000" b="1" dirty="0"/>
          </a:p>
          <a:p>
            <a:r>
              <a:rPr lang="ar-AE" sz="4800" b="1" dirty="0"/>
              <a:t>الإمارات في خدمة العالم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5698923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استراتيجية: فكر .. ناقش .. شارك .. 🖇 | Arabic lessons, Comics, Peanuts  comics">
            <a:extLst>
              <a:ext uri="{FF2B5EF4-FFF2-40B4-BE49-F238E27FC236}">
                <a16:creationId xmlns:a16="http://schemas.microsoft.com/office/drawing/2014/main" id="{CF31D421-9EEE-4792-96DB-7FC53B3A4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1988" y="0"/>
            <a:ext cx="5960012" cy="3724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شكل بيضاوي 1">
            <a:extLst>
              <a:ext uri="{FF2B5EF4-FFF2-40B4-BE49-F238E27FC236}">
                <a16:creationId xmlns:a16="http://schemas.microsoft.com/office/drawing/2014/main" id="{9F3FEA84-23F2-4420-A7E1-DE37763C7BDE}"/>
              </a:ext>
            </a:extLst>
          </p:cNvPr>
          <p:cNvSpPr/>
          <p:nvPr/>
        </p:nvSpPr>
        <p:spPr>
          <a:xfrm>
            <a:off x="787791" y="604911"/>
            <a:ext cx="5172222" cy="4867421"/>
          </a:xfrm>
          <a:prstGeom prst="ellipse">
            <a:avLst/>
          </a:prstGeom>
          <a:gradFill flip="none" rotWithShape="1">
            <a:gsLst>
              <a:gs pos="93000">
                <a:srgbClr val="00B0F0"/>
              </a:gs>
              <a:gs pos="35000">
                <a:schemeClr val="accent4">
                  <a:lumMod val="0"/>
                  <a:lumOff val="100000"/>
                </a:schemeClr>
              </a:gs>
              <a:gs pos="4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3600" dirty="0"/>
              <a:t>ما هو حال العالم الإسلامي  والعربي بشكل خاص </a:t>
            </a:r>
          </a:p>
          <a:p>
            <a:pPr algn="ctr"/>
            <a:r>
              <a:rPr lang="ar-AE" sz="3600" dirty="0"/>
              <a:t>والعالم بأكمله بشكل عام ؟ </a:t>
            </a:r>
            <a:endParaRPr lang="en-US" sz="3600" dirty="0"/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70FC9124-8C62-4707-BF9F-134BD1069BE3}"/>
              </a:ext>
            </a:extLst>
          </p:cNvPr>
          <p:cNvSpPr txBox="1"/>
          <p:nvPr/>
        </p:nvSpPr>
        <p:spPr>
          <a:xfrm>
            <a:off x="6231988" y="4654416"/>
            <a:ext cx="574059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AE" sz="2800" b="1" dirty="0"/>
              <a:t> قَالَ النَّبِيَّ -صَلَّى اللَّهُ عَلَيْهِ وَسَلَّمَ-: « مَنْ أَصْبَحَ مِنْكُمْ آمِنًا فِي سِرْبِهِ مُعَافًى فِي جَسَدِهِ عِنْدَهُ قُوتُ يَوْمِهِ فَكَأَنَّمَا حِيزَتْ لَهُ الدُّنْيَا ) </a:t>
            </a:r>
            <a:r>
              <a:rPr lang="ar-AE" dirty="0"/>
              <a:t>رواة الترمذي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769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0" name="Rectangle 134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67CF2B57-1CB2-4B05-9BD5-C30FF1767607}"/>
              </a:ext>
            </a:extLst>
          </p:cNvPr>
          <p:cNvSpPr txBox="1"/>
          <p:nvPr/>
        </p:nvSpPr>
        <p:spPr>
          <a:xfrm>
            <a:off x="6807200" y="2493264"/>
            <a:ext cx="4475264" cy="17129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rtl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dirty="0" err="1">
                <a:latin typeface="+mj-lt"/>
                <a:ea typeface="+mj-ea"/>
                <a:cs typeface="+mj-cs"/>
              </a:rPr>
              <a:t>كيف</a:t>
            </a:r>
            <a:r>
              <a:rPr lang="en-US" sz="5400" dirty="0">
                <a:latin typeface="+mj-lt"/>
                <a:ea typeface="+mj-ea"/>
                <a:cs typeface="+mj-cs"/>
              </a:rPr>
              <a:t> </a:t>
            </a:r>
            <a:r>
              <a:rPr lang="en-US" sz="5400" dirty="0" err="1">
                <a:latin typeface="+mj-lt"/>
                <a:ea typeface="+mj-ea"/>
                <a:cs typeface="+mj-cs"/>
              </a:rPr>
              <a:t>للمسلم</a:t>
            </a:r>
            <a:r>
              <a:rPr lang="en-US" sz="5400" dirty="0">
                <a:latin typeface="+mj-lt"/>
                <a:ea typeface="+mj-ea"/>
                <a:cs typeface="+mj-cs"/>
              </a:rPr>
              <a:t> </a:t>
            </a:r>
            <a:r>
              <a:rPr lang="en-US" sz="5400" dirty="0" err="1">
                <a:latin typeface="+mj-lt"/>
                <a:ea typeface="+mj-ea"/>
                <a:cs typeface="+mj-cs"/>
              </a:rPr>
              <a:t>أن</a:t>
            </a:r>
            <a:r>
              <a:rPr lang="en-US" sz="5400" dirty="0">
                <a:latin typeface="+mj-lt"/>
                <a:ea typeface="+mj-ea"/>
                <a:cs typeface="+mj-cs"/>
              </a:rPr>
              <a:t> </a:t>
            </a:r>
            <a:r>
              <a:rPr lang="en-US" sz="5400" dirty="0" err="1">
                <a:latin typeface="+mj-lt"/>
                <a:ea typeface="+mj-ea"/>
                <a:cs typeface="+mj-cs"/>
              </a:rPr>
              <a:t>يحافظ</a:t>
            </a:r>
            <a:r>
              <a:rPr lang="en-US" sz="5400" dirty="0">
                <a:latin typeface="+mj-lt"/>
                <a:ea typeface="+mj-ea"/>
                <a:cs typeface="+mj-cs"/>
              </a:rPr>
              <a:t> </a:t>
            </a:r>
            <a:r>
              <a:rPr lang="en-US" sz="5400" dirty="0" err="1">
                <a:latin typeface="+mj-lt"/>
                <a:ea typeface="+mj-ea"/>
                <a:cs typeface="+mj-cs"/>
              </a:rPr>
              <a:t>على</a:t>
            </a:r>
            <a:r>
              <a:rPr lang="en-US" sz="5400" dirty="0">
                <a:latin typeface="+mj-lt"/>
                <a:ea typeface="+mj-ea"/>
                <a:cs typeface="+mj-cs"/>
              </a:rPr>
              <a:t> </a:t>
            </a:r>
            <a:r>
              <a:rPr lang="en-US" sz="5400" dirty="0" err="1">
                <a:latin typeface="+mj-lt"/>
                <a:ea typeface="+mj-ea"/>
                <a:cs typeface="+mj-cs"/>
              </a:rPr>
              <a:t>النعم</a:t>
            </a:r>
            <a:endParaRPr lang="en-US" sz="5400" dirty="0"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 descr="فكر فيها !!! Surfing Idea - الأيام السورية">
            <a:extLst>
              <a:ext uri="{FF2B5EF4-FFF2-40B4-BE49-F238E27FC236}">
                <a16:creationId xmlns:a16="http://schemas.microsoft.com/office/drawing/2014/main" id="{3B50DE5F-24C3-48E5-85B5-9909D7A1EF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3" r="-1" b="78"/>
          <a:stretch/>
        </p:blipFill>
        <p:spPr bwMode="auto">
          <a:xfrm>
            <a:off x="866691" y="1216968"/>
            <a:ext cx="5416261" cy="4424065"/>
          </a:xfrm>
          <a:custGeom>
            <a:avLst/>
            <a:gdLst/>
            <a:ahLst/>
            <a:cxnLst/>
            <a:rect l="l" t="t" r="r" b="b"/>
            <a:pathLst>
              <a:path w="5531320" h="4424065">
                <a:moveTo>
                  <a:pt x="4292328" y="3931444"/>
                </a:moveTo>
                <a:cubicBezTo>
                  <a:pt x="3830135" y="4131325"/>
                  <a:pt x="3346708" y="4259111"/>
                  <a:pt x="2855653" y="4364392"/>
                </a:cubicBezTo>
                <a:lnTo>
                  <a:pt x="2855525" y="4364392"/>
                </a:lnTo>
                <a:cubicBezTo>
                  <a:pt x="3386634" y="4394018"/>
                  <a:pt x="3853531" y="4210158"/>
                  <a:pt x="4292328" y="3931444"/>
                </a:cubicBezTo>
                <a:close/>
                <a:moveTo>
                  <a:pt x="4302118" y="3923561"/>
                </a:moveTo>
                <a:lnTo>
                  <a:pt x="4301102" y="3924959"/>
                </a:lnTo>
                <a:lnTo>
                  <a:pt x="4302881" y="3924959"/>
                </a:lnTo>
                <a:close/>
                <a:moveTo>
                  <a:pt x="3885572" y="334733"/>
                </a:moveTo>
                <a:cubicBezTo>
                  <a:pt x="4046889" y="406840"/>
                  <a:pt x="4203653" y="488713"/>
                  <a:pt x="4355013" y="579880"/>
                </a:cubicBezTo>
                <a:cubicBezTo>
                  <a:pt x="4662082" y="768063"/>
                  <a:pt x="4933803" y="995790"/>
                  <a:pt x="5144619" y="1290779"/>
                </a:cubicBezTo>
                <a:cubicBezTo>
                  <a:pt x="5314365" y="1528042"/>
                  <a:pt x="5426258" y="1789591"/>
                  <a:pt x="5468598" y="2088522"/>
                </a:cubicBezTo>
                <a:cubicBezTo>
                  <a:pt x="5479330" y="2001424"/>
                  <a:pt x="5480182" y="1913385"/>
                  <a:pt x="5471141" y="1826083"/>
                </a:cubicBezTo>
                <a:cubicBezTo>
                  <a:pt x="5455337" y="1662962"/>
                  <a:pt x="5406307" y="1504799"/>
                  <a:pt x="5327080" y="1361348"/>
                </a:cubicBezTo>
                <a:cubicBezTo>
                  <a:pt x="5206160" y="1140233"/>
                  <a:pt x="5033362" y="965782"/>
                  <a:pt x="4833354" y="816507"/>
                </a:cubicBezTo>
                <a:cubicBezTo>
                  <a:pt x="4597235" y="640276"/>
                  <a:pt x="4336322" y="509438"/>
                  <a:pt x="4063457" y="400724"/>
                </a:cubicBezTo>
                <a:cubicBezTo>
                  <a:pt x="4033360" y="388607"/>
                  <a:pt x="4003060" y="376909"/>
                  <a:pt x="3972544" y="365631"/>
                </a:cubicBezTo>
                <a:cubicBezTo>
                  <a:pt x="3943680" y="354950"/>
                  <a:pt x="3914563" y="345033"/>
                  <a:pt x="3885572" y="334733"/>
                </a:cubicBezTo>
                <a:close/>
                <a:moveTo>
                  <a:pt x="3865737" y="329520"/>
                </a:moveTo>
                <a:cubicBezTo>
                  <a:pt x="3865737" y="329520"/>
                  <a:pt x="3865737" y="330410"/>
                  <a:pt x="3866500" y="330537"/>
                </a:cubicBezTo>
                <a:lnTo>
                  <a:pt x="3869806" y="330156"/>
                </a:lnTo>
                <a:close/>
                <a:moveTo>
                  <a:pt x="2219772" y="85645"/>
                </a:moveTo>
                <a:cubicBezTo>
                  <a:pt x="2206943" y="84005"/>
                  <a:pt x="2193910" y="85264"/>
                  <a:pt x="2181627" y="89333"/>
                </a:cubicBezTo>
                <a:cubicBezTo>
                  <a:pt x="1932920" y="125113"/>
                  <a:pt x="1690800" y="197118"/>
                  <a:pt x="1462972" y="303073"/>
                </a:cubicBezTo>
                <a:cubicBezTo>
                  <a:pt x="971789" y="529528"/>
                  <a:pt x="578130" y="865460"/>
                  <a:pt x="308698" y="1338461"/>
                </a:cubicBezTo>
                <a:cubicBezTo>
                  <a:pt x="180225" y="1561852"/>
                  <a:pt x="97653" y="1808638"/>
                  <a:pt x="65840" y="2064364"/>
                </a:cubicBezTo>
                <a:cubicBezTo>
                  <a:pt x="71943" y="2050505"/>
                  <a:pt x="77284" y="2036391"/>
                  <a:pt x="82115" y="2022150"/>
                </a:cubicBezTo>
                <a:cubicBezTo>
                  <a:pt x="170104" y="1763653"/>
                  <a:pt x="279580" y="1515073"/>
                  <a:pt x="423261" y="1282260"/>
                </a:cubicBezTo>
                <a:cubicBezTo>
                  <a:pt x="630770" y="945565"/>
                  <a:pt x="895371" y="664944"/>
                  <a:pt x="1231812" y="454001"/>
                </a:cubicBezTo>
                <a:cubicBezTo>
                  <a:pt x="1535193" y="263783"/>
                  <a:pt x="1866802" y="149729"/>
                  <a:pt x="2219772" y="85645"/>
                </a:cubicBezTo>
                <a:close/>
                <a:moveTo>
                  <a:pt x="2612541" y="836"/>
                </a:moveTo>
                <a:cubicBezTo>
                  <a:pt x="2715914" y="-4250"/>
                  <a:pt x="2831240" y="14695"/>
                  <a:pt x="2946311" y="35548"/>
                </a:cubicBezTo>
                <a:cubicBezTo>
                  <a:pt x="3291652" y="98106"/>
                  <a:pt x="3631144" y="182915"/>
                  <a:pt x="3961100" y="303581"/>
                </a:cubicBezTo>
                <a:cubicBezTo>
                  <a:pt x="4278341" y="419543"/>
                  <a:pt x="4581341" y="563350"/>
                  <a:pt x="4854588" y="764502"/>
                </a:cubicBezTo>
                <a:cubicBezTo>
                  <a:pt x="5067438" y="921152"/>
                  <a:pt x="5250408" y="1105521"/>
                  <a:pt x="5377813" y="1339732"/>
                </a:cubicBezTo>
                <a:cubicBezTo>
                  <a:pt x="5459812" y="1489986"/>
                  <a:pt x="5510304" y="1655396"/>
                  <a:pt x="5526198" y="1825829"/>
                </a:cubicBezTo>
                <a:cubicBezTo>
                  <a:pt x="5538277" y="1951327"/>
                  <a:pt x="5527342" y="2074917"/>
                  <a:pt x="5510558" y="2199398"/>
                </a:cubicBezTo>
                <a:cubicBezTo>
                  <a:pt x="5502967" y="2266991"/>
                  <a:pt x="5502713" y="2335195"/>
                  <a:pt x="5509796" y="2402839"/>
                </a:cubicBezTo>
                <a:cubicBezTo>
                  <a:pt x="5534208" y="2664197"/>
                  <a:pt x="5468472" y="2926051"/>
                  <a:pt x="5323520" y="3144890"/>
                </a:cubicBezTo>
                <a:cubicBezTo>
                  <a:pt x="5201340" y="3332234"/>
                  <a:pt x="5041042" y="3491719"/>
                  <a:pt x="4853062" y="3612932"/>
                </a:cubicBezTo>
                <a:cubicBezTo>
                  <a:pt x="4671110" y="3732072"/>
                  <a:pt x="4498566" y="3864563"/>
                  <a:pt x="4316359" y="3982940"/>
                </a:cubicBezTo>
                <a:cubicBezTo>
                  <a:pt x="4019717" y="4175573"/>
                  <a:pt x="3701077" y="4317347"/>
                  <a:pt x="3352557" y="4386771"/>
                </a:cubicBezTo>
                <a:cubicBezTo>
                  <a:pt x="3160954" y="4425590"/>
                  <a:pt x="2964456" y="4434173"/>
                  <a:pt x="2770207" y="4412201"/>
                </a:cubicBezTo>
                <a:cubicBezTo>
                  <a:pt x="2685525" y="4402537"/>
                  <a:pt x="2599953" y="4402410"/>
                  <a:pt x="2514889" y="4393637"/>
                </a:cubicBezTo>
                <a:cubicBezTo>
                  <a:pt x="2307137" y="4370851"/>
                  <a:pt x="2102209" y="4327277"/>
                  <a:pt x="1903167" y="4263562"/>
                </a:cubicBezTo>
                <a:cubicBezTo>
                  <a:pt x="1560623" y="4156119"/>
                  <a:pt x="1238932" y="4006972"/>
                  <a:pt x="948393" y="3794249"/>
                </a:cubicBezTo>
                <a:cubicBezTo>
                  <a:pt x="647554" y="3573897"/>
                  <a:pt x="396813" y="3308660"/>
                  <a:pt x="223634" y="2975526"/>
                </a:cubicBezTo>
                <a:cubicBezTo>
                  <a:pt x="129454" y="2796370"/>
                  <a:pt x="67150" y="2602198"/>
                  <a:pt x="39520" y="2401695"/>
                </a:cubicBezTo>
                <a:cubicBezTo>
                  <a:pt x="34510" y="2367555"/>
                  <a:pt x="26729" y="2333872"/>
                  <a:pt x="16252" y="2300991"/>
                </a:cubicBezTo>
                <a:cubicBezTo>
                  <a:pt x="-9179" y="2218598"/>
                  <a:pt x="-24" y="2135695"/>
                  <a:pt x="11801" y="2053556"/>
                </a:cubicBezTo>
                <a:cubicBezTo>
                  <a:pt x="93686" y="1480615"/>
                  <a:pt x="377868" y="1021983"/>
                  <a:pt x="812850" y="651084"/>
                </a:cubicBezTo>
                <a:cubicBezTo>
                  <a:pt x="1176755" y="340201"/>
                  <a:pt x="1598260" y="146042"/>
                  <a:pt x="2066810" y="52586"/>
                </a:cubicBezTo>
                <a:cubicBezTo>
                  <a:pt x="2154544" y="35039"/>
                  <a:pt x="2243041" y="23087"/>
                  <a:pt x="2332046" y="14441"/>
                </a:cubicBezTo>
                <a:cubicBezTo>
                  <a:pt x="2421052" y="5794"/>
                  <a:pt x="2508913" y="2107"/>
                  <a:pt x="2612541" y="83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sketchy line">
            <a:extLst>
              <a:ext uri="{FF2B5EF4-FFF2-40B4-BE49-F238E27FC236}">
                <a16:creationId xmlns:a16="http://schemas.microsoft.com/office/drawing/2014/main" id="{3F9B0603-37C5-4312-AE4D-A3D015475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85532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70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عيون نت : تجديد الفكر أم فكر التجديد؟">
            <a:extLst>
              <a:ext uri="{FF2B5EF4-FFF2-40B4-BE49-F238E27FC236}">
                <a16:creationId xmlns:a16="http://schemas.microsoft.com/office/drawing/2014/main" id="{EAF66229-E9CA-4160-9609-AF8939F198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4414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>
            <a:extLst>
              <a:ext uri="{FF2B5EF4-FFF2-40B4-BE49-F238E27FC236}">
                <a16:creationId xmlns:a16="http://schemas.microsoft.com/office/drawing/2014/main" id="{EF09D2BA-2AF8-424D-B0AE-F6A80FDF011F}"/>
              </a:ext>
            </a:extLst>
          </p:cNvPr>
          <p:cNvSpPr txBox="1"/>
          <p:nvPr/>
        </p:nvSpPr>
        <p:spPr>
          <a:xfrm>
            <a:off x="362857" y="4414571"/>
            <a:ext cx="1146628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>
                <a:solidFill>
                  <a:schemeClr val="accent1"/>
                </a:solidFill>
              </a:rPr>
              <a:t>* شكر الله على النعم </a:t>
            </a:r>
          </a:p>
          <a:p>
            <a:r>
              <a:rPr lang="ar-AE" sz="2800" b="1" dirty="0">
                <a:solidFill>
                  <a:srgbClr val="92D050"/>
                </a:solidFill>
              </a:rPr>
              <a:t>* عدم الإسراف فيها </a:t>
            </a:r>
          </a:p>
          <a:p>
            <a:r>
              <a:rPr lang="ar-AE" sz="2800" b="1" dirty="0">
                <a:solidFill>
                  <a:srgbClr val="FFC000"/>
                </a:solidFill>
              </a:rPr>
              <a:t>* عدم التكبر والغرور لان الله هو الذي رزقنا وهو الذي سيأخذها</a:t>
            </a:r>
          </a:p>
          <a:p>
            <a:r>
              <a:rPr lang="ar-AE" sz="2800" b="1" dirty="0">
                <a:solidFill>
                  <a:schemeClr val="accent2"/>
                </a:solidFill>
              </a:rPr>
              <a:t>* مساعدة الآخرين لنشر المودة والحب والبركة</a:t>
            </a:r>
          </a:p>
          <a:p>
            <a:r>
              <a:rPr lang="ar-AE" sz="2800" b="1" dirty="0">
                <a:solidFill>
                  <a:schemeClr val="accent3">
                    <a:lumMod val="50000"/>
                  </a:schemeClr>
                </a:solidFill>
              </a:rPr>
              <a:t>* استغلال النعم في طاعة الله</a:t>
            </a:r>
            <a:endParaRPr lang="en-US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938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160952A9-3BC3-47A7-955C-484CC5FE8864}"/>
              </a:ext>
            </a:extLst>
          </p:cNvPr>
          <p:cNvSpPr/>
          <p:nvPr/>
        </p:nvSpPr>
        <p:spPr>
          <a:xfrm>
            <a:off x="619432" y="1"/>
            <a:ext cx="10825316" cy="24334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800" b="1" dirty="0"/>
              <a:t>دائما ما تُقدِم دولة الامارات على مساندة الدول والعمل على الإعانة والإغاثة للمحتاجين .</a:t>
            </a:r>
          </a:p>
          <a:p>
            <a:pPr algn="ctr"/>
            <a:r>
              <a:rPr lang="ar-AE" sz="2800" b="1" dirty="0"/>
              <a:t>كيف اربط هذا الحديث بفعل دولة الامارات ؟</a:t>
            </a:r>
          </a:p>
          <a:p>
            <a:pPr algn="ctr"/>
            <a:endParaRPr lang="ar-AE" sz="2800" b="1" dirty="0"/>
          </a:p>
          <a:p>
            <a:pPr algn="ctr"/>
            <a:r>
              <a:rPr lang="ar-AE" sz="2800" b="1" i="0" dirty="0">
                <a:solidFill>
                  <a:srgbClr val="242424"/>
                </a:solidFill>
                <a:effectLst/>
                <a:latin typeface="Noto Kufi Arabic"/>
              </a:rPr>
              <a:t>قال صلى الله عليه وسلم ( إِنْ قَامَتْ عَلَى أَحَدِكُمُ الْقِيَامَةُ، وَفِي يَدِهِ فَسِيلَةٌ فَلْيَغْرِسْهَا )</a:t>
            </a:r>
          </a:p>
          <a:p>
            <a:pPr algn="ctr"/>
            <a:endParaRPr lang="en-US" dirty="0"/>
          </a:p>
        </p:txBody>
      </p:sp>
      <p:pic>
        <p:nvPicPr>
          <p:cNvPr id="6146" name="Picture 2" descr="مؤسسة مؤمنون بلا حدود للدراسات والأبحاث - الفكر المرفوض: علي حرب ناقداً  لبوبر">
            <a:extLst>
              <a:ext uri="{FF2B5EF4-FFF2-40B4-BE49-F238E27FC236}">
                <a16:creationId xmlns:a16="http://schemas.microsoft.com/office/drawing/2014/main" id="{2A14E67C-FB1C-4313-BE2A-0EDC844C03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1576"/>
            <a:ext cx="4907720" cy="225642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سداسي 2">
            <a:extLst>
              <a:ext uri="{FF2B5EF4-FFF2-40B4-BE49-F238E27FC236}">
                <a16:creationId xmlns:a16="http://schemas.microsoft.com/office/drawing/2014/main" id="{3339005D-E737-4C5A-8168-75C91C47DA62}"/>
              </a:ext>
            </a:extLst>
          </p:cNvPr>
          <p:cNvSpPr/>
          <p:nvPr/>
        </p:nvSpPr>
        <p:spPr>
          <a:xfrm>
            <a:off x="0" y="2433485"/>
            <a:ext cx="4907720" cy="2168091"/>
          </a:xfrm>
          <a:prstGeom prst="hexagon">
            <a:avLst>
              <a:gd name="adj" fmla="val 16137"/>
              <a:gd name="vf" fmla="val 115470"/>
            </a:avLst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معين 3">
            <a:extLst>
              <a:ext uri="{FF2B5EF4-FFF2-40B4-BE49-F238E27FC236}">
                <a16:creationId xmlns:a16="http://schemas.microsoft.com/office/drawing/2014/main" id="{4D1AA277-9E29-4DE9-B779-B9DCA51F4AE7}"/>
              </a:ext>
            </a:extLst>
          </p:cNvPr>
          <p:cNvSpPr/>
          <p:nvPr/>
        </p:nvSpPr>
        <p:spPr>
          <a:xfrm>
            <a:off x="6887497" y="2433485"/>
            <a:ext cx="4685071" cy="4424514"/>
          </a:xfrm>
          <a:prstGeom prst="diamon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AE" sz="2800" b="1" dirty="0">
              <a:solidFill>
                <a:schemeClr val="accent5"/>
              </a:solidFill>
            </a:endParaRPr>
          </a:p>
          <a:p>
            <a:pPr algn="ctr"/>
            <a:endParaRPr lang="ar-AE" sz="2800" b="1" dirty="0">
              <a:solidFill>
                <a:schemeClr val="accent5"/>
              </a:solidFill>
            </a:endParaRPr>
          </a:p>
          <a:p>
            <a:pPr algn="ctr"/>
            <a:r>
              <a:rPr lang="ar-AE" sz="2800" b="1" dirty="0">
                <a:solidFill>
                  <a:schemeClr val="accent5"/>
                </a:solidFill>
              </a:rPr>
              <a:t>* الحث على العمل و الاجتهاد.</a:t>
            </a:r>
          </a:p>
          <a:p>
            <a:pPr algn="ctr"/>
            <a:endParaRPr lang="ar-AE" sz="2800" b="1" dirty="0">
              <a:solidFill>
                <a:schemeClr val="accent5"/>
              </a:solidFill>
            </a:endParaRPr>
          </a:p>
          <a:p>
            <a:pPr algn="ctr"/>
            <a:r>
              <a:rPr lang="ar-AE" sz="2800" b="1" dirty="0">
                <a:solidFill>
                  <a:schemeClr val="accent5"/>
                </a:solidFill>
              </a:rPr>
              <a:t> </a:t>
            </a:r>
          </a:p>
          <a:p>
            <a:pPr algn="ctr"/>
            <a:r>
              <a:rPr lang="ar-AE" sz="2800" b="1" dirty="0">
                <a:solidFill>
                  <a:schemeClr val="accent5"/>
                </a:solidFill>
              </a:rPr>
              <a:t>* المؤمن القوي خير من المؤمن الضعيف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04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384</Words>
  <Application>Microsoft Office PowerPoint</Application>
  <PresentationFormat>شاشة عريضة</PresentationFormat>
  <Paragraphs>87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24" baseType="lpstr">
      <vt:lpstr>A Jannat LT</vt:lpstr>
      <vt:lpstr>Arial</vt:lpstr>
      <vt:lpstr>Calibri</vt:lpstr>
      <vt:lpstr>Calibri Light</vt:lpstr>
      <vt:lpstr>Century Gothic</vt:lpstr>
      <vt:lpstr>Droid Arabic Naskh</vt:lpstr>
      <vt:lpstr>Microsoft Uighur</vt:lpstr>
      <vt:lpstr>Noto Kufi Arabic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Moza Alkindi</dc:creator>
  <cp:lastModifiedBy>Moza Alkindi</cp:lastModifiedBy>
  <cp:revision>1</cp:revision>
  <dcterms:created xsi:type="dcterms:W3CDTF">2021-10-10T23:05:47Z</dcterms:created>
  <dcterms:modified xsi:type="dcterms:W3CDTF">2021-10-11T00:10:37Z</dcterms:modified>
</cp:coreProperties>
</file>