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74" r:id="rId5"/>
    <p:sldId id="258" r:id="rId6"/>
    <p:sldId id="259" r:id="rId7"/>
    <p:sldId id="260" r:id="rId8"/>
    <p:sldId id="261" r:id="rId9"/>
    <p:sldId id="262" r:id="rId10"/>
    <p:sldId id="268" r:id="rId11"/>
    <p:sldId id="267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ar-SY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44" d="100"/>
          <a:sy n="44" d="100"/>
        </p:scale>
        <p:origin x="13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94E697-19B4-4648-B0C5-D2533FC2B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8" y="1122363"/>
            <a:ext cx="6858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E68D90-6ACD-42F8-BC3E-C11955FF8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8" y="3602038"/>
            <a:ext cx="6858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414F7B-7B01-4E28-9435-15B7DA0C4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7B6A6A-0CA9-4A79-A9AD-5DE8561AF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07CF6C-0A23-4964-9CDB-A241462F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92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579370-17DF-4F5F-B3F4-EFB2D68C2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EE9343-A1A1-4A34-9920-729F65CFD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ACB460-E19B-4A45-A3ED-70DC58807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00D46F-2EFB-4E88-B4D5-06275F046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8A9A00-14B2-470D-BFAF-912B3BB3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2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22EB260-2AFA-413D-A4C8-6506889FE3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B0EEDAE-08E2-4A11-A383-7B6FD678E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805D8F-E265-4A11-B67D-7A19F7E7D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A8E1A9-AFAF-40BE-B403-00A16B6C5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DAFD8D-757F-41A4-8F24-60A4173F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0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16747D-AAAC-4109-A6ED-085B57A66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3" y="1122363"/>
            <a:ext cx="6858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F46EA0-1549-41BF-BD22-8DED40324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3" y="3602038"/>
            <a:ext cx="6858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3C9DB4-86CC-470A-94A2-7817F27FE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EA6795-463D-4096-8B45-3E4ABF9F3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FD57A2-E28C-4052-977B-D03AA5F7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35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1DD2A-DBF2-4BEA-9DE1-B1F37516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2547B3-1257-485E-BDE9-FACDE796B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9797-9A93-4829-A807-C4898239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D59659-31BB-47EC-853F-51D188FB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368365-75E0-4485-990A-409B612E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23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B751DF-9AF4-47CA-9BF2-4BE503A95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1E3694-5984-4255-8B72-65B507E46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F4B992-4A52-4985-A079-94D9F8FD8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C832CC-76CD-4E7F-9DF8-28862905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4DABC4-9715-4378-847A-0EEFF21D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19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0E76B9-5498-4BDD-9A8E-9CFFF2BA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7F3A61-6D75-43BE-B79B-75667E36E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2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30F22B-D94B-42EF-8C8B-CD43A4E5D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2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0BCFC3-D5F3-4625-A7CA-94BF393D2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A64848-7815-4A73-84F2-A3164FA9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FA1494-5A17-47F8-8FC0-6FF8BDEC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39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7DD877-38B0-45C0-BB74-D42E8553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0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54C26C-0678-466A-9956-932528132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4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ED425C-E28D-461B-A87D-03ACA2FE5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4" y="2505077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C692720-7518-42BE-A796-825DC242E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513AC98-A04C-4461-98F3-4AE724343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7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8247834-0963-4686-B412-4DCD3265D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7947ED-BFB4-4E64-A316-CDFFDA92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A4036A0-4337-4C86-A94A-2E2C9245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0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9F0EEA-827D-4E32-99C5-62898CDD5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F044F71-FAFE-4454-890B-791244B22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D04223A-5876-48D8-8061-306E0029E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DFE15E7-6167-444F-AD53-D97356CE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4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A0D0114-CC35-47C0-947E-4F500F7C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C31F58-D9C0-40B8-981F-A4E93558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06C760-B613-45D9-9B60-EC24B14B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08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EE52D4-94AD-4A98-96DE-2F708C2E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457202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5FF333-D4E3-436C-9039-B92A5BAD7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C26A00-8100-4A88-8BD0-AF6AFAE38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3F1F9C-5D19-4C32-9B6B-B2E294B6A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16AC12-1CC1-4276-957C-455320BB9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7CE8D0-06F9-46EC-9F06-6623F89E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0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F67CB6-922A-4CCB-8200-A1A0AC726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4AF54F-759F-40A4-8C78-D1B562EF6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D4FCC7-A53A-4D13-9033-81A5F3C81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F3611B-AC34-45C8-B7A8-92097DDE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DD44CB-E2D9-4588-B3E9-6D63C5410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35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1DF82D-E356-4472-A6DA-3A0C88B36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457202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68F71B1-EB03-4C44-9571-7CDBBB3AA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DF3E8A4-D565-4CF5-B2DE-9374D3B51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5D7E5D-A313-4AD6-83EA-85D58E5C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1AD63E7-99C8-4E7F-A0D7-51F3ECDE3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CAD2DB-D768-43FC-90A2-2B7C7FB2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15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4B6BA5-5501-4113-B093-73C64CC1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6D2709-8F5E-4977-9F92-F344AD2C9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E89FEF-5DE9-456B-B70D-32FE37676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90234E-62B0-4AC2-9182-CF1262BC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F38083-3EEF-4EA7-A4A4-8BBE8E96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93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1791A9-972A-4332-AB95-93D4AC5993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BF4260E-F419-4962-95D5-F09C562E0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C323C2-FCF1-40E2-921B-36BC86EA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03369E-F9BF-4827-B0D6-C907FC577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533492-BEED-4F61-AA14-8DC7069C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81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871132"/>
            <a:ext cx="5111752" cy="1515533"/>
          </a:xfrm>
        </p:spPr>
        <p:txBody>
          <a:bodyPr anchor="b">
            <a:noAutofit/>
          </a:bodyPr>
          <a:lstStyle>
            <a:lvl1pPr algn="ctr">
              <a:defRPr sz="49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3657597"/>
            <a:ext cx="5111752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>
                <a:solidFill>
                  <a:schemeClr val="tx1"/>
                </a:solidFill>
              </a:defRPr>
            </a:lvl1pPr>
            <a:lvl2pPr marL="417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5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3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1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8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6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4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2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4" y="5037663"/>
            <a:ext cx="673100" cy="279400"/>
          </a:xfrm>
        </p:spPr>
        <p:txBody>
          <a:bodyPr/>
          <a:lstStyle/>
          <a:p>
            <a:fld id="{D2A2FE97-BAB3-4215-808C-AC6EFDE28EB5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5037663"/>
            <a:ext cx="3910976" cy="279400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5037663"/>
            <a:ext cx="413375" cy="279400"/>
          </a:xfrm>
        </p:spPr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300" y="3522131"/>
            <a:ext cx="5111751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516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3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08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752606"/>
            <a:ext cx="6119016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1" y="3846052"/>
            <a:ext cx="6119017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17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3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533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711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88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067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2452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423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3710585"/>
            <a:ext cx="612253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886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2421466"/>
            <a:ext cx="705547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7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36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buNone/>
              <a:defRPr sz="2600" b="0">
                <a:solidFill>
                  <a:schemeClr val="accent1"/>
                </a:solidFill>
              </a:defRPr>
            </a:lvl1pPr>
            <a:lvl2pPr marL="417789" indent="0">
              <a:buNone/>
              <a:defRPr sz="1800" b="1"/>
            </a:lvl2pPr>
            <a:lvl3pPr marL="835579" indent="0">
              <a:buNone/>
              <a:defRPr sz="1600" b="1"/>
            </a:lvl3pPr>
            <a:lvl4pPr marL="1253368" indent="0">
              <a:buNone/>
              <a:defRPr sz="1500" b="1"/>
            </a:lvl4pPr>
            <a:lvl5pPr marL="1671157" indent="0">
              <a:buNone/>
              <a:defRPr sz="1500" b="1"/>
            </a:lvl5pPr>
            <a:lvl6pPr marL="2088947" indent="0">
              <a:buNone/>
              <a:defRPr sz="1500" b="1"/>
            </a:lvl6pPr>
            <a:lvl7pPr marL="2506736" indent="0">
              <a:buNone/>
              <a:defRPr sz="1500" b="1"/>
            </a:lvl7pPr>
            <a:lvl8pPr marL="2924526" indent="0">
              <a:buNone/>
              <a:defRPr sz="1500" b="1"/>
            </a:lvl8pPr>
            <a:lvl9pPr marL="334231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3243262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4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buNone/>
              <a:defRPr sz="2600" b="0">
                <a:solidFill>
                  <a:schemeClr val="accent1"/>
                </a:solidFill>
              </a:defRPr>
            </a:lvl1pPr>
            <a:lvl2pPr marL="417789" indent="0">
              <a:buNone/>
              <a:defRPr sz="1800" b="1"/>
            </a:lvl2pPr>
            <a:lvl3pPr marL="835579" indent="0">
              <a:buNone/>
              <a:defRPr sz="1600" b="1"/>
            </a:lvl3pPr>
            <a:lvl4pPr marL="1253368" indent="0">
              <a:buNone/>
              <a:defRPr sz="1500" b="1"/>
            </a:lvl4pPr>
            <a:lvl5pPr marL="1671157" indent="0">
              <a:buNone/>
              <a:defRPr sz="1500" b="1"/>
            </a:lvl5pPr>
            <a:lvl6pPr marL="2088947" indent="0">
              <a:buNone/>
              <a:defRPr sz="1500" b="1"/>
            </a:lvl6pPr>
            <a:lvl7pPr marL="2506736" indent="0">
              <a:buNone/>
              <a:defRPr sz="1500" b="1"/>
            </a:lvl7pPr>
            <a:lvl8pPr marL="2924526" indent="0">
              <a:buNone/>
              <a:defRPr sz="1500" b="1"/>
            </a:lvl8pPr>
            <a:lvl9pPr marL="334231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4" y="3243262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2421466"/>
            <a:ext cx="705547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550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86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0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0E9915-ECF7-4FC7-A6AB-8C113BF9F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9ED3A6-0E85-4A9F-BA29-A9B91A04C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CAA9D7-1B43-4B65-ABB6-E8BBE1FF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11AC77-3BEA-40E3-B946-B6B82590D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13DD06-278A-4213-BDC3-A3D0772D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388534"/>
            <a:ext cx="2788841" cy="1371600"/>
          </a:xfrm>
        </p:spPr>
        <p:txBody>
          <a:bodyPr anchor="b">
            <a:normAutofit/>
          </a:bodyPr>
          <a:lstStyle>
            <a:lvl1pPr algn="ctr">
              <a:defRPr sz="2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982132"/>
            <a:ext cx="4102100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3031066"/>
            <a:ext cx="2788841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417789" indent="0">
              <a:buNone/>
              <a:defRPr sz="1100"/>
            </a:lvl2pPr>
            <a:lvl3pPr marL="835579" indent="0">
              <a:buNone/>
              <a:defRPr sz="900"/>
            </a:lvl3pPr>
            <a:lvl4pPr marL="1253368" indent="0">
              <a:buNone/>
              <a:defRPr sz="800"/>
            </a:lvl4pPr>
            <a:lvl5pPr marL="1671157" indent="0">
              <a:buNone/>
              <a:defRPr sz="800"/>
            </a:lvl5pPr>
            <a:lvl6pPr marL="2088947" indent="0">
              <a:buNone/>
              <a:defRPr sz="800"/>
            </a:lvl6pPr>
            <a:lvl7pPr marL="2506736" indent="0">
              <a:buNone/>
              <a:defRPr sz="800"/>
            </a:lvl7pPr>
            <a:lvl8pPr marL="2924526" indent="0">
              <a:buNone/>
              <a:defRPr sz="800"/>
            </a:lvl8pPr>
            <a:lvl9pPr marL="334231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912533"/>
            <a:ext cx="263587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546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1883832"/>
            <a:ext cx="4681362" cy="1371600"/>
          </a:xfrm>
        </p:spPr>
        <p:txBody>
          <a:bodyPr anchor="b">
            <a:normAutofit/>
          </a:bodyPr>
          <a:lstStyle>
            <a:lvl1pPr algn="ctr">
              <a:defRPr sz="2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1041400"/>
            <a:ext cx="2297510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417789" indent="0">
              <a:buNone/>
              <a:defRPr sz="1500"/>
            </a:lvl2pPr>
            <a:lvl3pPr marL="835579" indent="0">
              <a:buNone/>
              <a:defRPr sz="1500"/>
            </a:lvl3pPr>
            <a:lvl4pPr marL="1253368" indent="0">
              <a:buNone/>
              <a:defRPr sz="1500"/>
            </a:lvl4pPr>
            <a:lvl5pPr marL="1671157" indent="0">
              <a:buNone/>
              <a:defRPr sz="1500"/>
            </a:lvl5pPr>
            <a:lvl6pPr marL="2088947" indent="0">
              <a:buNone/>
              <a:defRPr sz="1500"/>
            </a:lvl6pPr>
            <a:lvl7pPr marL="2506736" indent="0">
              <a:buNone/>
              <a:defRPr sz="1500"/>
            </a:lvl7pPr>
            <a:lvl8pPr marL="2924526" indent="0">
              <a:buNone/>
              <a:defRPr sz="1500"/>
            </a:lvl8pPr>
            <a:lvl9pPr marL="3342315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0" y="3255432"/>
            <a:ext cx="4681362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17789" indent="0">
              <a:buNone/>
              <a:defRPr sz="1100"/>
            </a:lvl2pPr>
            <a:lvl3pPr marL="835579" indent="0">
              <a:buNone/>
              <a:defRPr sz="900"/>
            </a:lvl3pPr>
            <a:lvl4pPr marL="1253368" indent="0">
              <a:buNone/>
              <a:defRPr sz="800"/>
            </a:lvl4pPr>
            <a:lvl5pPr marL="1671157" indent="0">
              <a:buNone/>
              <a:defRPr sz="800"/>
            </a:lvl5pPr>
            <a:lvl6pPr marL="2088947" indent="0">
              <a:buNone/>
              <a:defRPr sz="800"/>
            </a:lvl6pPr>
            <a:lvl7pPr marL="2506736" indent="0">
              <a:buNone/>
              <a:defRPr sz="800"/>
            </a:lvl7pPr>
            <a:lvl8pPr marL="2924526" indent="0">
              <a:buNone/>
              <a:defRPr sz="800"/>
            </a:lvl8pPr>
            <a:lvl9pPr marL="334231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87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4815415"/>
            <a:ext cx="7207250" cy="566738"/>
          </a:xfrm>
        </p:spPr>
        <p:txBody>
          <a:bodyPr anchor="b">
            <a:normAutofit/>
          </a:bodyPr>
          <a:lstStyle>
            <a:lvl1pPr algn="ctr">
              <a:defRPr sz="2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1" y="1041399"/>
            <a:ext cx="7579479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417789" indent="0">
              <a:buNone/>
              <a:defRPr sz="1500"/>
            </a:lvl2pPr>
            <a:lvl3pPr marL="835579" indent="0">
              <a:buNone/>
              <a:defRPr sz="1500"/>
            </a:lvl3pPr>
            <a:lvl4pPr marL="1253368" indent="0">
              <a:buNone/>
              <a:defRPr sz="1500"/>
            </a:lvl4pPr>
            <a:lvl5pPr marL="1671157" indent="0">
              <a:buNone/>
              <a:defRPr sz="1500"/>
            </a:lvl5pPr>
            <a:lvl6pPr marL="2088947" indent="0">
              <a:buNone/>
              <a:defRPr sz="1500"/>
            </a:lvl6pPr>
            <a:lvl7pPr marL="2506736" indent="0">
              <a:buNone/>
              <a:defRPr sz="1500"/>
            </a:lvl7pPr>
            <a:lvl8pPr marL="2924526" indent="0">
              <a:buNone/>
              <a:defRPr sz="1500"/>
            </a:lvl8pPr>
            <a:lvl9pPr marL="3342315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5382153"/>
            <a:ext cx="7207250" cy="493712"/>
          </a:xfrm>
        </p:spPr>
        <p:txBody>
          <a:bodyPr>
            <a:normAutofit/>
          </a:bodyPr>
          <a:lstStyle>
            <a:lvl1pPr marL="0" indent="0" algn="ctr">
              <a:buNone/>
              <a:defRPr sz="1300"/>
            </a:lvl1pPr>
            <a:lvl2pPr marL="417789" indent="0">
              <a:buNone/>
              <a:defRPr sz="1100"/>
            </a:lvl2pPr>
            <a:lvl3pPr marL="835579" indent="0">
              <a:buNone/>
              <a:defRPr sz="900"/>
            </a:lvl3pPr>
            <a:lvl4pPr marL="1253368" indent="0">
              <a:buNone/>
              <a:defRPr sz="800"/>
            </a:lvl4pPr>
            <a:lvl5pPr marL="1671157" indent="0">
              <a:buNone/>
              <a:defRPr sz="800"/>
            </a:lvl5pPr>
            <a:lvl6pPr marL="2088947" indent="0">
              <a:buNone/>
              <a:defRPr sz="800"/>
            </a:lvl6pPr>
            <a:lvl7pPr marL="2506736" indent="0">
              <a:buNone/>
              <a:defRPr sz="800"/>
            </a:lvl7pPr>
            <a:lvl8pPr marL="2924526" indent="0">
              <a:buNone/>
              <a:defRPr sz="800"/>
            </a:lvl8pPr>
            <a:lvl9pPr marL="334231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05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982132"/>
            <a:ext cx="7194549" cy="2954868"/>
          </a:xfrm>
        </p:spPr>
        <p:txBody>
          <a:bodyPr anchor="ctr">
            <a:normAutofit/>
          </a:bodyPr>
          <a:lstStyle>
            <a:lvl1pPr algn="ctr">
              <a:defRPr sz="29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4343399"/>
            <a:ext cx="7194549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17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3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533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711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88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067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2452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423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4140199"/>
            <a:ext cx="705547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158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370668"/>
          </a:xfrm>
        </p:spPr>
        <p:txBody>
          <a:bodyPr anchor="ctr">
            <a:normAutofit/>
          </a:bodyPr>
          <a:lstStyle>
            <a:lvl1pPr algn="ctr">
              <a:defRPr sz="29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3352800"/>
            <a:ext cx="6629401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17789" indent="0">
              <a:buFontTx/>
              <a:buNone/>
              <a:defRPr/>
            </a:lvl2pPr>
            <a:lvl3pPr marL="835579" indent="0">
              <a:buFontTx/>
              <a:buNone/>
              <a:defRPr/>
            </a:lvl3pPr>
            <a:lvl4pPr marL="1253368" indent="0">
              <a:buFontTx/>
              <a:buNone/>
              <a:defRPr/>
            </a:lvl4pPr>
            <a:lvl5pPr marL="1671157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343399"/>
            <a:ext cx="7207250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17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3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533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711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88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067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2452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423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83558" tIns="41779" rIns="83558" bIns="41779" rtlCol="0" anchor="ctr">
            <a:noAutofit/>
          </a:bodyPr>
          <a:lstStyle/>
          <a:p>
            <a:pPr algn="l" defTabSz="835579" rtl="0"/>
            <a:r>
              <a:rPr lang="en-US" sz="73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827870"/>
            <a:ext cx="457200" cy="584776"/>
          </a:xfrm>
          <a:prstGeom prst="rect">
            <a:avLst/>
          </a:prstGeom>
        </p:spPr>
        <p:txBody>
          <a:bodyPr vert="horz" lIns="83558" tIns="41779" rIns="83558" bIns="41779" rtlCol="0" anchor="ctr">
            <a:noAutofit/>
          </a:bodyPr>
          <a:lstStyle/>
          <a:p>
            <a:pPr defTabSz="835579" rtl="0"/>
            <a:r>
              <a:rPr lang="en-US" sz="73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4140199"/>
            <a:ext cx="705547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6479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3308581"/>
            <a:ext cx="7207251" cy="1468800"/>
          </a:xfrm>
        </p:spPr>
        <p:txBody>
          <a:bodyPr anchor="b">
            <a:normAutofit/>
          </a:bodyPr>
          <a:lstStyle>
            <a:lvl1pPr algn="l">
              <a:defRPr sz="29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777381"/>
            <a:ext cx="720725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17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3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533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711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88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067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2452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423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472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3"/>
            <a:ext cx="6972299" cy="2243668"/>
          </a:xfrm>
        </p:spPr>
        <p:txBody>
          <a:bodyPr anchor="ctr">
            <a:normAutofit/>
          </a:bodyPr>
          <a:lstStyle>
            <a:lvl1pPr algn="ctr">
              <a:defRPr sz="29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9312"/>
            <a:ext cx="7207251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17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3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533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711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88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067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2452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423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529667"/>
            <a:ext cx="720725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17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3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533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711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88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067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2452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423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83558" tIns="41779" rIns="83558" bIns="41779" rtlCol="0" anchor="ctr">
            <a:noAutofit/>
          </a:bodyPr>
          <a:lstStyle/>
          <a:p>
            <a:pPr algn="l" defTabSz="835579" rtl="0"/>
            <a:r>
              <a:rPr lang="en-US" sz="73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2599261"/>
            <a:ext cx="457200" cy="584776"/>
          </a:xfrm>
          <a:prstGeom prst="rect">
            <a:avLst/>
          </a:prstGeom>
        </p:spPr>
        <p:txBody>
          <a:bodyPr vert="horz" lIns="83558" tIns="41779" rIns="83558" bIns="41779" rtlCol="0" anchor="ctr">
            <a:noAutofit/>
          </a:bodyPr>
          <a:lstStyle/>
          <a:p>
            <a:pPr defTabSz="835579" rtl="0"/>
            <a:r>
              <a:rPr lang="en-US" sz="73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3429000"/>
            <a:ext cx="705547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306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982133"/>
            <a:ext cx="7207250" cy="2243668"/>
          </a:xfrm>
        </p:spPr>
        <p:txBody>
          <a:bodyPr vert="horz" lIns="83558" tIns="41779" rIns="83558" bIns="41779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0168"/>
            <a:ext cx="7207251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600">
                <a:solidFill>
                  <a:schemeClr val="tx1"/>
                </a:solidFill>
              </a:defRPr>
            </a:lvl1pPr>
            <a:lvl2pPr marL="417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3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533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711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88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067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2452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423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4470400"/>
            <a:ext cx="7207252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17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3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533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711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88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067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2452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423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429000"/>
            <a:ext cx="705547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397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4176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7" y="982132"/>
            <a:ext cx="1418172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982132"/>
            <a:ext cx="5574768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2B46-14E8-46B5-89DD-C6978AB92BE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990601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212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771DE-507B-4E2A-A0CF-3298D1E18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91C009-CFB7-447A-AFFF-A71CCD5599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2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D095B3-8A75-41D9-81B6-979C6129C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3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7F7B79-19F7-41E0-AB50-FFE83E30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8C4A6D-BD70-4DFB-92FF-61D86DBD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77ECBC-B0D8-4A9A-A266-674BD4356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AC833-ED74-48E0-B7C5-DA4292CEB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0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000FED-DC0C-4AC9-B0C9-BB5C16351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5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D79AB6D-B269-4D02-B5D6-40CA238E2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5" y="2505081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9A96833-7164-4960-884E-B7136AD27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2796326-8A72-4331-B9EF-457848FB62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81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C3C5F4-4C2E-4D3E-8D2A-2E9AB9C39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E698117-5CA8-49E9-A956-A7E249886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6C101E9-B008-46D1-856A-AF5D48B28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0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405530-B0C7-415B-B9EC-50F643767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EC8A5F-52FC-4C6C-9A88-5A6CE7610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E7220D-9D45-4FF7-BB34-286A75B14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D8B9C91-A720-493F-8675-9C4B75F15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263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BF24932-0140-4382-A6AB-8D1FD90E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0162BA-1A0E-4C46-AF20-7D455B2E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47CA712-94D1-4B2A-BD4D-356A4115A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70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0AB0D5-0514-499D-A791-665B7CFF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4" y="457206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40B2FB-AEF8-43F0-B9E6-9D57BE17E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C2368A-2227-4357-8B3D-4334B6F14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7EB2A5-1311-4B6C-89A5-4D67831C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6F2DD4-2E56-4297-A7C8-8B58E3C6E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122181-59B6-4BD7-A791-613BF429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0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A64176-4370-465B-9FC8-4DEBB56D1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4" y="457206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D14D2D1-1DC7-4A01-8C79-6C2AD231BC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422FC-8080-4953-842A-422F00F14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0D8BFD-F3DF-474F-992F-149F74D62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CC1732-1826-47C8-BD92-0153460D6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576305-1E07-42AC-8D21-B7B66340C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0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2B780E2-328A-41C2-A12C-CB0226B21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7C4449-4678-4157-85F2-9D6943CD2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BB3874-BD19-4A35-8088-9DC2A48611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2" y="6356361"/>
            <a:ext cx="2057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54DD5DF-629F-4E90-A0FF-B2658AB75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530812-9AFC-4719-94CC-309CEB341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D17375-12FF-473A-9706-774EBE452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2" y="6356361"/>
            <a:ext cx="2057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804702E-C4EF-46BC-B71A-ADA1870FAB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6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FF1683A-311F-48D6-8D25-D6BD2C5C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84347E-083A-448D-B16E-A8597A404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C39D24-BC7A-41DB-B2ED-8B7723815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355"/>
            <a:ext cx="2057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E1EA3-0001-4278-A0E3-10E7AA9963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B8E936-6726-4A9B-82D9-03CB572BA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1C2EC8-098D-44B3-9DBA-64868B2D6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355"/>
            <a:ext cx="2057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E6333-6507-41D9-90F5-06ABFBD769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4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effectLst/>
        </p:spPr>
        <p:txBody>
          <a:bodyPr vert="horz" lIns="83558" tIns="41779" rIns="83558" bIns="4177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2" y="2556932"/>
            <a:ext cx="7200897" cy="3318936"/>
          </a:xfrm>
          <a:prstGeom prst="rect">
            <a:avLst/>
          </a:prstGeom>
        </p:spPr>
        <p:txBody>
          <a:bodyPr vert="horz" lIns="83558" tIns="41779" rIns="83558" bIns="41779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7" y="5969000"/>
            <a:ext cx="1200150" cy="279400"/>
          </a:xfrm>
          <a:prstGeom prst="rect">
            <a:avLst/>
          </a:prstGeom>
        </p:spPr>
        <p:txBody>
          <a:bodyPr vert="horz" lIns="83558" tIns="41779" rIns="83558" bIns="41779" rtlCol="0" anchor="ctr"/>
          <a:lstStyle>
            <a:lvl1pPr algn="r">
              <a:defRPr sz="9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835579" rtl="0"/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835579" rtl="0"/>
              <a:t>10/4/2021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</p:spPr>
        <p:txBody>
          <a:bodyPr vert="horz" lIns="83558" tIns="41779" rIns="83558" bIns="41779" rtlCol="0" anchor="ctr"/>
          <a:lstStyle>
            <a:lvl1pPr algn="l">
              <a:defRPr sz="9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835579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7" y="5969000"/>
            <a:ext cx="407023" cy="279400"/>
          </a:xfrm>
          <a:prstGeom prst="rect">
            <a:avLst/>
          </a:prstGeom>
        </p:spPr>
        <p:txBody>
          <a:bodyPr vert="horz" lIns="83558" tIns="41779" rIns="83558" bIns="41779" rtlCol="0" anchor="ctr"/>
          <a:lstStyle>
            <a:lvl1pPr algn="r">
              <a:defRPr sz="9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835579" rtl="0"/>
            <a:fld id="{24562B46-14E8-46B5-89DD-C6978AB92BE2}" type="slidenum">
              <a:rPr lang="en-US" smtClean="0">
                <a:solidFill>
                  <a:prstClr val="black"/>
                </a:solidFill>
              </a:rPr>
              <a:pPr defTabSz="835579" rtl="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9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17789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1118" indent="-261118" algn="l" defTabSz="417789" rtl="0" eaLnBrk="1" latinLnBrk="0" hangingPunct="1">
        <a:spcBef>
          <a:spcPct val="20000"/>
        </a:spcBef>
        <a:spcAft>
          <a:spcPts val="548"/>
        </a:spcAft>
        <a:buClr>
          <a:schemeClr val="accent1"/>
        </a:buClr>
        <a:buSzPct val="115000"/>
        <a:buFont typeface="Arial"/>
        <a:buChar char="•"/>
        <a:defRPr sz="2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678908" indent="-261118" algn="l" defTabSz="417789" rtl="0" eaLnBrk="1" latinLnBrk="0" hangingPunct="1">
        <a:spcBef>
          <a:spcPct val="20000"/>
        </a:spcBef>
        <a:spcAft>
          <a:spcPts val="548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096697" indent="-261118" algn="l" defTabSz="417789" rtl="0" eaLnBrk="1" latinLnBrk="0" hangingPunct="1">
        <a:spcBef>
          <a:spcPct val="20000"/>
        </a:spcBef>
        <a:spcAft>
          <a:spcPts val="548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410039" indent="-156671" algn="l" defTabSz="417789" rtl="0" eaLnBrk="1" latinLnBrk="0" hangingPunct="1">
        <a:spcBef>
          <a:spcPct val="20000"/>
        </a:spcBef>
        <a:spcAft>
          <a:spcPts val="548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827828" indent="-156671" algn="l" defTabSz="417789" rtl="0" eaLnBrk="1" latinLnBrk="0" hangingPunct="1">
        <a:spcBef>
          <a:spcPct val="20000"/>
        </a:spcBef>
        <a:spcAft>
          <a:spcPts val="548"/>
        </a:spcAft>
        <a:buClr>
          <a:schemeClr val="accent1"/>
        </a:buClr>
        <a:buSzPct val="115000"/>
        <a:buFont typeface="Arial"/>
        <a:buChar char="•"/>
        <a:defRPr sz="13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297841" indent="-208895" algn="l" defTabSz="417789" rtl="0" eaLnBrk="1" latinLnBrk="0" hangingPunct="1">
        <a:spcBef>
          <a:spcPct val="20000"/>
        </a:spcBef>
        <a:spcAft>
          <a:spcPts val="548"/>
        </a:spcAft>
        <a:buClr>
          <a:schemeClr val="accent1"/>
        </a:buClr>
        <a:buSzPct val="115000"/>
        <a:buFont typeface="Arial"/>
        <a:buChar char="•"/>
        <a:defRPr sz="13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715631" indent="-208895" algn="l" defTabSz="417789" rtl="0" eaLnBrk="1" latinLnBrk="0" hangingPunct="1">
        <a:spcBef>
          <a:spcPct val="20000"/>
        </a:spcBef>
        <a:spcAft>
          <a:spcPts val="548"/>
        </a:spcAft>
        <a:buClr>
          <a:schemeClr val="accent1"/>
        </a:buClr>
        <a:buSzPct val="115000"/>
        <a:buFont typeface="Arial"/>
        <a:buChar char="•"/>
        <a:defRPr sz="13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133420" indent="-208895" algn="l" defTabSz="417789" rtl="0" eaLnBrk="1" latinLnBrk="0" hangingPunct="1">
        <a:spcBef>
          <a:spcPct val="20000"/>
        </a:spcBef>
        <a:spcAft>
          <a:spcPts val="548"/>
        </a:spcAft>
        <a:buClr>
          <a:schemeClr val="accent1"/>
        </a:buClr>
        <a:buSzPct val="115000"/>
        <a:buFont typeface="Arial"/>
        <a:buChar char="•"/>
        <a:defRPr sz="13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551210" indent="-208895" algn="l" defTabSz="417789" rtl="0" eaLnBrk="1" latinLnBrk="0" hangingPunct="1">
        <a:spcBef>
          <a:spcPct val="20000"/>
        </a:spcBef>
        <a:spcAft>
          <a:spcPts val="548"/>
        </a:spcAft>
        <a:buClr>
          <a:schemeClr val="accent1"/>
        </a:buClr>
        <a:buSzPct val="115000"/>
        <a:buFont typeface="Arial"/>
        <a:buChar char="•"/>
        <a:defRPr sz="13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7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7789" algn="l" defTabSz="417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35579" algn="l" defTabSz="417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53368" algn="l" defTabSz="417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157" algn="l" defTabSz="417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88947" algn="l" defTabSz="417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06736" algn="l" defTabSz="417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24526" algn="l" defTabSz="417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42315" algn="l" defTabSz="417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gif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864C423-A545-4311-A4EC-ACAB2A895748}"/>
              </a:ext>
            </a:extLst>
          </p:cNvPr>
          <p:cNvSpPr txBox="1">
            <a:spLocks/>
          </p:cNvSpPr>
          <p:nvPr/>
        </p:nvSpPr>
        <p:spPr>
          <a:xfrm>
            <a:off x="993593" y="1430703"/>
            <a:ext cx="7217553" cy="24908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AE" sz="8800" b="1" dirty="0">
                <a:solidFill>
                  <a:prstClr val="black"/>
                </a:solidFill>
              </a:rPr>
              <a:t>التربية الأخلاقية</a:t>
            </a:r>
            <a:br>
              <a:rPr lang="ar-AE" sz="8800" b="1" dirty="0">
                <a:solidFill>
                  <a:prstClr val="black"/>
                </a:solidFill>
              </a:rPr>
            </a:br>
            <a:r>
              <a:rPr lang="ar-AE" sz="8800" b="1" dirty="0">
                <a:solidFill>
                  <a:srgbClr val="4472C4"/>
                </a:solidFill>
              </a:rPr>
              <a:t>الصف </a:t>
            </a:r>
            <a:r>
              <a:rPr lang="ar-AE" sz="8800" b="1" dirty="0" smtClean="0">
                <a:solidFill>
                  <a:srgbClr val="4472C4"/>
                </a:solidFill>
              </a:rPr>
              <a:t>الثاني</a:t>
            </a:r>
            <a:endParaRPr lang="en-US" sz="8800" b="1" dirty="0">
              <a:solidFill>
                <a:srgbClr val="4472C4"/>
              </a:solidFill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>
          <a:xfrm>
            <a:off x="5638800" y="4039319"/>
            <a:ext cx="3307242" cy="1456940"/>
          </a:xfrm>
          <a:prstGeom prst="rect">
            <a:avLst/>
          </a:prstGeom>
          <a:solidFill>
            <a:srgbClr val="31B6FD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1245" tIns="35625" rIns="71245" bIns="35625">
            <a:spAutoFit/>
          </a:bodyPr>
          <a:lstStyle/>
          <a:p>
            <a:pPr defTabSz="712493">
              <a:lnSpc>
                <a:spcPct val="150000"/>
              </a:lnSpc>
              <a:defRPr/>
            </a:pPr>
            <a:r>
              <a:rPr lang="ar-BH" sz="2000" b="1" kern="0" dirty="0">
                <a:solidFill>
                  <a:srgbClr val="C00000"/>
                </a:solidFill>
                <a:latin typeface="Candara"/>
              </a:rPr>
              <a:t>اليوم</a:t>
            </a:r>
            <a:r>
              <a:rPr lang="ar-SA" sz="2000" b="1" kern="0" dirty="0">
                <a:solidFill>
                  <a:srgbClr val="C00000"/>
                </a:solidFill>
                <a:latin typeface="Candara"/>
              </a:rPr>
              <a:t>:  </a:t>
            </a:r>
            <a:r>
              <a:rPr lang="ar-SA" sz="2000" b="1" kern="0" dirty="0" err="1">
                <a:solidFill>
                  <a:srgbClr val="000000"/>
                </a:solidFill>
                <a:latin typeface="Candara"/>
              </a:rPr>
              <a:t>الأ</a:t>
            </a:r>
            <a:r>
              <a:rPr lang="ar-SY" sz="2000" b="1" kern="0" dirty="0">
                <a:solidFill>
                  <a:srgbClr val="000000"/>
                </a:solidFill>
                <a:latin typeface="Candara"/>
              </a:rPr>
              <a:t>حد</a:t>
            </a:r>
            <a:endParaRPr lang="ar-SA" sz="2000" b="1" kern="0" dirty="0">
              <a:solidFill>
                <a:srgbClr val="000000"/>
              </a:solidFill>
              <a:latin typeface="Candara"/>
            </a:endParaRPr>
          </a:p>
          <a:p>
            <a:pPr defTabSz="712493">
              <a:lnSpc>
                <a:spcPct val="150000"/>
              </a:lnSpc>
              <a:defRPr/>
            </a:pPr>
            <a:r>
              <a:rPr lang="ar-SA" sz="2000" b="1" kern="0" dirty="0">
                <a:solidFill>
                  <a:srgbClr val="000000"/>
                </a:solidFill>
                <a:latin typeface="Candara"/>
              </a:rPr>
              <a:t>التاريخ :  </a:t>
            </a:r>
            <a:r>
              <a:rPr lang="en-US" sz="2000" b="1" kern="0" dirty="0" smtClean="0">
                <a:solidFill>
                  <a:srgbClr val="000000"/>
                </a:solidFill>
                <a:latin typeface="Candara"/>
              </a:rPr>
              <a:t>10</a:t>
            </a:r>
            <a:r>
              <a:rPr lang="ar-SA" sz="2000" b="1" kern="0" dirty="0" smtClean="0">
                <a:solidFill>
                  <a:srgbClr val="000000"/>
                </a:solidFill>
                <a:latin typeface="Candara"/>
              </a:rPr>
              <a:t>/ </a:t>
            </a:r>
            <a:r>
              <a:rPr lang="ar-SA" sz="2000" b="1" kern="0" dirty="0">
                <a:solidFill>
                  <a:srgbClr val="000000"/>
                </a:solidFill>
                <a:latin typeface="Candara"/>
              </a:rPr>
              <a:t>أكتوبر </a:t>
            </a:r>
            <a:r>
              <a:rPr lang="en-US" sz="2000" b="1" kern="0" dirty="0" smtClean="0">
                <a:solidFill>
                  <a:srgbClr val="000000"/>
                </a:solidFill>
                <a:latin typeface="Candara"/>
              </a:rPr>
              <a:t>2021</a:t>
            </a:r>
            <a:r>
              <a:rPr lang="ar-SA" sz="2000" b="1" kern="0" dirty="0" smtClean="0">
                <a:solidFill>
                  <a:srgbClr val="000000"/>
                </a:solidFill>
                <a:latin typeface="Candara"/>
              </a:rPr>
              <a:t>م</a:t>
            </a:r>
            <a:endParaRPr lang="ar-SA" sz="2000" b="1" kern="0" dirty="0">
              <a:solidFill>
                <a:srgbClr val="000000"/>
              </a:solidFill>
              <a:latin typeface="Candara"/>
            </a:endParaRPr>
          </a:p>
          <a:p>
            <a:pPr defTabSz="712493">
              <a:lnSpc>
                <a:spcPct val="150000"/>
              </a:lnSpc>
              <a:defRPr/>
            </a:pPr>
            <a:r>
              <a:rPr lang="ar-SA" sz="2000" b="1" kern="0" dirty="0">
                <a:solidFill>
                  <a:srgbClr val="000000"/>
                </a:solidFill>
                <a:latin typeface="Candara"/>
              </a:rPr>
              <a:t>         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" y="4106298"/>
            <a:ext cx="2731911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62200" y="4162964"/>
            <a:ext cx="3054041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1">
            <a:spAutoFit/>
          </a:bodyPr>
          <a:lstStyle/>
          <a:p>
            <a:pPr algn="l" rtl="0"/>
            <a:r>
              <a:rPr lang="ar-SA" sz="2400" dirty="0">
                <a:solidFill>
                  <a:prstClr val="black">
                    <a:lumMod val="95000"/>
                    <a:lumOff val="5000"/>
                  </a:prstClr>
                </a:solidFill>
              </a:rPr>
              <a:t>الدّرس </a:t>
            </a:r>
            <a:r>
              <a:rPr lang="ar-SA" sz="24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:صباح الخير مدرستي</a:t>
            </a:r>
            <a:endParaRPr lang="ar-SY" sz="24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59" y="246887"/>
            <a:ext cx="1379236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1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29" y="228600"/>
            <a:ext cx="4188364" cy="642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5244"/>
            <a:ext cx="40576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9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123"/>
          <a:stretch/>
        </p:blipFill>
        <p:spPr bwMode="auto">
          <a:xfrm>
            <a:off x="617054" y="381000"/>
            <a:ext cx="814594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ultiply 1"/>
          <p:cNvSpPr/>
          <p:nvPr/>
        </p:nvSpPr>
        <p:spPr>
          <a:xfrm>
            <a:off x="4925786" y="2171700"/>
            <a:ext cx="228600" cy="228600"/>
          </a:xfrm>
          <a:prstGeom prst="mathMultipl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5" name="Multiply 4"/>
          <p:cNvSpPr/>
          <p:nvPr/>
        </p:nvSpPr>
        <p:spPr>
          <a:xfrm>
            <a:off x="4791529" y="2741386"/>
            <a:ext cx="228600" cy="228600"/>
          </a:xfrm>
          <a:prstGeom prst="mathMultipl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6" name="Multiply 5"/>
          <p:cNvSpPr/>
          <p:nvPr/>
        </p:nvSpPr>
        <p:spPr>
          <a:xfrm>
            <a:off x="7315200" y="3064329"/>
            <a:ext cx="228600" cy="228600"/>
          </a:xfrm>
          <a:prstGeom prst="mathMultipl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7" name="Multiply 6"/>
          <p:cNvSpPr/>
          <p:nvPr/>
        </p:nvSpPr>
        <p:spPr>
          <a:xfrm>
            <a:off x="5040086" y="3659414"/>
            <a:ext cx="228600" cy="228600"/>
          </a:xfrm>
          <a:prstGeom prst="mathMultipl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93738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8" t="7337" b="3512"/>
          <a:stretch/>
        </p:blipFill>
        <p:spPr bwMode="auto">
          <a:xfrm>
            <a:off x="3476171" y="-32657"/>
            <a:ext cx="5847895" cy="419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086" y="3429000"/>
            <a:ext cx="6172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2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0" b="3581"/>
          <a:stretch/>
        </p:blipFill>
        <p:spPr bwMode="auto">
          <a:xfrm>
            <a:off x="1981200" y="1143000"/>
            <a:ext cx="6720475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18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143000"/>
            <a:ext cx="10058400" cy="732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733800" y="2133600"/>
            <a:ext cx="5181600" cy="1600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 smtClean="0"/>
              <a:t>مع تحيات المعلمة  / </a:t>
            </a:r>
            <a:r>
              <a:rPr lang="ar-AE" sz="2800" dirty="0" smtClean="0"/>
              <a:t>ريهام محارب</a:t>
            </a:r>
            <a:endParaRPr lang="ar-SA" sz="2800" dirty="0" smtClean="0"/>
          </a:p>
          <a:p>
            <a:pPr algn="ctr"/>
            <a:endParaRPr lang="ar-SA" sz="2800" dirty="0"/>
          </a:p>
          <a:p>
            <a:pPr algn="ctr"/>
            <a:r>
              <a:rPr lang="ar-SA" sz="2800" dirty="0" smtClean="0"/>
              <a:t> طاب يومكم بكل خير</a:t>
            </a:r>
            <a:r>
              <a:rPr lang="ar-AE" sz="2800" dirty="0" smtClean="0"/>
              <a:t> و شكرا للاستماع</a:t>
            </a:r>
            <a:endParaRPr lang="ar-SA" sz="2800" dirty="0" smtClean="0"/>
          </a:p>
        </p:txBody>
      </p:sp>
    </p:spTree>
    <p:extLst>
      <p:ext uri="{BB962C8B-B14F-4D97-AF65-F5344CB8AC3E}">
        <p14:creationId xmlns:p14="http://schemas.microsoft.com/office/powerpoint/2010/main" val="143412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t Pictures | Download Free Images on Unsplash">
            <a:extLst>
              <a:ext uri="{FF2B5EF4-FFF2-40B4-BE49-F238E27FC236}">
                <a16:creationId xmlns="" xmlns:a16="http://schemas.microsoft.com/office/drawing/2014/main" id="{43B7CF03-D615-4109-B13E-4F738BAE7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561" y="1864278"/>
            <a:ext cx="3100439" cy="413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466BD2F-14C0-4BF9-A73C-E1AD95CFC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857250"/>
            <a:ext cx="2577916" cy="34389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14026FD-E04A-4BCF-82AC-6B209DBD8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233" y="823887"/>
            <a:ext cx="3790646" cy="1040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7D46E9-3D02-4588-A28A-E68FE9DF8D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7158" y="2163887"/>
            <a:ext cx="1431160" cy="149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346F8ED-833D-45F6-851D-59663BBFD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902" y="2163886"/>
            <a:ext cx="1623201" cy="149974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7A90D02E-1775-4C4F-9F87-AD3F8396D105}"/>
              </a:ext>
            </a:extLst>
          </p:cNvPr>
          <p:cNvSpPr/>
          <p:nvPr/>
        </p:nvSpPr>
        <p:spPr>
          <a:xfrm>
            <a:off x="2004391" y="1979715"/>
            <a:ext cx="4215749" cy="97862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100" b="1" dirty="0"/>
              <a:t>هيا يا </a:t>
            </a:r>
            <a:r>
              <a:rPr lang="ar-AE" sz="2100" b="1" dirty="0"/>
              <a:t>ابنائي </a:t>
            </a:r>
            <a:r>
              <a:rPr lang="ar-BH" sz="2100" b="1" dirty="0"/>
              <a:t>لنردد تحية علمنا عاليا بكل فخر وعز وإخلاص لهذا الوطن المعطاء </a:t>
            </a:r>
            <a:endParaRPr lang="en-US" sz="2100" b="1" dirty="0"/>
          </a:p>
        </p:txBody>
      </p:sp>
      <p:pic>
        <p:nvPicPr>
          <p:cNvPr id="8" name="النشيد الوطني الإماراتي (1)">
            <a:hlinkClick r:id="" action="ppaction://media"/>
            <a:extLst>
              <a:ext uri="{FF2B5EF4-FFF2-40B4-BE49-F238E27FC236}">
                <a16:creationId xmlns="" xmlns:a16="http://schemas.microsoft.com/office/drawing/2014/main" id="{B6A2D4A3-4449-4465-B821-A79AE21107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8052" y="2880267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5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/>
          </p:cNvSpPr>
          <p:nvPr/>
        </p:nvSpPr>
        <p:spPr>
          <a:xfrm>
            <a:off x="266984" y="876791"/>
            <a:ext cx="8575413" cy="342894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lIns="65258" tIns="32629" rIns="65258" bIns="32629" rtlCol="0">
            <a:spAutoFit/>
          </a:bodyPr>
          <a:lstStyle/>
          <a:p>
            <a:pPr algn="l" defTabSz="326298" rtl="0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14" descr="Paint colors from nature that go way beyond brown."/>
          <p:cNvPicPr>
            <a:picLocks noChangeAspect="1" noChangeArrowheads="1"/>
          </p:cNvPicPr>
          <p:nvPr/>
        </p:nvPicPr>
        <p:blipFill rotWithShape="1">
          <a:blip r:embed="rId2"/>
          <a:srcRect t="26018" b="34726"/>
          <a:stretch/>
        </p:blipFill>
        <p:spPr bwMode="auto">
          <a:xfrm>
            <a:off x="2273576" y="-128139"/>
            <a:ext cx="4328133" cy="1499536"/>
          </a:xfrm>
          <a:prstGeom prst="rect">
            <a:avLst/>
          </a:prstGeom>
          <a:noFill/>
        </p:spPr>
      </p:pic>
      <p:sp>
        <p:nvSpPr>
          <p:cNvPr id="4" name="TextBox 3"/>
          <p:cNvSpPr txBox="1">
            <a:spLocks/>
          </p:cNvSpPr>
          <p:nvPr/>
        </p:nvSpPr>
        <p:spPr>
          <a:xfrm>
            <a:off x="1420104" y="206569"/>
            <a:ext cx="5877007" cy="943058"/>
          </a:xfrm>
          <a:prstGeom prst="rect">
            <a:avLst/>
          </a:prstGeom>
          <a:noFill/>
        </p:spPr>
        <p:txBody>
          <a:bodyPr wrap="square" lIns="65258" tIns="32629" rIns="65258" bIns="32629" rtlCol="0">
            <a:spAutoFit/>
          </a:bodyPr>
          <a:lstStyle/>
          <a:p>
            <a:pPr algn="ctr" defTabSz="326298"/>
            <a:r>
              <a:rPr lang="ar-BH" sz="5700" dirty="0">
                <a:solidFill>
                  <a:srgbClr val="C00000"/>
                </a:solidFill>
                <a:cs typeface="(AH) Manal Black" pitchFamily="2" charset="-78"/>
              </a:rPr>
              <a:t>قَوانين الْصَّف </a:t>
            </a:r>
            <a:endParaRPr lang="en-US" sz="57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8264" y="245448"/>
            <a:ext cx="1054612" cy="1011852"/>
          </a:xfrm>
          <a:prstGeom prst="rect">
            <a:avLst/>
          </a:prstGeom>
        </p:spPr>
      </p:pic>
      <p:pic>
        <p:nvPicPr>
          <p:cNvPr id="7" name="Picture 6" descr="A picture containing drawing  Description automatically generated"/>
          <p:cNvPicPr>
            <a:picLocks noChangeAspect="1"/>
          </p:cNvPicPr>
          <p:nvPr/>
        </p:nvPicPr>
        <p:blipFill rotWithShape="1">
          <a:blip r:embed="rId4"/>
          <a:srcRect l="3229" t="16585" r="3229" b="15633"/>
          <a:stretch/>
        </p:blipFill>
        <p:spPr>
          <a:xfrm>
            <a:off x="6462832" y="3825281"/>
            <a:ext cx="1974083" cy="1859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643" y="1297714"/>
            <a:ext cx="2164268" cy="19639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22" y="4078863"/>
            <a:ext cx="2071527" cy="1853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l="5167" t="19959" r="5167" b="17182"/>
          <a:stretch/>
        </p:blipFill>
        <p:spPr>
          <a:xfrm>
            <a:off x="492706" y="1352569"/>
            <a:ext cx="2070176" cy="1853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32" descr="A close up of a logo  Description automatically generated"/>
          <p:cNvPicPr>
            <a:picLocks noChangeAspect="1"/>
          </p:cNvPicPr>
          <p:nvPr/>
        </p:nvPicPr>
        <p:blipFill rotWithShape="1">
          <a:blip r:embed="rId8"/>
          <a:srcRect l="4438" t="61941" r="54176" b="8484"/>
          <a:stretch/>
        </p:blipFill>
        <p:spPr>
          <a:xfrm>
            <a:off x="3366211" y="4223719"/>
            <a:ext cx="2066483" cy="1843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33" descr="A picture containing drawing  Description automatically generated"/>
          <p:cNvPicPr>
            <a:picLocks noChangeAspect="1"/>
          </p:cNvPicPr>
          <p:nvPr/>
        </p:nvPicPr>
        <p:blipFill rotWithShape="1">
          <a:blip r:embed="rId9"/>
          <a:srcRect t="19540" b="8384"/>
          <a:stretch/>
        </p:blipFill>
        <p:spPr>
          <a:xfrm>
            <a:off x="6462832" y="829110"/>
            <a:ext cx="1974083" cy="1882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TextBox 34"/>
          <p:cNvSpPr txBox="1">
            <a:spLocks/>
          </p:cNvSpPr>
          <p:nvPr/>
        </p:nvSpPr>
        <p:spPr>
          <a:xfrm>
            <a:off x="6427922" y="2864948"/>
            <a:ext cx="2140572" cy="773781"/>
          </a:xfrm>
          <a:prstGeom prst="rect">
            <a:avLst/>
          </a:prstGeom>
          <a:noFill/>
        </p:spPr>
        <p:txBody>
          <a:bodyPr wrap="square" lIns="65258" tIns="32629" rIns="65258" bIns="32629" rtlCol="0">
            <a:spAutoFit/>
          </a:bodyPr>
          <a:lstStyle/>
          <a:p>
            <a:pPr algn="ctr" defTabSz="326298" rtl="0"/>
            <a:r>
              <a:rPr lang="ar-BH" sz="2300" dirty="0">
                <a:solidFill>
                  <a:srgbClr val="000000"/>
                </a:solidFill>
                <a:cs typeface="(AH) Manal Black" pitchFamily="2" charset="-78"/>
              </a:rPr>
              <a:t>أُتْرك مسافة آمنة بينك وبين زَميلك.</a:t>
            </a:r>
            <a:endParaRPr lang="en-US" sz="2300" dirty="0">
              <a:solidFill>
                <a:srgbClr val="000000"/>
              </a:solidFill>
              <a:cs typeface="(AH) Manal Black" pitchFamily="2" charset="-78"/>
            </a:endParaRPr>
          </a:p>
        </p:txBody>
      </p:sp>
      <p:sp>
        <p:nvSpPr>
          <p:cNvPr id="36" name="TextBox 35"/>
          <p:cNvSpPr txBox="1">
            <a:spLocks/>
          </p:cNvSpPr>
          <p:nvPr/>
        </p:nvSpPr>
        <p:spPr>
          <a:xfrm>
            <a:off x="3562277" y="3301968"/>
            <a:ext cx="1870365" cy="419838"/>
          </a:xfrm>
          <a:prstGeom prst="rect">
            <a:avLst/>
          </a:prstGeom>
          <a:noFill/>
        </p:spPr>
        <p:txBody>
          <a:bodyPr wrap="square" lIns="65258" tIns="32629" rIns="65258" bIns="32629" rtlCol="0">
            <a:spAutoFit/>
          </a:bodyPr>
          <a:lstStyle/>
          <a:p>
            <a:pPr algn="ctr" defTabSz="326298" rtl="0"/>
            <a:r>
              <a:rPr lang="ar-BH" sz="2300" dirty="0">
                <a:solidFill>
                  <a:srgbClr val="000000"/>
                </a:solidFill>
                <a:cs typeface="(AH) Manal Black" pitchFamily="2" charset="-78"/>
              </a:rPr>
              <a:t>اغسل يديك جيدًا وَعَقِّمها.</a:t>
            </a:r>
            <a:endParaRPr lang="en-US" sz="2300" dirty="0">
              <a:solidFill>
                <a:srgbClr val="000000"/>
              </a:solidFill>
              <a:cs typeface="(AH) Manal Black" pitchFamily="2" charset="-78"/>
            </a:endParaRPr>
          </a:p>
        </p:txBody>
      </p:sp>
      <p:sp>
        <p:nvSpPr>
          <p:cNvPr id="37" name="TextBox 36"/>
          <p:cNvSpPr txBox="1">
            <a:spLocks/>
          </p:cNvSpPr>
          <p:nvPr/>
        </p:nvSpPr>
        <p:spPr>
          <a:xfrm>
            <a:off x="266997" y="3228822"/>
            <a:ext cx="2328274" cy="773781"/>
          </a:xfrm>
          <a:prstGeom prst="rect">
            <a:avLst/>
          </a:prstGeom>
          <a:noFill/>
        </p:spPr>
        <p:txBody>
          <a:bodyPr wrap="square" lIns="65258" tIns="32629" rIns="65258" bIns="32629" rtlCol="0">
            <a:spAutoFit/>
          </a:bodyPr>
          <a:lstStyle/>
          <a:p>
            <a:pPr algn="ctr" defTabSz="326298" rtl="0"/>
            <a:r>
              <a:rPr lang="ar-BH" sz="2300" dirty="0">
                <a:solidFill>
                  <a:srgbClr val="000000"/>
                </a:solidFill>
                <a:cs typeface="(AH) Manal Black" pitchFamily="2" charset="-78"/>
              </a:rPr>
              <a:t>لا تَضَع يَدك على وجهك أبدًأ قبل أن تغسلها.</a:t>
            </a:r>
            <a:endParaRPr lang="en-US" sz="2300" dirty="0">
              <a:solidFill>
                <a:srgbClr val="000000"/>
              </a:solidFill>
              <a:cs typeface="(AH) Manal Black" pitchFamily="2" charset="-78"/>
            </a:endParaRPr>
          </a:p>
        </p:txBody>
      </p:sp>
      <p:sp>
        <p:nvSpPr>
          <p:cNvPr id="38" name="TextBox 37"/>
          <p:cNvSpPr txBox="1">
            <a:spLocks/>
          </p:cNvSpPr>
          <p:nvPr/>
        </p:nvSpPr>
        <p:spPr>
          <a:xfrm>
            <a:off x="6044127" y="5849930"/>
            <a:ext cx="2811376" cy="773781"/>
          </a:xfrm>
          <a:prstGeom prst="rect">
            <a:avLst/>
          </a:prstGeom>
          <a:noFill/>
        </p:spPr>
        <p:txBody>
          <a:bodyPr wrap="square" lIns="65258" tIns="32629" rIns="65258" bIns="32629" rtlCol="0">
            <a:spAutoFit/>
          </a:bodyPr>
          <a:lstStyle/>
          <a:p>
            <a:pPr algn="ctr" defTabSz="326298"/>
            <a:r>
              <a:rPr lang="ar-BH" sz="2300" dirty="0">
                <a:solidFill>
                  <a:srgbClr val="000000"/>
                </a:solidFill>
                <a:cs typeface="(AH) Manal Black" pitchFamily="2" charset="-78"/>
              </a:rPr>
              <a:t>عِنْد شعورك بالتَّعب والحَرارة عليك البقاء في الْمنزِل.</a:t>
            </a:r>
            <a:endParaRPr lang="en-US" sz="2300" dirty="0">
              <a:solidFill>
                <a:srgbClr val="000000"/>
              </a:solidFill>
              <a:cs typeface="(AH) Manal Black" pitchFamily="2" charset="-78"/>
            </a:endParaRPr>
          </a:p>
        </p:txBody>
      </p:sp>
      <p:sp>
        <p:nvSpPr>
          <p:cNvPr id="39" name="TextBox 38"/>
          <p:cNvSpPr txBox="1">
            <a:spLocks/>
          </p:cNvSpPr>
          <p:nvPr/>
        </p:nvSpPr>
        <p:spPr>
          <a:xfrm>
            <a:off x="3393641" y="6220228"/>
            <a:ext cx="1870365" cy="419838"/>
          </a:xfrm>
          <a:prstGeom prst="rect">
            <a:avLst/>
          </a:prstGeom>
          <a:noFill/>
        </p:spPr>
        <p:txBody>
          <a:bodyPr wrap="square" lIns="65258" tIns="32629" rIns="65258" bIns="32629" rtlCol="0">
            <a:spAutoFit/>
          </a:bodyPr>
          <a:lstStyle/>
          <a:p>
            <a:pPr algn="ctr" defTabSz="326298" rtl="0"/>
            <a:r>
              <a:rPr lang="ar-BH" sz="2300" dirty="0">
                <a:solidFill>
                  <a:srgbClr val="000000"/>
                </a:solidFill>
                <a:cs typeface="(AH) Manal Black" pitchFamily="2" charset="-78"/>
              </a:rPr>
              <a:t>أِلتِزِم بلِبْس الْكمامة.</a:t>
            </a:r>
            <a:endParaRPr lang="en-US" sz="2300" dirty="0">
              <a:solidFill>
                <a:srgbClr val="000000"/>
              </a:solidFill>
              <a:cs typeface="(AH) Manal Black" pitchFamily="2" charset="-78"/>
            </a:endParaRPr>
          </a:p>
        </p:txBody>
      </p:sp>
      <p:sp>
        <p:nvSpPr>
          <p:cNvPr id="40" name="TextBox 39"/>
          <p:cNvSpPr txBox="1">
            <a:spLocks/>
          </p:cNvSpPr>
          <p:nvPr/>
        </p:nvSpPr>
        <p:spPr>
          <a:xfrm>
            <a:off x="593291" y="5944885"/>
            <a:ext cx="1870365" cy="773781"/>
          </a:xfrm>
          <a:prstGeom prst="rect">
            <a:avLst/>
          </a:prstGeom>
          <a:noFill/>
        </p:spPr>
        <p:txBody>
          <a:bodyPr wrap="square" lIns="65258" tIns="32629" rIns="65258" bIns="32629" rtlCol="0">
            <a:spAutoFit/>
          </a:bodyPr>
          <a:lstStyle/>
          <a:p>
            <a:pPr algn="ctr" defTabSz="326298" rtl="0"/>
            <a:r>
              <a:rPr lang="ar-BH" sz="2300" dirty="0">
                <a:solidFill>
                  <a:srgbClr val="000000"/>
                </a:solidFill>
                <a:cs typeface="(AH) Manal Black" pitchFamily="2" charset="-78"/>
              </a:rPr>
              <a:t>عِند الْعطس </a:t>
            </a:r>
          </a:p>
          <a:p>
            <a:pPr algn="ctr" defTabSz="326298" rtl="0"/>
            <a:r>
              <a:rPr lang="ar-BH" sz="2300" dirty="0">
                <a:solidFill>
                  <a:srgbClr val="000000"/>
                </a:solidFill>
                <a:cs typeface="(AH) Manal Black" pitchFamily="2" charset="-78"/>
              </a:rPr>
              <a:t>اسْتخدم الْمنْديل.</a:t>
            </a:r>
            <a:endParaRPr lang="en-US" sz="2300" dirty="0">
              <a:solidFill>
                <a:srgbClr val="000000"/>
              </a:solidFill>
              <a:cs typeface="(AH) Manal Black" pitchFamily="2" charset="-78"/>
            </a:endParaRPr>
          </a:p>
        </p:txBody>
      </p:sp>
      <p:sp>
        <p:nvSpPr>
          <p:cNvPr id="25" name="Rectangle 24"/>
          <p:cNvSpPr>
            <a:spLocks/>
          </p:cNvSpPr>
          <p:nvPr/>
        </p:nvSpPr>
        <p:spPr>
          <a:xfrm>
            <a:off x="155058" y="122968"/>
            <a:ext cx="8833930" cy="658896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58" tIns="32629" rIns="65258" bIns="32629" rtlCol="0" anchor="ctr"/>
          <a:lstStyle/>
          <a:p>
            <a:pPr algn="ctr" defTabSz="326298" rtl="0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A picture containing drawing  Description automatically generate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6720" y="-64864"/>
            <a:ext cx="1436914" cy="116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0258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70C9CD-C4C6-405F-9945-4207ADDAB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1" t="2404" r="2957" b="3607"/>
          <a:stretch/>
        </p:blipFill>
        <p:spPr>
          <a:xfrm>
            <a:off x="438465" y="0"/>
            <a:ext cx="8184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brary of my friends svg download png files ▻▻▻ Clipart Art 2019">
            <a:extLst>
              <a:ext uri="{FF2B5EF4-FFF2-40B4-BE49-F238E27FC236}">
                <a16:creationId xmlns:a16="http://schemas.microsoft.com/office/drawing/2014/main" xmlns="" id="{7F6A4E92-06C4-4D66-8E7A-356B3662E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67" y="3899151"/>
            <a:ext cx="3349592" cy="287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 descr="صورة تحتوي على زهرة, طائر&#10;&#10;تم إنشاء الوصف تلقائياً">
            <a:extLst>
              <a:ext uri="{FF2B5EF4-FFF2-40B4-BE49-F238E27FC236}">
                <a16:creationId xmlns:a16="http://schemas.microsoft.com/office/drawing/2014/main" xmlns="" id="{28645358-BC6E-481C-BA7E-8B30B7BBCB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1" t="40421"/>
          <a:stretch/>
        </p:blipFill>
        <p:spPr>
          <a:xfrm>
            <a:off x="5309674" y="1591826"/>
            <a:ext cx="3671012" cy="2228426"/>
          </a:xfrm>
          <a:prstGeom prst="rect">
            <a:avLst/>
          </a:prstGeom>
        </p:spPr>
      </p:pic>
      <p:pic>
        <p:nvPicPr>
          <p:cNvPr id="8" name="صورة 29" descr="صورة تحتوي على عنصر, ساعة حائط, أبيض, الطائرة&#10;&#10;تم إنشاء الوصف تلقائياً">
            <a:extLst>
              <a:ext uri="{FF2B5EF4-FFF2-40B4-BE49-F238E27FC236}">
                <a16:creationId xmlns:a16="http://schemas.microsoft.com/office/drawing/2014/main" xmlns="" id="{35C0E93F-682F-45A6-80F7-2F0E2B684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35" y="57936"/>
            <a:ext cx="1292573" cy="129257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3D65AAA-E297-4472-8D91-A4ED1BA100DF}"/>
              </a:ext>
            </a:extLst>
          </p:cNvPr>
          <p:cNvGrpSpPr/>
          <p:nvPr/>
        </p:nvGrpSpPr>
        <p:grpSpPr>
          <a:xfrm>
            <a:off x="126227" y="1364206"/>
            <a:ext cx="5053819" cy="5408724"/>
            <a:chOff x="122820" y="704211"/>
            <a:chExt cx="6738425" cy="5897295"/>
          </a:xfrm>
        </p:grpSpPr>
        <p:pic>
          <p:nvPicPr>
            <p:cNvPr id="6" name="صورة 6">
              <a:extLst>
                <a:ext uri="{FF2B5EF4-FFF2-40B4-BE49-F238E27FC236}">
                  <a16:creationId xmlns:a16="http://schemas.microsoft.com/office/drawing/2014/main" xmlns="" id="{F9D38D55-605E-41EF-B60D-EE1D4A23C15C}"/>
                </a:ext>
              </a:extLst>
            </p:cNvPr>
            <p:cNvPicPr/>
            <p:nvPr/>
          </p:nvPicPr>
          <p:blipFill>
            <a:blip r:embed="rId5"/>
            <a:srcRect l="17854" t="15309" r="54422" b="18241"/>
            <a:stretch>
              <a:fillRect/>
            </a:stretch>
          </p:blipFill>
          <p:spPr bwMode="auto">
            <a:xfrm>
              <a:off x="122820" y="704211"/>
              <a:ext cx="6738425" cy="5897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مستطيل 27">
              <a:extLst>
                <a:ext uri="{FF2B5EF4-FFF2-40B4-BE49-F238E27FC236}">
                  <a16:creationId xmlns:a16="http://schemas.microsoft.com/office/drawing/2014/main" xmlns="" id="{FF5A5C6C-8814-456B-9516-D0FBECF16215}"/>
                </a:ext>
              </a:extLst>
            </p:cNvPr>
            <p:cNvSpPr/>
            <p:nvPr/>
          </p:nvSpPr>
          <p:spPr>
            <a:xfrm>
              <a:off x="5916036" y="1019947"/>
              <a:ext cx="650027" cy="3567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مستطيل 27">
              <a:extLst>
                <a:ext uri="{FF2B5EF4-FFF2-40B4-BE49-F238E27FC236}">
                  <a16:creationId xmlns:a16="http://schemas.microsoft.com/office/drawing/2014/main" xmlns="" id="{AF50B856-2A8D-4F0A-BEE3-6EB858210095}"/>
                </a:ext>
              </a:extLst>
            </p:cNvPr>
            <p:cNvSpPr/>
            <p:nvPr/>
          </p:nvSpPr>
          <p:spPr>
            <a:xfrm>
              <a:off x="3277512" y="1350498"/>
              <a:ext cx="2494994" cy="3388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3535434-23E2-41C0-ACE0-07ABA4CD26B8}"/>
              </a:ext>
            </a:extLst>
          </p:cNvPr>
          <p:cNvGrpSpPr/>
          <p:nvPr/>
        </p:nvGrpSpPr>
        <p:grpSpPr>
          <a:xfrm>
            <a:off x="2760123" y="2034759"/>
            <a:ext cx="1954775" cy="2952516"/>
            <a:chOff x="2902088" y="4260148"/>
            <a:chExt cx="2606366" cy="2952516"/>
          </a:xfrm>
        </p:grpSpPr>
        <p:sp>
          <p:nvSpPr>
            <p:cNvPr id="21" name="مستطيل 25">
              <a:extLst>
                <a:ext uri="{FF2B5EF4-FFF2-40B4-BE49-F238E27FC236}">
                  <a16:creationId xmlns:a16="http://schemas.microsoft.com/office/drawing/2014/main" xmlns="" id="{0618AE35-05B0-46F9-AAB0-D75EC1CACFA4}"/>
                </a:ext>
              </a:extLst>
            </p:cNvPr>
            <p:cNvSpPr/>
            <p:nvPr/>
          </p:nvSpPr>
          <p:spPr>
            <a:xfrm>
              <a:off x="2902088" y="4260148"/>
              <a:ext cx="2567955" cy="4172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3200" dirty="0" smtClean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</a:rPr>
                <a:t>357896</a:t>
              </a:r>
              <a:endParaRPr lang="en-US" sz="32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EBC75BB-B210-43A2-9E14-73B4C0E50CC9}"/>
                </a:ext>
              </a:extLst>
            </p:cNvPr>
            <p:cNvGrpSpPr/>
            <p:nvPr/>
          </p:nvGrpSpPr>
          <p:grpSpPr>
            <a:xfrm>
              <a:off x="2940499" y="4752397"/>
              <a:ext cx="2567955" cy="2460267"/>
              <a:chOff x="2990003" y="4596895"/>
              <a:chExt cx="2567955" cy="2460267"/>
            </a:xfrm>
          </p:grpSpPr>
          <p:sp>
            <p:nvSpPr>
              <p:cNvPr id="9" name="مستطيل 10">
                <a:extLst>
                  <a:ext uri="{FF2B5EF4-FFF2-40B4-BE49-F238E27FC236}">
                    <a16:creationId xmlns:a16="http://schemas.microsoft.com/office/drawing/2014/main" xmlns="" id="{CBB52A38-BA16-4E97-9958-5ACE0970FB49}"/>
                  </a:ext>
                </a:extLst>
              </p:cNvPr>
              <p:cNvSpPr/>
              <p:nvPr/>
            </p:nvSpPr>
            <p:spPr>
              <a:xfrm>
                <a:off x="3803532" y="4596895"/>
                <a:ext cx="894752" cy="62372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sz="2400" b="1" dirty="0" smtClean="0">
                  <a:solidFill>
                    <a:srgbClr val="C00000"/>
                  </a:solidFill>
                </a:endParaRPr>
              </a:p>
              <a:p>
                <a:pPr algn="ctr" rtl="0"/>
                <a:r>
                  <a:rPr lang="en-US" sz="2400" b="1" dirty="0" smtClean="0">
                    <a:solidFill>
                      <a:srgbClr val="C00000"/>
                    </a:solidFill>
                  </a:rPr>
                  <a:t>2</a:t>
                </a:r>
              </a:p>
              <a:p>
                <a:pPr algn="ctr" rtl="0"/>
                <a:r>
                  <a:rPr lang="ar-SA" sz="2400" b="1" dirty="0" smtClean="0">
                    <a:solidFill>
                      <a:schemeClr val="tx1"/>
                    </a:solidFill>
                  </a:rPr>
                  <a:t>ص</a:t>
                </a:r>
                <a:endParaRPr lang="ar-SA" sz="2000" b="1" dirty="0" smtClean="0">
                  <a:solidFill>
                    <a:schemeClr val="tx1"/>
                  </a:solidFill>
                </a:endParaRPr>
              </a:p>
              <a:p>
                <a:pPr algn="ctr" rtl="0"/>
                <a:r>
                  <a:rPr lang="ar-SA" sz="2400" b="1" dirty="0" smtClean="0">
                    <a:solidFill>
                      <a:sysClr val="windowText" lastClr="000000"/>
                    </a:solidFill>
                  </a:rPr>
                  <a:t> </a:t>
                </a:r>
                <a:endParaRPr lang="en-US" sz="2800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" name="مستطيل 11">
                <a:extLst>
                  <a:ext uri="{FF2B5EF4-FFF2-40B4-BE49-F238E27FC236}">
                    <a16:creationId xmlns:a16="http://schemas.microsoft.com/office/drawing/2014/main" xmlns="" id="{CE4B8EB6-E744-4D5D-B490-E86E1DB6CBEC}"/>
                  </a:ext>
                </a:extLst>
              </p:cNvPr>
              <p:cNvSpPr/>
              <p:nvPr/>
            </p:nvSpPr>
            <p:spPr>
              <a:xfrm>
                <a:off x="2990004" y="4643848"/>
                <a:ext cx="831444" cy="5767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n-US" sz="2400" b="1" dirty="0" smtClean="0">
                    <a:solidFill>
                      <a:srgbClr val="C00000"/>
                    </a:solidFill>
                  </a:rPr>
                  <a:t>1</a:t>
                </a:r>
                <a:r>
                  <a:rPr lang="ar-SA" sz="2400" b="1" dirty="0" smtClean="0">
                    <a:solidFill>
                      <a:sysClr val="windowText" lastClr="000000"/>
                    </a:solidFill>
                  </a:rPr>
                  <a:t>ي  </a:t>
                </a:r>
                <a:endParaRPr lang="en-US" sz="2400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" name="مستطيل 12">
                <a:extLst>
                  <a:ext uri="{FF2B5EF4-FFF2-40B4-BE49-F238E27FC236}">
                    <a16:creationId xmlns:a16="http://schemas.microsoft.com/office/drawing/2014/main" xmlns="" id="{3798F462-C1B2-4B24-82F2-A0B74828209C}"/>
                  </a:ext>
                </a:extLst>
              </p:cNvPr>
              <p:cNvSpPr/>
              <p:nvPr/>
            </p:nvSpPr>
            <p:spPr>
              <a:xfrm>
                <a:off x="3004121" y="6474406"/>
                <a:ext cx="801614" cy="5767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n-US" sz="2800" dirty="0">
                    <a:solidFill>
                      <a:srgbClr val="C00000"/>
                    </a:solidFill>
                  </a:rPr>
                  <a:t>*</a:t>
                </a:r>
                <a:r>
                  <a:rPr lang="ar-AE" sz="2400" dirty="0">
                    <a:solidFill>
                      <a:sysClr val="windowText" lastClr="000000"/>
                    </a:solidFill>
                  </a:rPr>
                  <a:t>ل</a:t>
                </a:r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مستطيل 13">
                <a:extLst>
                  <a:ext uri="{FF2B5EF4-FFF2-40B4-BE49-F238E27FC236}">
                    <a16:creationId xmlns:a16="http://schemas.microsoft.com/office/drawing/2014/main" xmlns="" id="{14BAD658-D06D-45F3-A54C-7183DA80F123}"/>
                  </a:ext>
                </a:extLst>
              </p:cNvPr>
              <p:cNvSpPr/>
              <p:nvPr/>
            </p:nvSpPr>
            <p:spPr>
              <a:xfrm>
                <a:off x="3004120" y="5850153"/>
                <a:ext cx="928171" cy="62425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n-US" sz="2400" b="1" dirty="0">
                    <a:solidFill>
                      <a:srgbClr val="C00000"/>
                    </a:solidFill>
                  </a:rPr>
                  <a:t>7</a:t>
                </a:r>
                <a:r>
                  <a:rPr lang="ar-SA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ar-SA" sz="2400" dirty="0" smtClean="0">
                    <a:solidFill>
                      <a:sysClr val="windowText" lastClr="000000"/>
                    </a:solidFill>
                  </a:rPr>
                  <a:t>ر</a:t>
                </a:r>
                <a:r>
                  <a:rPr lang="ar-SA" sz="2400" b="1" dirty="0" smtClean="0">
                    <a:solidFill>
                      <a:sysClr val="windowText" lastClr="000000"/>
                    </a:solidFill>
                  </a:rPr>
                  <a:t> </a:t>
                </a:r>
                <a:endParaRPr lang="en-US" sz="2400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" name="مستطيل 14">
                <a:extLst>
                  <a:ext uri="{FF2B5EF4-FFF2-40B4-BE49-F238E27FC236}">
                    <a16:creationId xmlns:a16="http://schemas.microsoft.com/office/drawing/2014/main" xmlns="" id="{F13E56D2-14F0-471D-A2F1-D97F2280E4D9}"/>
                  </a:ext>
                </a:extLst>
              </p:cNvPr>
              <p:cNvSpPr/>
              <p:nvPr/>
            </p:nvSpPr>
            <p:spPr>
              <a:xfrm>
                <a:off x="2990003" y="5252450"/>
                <a:ext cx="831443" cy="5767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n-US" sz="2400" b="1" dirty="0">
                    <a:solidFill>
                      <a:srgbClr val="C00000"/>
                    </a:solidFill>
                  </a:rPr>
                  <a:t>4</a:t>
                </a:r>
                <a:r>
                  <a:rPr lang="ar-SA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ar-AE" sz="2400" b="1" dirty="0">
                    <a:solidFill>
                      <a:sysClr val="windowText" lastClr="000000"/>
                    </a:solidFill>
                  </a:rPr>
                  <a:t>ق</a:t>
                </a:r>
                <a:r>
                  <a:rPr lang="ar-SA" sz="2400" b="1" dirty="0">
                    <a:solidFill>
                      <a:sysClr val="windowText" lastClr="000000"/>
                    </a:solidFill>
                  </a:rPr>
                  <a:t> </a:t>
                </a:r>
                <a:endParaRPr lang="en-US" sz="2400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مستطيل 15">
                <a:extLst>
                  <a:ext uri="{FF2B5EF4-FFF2-40B4-BE49-F238E27FC236}">
                    <a16:creationId xmlns:a16="http://schemas.microsoft.com/office/drawing/2014/main" xmlns="" id="{755A5681-B6D7-4A85-BBAA-0140CEBA0BCA}"/>
                  </a:ext>
                </a:extLst>
              </p:cNvPr>
              <p:cNvSpPr/>
              <p:nvPr/>
            </p:nvSpPr>
            <p:spPr>
              <a:xfrm>
                <a:off x="3845176" y="5205513"/>
                <a:ext cx="831442" cy="5767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n-US" sz="2400" b="1" dirty="0" smtClean="0">
                    <a:solidFill>
                      <a:srgbClr val="C00000"/>
                    </a:solidFill>
                  </a:rPr>
                  <a:t>5</a:t>
                </a:r>
                <a:r>
                  <a:rPr lang="ar-SA" sz="2400" b="1" dirty="0" smtClean="0">
                    <a:solidFill>
                      <a:sysClr val="windowText" lastClr="000000"/>
                    </a:solidFill>
                  </a:rPr>
                  <a:t>د  </a:t>
                </a:r>
                <a:endParaRPr lang="en-US" sz="2400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" name="مستطيل 17">
                <a:extLst>
                  <a:ext uri="{FF2B5EF4-FFF2-40B4-BE49-F238E27FC236}">
                    <a16:creationId xmlns:a16="http://schemas.microsoft.com/office/drawing/2014/main" xmlns="" id="{4E004EB2-2726-48E4-8E38-FEAA5C660E3E}"/>
                  </a:ext>
                </a:extLst>
              </p:cNvPr>
              <p:cNvSpPr/>
              <p:nvPr/>
            </p:nvSpPr>
            <p:spPr>
              <a:xfrm>
                <a:off x="3828432" y="6480386"/>
                <a:ext cx="845698" cy="5767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n-US" sz="2400" b="1" dirty="0">
                    <a:solidFill>
                      <a:srgbClr val="C00000"/>
                    </a:solidFill>
                  </a:rPr>
                  <a:t>0</a:t>
                </a:r>
                <a:r>
                  <a:rPr lang="ar-SA" sz="20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ar-AE" sz="2000" b="1" dirty="0">
                    <a:solidFill>
                      <a:sysClr val="windowText" lastClr="000000"/>
                    </a:solidFill>
                  </a:rPr>
                  <a:t>د</a:t>
                </a:r>
                <a:r>
                  <a:rPr lang="ar-SA" sz="2000" b="1" dirty="0">
                    <a:solidFill>
                      <a:sysClr val="windowText" lastClr="000000"/>
                    </a:solidFill>
                  </a:rPr>
                  <a:t> </a:t>
                </a:r>
                <a:endParaRPr lang="en-US" sz="2000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" name="مستطيل 18">
                <a:extLst>
                  <a:ext uri="{FF2B5EF4-FFF2-40B4-BE49-F238E27FC236}">
                    <a16:creationId xmlns:a16="http://schemas.microsoft.com/office/drawing/2014/main" xmlns="" id="{EA8ADD05-37F0-4F62-8A81-5262C18CD04D}"/>
                  </a:ext>
                </a:extLst>
              </p:cNvPr>
              <p:cNvSpPr/>
              <p:nvPr/>
            </p:nvSpPr>
            <p:spPr>
              <a:xfrm>
                <a:off x="3821445" y="5850152"/>
                <a:ext cx="831443" cy="61370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n-US" sz="2400" b="1" dirty="0">
                    <a:solidFill>
                      <a:srgbClr val="C00000"/>
                    </a:solidFill>
                  </a:rPr>
                  <a:t>8</a:t>
                </a:r>
                <a:r>
                  <a:rPr lang="ar-SA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ar-AE" sz="2400" b="1" dirty="0">
                    <a:solidFill>
                      <a:sysClr val="windowText" lastClr="000000"/>
                    </a:solidFill>
                  </a:rPr>
                  <a:t>س</a:t>
                </a:r>
                <a:r>
                  <a:rPr lang="ar-SA" sz="2400" b="1" dirty="0">
                    <a:solidFill>
                      <a:sysClr val="windowText" lastClr="000000"/>
                    </a:solidFill>
                  </a:rPr>
                  <a:t> </a:t>
                </a:r>
                <a:endParaRPr lang="en-US" sz="2400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" name="مستطيل 19">
                <a:extLst>
                  <a:ext uri="{FF2B5EF4-FFF2-40B4-BE49-F238E27FC236}">
                    <a16:creationId xmlns:a16="http://schemas.microsoft.com/office/drawing/2014/main" xmlns="" id="{4C16E321-F2D1-4375-8092-6E8F2BED5E02}"/>
                  </a:ext>
                </a:extLst>
              </p:cNvPr>
              <p:cNvSpPr/>
              <p:nvPr/>
            </p:nvSpPr>
            <p:spPr>
              <a:xfrm>
                <a:off x="4707511" y="5267577"/>
                <a:ext cx="831443" cy="5767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n-US" sz="2000" b="1" dirty="0">
                    <a:solidFill>
                      <a:srgbClr val="C00000"/>
                    </a:solidFill>
                  </a:rPr>
                  <a:t>6</a:t>
                </a:r>
                <a:r>
                  <a:rPr lang="ar-AE" sz="2000" b="1" dirty="0">
                    <a:solidFill>
                      <a:sysClr val="windowText" lastClr="000000"/>
                    </a:solidFill>
                  </a:rPr>
                  <a:t>ي</a:t>
                </a:r>
                <a:r>
                  <a:rPr lang="ar-SA" sz="2000" b="1" dirty="0">
                    <a:solidFill>
                      <a:sysClr val="windowText" lastClr="000000"/>
                    </a:solidFill>
                  </a:rPr>
                  <a:t>   </a:t>
                </a:r>
                <a:endParaRPr lang="en-US" sz="2000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مستطيل 21">
                <a:extLst>
                  <a:ext uri="{FF2B5EF4-FFF2-40B4-BE49-F238E27FC236}">
                    <a16:creationId xmlns:a16="http://schemas.microsoft.com/office/drawing/2014/main" xmlns="" id="{36645EFD-D5F9-4D68-BE17-AC69A55BCC2B}"/>
                  </a:ext>
                </a:extLst>
              </p:cNvPr>
              <p:cNvSpPr/>
              <p:nvPr/>
            </p:nvSpPr>
            <p:spPr>
              <a:xfrm>
                <a:off x="4648781" y="6447444"/>
                <a:ext cx="870766" cy="60971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n-US" sz="2400" dirty="0" smtClean="0">
                    <a:solidFill>
                      <a:srgbClr val="C00000"/>
                    </a:solidFill>
                  </a:rPr>
                  <a:t>#</a:t>
                </a:r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مستطيل 22">
                <a:extLst>
                  <a:ext uri="{FF2B5EF4-FFF2-40B4-BE49-F238E27FC236}">
                    <a16:creationId xmlns:a16="http://schemas.microsoft.com/office/drawing/2014/main" xmlns="" id="{158AB6DC-3840-47D6-BCB5-3F9FE383F7AC}"/>
                  </a:ext>
                </a:extLst>
              </p:cNvPr>
              <p:cNvSpPr/>
              <p:nvPr/>
            </p:nvSpPr>
            <p:spPr>
              <a:xfrm>
                <a:off x="4698284" y="5897631"/>
                <a:ext cx="821263" cy="5767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n-US" sz="2400" b="1" dirty="0" smtClean="0">
                    <a:solidFill>
                      <a:srgbClr val="C00000"/>
                    </a:solidFill>
                  </a:rPr>
                  <a:t>9</a:t>
                </a:r>
                <a:r>
                  <a:rPr lang="ar-SA" sz="2000" b="1" dirty="0" smtClean="0">
                    <a:solidFill>
                      <a:sysClr val="windowText" lastClr="000000"/>
                    </a:solidFill>
                  </a:rPr>
                  <a:t>ت </a:t>
                </a:r>
                <a:endParaRPr lang="en-US" sz="2000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مستطيل 23">
                <a:extLst>
                  <a:ext uri="{FF2B5EF4-FFF2-40B4-BE49-F238E27FC236}">
                    <a16:creationId xmlns:a16="http://schemas.microsoft.com/office/drawing/2014/main" xmlns="" id="{BB2311FD-5420-471F-95F1-18CF37923B04}"/>
                  </a:ext>
                </a:extLst>
              </p:cNvPr>
              <p:cNvSpPr/>
              <p:nvPr/>
            </p:nvSpPr>
            <p:spPr>
              <a:xfrm>
                <a:off x="4674129" y="4670750"/>
                <a:ext cx="883829" cy="5767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n-US" sz="2800" b="1" dirty="0">
                    <a:solidFill>
                      <a:srgbClr val="C00000"/>
                    </a:solidFill>
                  </a:rPr>
                  <a:t>3</a:t>
                </a:r>
                <a:r>
                  <a:rPr lang="ar-AE" sz="2800" b="1" dirty="0">
                    <a:solidFill>
                      <a:sysClr val="windowText" lastClr="000000"/>
                    </a:solidFill>
                  </a:rPr>
                  <a:t>م </a:t>
                </a:r>
                <a:endParaRPr lang="en-US" sz="2800" b="1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B768905-20EB-4006-9A8F-896BD1475B46}"/>
              </a:ext>
            </a:extLst>
          </p:cNvPr>
          <p:cNvSpPr/>
          <p:nvPr/>
        </p:nvSpPr>
        <p:spPr>
          <a:xfrm>
            <a:off x="2237944" y="159629"/>
            <a:ext cx="54414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ar-AE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استراتيجية اتصل لتصل</a:t>
            </a:r>
            <a:endParaRPr lang="en-US" sz="54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4F882F00-E943-4D30-AEFD-084D368E59CF}"/>
              </a:ext>
            </a:extLst>
          </p:cNvPr>
          <p:cNvSpPr txBox="1"/>
          <p:nvPr/>
        </p:nvSpPr>
        <p:spPr>
          <a:xfrm>
            <a:off x="5791200" y="3136616"/>
            <a:ext cx="35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ar-SA" sz="3200" dirty="0" smtClean="0">
                <a:solidFill>
                  <a:srgbClr val="FF0000"/>
                </a:solidFill>
              </a:rPr>
              <a:t>صباح الخير </a:t>
            </a:r>
            <a:r>
              <a:rPr lang="ar-AE" sz="3200" dirty="0" smtClean="0">
                <a:solidFill>
                  <a:srgbClr val="FF0000"/>
                </a:solidFill>
              </a:rPr>
              <a:t>............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reviews.123rf.com/images/lenm/lenm1510/lenm151000080/47650181-Stickman-Illustration-of-Kids-Opening-a-Giant-Book-Stock-Illustration.jpg">
            <a:extLst>
              <a:ext uri="{FF2B5EF4-FFF2-40B4-BE49-F238E27FC236}">
                <a16:creationId xmlns:a16="http://schemas.microsoft.com/office/drawing/2014/main" xmlns="" id="{3F6D09F9-BFBE-4BA9-ADB1-523266947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5553"/>
          <a:stretch/>
        </p:blipFill>
        <p:spPr bwMode="auto">
          <a:xfrm>
            <a:off x="1" y="119932"/>
            <a:ext cx="9144000" cy="673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43D7E39-60AF-42DE-9E87-84D909ED2963}"/>
              </a:ext>
            </a:extLst>
          </p:cNvPr>
          <p:cNvSpPr/>
          <p:nvPr/>
        </p:nvSpPr>
        <p:spPr>
          <a:xfrm>
            <a:off x="324388" y="1551563"/>
            <a:ext cx="827647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charset="0"/>
                <a:ea typeface="Tahoma" charset="0"/>
                <a:cs typeface="Tahoma" charset="0"/>
              </a:rPr>
              <a:t>الفصل الدراسي الأول </a:t>
            </a:r>
          </a:p>
          <a:p>
            <a:pPr algn="ctr"/>
            <a:r>
              <a:rPr lang="ar-AE" sz="4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charset="0"/>
                <a:ea typeface="Tahoma" charset="0"/>
                <a:cs typeface="Tahoma" charset="0"/>
              </a:rPr>
              <a:t>الوحدة </a:t>
            </a:r>
            <a:r>
              <a:rPr lang="ar-AE" sz="40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charset="0"/>
                <a:ea typeface="Tahoma" charset="0"/>
                <a:cs typeface="Tahoma" charset="0"/>
              </a:rPr>
              <a:t>ال</a:t>
            </a:r>
            <a:r>
              <a:rPr lang="ar-SA" sz="40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charset="0"/>
                <a:ea typeface="Tahoma" charset="0"/>
                <a:cs typeface="Tahoma" charset="0"/>
              </a:rPr>
              <a:t>ثانية</a:t>
            </a:r>
            <a:r>
              <a:rPr lang="ar-AE" sz="40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charset="0"/>
                <a:ea typeface="Tahoma" charset="0"/>
                <a:cs typeface="Tahoma" charset="0"/>
              </a:rPr>
              <a:t> :</a:t>
            </a:r>
            <a:endParaRPr lang="ar-SA" sz="4000" dirty="0" smtClean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charset="0"/>
              <a:ea typeface="Tahoma" charset="0"/>
              <a:cs typeface="Tahoma" charset="0"/>
            </a:endParaRPr>
          </a:p>
          <a:p>
            <a:pPr algn="ctr"/>
            <a:endParaRPr lang="en-US" sz="4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charset="0"/>
              <a:ea typeface="Tahoma" charset="0"/>
              <a:cs typeface="Tahoma" charset="0"/>
            </a:endParaRPr>
          </a:p>
          <a:p>
            <a:pPr algn="ctr"/>
            <a:r>
              <a:rPr lang="ar-SA" sz="4400" b="1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charset="0"/>
                <a:ea typeface="Tahoma" charset="0"/>
                <a:cs typeface="Tahoma" charset="0"/>
              </a:rPr>
              <a:t>الهوية الذاتية والعمل مع الآخرين</a:t>
            </a:r>
            <a:endParaRPr lang="ar-AE" sz="40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0326DFF-9331-4B64-A605-AD76ADE0EB29}"/>
              </a:ext>
            </a:extLst>
          </p:cNvPr>
          <p:cNvSpPr/>
          <p:nvPr/>
        </p:nvSpPr>
        <p:spPr>
          <a:xfrm>
            <a:off x="2005014" y="3805677"/>
            <a:ext cx="51339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4400" b="1" u="sng" dirty="0">
              <a:ln/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A52D2ED-756C-4EF2-A221-56BCEFAA2673}"/>
              </a:ext>
            </a:extLst>
          </p:cNvPr>
          <p:cNvSpPr/>
          <p:nvPr/>
        </p:nvSpPr>
        <p:spPr>
          <a:xfrm>
            <a:off x="-84708" y="2641600"/>
            <a:ext cx="8857034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6600" b="1" dirty="0">
                <a:ln/>
                <a:solidFill>
                  <a:srgbClr val="70AD47"/>
                </a:solidFill>
              </a:rPr>
              <a:t>نواتج التعلم </a:t>
            </a:r>
            <a:r>
              <a:rPr lang="ar-AE" sz="6600" b="1" dirty="0" smtClean="0">
                <a:ln/>
                <a:solidFill>
                  <a:srgbClr val="70AD47"/>
                </a:solidFill>
              </a:rPr>
              <a:t>: </a:t>
            </a:r>
            <a:endParaRPr lang="ar-AE" sz="6600" b="1" dirty="0">
              <a:ln/>
              <a:solidFill>
                <a:srgbClr val="70AD47"/>
              </a:solidFill>
            </a:endParaRPr>
          </a:p>
          <a:p>
            <a:r>
              <a:rPr lang="ar-SA" sz="4800" b="1" dirty="0"/>
              <a:t>أن يذكر دور المدرسة في حياة المجتمع .</a:t>
            </a:r>
            <a:endParaRPr lang="en-US" sz="4800" dirty="0"/>
          </a:p>
          <a:p>
            <a:r>
              <a:rPr lang="ar-AE" sz="4800" b="1" dirty="0" smtClean="0"/>
              <a:t>أن </a:t>
            </a:r>
            <a:r>
              <a:rPr lang="ar-AE" sz="4800" b="1" dirty="0"/>
              <a:t>يميز بين النشاطات التي نقوم بها في المنزل والتي نقوم فيها في المدرسة .</a:t>
            </a:r>
            <a:endParaRPr lang="en-US" sz="4800" dirty="0"/>
          </a:p>
          <a:p>
            <a:pPr algn="ctr"/>
            <a:endParaRPr lang="ar-AE" sz="4800" b="1" dirty="0">
              <a:ln/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5" name="Picture 2" descr="9 copy – عالم الأشكال والألوان">
            <a:extLst>
              <a:ext uri="{FF2B5EF4-FFF2-40B4-BE49-F238E27FC236}">
                <a16:creationId xmlns:a16="http://schemas.microsoft.com/office/drawing/2014/main" xmlns="" id="{252C1D59-D7DA-45B8-BB8E-87090985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00635" y="0"/>
            <a:ext cx="4943365" cy="392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6" descr="صورة تحتوي على عنصر, ساعة حائط, الطائرة, أبيض&#10;&#10;تم إنشاء الوصف تلقائياً">
            <a:extLst>
              <a:ext uri="{FF2B5EF4-FFF2-40B4-BE49-F238E27FC236}">
                <a16:creationId xmlns:a16="http://schemas.microsoft.com/office/drawing/2014/main" xmlns="" id="{CD38338B-F926-42E3-80D7-8F91F47C95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8"/>
          <a:stretch/>
        </p:blipFill>
        <p:spPr>
          <a:xfrm>
            <a:off x="0" y="3"/>
            <a:ext cx="1494870" cy="171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r="2422"/>
          <a:stretch/>
        </p:blipFill>
        <p:spPr bwMode="auto">
          <a:xfrm>
            <a:off x="391885" y="433387"/>
            <a:ext cx="806631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42" y="3098800"/>
            <a:ext cx="4267200" cy="282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393543" y="3327400"/>
            <a:ext cx="2438400" cy="2997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noFill/>
              </a:rPr>
              <a:t>أ</a:t>
            </a:r>
            <a:endParaRPr lang="ar-SY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3098800"/>
            <a:ext cx="2291442" cy="2997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>
              <a:noFill/>
            </a:endParaRPr>
          </a:p>
        </p:txBody>
      </p:sp>
      <p:sp>
        <p:nvSpPr>
          <p:cNvPr id="6" name="Oval 5"/>
          <p:cNvSpPr/>
          <p:nvPr/>
        </p:nvSpPr>
        <p:spPr>
          <a:xfrm>
            <a:off x="7612743" y="2699316"/>
            <a:ext cx="457200" cy="342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أ</a:t>
            </a:r>
            <a:endParaRPr lang="ar-SY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7121" y="2616653"/>
            <a:ext cx="457200" cy="342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ب</a:t>
            </a:r>
            <a:endParaRPr lang="ar-S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21218"/>
            <a:ext cx="5681412" cy="415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Question mark pattern. Question design vector background:: tasmeemME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61" y="1219200"/>
            <a:ext cx="3688553" cy="74912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Question mark pattern. Question design vector background:: tasmeemME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61" y="2210418"/>
            <a:ext cx="3688553" cy="65764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Question mark pattern. Question design vector background:: tasmeemME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61" y="3080864"/>
            <a:ext cx="3688553" cy="65293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Question mark pattern. Question design vector background:: tasmeemME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61" y="3886200"/>
            <a:ext cx="3739060" cy="60900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6,905 Kids Thinking Photos - Free &amp; Royalty-Free Stock Photos from  Dreamstim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100000" l="2151" r="95699">
                        <a14:foregroundMark x1="60573" y1="31875" x2="72760" y2="96250"/>
                        <a14:foregroundMark x1="72760" y1="76250" x2="93190" y2="95000"/>
                        <a14:foregroundMark x1="79928" y1="51250" x2="78136" y2="63125"/>
                        <a14:foregroundMark x1="90323" y1="80000" x2="95341" y2="96250"/>
                        <a14:foregroundMark x1="16487" y1="22500" x2="7527" y2="56250"/>
                        <a14:foregroundMark x1="5376" y1="65000" x2="2151" y2="90625"/>
                        <a14:backgroundMark x1="3226" y1="63750" x2="322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8" y="3980053"/>
            <a:ext cx="3169305" cy="242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39640" y="803222"/>
            <a:ext cx="1763321" cy="2792798"/>
          </a:xfrm>
          <a:prstGeom prst="rect">
            <a:avLst/>
          </a:prstGeom>
          <a:noFill/>
        </p:spPr>
        <p:txBody>
          <a:bodyPr wrap="square" lIns="83548" tIns="41774" rIns="83548" bIns="41774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835479" rtl="0"/>
            <a:r>
              <a:rPr lang="ar-SA" sz="4400" b="1" dirty="0">
                <a:ln/>
                <a:solidFill>
                  <a:srgbClr val="B53A31"/>
                </a:solidFill>
              </a:rPr>
              <a:t>ا</a:t>
            </a:r>
            <a:r>
              <a:rPr lang="ar-AE" sz="4400" b="1" dirty="0">
                <a:ln/>
                <a:solidFill>
                  <a:srgbClr val="B53A31"/>
                </a:solidFill>
              </a:rPr>
              <a:t>ستنتج معاني المفردات التالية</a:t>
            </a:r>
            <a:endParaRPr lang="en-US" sz="4400" b="1" dirty="0">
              <a:ln/>
              <a:solidFill>
                <a:srgbClr val="B53A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3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166</Words>
  <Application>Microsoft Office PowerPoint</Application>
  <PresentationFormat>On-screen Show (4:3)</PresentationFormat>
  <Paragraphs>46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(AH) Manal Black</vt:lpstr>
      <vt:lpstr>Arial</vt:lpstr>
      <vt:lpstr>Calibri</vt:lpstr>
      <vt:lpstr>Calibri Light</vt:lpstr>
      <vt:lpstr>Candara</vt:lpstr>
      <vt:lpstr>Garamond</vt:lpstr>
      <vt:lpstr>Tahoma</vt:lpstr>
      <vt:lpstr>Times New Roman</vt:lpstr>
      <vt:lpstr>1_Office Theme</vt:lpstr>
      <vt:lpstr>2_Office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فراس الصعيو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my</cp:lastModifiedBy>
  <cp:revision>21</cp:revision>
  <dcterms:created xsi:type="dcterms:W3CDTF">2020-10-07T05:21:43Z</dcterms:created>
  <dcterms:modified xsi:type="dcterms:W3CDTF">2021-10-04T17:58:40Z</dcterms:modified>
</cp:coreProperties>
</file>