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1"/>
    <p:sldMasterId id="2147483680" r:id="rId2"/>
  </p:sldMasterIdLst>
  <p:notesMasterIdLst>
    <p:notesMasterId r:id="rId8"/>
  </p:notesMasterIdLst>
  <p:sldIdLst>
    <p:sldId id="269" r:id="rId3"/>
    <p:sldId id="299" r:id="rId4"/>
    <p:sldId id="298" r:id="rId5"/>
    <p:sldId id="297" r:id="rId6"/>
    <p:sldId id="296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76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fld id="{1823A515-F2E5-4D26-9B2E-008B08EB62A5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fld id="{BFD938EA-48A9-4847-9682-B4860AA9F1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3293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9387277b06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4" name="Google Shape;364;g9387277b06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704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9" indent="0" algn="ctr">
              <a:buNone/>
              <a:defRPr sz="2000"/>
            </a:lvl2pPr>
            <a:lvl3pPr marL="914418" indent="0" algn="ctr">
              <a:buNone/>
              <a:defRPr sz="1800"/>
            </a:lvl3pPr>
            <a:lvl4pPr marL="1371627" indent="0" algn="ctr">
              <a:buNone/>
              <a:defRPr sz="1600"/>
            </a:lvl4pPr>
            <a:lvl5pPr marL="1828837" indent="0" algn="ctr">
              <a:buNone/>
              <a:defRPr sz="1600"/>
            </a:lvl5pPr>
            <a:lvl6pPr marL="2286046" indent="0" algn="ctr">
              <a:buNone/>
              <a:defRPr sz="1600"/>
            </a:lvl6pPr>
            <a:lvl7pPr marL="2743255" indent="0" algn="ctr">
              <a:buNone/>
              <a:defRPr sz="1600"/>
            </a:lvl7pPr>
            <a:lvl8pPr marL="3200464" indent="0" algn="ctr">
              <a:buNone/>
              <a:defRPr sz="1600"/>
            </a:lvl8pPr>
            <a:lvl9pPr marL="365767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788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7170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1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839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2928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9" indent="0">
              <a:buNone/>
              <a:defRPr sz="2000" b="1"/>
            </a:lvl2pPr>
            <a:lvl3pPr marL="914418" indent="0">
              <a:buNone/>
              <a:defRPr sz="1800" b="1"/>
            </a:lvl3pPr>
            <a:lvl4pPr marL="1371627" indent="0">
              <a:buNone/>
              <a:defRPr sz="1600" b="1"/>
            </a:lvl4pPr>
            <a:lvl5pPr marL="1828837" indent="0">
              <a:buNone/>
              <a:defRPr sz="1600" b="1"/>
            </a:lvl5pPr>
            <a:lvl6pPr marL="2286046" indent="0">
              <a:buNone/>
              <a:defRPr sz="1600" b="1"/>
            </a:lvl6pPr>
            <a:lvl7pPr marL="2743255" indent="0">
              <a:buNone/>
              <a:defRPr sz="1600" b="1"/>
            </a:lvl7pPr>
            <a:lvl8pPr marL="3200464" indent="0">
              <a:buNone/>
              <a:defRPr sz="1600" b="1"/>
            </a:lvl8pPr>
            <a:lvl9pPr marL="365767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729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78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8355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800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9" indent="0">
              <a:buNone/>
              <a:defRPr sz="2800"/>
            </a:lvl2pPr>
            <a:lvl3pPr marL="914418" indent="0">
              <a:buNone/>
              <a:defRPr sz="2400"/>
            </a:lvl3pPr>
            <a:lvl4pPr marL="1371627" indent="0">
              <a:buNone/>
              <a:defRPr sz="2000"/>
            </a:lvl4pPr>
            <a:lvl5pPr marL="1828837" indent="0">
              <a:buNone/>
              <a:defRPr sz="2000"/>
            </a:lvl5pPr>
            <a:lvl6pPr marL="2286046" indent="0">
              <a:buNone/>
              <a:defRPr sz="2000"/>
            </a:lvl6pPr>
            <a:lvl7pPr marL="2743255" indent="0">
              <a:buNone/>
              <a:defRPr sz="2000"/>
            </a:lvl7pPr>
            <a:lvl8pPr marL="3200464" indent="0">
              <a:buNone/>
              <a:defRPr sz="2000"/>
            </a:lvl8pPr>
            <a:lvl9pPr marL="3657673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9" indent="0">
              <a:buNone/>
              <a:defRPr sz="1400"/>
            </a:lvl2pPr>
            <a:lvl3pPr marL="914418" indent="0">
              <a:buNone/>
              <a:defRPr sz="1200"/>
            </a:lvl3pPr>
            <a:lvl4pPr marL="1371627" indent="0">
              <a:buNone/>
              <a:defRPr sz="1000"/>
            </a:lvl4pPr>
            <a:lvl5pPr marL="1828837" indent="0">
              <a:buNone/>
              <a:defRPr sz="1000"/>
            </a:lvl5pPr>
            <a:lvl6pPr marL="2286046" indent="0">
              <a:buNone/>
              <a:defRPr sz="1000"/>
            </a:lvl6pPr>
            <a:lvl7pPr marL="2743255" indent="0">
              <a:buNone/>
              <a:defRPr sz="1000"/>
            </a:lvl7pPr>
            <a:lvl8pPr marL="3200464" indent="0">
              <a:buNone/>
              <a:defRPr sz="1000"/>
            </a:lvl8pPr>
            <a:lvl9pPr marL="365767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2651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7003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459910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899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36552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304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99162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39289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5165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63824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8278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4788777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232D51-4184-4E6A-8AF9-BA5701D20929}" type="datetimeFigureOut">
              <a:rPr lang="en-US" smtClean="0"/>
              <a:t>10/6/2021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895A9-057D-4E6E-BAB0-AEDBFE8C30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591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l" defTabSz="914418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5" indent="-228605" algn="l" defTabSz="914418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4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3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32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41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50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5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69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78" indent="-228605" algn="l" defTabSz="914418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8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7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6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4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73" algn="l" defTabSz="91441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gif"/><Relationship Id="rId4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6" name="Google Shape;36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700" y="226675"/>
            <a:ext cx="8794950" cy="4486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71772" y="2563574"/>
            <a:ext cx="2679822" cy="16914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45217" y="4939920"/>
            <a:ext cx="3409878" cy="1223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934999" y="4065012"/>
            <a:ext cx="1067865" cy="1125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26"/>
          <p:cNvPicPr preferRelativeResize="0"/>
          <p:nvPr/>
        </p:nvPicPr>
        <p:blipFill rotWithShape="1">
          <a:blip r:embed="rId8">
            <a:alphaModFix/>
          </a:blip>
          <a:srcRect l="19982" r="20065" b="77962"/>
          <a:stretch/>
        </p:blipFill>
        <p:spPr>
          <a:xfrm>
            <a:off x="295700" y="5120025"/>
            <a:ext cx="9639299" cy="151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1714" y="5658549"/>
            <a:ext cx="829633" cy="119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395;p27">
            <a:extLst>
              <a:ext uri="{FF2B5EF4-FFF2-40B4-BE49-F238E27FC236}">
                <a16:creationId xmlns:a16="http://schemas.microsoft.com/office/drawing/2014/main" id="{BA48DA39-BCCC-41A4-91F0-BD858E07846E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 l="20748" b="19910"/>
          <a:stretch/>
        </p:blipFill>
        <p:spPr>
          <a:xfrm flipH="1">
            <a:off x="10705900" y="3890525"/>
            <a:ext cx="1486100" cy="2967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397;p27">
            <a:extLst>
              <a:ext uri="{FF2B5EF4-FFF2-40B4-BE49-F238E27FC236}">
                <a16:creationId xmlns:a16="http://schemas.microsoft.com/office/drawing/2014/main" id="{2DB1FE58-98D4-4F85-92C2-4EE9CA0AF9CE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9253745" y="4368569"/>
            <a:ext cx="711136" cy="779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89;p27">
            <a:extLst>
              <a:ext uri="{FF2B5EF4-FFF2-40B4-BE49-F238E27FC236}">
                <a16:creationId xmlns:a16="http://schemas.microsoft.com/office/drawing/2014/main" id="{037F096D-5ECF-426E-966D-1FFFE546DAE8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598219" y="4368569"/>
            <a:ext cx="582775" cy="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533;p32">
            <a:extLst>
              <a:ext uri="{FF2B5EF4-FFF2-40B4-BE49-F238E27FC236}">
                <a16:creationId xmlns:a16="http://schemas.microsoft.com/office/drawing/2014/main" id="{BA10F17A-2D07-4985-8F09-32FCF7EA9DDE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1317851" y="5073773"/>
            <a:ext cx="625550" cy="775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644;p37">
            <a:extLst>
              <a:ext uri="{FF2B5EF4-FFF2-40B4-BE49-F238E27FC236}">
                <a16:creationId xmlns:a16="http://schemas.microsoft.com/office/drawing/2014/main" id="{13E51CF6-737A-4718-992A-7EB7873082E8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4578" y="3667720"/>
            <a:ext cx="838100" cy="179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683;p39">
            <a:extLst>
              <a:ext uri="{FF2B5EF4-FFF2-40B4-BE49-F238E27FC236}">
                <a16:creationId xmlns:a16="http://schemas.microsoft.com/office/drawing/2014/main" id="{D2D56BF4-35B9-4F17-A4B7-8A1A814874D2}"/>
              </a:ext>
            </a:extLst>
          </p:cNvPr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10242975" y="214590"/>
            <a:ext cx="1205975" cy="1205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4" name="Picture 10" descr="اللغه العربيه الفصحى , ماهي اللغة الفصحى - المنام">
            <a:extLst>
              <a:ext uri="{FF2B5EF4-FFF2-40B4-BE49-F238E27FC236}">
                <a16:creationId xmlns:a16="http://schemas.microsoft.com/office/drawing/2014/main" id="{67565A82-0ADA-4602-AACA-63B4E5C705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845" y="1639705"/>
            <a:ext cx="1358110" cy="762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9">
            <a:extLst>
              <a:ext uri="{FF2B5EF4-FFF2-40B4-BE49-F238E27FC236}">
                <a16:creationId xmlns:a16="http://schemas.microsoft.com/office/drawing/2014/main" id="{0A74373B-76E6-4F67-AF03-6A5CE085FF5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64629" y="1856527"/>
            <a:ext cx="1572596" cy="4834276"/>
          </a:xfrm>
          <a:prstGeom prst="rect">
            <a:avLst/>
          </a:prstGeom>
        </p:spPr>
      </p:pic>
      <p:sp>
        <p:nvSpPr>
          <p:cNvPr id="21" name="فقاعة التفكير: على شكل سحابة 20">
            <a:extLst>
              <a:ext uri="{FF2B5EF4-FFF2-40B4-BE49-F238E27FC236}">
                <a16:creationId xmlns:a16="http://schemas.microsoft.com/office/drawing/2014/main" id="{3F1C5D7B-3B54-4340-8507-A6FC34ECED21}"/>
              </a:ext>
            </a:extLst>
          </p:cNvPr>
          <p:cNvSpPr/>
          <p:nvPr/>
        </p:nvSpPr>
        <p:spPr>
          <a:xfrm>
            <a:off x="3973420" y="2047693"/>
            <a:ext cx="4034445" cy="1852593"/>
          </a:xfrm>
          <a:prstGeom prst="cloudCallout">
            <a:avLst>
              <a:gd name="adj1" fmla="val -75043"/>
              <a:gd name="adj2" fmla="val 2224"/>
            </a:avLst>
          </a:prstGeom>
          <a:solidFill>
            <a:srgbClr val="44709D">
              <a:lumMod val="60000"/>
              <a:lumOff val="40000"/>
            </a:srgbClr>
          </a:solidFill>
          <a:ln w="15875" cap="flat" cmpd="sng" algn="ctr">
            <a:solidFill>
              <a:srgbClr val="83992A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 defTabSz="914400" rtl="1">
              <a:defRPr/>
            </a:pPr>
            <a:r>
              <a:rPr lang="ar-AE" sz="2400" kern="0" dirty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السلام عليكم ورحمة الله وبركاته</a:t>
            </a:r>
          </a:p>
          <a:p>
            <a:pPr algn="ctr" defTabSz="914400" rtl="1">
              <a:defRPr/>
            </a:pPr>
            <a:r>
              <a:rPr lang="ar-AE" sz="2400" kern="0" dirty="0">
                <a:solidFill>
                  <a:prstClr val="black"/>
                </a:solidFill>
                <a:latin typeface="Garamond" panose="02020404030301010803"/>
                <a:cs typeface="Times New Roman" panose="02020603050405020304" pitchFamily="18" charset="0"/>
              </a:rPr>
              <a:t>كيف حالكم اليوم أحبتي ؟</a:t>
            </a:r>
            <a:endParaRPr lang="en-US" sz="2400" kern="0" dirty="0">
              <a:solidFill>
                <a:prstClr val="black"/>
              </a:solidFill>
              <a:latin typeface="Garamond" panose="02020404030301010803"/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57D4D505-7BFF-4C8D-BAC6-D4B3DA1CC218}"/>
              </a:ext>
            </a:extLst>
          </p:cNvPr>
          <p:cNvSpPr/>
          <p:nvPr/>
        </p:nvSpPr>
        <p:spPr>
          <a:xfrm>
            <a:off x="3512680" y="548562"/>
            <a:ext cx="2054088" cy="392415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بسم الله الرحمن الرحيم</a:t>
            </a:r>
            <a:endParaRPr kumimoji="0" lang="ar-SA" sz="2100" b="0" i="0" u="none" strike="noStrike" kern="0" cap="none" spc="0" normalizeH="0" baseline="0" noProof="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BC189DF2-A4EE-41F4-B5CD-CA13C6D3234B}"/>
              </a:ext>
            </a:extLst>
          </p:cNvPr>
          <p:cNvSpPr/>
          <p:nvPr/>
        </p:nvSpPr>
        <p:spPr>
          <a:xfrm>
            <a:off x="6929524" y="1015443"/>
            <a:ext cx="182485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ar-AE" sz="2400" b="0" i="0" u="none" strike="noStrike" kern="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</a:rPr>
              <a:t>الصف :  الرابع </a:t>
            </a:r>
            <a:endParaRPr kumimoji="0" lang="ar-SA" sz="2100" b="0" i="0" u="none" strike="noStrike" kern="0" cap="none" spc="0" normalizeH="0" baseline="0" noProof="0" dirty="0">
              <a:ln w="0"/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25" name="مستطيل 24">
            <a:extLst>
              <a:ext uri="{FF2B5EF4-FFF2-40B4-BE49-F238E27FC236}">
                <a16:creationId xmlns:a16="http://schemas.microsoft.com/office/drawing/2014/main" id="{B9563B76-C3DD-49F4-AE38-A413C9F82660}"/>
              </a:ext>
            </a:extLst>
          </p:cNvPr>
          <p:cNvSpPr/>
          <p:nvPr/>
        </p:nvSpPr>
        <p:spPr>
          <a:xfrm>
            <a:off x="6572054" y="1495774"/>
            <a:ext cx="2182329" cy="43858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marL="0" marR="0" lvl="0" indent="0" algn="ctr" defTabSz="3429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100" b="0" i="0" u="none" strike="noStrike" kern="0" cap="none" spc="0" normalizeH="0" baseline="0" noProof="0" dirty="0">
                <a:ln w="0"/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المادة</a:t>
            </a:r>
            <a:r>
              <a:rPr kumimoji="0" lang="ar-AE" sz="2100" b="0" i="0" u="none" strike="noStrike" kern="0" cap="none" spc="0" normalizeH="0" baseline="0" noProof="0" dirty="0">
                <a:ln w="0"/>
                <a:solidFill>
                  <a:srgbClr val="FFFFFF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kumimoji="0" lang="ar-AE" sz="2400" b="0" i="0" u="none" strike="noStrike" kern="0" cap="none" spc="0" normalizeH="0" baseline="0" noProof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:  اللغة العربية </a:t>
            </a:r>
            <a:endParaRPr kumimoji="0" lang="ar-SA" sz="2100" b="0" i="0" u="none" strike="noStrike" kern="0" cap="none" spc="0" normalizeH="0" baseline="0" noProof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65D6CC-6674-4205-9283-0849BC2BC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648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88D862-44D9-4451-B57D-CBBD84FBE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4" y="0"/>
            <a:ext cx="119004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713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E928AD-815A-45ED-8C72-F46793C07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817" y="0"/>
            <a:ext cx="12510051" cy="68580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B52B172-3090-4F03-9B5F-608CC85716A0}"/>
              </a:ext>
            </a:extLst>
          </p:cNvPr>
          <p:cNvSpPr txBox="1">
            <a:spLocks/>
          </p:cNvSpPr>
          <p:nvPr/>
        </p:nvSpPr>
        <p:spPr>
          <a:xfrm>
            <a:off x="-304800" y="1542579"/>
            <a:ext cx="12271513" cy="842811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ar-EG" sz="3600" kern="0" dirty="0">
                <a:solidFill>
                  <a:srgbClr val="FF0000"/>
                </a:solidFill>
              </a:rPr>
              <a:t>جمعت السلحفاة يومًا كل البهائم والطيوروالأسماك لتخبرهم عن نبات يجب اتلافه    </a:t>
            </a:r>
            <a:endParaRPr lang="en-AE" sz="3600" kern="0" dirty="0">
              <a:solidFill>
                <a:srgbClr val="FF0000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8952F0-AE65-4D0B-8837-4D47B55CB313}"/>
              </a:ext>
            </a:extLst>
          </p:cNvPr>
          <p:cNvSpPr txBox="1">
            <a:spLocks/>
          </p:cNvSpPr>
          <p:nvPr/>
        </p:nvSpPr>
        <p:spPr>
          <a:xfrm>
            <a:off x="-834887" y="2688897"/>
            <a:ext cx="11787809" cy="4584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ar-EG" sz="3600" kern="0" dirty="0">
                <a:solidFill>
                  <a:srgbClr val="FF0000"/>
                </a:solidFill>
              </a:rPr>
              <a:t>في المساء قادت السلحفاة الحيوانت إلى طرف الغابة وأخبرتهم بوجود القنب      </a:t>
            </a:r>
            <a:endParaRPr lang="en-AE" sz="3600" kern="0" dirty="0">
              <a:solidFill>
                <a:srgbClr val="FF0000"/>
              </a:solidFill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33D07F1-45ED-4BBB-B1A7-402BA5481542}"/>
              </a:ext>
            </a:extLst>
          </p:cNvPr>
          <p:cNvSpPr txBox="1">
            <a:spLocks/>
          </p:cNvSpPr>
          <p:nvPr/>
        </p:nvSpPr>
        <p:spPr>
          <a:xfrm>
            <a:off x="1517375" y="3643051"/>
            <a:ext cx="9435547" cy="4584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ar-EG" sz="3600" kern="0" dirty="0">
                <a:solidFill>
                  <a:srgbClr val="FF0000"/>
                </a:solidFill>
              </a:rPr>
              <a:t>بعد حين بلغ القنب الطول المناسب فجاء الرجال واقتلعوه    </a:t>
            </a:r>
            <a:endParaRPr lang="en-AE" sz="3600" kern="0" dirty="0">
              <a:solidFill>
                <a:srgbClr val="FF0000"/>
              </a:solidFill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670EC1CF-A3CE-4B5B-9E1B-BFC7C0406C2A}"/>
              </a:ext>
            </a:extLst>
          </p:cNvPr>
          <p:cNvSpPr txBox="1">
            <a:spLocks/>
          </p:cNvSpPr>
          <p:nvPr/>
        </p:nvSpPr>
        <p:spPr>
          <a:xfrm>
            <a:off x="26506" y="4749607"/>
            <a:ext cx="10933042" cy="45849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ar-EG" sz="3600" kern="0" dirty="0">
                <a:solidFill>
                  <a:srgbClr val="FF0000"/>
                </a:solidFill>
              </a:rPr>
              <a:t>بعد أيام أخذ الرجال نبات الفنب وصنعوا الحبال وأصابوا الحيوانات      </a:t>
            </a:r>
            <a:endParaRPr lang="en-AE" sz="3600" kern="0" dirty="0">
              <a:solidFill>
                <a:srgbClr val="FF0000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C6B62FB1-6598-4226-B221-B92683F0B41F}"/>
              </a:ext>
            </a:extLst>
          </p:cNvPr>
          <p:cNvSpPr txBox="1">
            <a:spLocks/>
          </p:cNvSpPr>
          <p:nvPr/>
        </p:nvSpPr>
        <p:spPr>
          <a:xfrm>
            <a:off x="-1449429" y="5836290"/>
            <a:ext cx="15094226" cy="644027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914400"/>
            <a:r>
              <a:rPr lang="ar-EG" sz="3600" kern="0" dirty="0">
                <a:solidFill>
                  <a:srgbClr val="FF0000"/>
                </a:solidFill>
              </a:rPr>
              <a:t>مع مرور الوقت أصبح الرجال أكثر مهارة وصنعوا العديد من المصائد للحيوانات وأصابوها    </a:t>
            </a:r>
            <a:endParaRPr lang="en-AE" sz="36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05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11" grpId="0"/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bench&#10;&#10;Description automatically generated">
            <a:extLst>
              <a:ext uri="{FF2B5EF4-FFF2-40B4-BE49-F238E27FC236}">
                <a16:creationId xmlns:a16="http://schemas.microsoft.com/office/drawing/2014/main" id="{6A4339E7-E2D9-4E80-990A-CBBCE9943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4201F8-CA81-4768-AAA8-23B56E417DE1}"/>
              </a:ext>
            </a:extLst>
          </p:cNvPr>
          <p:cNvSpPr/>
          <p:nvPr/>
        </p:nvSpPr>
        <p:spPr>
          <a:xfrm>
            <a:off x="2355187" y="806132"/>
            <a:ext cx="7481628" cy="5245737"/>
          </a:xfrm>
          <a:prstGeom prst="roundRect">
            <a:avLst/>
          </a:prstGeom>
          <a:solidFill>
            <a:schemeClr val="bg1">
              <a:alpha val="7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26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86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3113DC-54FB-4BC2-A77E-BA75D3FF45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10" y="649270"/>
            <a:ext cx="10495721" cy="54025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0DBC3A-C96D-474E-9662-749AEFFFC079}"/>
              </a:ext>
            </a:extLst>
          </p:cNvPr>
          <p:cNvSpPr txBox="1"/>
          <p:nvPr/>
        </p:nvSpPr>
        <p:spPr>
          <a:xfrm>
            <a:off x="1308265" y="962994"/>
            <a:ext cx="8195314" cy="62004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marL="0" marR="0" lvl="0" indent="0" algn="r" defTabSz="32657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*</a:t>
            </a:r>
            <a:r>
              <a:rPr kumimoji="0" lang="ar-BH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عَبِّر عَنْ شُعورَك </a:t>
            </a:r>
            <a:r>
              <a:rPr kumimoji="0" lang="ar-AE" sz="3429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(AH) Manal Black" pitchFamily="2" charset="-78"/>
              </a:rPr>
              <a:t>نحو الحصة في الدردشة.  </a:t>
            </a:r>
            <a:endParaRPr kumimoji="0" lang="en-US" sz="3857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</a:endParaRPr>
          </a:p>
        </p:txBody>
      </p:sp>
      <p:pic>
        <p:nvPicPr>
          <p:cNvPr id="6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46E2A379-749E-4FB0-85BF-081E48D1FE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34700" y="5707908"/>
            <a:ext cx="1240971" cy="10354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DAB13747-A698-4A88-B570-324BDABE03FB}"/>
              </a:ext>
            </a:extLst>
          </p:cNvPr>
          <p:cNvSpPr/>
          <p:nvPr/>
        </p:nvSpPr>
        <p:spPr>
          <a:xfrm rot="20745461">
            <a:off x="34472" y="576810"/>
            <a:ext cx="514756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تقييم الأداء في الحصة </a:t>
            </a:r>
            <a:endParaRPr lang="ar-SA" sz="5400" b="0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53480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قطرة</Template>
  <TotalTime>346</TotalTime>
  <Words>89</Words>
  <Application>Microsoft Office PowerPoint</Application>
  <PresentationFormat>Widescreen</PresentationFormat>
  <Paragraphs>12</Paragraphs>
  <Slides>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11" baseType="lpstr">
      <vt:lpstr>Arial</vt:lpstr>
      <vt:lpstr>Calibri</vt:lpstr>
      <vt:lpstr>Calibri Light</vt:lpstr>
      <vt:lpstr>Garamond</vt:lpstr>
      <vt:lpstr>Simple Light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Aysha  Abdulla Saeed  Al Ghaithi</dc:creator>
  <cp:lastModifiedBy>Israa Ali Elbadri Abdelmonem Ahmed Kand</cp:lastModifiedBy>
  <cp:revision>48</cp:revision>
  <dcterms:created xsi:type="dcterms:W3CDTF">2020-11-18T08:21:09Z</dcterms:created>
  <dcterms:modified xsi:type="dcterms:W3CDTF">2021-10-06T18:56:56Z</dcterms:modified>
</cp:coreProperties>
</file>