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ADD5-3AE0-4B64-A773-EC75650D6A3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F3C4-4AE8-45CF-8D26-48D01E7D425F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733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314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76625"/>
            <a:ext cx="3390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 rot="21207335">
            <a:off x="1530727" y="6398687"/>
            <a:ext cx="282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الكفر والضياع والتخلف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 rot="21328287">
            <a:off x="1039698" y="5796560"/>
            <a:ext cx="3251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هداية الناس وتبليغ رسالة الله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 rot="21193728">
            <a:off x="1363333" y="5187539"/>
            <a:ext cx="28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تصديقهم والإقتداء بهم</a:t>
            </a:r>
            <a:endParaRPr lang="ar-AE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3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96215" y="602249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الحفاظ على سلامة الأفراد من الوقوع في المعاصي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192" y="5063814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زيادة المحبة والثقة ونشر الخير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59389" y="4120695"/>
            <a:ext cx="2533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زيادة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الثقة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صلاح المجتمع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23927" y="4761752"/>
            <a:ext cx="1882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ذكّر أصحابه بصيام </a:t>
            </a:r>
          </a:p>
          <a:p>
            <a:pPr>
              <a:lnSpc>
                <a:spcPct val="150000"/>
              </a:lnSpc>
            </a:pP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عرفة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60754" y="5727449"/>
            <a:ext cx="237626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دعا زميله للذهاب إلى الصلاة في المسجد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594272" y="3170561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تعويد الفرد على الإنجاز وتماسك المجتمع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665489" y="2830358"/>
            <a:ext cx="208823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يتعاون مع إخوته </a:t>
            </a:r>
          </a:p>
          <a:p>
            <a:pPr>
              <a:lnSpc>
                <a:spcPct val="150000"/>
              </a:lnSpc>
            </a:pP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وأهله وزملائه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157159" y="3818633"/>
            <a:ext cx="273630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رأى زميله يدخن فأخذ </a:t>
            </a:r>
          </a:p>
          <a:p>
            <a:pPr>
              <a:lnSpc>
                <a:spcPct val="150000"/>
              </a:lnSpc>
            </a:pP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يبين له أضرار التدخين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08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635896" y="2924944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التهديد بالطرد والضرب والقتل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755576" y="479715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أنشر الأمن والسلام في كل مكان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1115616" y="2924944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الصبر والحلم والنصح والاستمرار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6084168" y="2924944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الكفر والتكبر والعناد والتكذيب</a:t>
            </a:r>
            <a:endParaRPr lang="ar-AE" sz="20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72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187624" y="342900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تعزيزاً وتقوية للرسل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187624" y="551723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التشاؤم من الرسل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1115616" y="422108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التشاؤم والتخلف وعدم الاستقرار والمشاكل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861451" y="641092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الصبر وتقديم الحجة والدليل على صدقهم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1115616" y="249289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تجاوزهم لحد الطغيان والكفر وتكذيبهم</a:t>
            </a:r>
            <a:endParaRPr lang="ar-AE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809" y="980728"/>
            <a:ext cx="764019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547664" y="371703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قالوا إنّا تطيّرنا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بكم )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691680" y="3068960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قالوا ما أنتم إلا بشر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مثلنا )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1475656" y="4365104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لئن لم تنتهوا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لنرجمنّكم )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1835696" y="508518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وليمسّنّكم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منّا عذاب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أليم )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1691680" y="242088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وما أنزل الرحمن من شيء إن أنتم إلا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تكذبون )</a:t>
            </a:r>
            <a:endParaRPr lang="ar-AE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912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8092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405649" y="5877272"/>
            <a:ext cx="433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أخذ العبرة والموعظة</a:t>
            </a:r>
            <a:endParaRPr lang="ar-AE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1520" y="422108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الصراع بين أداء صلاة الفجر في وقتها والاستمرار في النوم</a:t>
            </a:r>
            <a:endParaRPr lang="ar-A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87624" y="242088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تعزيزاً وتقوية للرسل والحرص على هداية أهل القرية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0" y="4797152"/>
            <a:ext cx="536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6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صحبة </a:t>
            </a:r>
            <a:r>
              <a:rPr lang="ar-AE" sz="2000" b="1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الأخيار </a:t>
            </a:r>
            <a:r>
              <a:rPr lang="ar-AE" sz="20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ذكر </a:t>
            </a:r>
            <a:r>
              <a:rPr lang="ar-AE" sz="2000" b="1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الله </a:t>
            </a:r>
            <a:r>
              <a:rPr lang="ar-AE" sz="20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ar-AE" sz="2000" b="1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الاستغفار </a:t>
            </a:r>
            <a:r>
              <a:rPr lang="ar-AE" sz="20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قراءة سيرة الرسول وأصحابه</a:t>
            </a:r>
            <a:endParaRPr lang="ar-A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2493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67544" y="37890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والقدوة الحسنة والصبر والتحلي بمكارم الأخلاق 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323528" y="594928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عدم مقابلة إساءة أهل القرية لهم بالمثل بل بالرد الحسن الجميل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3419872" y="2636912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الدعوة إلى الخير وتبليغه للناس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611560" y="184482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الإبلاغ والهداية والإرشاد إلى توحيد الله تعالى</a:t>
            </a:r>
            <a:endParaRPr lang="ar-AE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5382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31640" y="573325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حرام: لما فيه من منافاة لتعاليم الدين وتعارضه مع الإيمان بالقضاء والقدر</a:t>
            </a:r>
            <a:endParaRPr lang="ar-AE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1" y="260648"/>
            <a:ext cx="864095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31640" y="350100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تخوف مذموم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331640" y="242088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تخوف مذموم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1619672" y="458112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تخوف محمود</a:t>
            </a:r>
            <a:endParaRPr lang="ar-AE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3690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820891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856630" y="6077733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يخدم وطنه ويساهم في رقيه ورفعته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381506" y="5407083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لايستطيع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أن يبدع أو يبتكر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2771800" y="5395794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يمتلك القدرة على الإبداع    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والإبتكار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-79023" y="4687003"/>
            <a:ext cx="2987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الشعور بالخوف والإصابة بالأمراض النفسية والجسدية</a:t>
            </a:r>
            <a:endParaRPr lang="ar-AE" sz="2000" i="1" dirty="0"/>
          </a:p>
        </p:txBody>
      </p:sp>
      <p:sp>
        <p:nvSpPr>
          <p:cNvPr id="8" name="مستطيل 7"/>
          <p:cNvSpPr/>
          <p:nvPr/>
        </p:nvSpPr>
        <p:spPr>
          <a:xfrm>
            <a:off x="751302" y="2427903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الاستعاذة بالله من الشيطان الرجيم والإكثار من ذكر الله تعالى</a:t>
            </a:r>
            <a:endParaRPr lang="ar-A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22792" y="2018433"/>
            <a:ext cx="3741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التشاؤم من المكان</a:t>
            </a:r>
            <a:endParaRPr lang="ar-A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59832" y="4698292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الشعور بالسعادة والراحة النفسية والتمتع بالصحة</a:t>
            </a:r>
            <a:endParaRPr lang="ar-AE" sz="2000" dirty="0"/>
          </a:p>
        </p:txBody>
      </p:sp>
      <p:sp>
        <p:nvSpPr>
          <p:cNvPr id="11" name="مستطيل 10"/>
          <p:cNvSpPr/>
          <p:nvPr/>
        </p:nvSpPr>
        <p:spPr>
          <a:xfrm>
            <a:off x="529796" y="6089022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لايساهم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خدمة وطنه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ولانهضته</a:t>
            </a:r>
            <a:endParaRPr lang="ar-AE" sz="20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265</Words>
  <Application>Microsoft Office PowerPoint</Application>
  <PresentationFormat>عرض على الشاشة (3:4)‏</PresentationFormat>
  <Paragraphs>48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Company>MOE 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47</cp:revision>
  <dcterms:created xsi:type="dcterms:W3CDTF">2016-10-12T07:18:30Z</dcterms:created>
  <dcterms:modified xsi:type="dcterms:W3CDTF">2016-10-25T05:51:47Z</dcterms:modified>
</cp:coreProperties>
</file>