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1798" r:id="rId3"/>
    <p:sldId id="1097" r:id="rId4"/>
    <p:sldId id="1819" r:id="rId5"/>
    <p:sldId id="260" r:id="rId6"/>
    <p:sldId id="1797" r:id="rId7"/>
    <p:sldId id="265" r:id="rId8"/>
    <p:sldId id="1820" r:id="rId9"/>
    <p:sldId id="705" r:id="rId10"/>
    <p:sldId id="1815" r:id="rId11"/>
    <p:sldId id="1821" r:id="rId12"/>
    <p:sldId id="1812" r:id="rId13"/>
    <p:sldId id="1823" r:id="rId14"/>
    <p:sldId id="1822" r:id="rId15"/>
    <p:sldId id="1824" r:id="rId16"/>
    <p:sldId id="273" r:id="rId17"/>
    <p:sldId id="1814" r:id="rId18"/>
    <p:sldId id="1818" r:id="rId19"/>
    <p:sldId id="546" r:id="rId20"/>
    <p:sldId id="54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>
        <p:scale>
          <a:sx n="24" d="100"/>
          <a:sy n="24" d="100"/>
        </p:scale>
        <p:origin x="2472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FFF-469F-BC52-0454953AD82D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FFF-469F-BC52-0454953AD82D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FF-469F-BC52-0454953AD82D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FF-469F-BC52-0454953AD82D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7FFF-469F-BC52-0454953AD82D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7FFF-469F-BC52-0454953AD82D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7FFF-469F-BC52-0454953AD82D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7FFF-469F-BC52-0454953AD82D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7FFF-469F-BC52-0454953AD82D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7FFF-469F-BC52-0454953AD82D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7FFF-469F-BC52-0454953AD82D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7FFF-469F-BC52-0454953AD82D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7FFF-469F-BC52-0454953AD82D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7FFF-469F-BC52-0454953AD82D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7FFF-469F-BC52-0454953AD82D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7FFF-469F-BC52-0454953AD82D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7FFF-469F-BC52-0454953AD82D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7FFF-469F-BC52-0454953AD82D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7FFF-469F-BC52-0454953AD82D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7FFF-469F-BC52-0454953AD82D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7FFF-469F-BC52-0454953AD82D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7FFF-469F-BC52-0454953AD82D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7FFF-469F-BC52-0454953AD82D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7FFF-469F-BC52-0454953AD82D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7FFF-469F-BC52-0454953AD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582-4045-9BF2-ECE78633F4B4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2582-4045-9BF2-ECE78633F4B4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2582-4045-9BF2-ECE78633F4B4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2582-4045-9BF2-ECE78633F4B4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2582-4045-9BF2-ECE78633F4B4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2582-4045-9BF2-ECE78633F4B4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2582-4045-9BF2-ECE78633F4B4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2582-4045-9BF2-ECE78633F4B4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2582-4045-9BF2-ECE78633F4B4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2582-4045-9BF2-ECE78633F4B4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2582-4045-9BF2-ECE78633F4B4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2582-4045-9BF2-ECE78633F4B4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2582-4045-9BF2-ECE78633F4B4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2582-4045-9BF2-ECE78633F4B4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2582-4045-9BF2-ECE78633F4B4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2582-4045-9BF2-ECE78633F4B4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2582-4045-9BF2-ECE78633F4B4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2582-4045-9BF2-ECE78633F4B4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2582-4045-9BF2-ECE78633F4B4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2582-4045-9BF2-ECE78633F4B4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2582-4045-9BF2-ECE78633F4B4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2582-4045-9BF2-ECE78633F4B4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2582-4045-9BF2-ECE78633F4B4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2582-4045-9BF2-ECE78633F4B4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2582-4045-9BF2-ECE78633F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95BFD-0A68-43F1-BA14-9C27DA21EF1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ED042-FB4D-45D2-82AF-F241B470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ED042-FB4D-45D2-82AF-F241B470BF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05B8E-40C8-424C-8DE4-8560B22FF7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6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ED042-FB4D-45D2-82AF-F241B470BF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23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ED042-FB4D-45D2-82AF-F241B470BF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D324-3F25-46F3-94B9-139ACBAAE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0ADF3-83B4-4220-B5A8-656374402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468E-17AA-4671-BA80-B9CD4260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005CF-91B7-4C25-BF63-E661870B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A3B7D-0374-4E6E-9754-27CCD82B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96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602C-A6A7-442E-959E-176BC63C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AF06E7-5FD1-4F44-93A9-FAE13E48F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7F42-FFC3-4124-95A4-CCE636BC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A62B9-6281-47E6-BCE4-538F4C70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2CC6A-C502-42D0-ABC1-BF6ABB9F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2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6A089-160D-4B31-AA4E-9A40E325E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34AB7-3EFD-456A-BFE8-4A271C45D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645B5-906B-42F2-BA88-D021FA8D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ADA9D-B9B4-42BD-973B-7EED30DE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D1AA-B3AE-4817-969C-3865564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8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54C9-324B-4CB3-AB2A-47A95989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AA66-F1E6-4B8B-856E-2C1E3981E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AE1AC-C606-4D8B-AE8C-A6796048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6F7EF-2993-4CBE-B1D4-905C1CDE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8E6D2-D957-418F-82D5-36DFBDD4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6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5706-C77D-4BFD-BF11-DEFEB834A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7F4D5-29BC-45F7-9081-93053510F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A3E2E-2331-46DA-A7C7-FB50ECF5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AE0A7-0FFB-43DD-A0C1-2EC70D06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F115A-03F5-4CA9-9852-66AD80B6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A1F4-8A23-4312-9FD1-1AD810AE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49C3F-FCC6-4B65-90EF-A5566D9E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7A586-F282-4D49-9912-0177FEF54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1D7A9-7943-4F82-B9F9-BE834247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54A0B-E323-4D88-88BC-DF75A28EC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DA3C2-5467-4137-9B7C-329EE20E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77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4E8D2-62FA-4DE3-A4D6-53A6AD3F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352F-2BD4-4C3F-A0F2-EECA40CA3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CB08-F56A-40A3-9CE4-E6D6D8901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ABD2C-2BEE-464F-A4B5-BFCFCE0AB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4D328-5ADB-4AD7-8A7E-586C08D71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BAC31-3F4E-4841-9015-114B37891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EFCF1-4BE2-4A43-AB54-190A3023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04A797-4B0D-4883-895E-F77EAA4C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6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ED830-7A17-46DE-8471-4BB74BC9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45AC2-C13F-4022-83DA-D8E864B3F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EB16-5B21-453E-A400-8048E216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C12FA-C3B5-4E52-9C94-05467D84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6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DA4D2-3CE7-46A2-8A7B-49758DC6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105A7-9C1D-45A0-99FA-C7BF6C5A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BDA8-2F69-4846-AB72-13ED9F7E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88AE-DA04-40C9-A298-CEE02C61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B86FF-5117-47E4-8BF9-D467D60C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A45FE-50D5-4B72-9D03-4B16AEFB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6D7E0-69E3-4C0C-B151-DCD15B51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15B26-8F5A-4072-A820-3FB6D1506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73036-D247-45A4-9F15-F6CA2A8D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0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531F-B1F0-468E-8709-8359D823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3C53F-9688-46C5-90E4-DB498F93A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DADFB-202A-4D62-B85B-39F42B84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BB647-8623-45C8-B3AE-CF0461F77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2B258-7725-4505-B193-CCCE3C21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E2BB8-6230-4308-814B-5FA9665A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CD545E-4900-474C-A9FD-65E81F07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318A4-E1B5-41B9-903C-FCC867E17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2F8BD-BD7B-4909-8792-E6EE6DD50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3F68F-D083-44A0-B580-9C44B2A50D9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47B3-059F-4E36-BD35-0AD0D5AD2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64D7C-D5E0-41ED-9964-5A49DAAF9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D65E8-4032-4A72-A836-8DBFD1BF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microsoft.com/office/2007/relationships/hdphoto" Target="../media/hdphoto1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jp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gif"/><Relationship Id="rId7" Type="http://schemas.openxmlformats.org/officeDocument/2006/relationships/image" Target="../media/image31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3.gif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6.png"/><Relationship Id="rId3" Type="http://schemas.microsoft.com/office/2007/relationships/media" Target="../media/media4.m4a"/><Relationship Id="rId21" Type="http://schemas.openxmlformats.org/officeDocument/2006/relationships/image" Target="../media/image38.png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openxmlformats.org/officeDocument/2006/relationships/image" Target="../media/image35.png"/><Relationship Id="rId2" Type="http://schemas.openxmlformats.org/officeDocument/2006/relationships/audio" Target="../media/media3.m4a"/><Relationship Id="rId16" Type="http://schemas.openxmlformats.org/officeDocument/2006/relationships/image" Target="../media/image3.gif"/><Relationship Id="rId20" Type="http://schemas.openxmlformats.org/officeDocument/2006/relationships/image" Target="../media/image31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5" Type="http://schemas.microsoft.com/office/2007/relationships/media" Target="../media/media5.m4a"/><Relationship Id="rId15" Type="http://schemas.openxmlformats.org/officeDocument/2006/relationships/image" Target="../media/image2.gif"/><Relationship Id="rId23" Type="http://schemas.openxmlformats.org/officeDocument/2006/relationships/audio" Target="../media/audio1.wav"/><Relationship Id="rId10" Type="http://schemas.openxmlformats.org/officeDocument/2006/relationships/audio" Target="../media/media7.m4a"/><Relationship Id="rId19" Type="http://schemas.openxmlformats.org/officeDocument/2006/relationships/image" Target="../media/image37.png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audio1.wav"/><Relationship Id="rId2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9.png"/><Relationship Id="rId3" Type="http://schemas.microsoft.com/office/2007/relationships/media" Target="../media/media10.m4a"/><Relationship Id="rId21" Type="http://schemas.openxmlformats.org/officeDocument/2006/relationships/image" Target="../media/image42.png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openxmlformats.org/officeDocument/2006/relationships/image" Target="../media/image21.png"/><Relationship Id="rId2" Type="http://schemas.openxmlformats.org/officeDocument/2006/relationships/audio" Target="../media/media9.m4a"/><Relationship Id="rId16" Type="http://schemas.openxmlformats.org/officeDocument/2006/relationships/image" Target="../media/image3.gif"/><Relationship Id="rId20" Type="http://schemas.openxmlformats.org/officeDocument/2006/relationships/image" Target="../media/image41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24" Type="http://schemas.openxmlformats.org/officeDocument/2006/relationships/audio" Target="../media/audio1.wav"/><Relationship Id="rId5" Type="http://schemas.microsoft.com/office/2007/relationships/media" Target="../media/media11.m4a"/><Relationship Id="rId15" Type="http://schemas.openxmlformats.org/officeDocument/2006/relationships/image" Target="../media/image2.gif"/><Relationship Id="rId23" Type="http://schemas.openxmlformats.org/officeDocument/2006/relationships/image" Target="../media/image24.png"/><Relationship Id="rId10" Type="http://schemas.openxmlformats.org/officeDocument/2006/relationships/audio" Target="../media/media13.m4a"/><Relationship Id="rId19" Type="http://schemas.openxmlformats.org/officeDocument/2006/relationships/image" Target="../media/image40.png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audio" Target="../media/audio1.wav"/><Relationship Id="rId2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6.png"/><Relationship Id="rId3" Type="http://schemas.microsoft.com/office/2007/relationships/media" Target="../media/media16.m4a"/><Relationship Id="rId21" Type="http://schemas.openxmlformats.org/officeDocument/2006/relationships/image" Target="../media/image38.png"/><Relationship Id="rId7" Type="http://schemas.microsoft.com/office/2007/relationships/media" Target="../media/media18.m4a"/><Relationship Id="rId12" Type="http://schemas.openxmlformats.org/officeDocument/2006/relationships/audio" Target="../media/media20.m4a"/><Relationship Id="rId17" Type="http://schemas.openxmlformats.org/officeDocument/2006/relationships/image" Target="../media/image35.png"/><Relationship Id="rId2" Type="http://schemas.openxmlformats.org/officeDocument/2006/relationships/audio" Target="../media/media15.m4a"/><Relationship Id="rId16" Type="http://schemas.openxmlformats.org/officeDocument/2006/relationships/image" Target="../media/image3.gif"/><Relationship Id="rId20" Type="http://schemas.openxmlformats.org/officeDocument/2006/relationships/image" Target="../media/image22.png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microsoft.com/office/2007/relationships/media" Target="../media/media20.m4a"/><Relationship Id="rId5" Type="http://schemas.microsoft.com/office/2007/relationships/media" Target="../media/media17.m4a"/><Relationship Id="rId15" Type="http://schemas.openxmlformats.org/officeDocument/2006/relationships/image" Target="../media/image2.gif"/><Relationship Id="rId23" Type="http://schemas.openxmlformats.org/officeDocument/2006/relationships/audio" Target="../media/audio1.wav"/><Relationship Id="rId10" Type="http://schemas.openxmlformats.org/officeDocument/2006/relationships/audio" Target="../media/media19.m4a"/><Relationship Id="rId19" Type="http://schemas.openxmlformats.org/officeDocument/2006/relationships/image" Target="../media/image37.png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audio" Target="../media/audio1.wav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0.png"/><Relationship Id="rId3" Type="http://schemas.microsoft.com/office/2007/relationships/media" Target="../media/media22.m4a"/><Relationship Id="rId21" Type="http://schemas.openxmlformats.org/officeDocument/2006/relationships/image" Target="../media/image38.png"/><Relationship Id="rId7" Type="http://schemas.microsoft.com/office/2007/relationships/media" Target="../media/media24.m4a"/><Relationship Id="rId12" Type="http://schemas.openxmlformats.org/officeDocument/2006/relationships/audio" Target="../media/media26.m4a"/><Relationship Id="rId17" Type="http://schemas.openxmlformats.org/officeDocument/2006/relationships/image" Target="../media/image39.png"/><Relationship Id="rId2" Type="http://schemas.openxmlformats.org/officeDocument/2006/relationships/audio" Target="../media/media21.m4a"/><Relationship Id="rId16" Type="http://schemas.openxmlformats.org/officeDocument/2006/relationships/image" Target="../media/image3.gif"/><Relationship Id="rId20" Type="http://schemas.openxmlformats.org/officeDocument/2006/relationships/image" Target="../media/image23.png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microsoft.com/office/2007/relationships/media" Target="../media/media26.m4a"/><Relationship Id="rId5" Type="http://schemas.microsoft.com/office/2007/relationships/media" Target="../media/media23.m4a"/><Relationship Id="rId15" Type="http://schemas.openxmlformats.org/officeDocument/2006/relationships/image" Target="../media/image2.gif"/><Relationship Id="rId23" Type="http://schemas.openxmlformats.org/officeDocument/2006/relationships/audio" Target="../media/audio1.wav"/><Relationship Id="rId10" Type="http://schemas.openxmlformats.org/officeDocument/2006/relationships/audio" Target="../media/media25.m4a"/><Relationship Id="rId19" Type="http://schemas.openxmlformats.org/officeDocument/2006/relationships/image" Target="../media/image41.png"/><Relationship Id="rId4" Type="http://schemas.openxmlformats.org/officeDocument/2006/relationships/audio" Target="../media/media22.m4a"/><Relationship Id="rId9" Type="http://schemas.microsoft.com/office/2007/relationships/media" Target="../media/media25.m4a"/><Relationship Id="rId14" Type="http://schemas.openxmlformats.org/officeDocument/2006/relationships/audio" Target="../media/audio1.wav"/><Relationship Id="rId2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hyperlink" Target="http://commons.wikimedia.org/wiki/File:Gnome-home.pn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49.png"/><Relationship Id="rId2" Type="http://schemas.openxmlformats.org/officeDocument/2006/relationships/video" Target="../media/media2.mp4"/><Relationship Id="rId16" Type="http://schemas.openxmlformats.org/officeDocument/2006/relationships/chart" Target="../charts/chart2.xml"/><Relationship Id="rId1" Type="http://schemas.microsoft.com/office/2007/relationships/media" Target="../media/media2.mp4"/><Relationship Id="rId6" Type="http://schemas.openxmlformats.org/officeDocument/2006/relationships/image" Target="../media/image45.jpeg"/><Relationship Id="rId11" Type="http://schemas.openxmlformats.org/officeDocument/2006/relationships/slide" Target="slide1.xml"/><Relationship Id="rId5" Type="http://schemas.openxmlformats.org/officeDocument/2006/relationships/image" Target="../media/image44.jpg"/><Relationship Id="rId15" Type="http://schemas.openxmlformats.org/officeDocument/2006/relationships/image" Target="../media/image3.gif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png"/><Relationship Id="rId1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12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audio" Target="../media/audio1.wav"/><Relationship Id="rId5" Type="http://schemas.openxmlformats.org/officeDocument/2006/relationships/image" Target="../media/image2.gif"/><Relationship Id="rId10" Type="http://schemas.openxmlformats.org/officeDocument/2006/relationships/image" Target="../media/image53.jpg"/><Relationship Id="rId4" Type="http://schemas.openxmlformats.org/officeDocument/2006/relationships/image" Target="../media/image50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gif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.gif"/><Relationship Id="rId10" Type="http://schemas.openxmlformats.org/officeDocument/2006/relationships/audio" Target="../media/audio1.wav"/><Relationship Id="rId4" Type="http://schemas.openxmlformats.org/officeDocument/2006/relationships/image" Target="../media/image2.gif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gif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microsoft.com/office/2007/relationships/hdphoto" Target="../media/hdphoto4.wdp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3.gif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2.gif"/><Relationship Id="rId9" Type="http://schemas.microsoft.com/office/2007/relationships/hdphoto" Target="../media/hdphoto7.wdp"/><Relationship Id="rId1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microsoft.com/office/2007/relationships/hdphoto" Target="../media/hdphoto1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25.png"/><Relationship Id="rId5" Type="http://schemas.openxmlformats.org/officeDocument/2006/relationships/image" Target="../media/image2.gif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.gif"/><Relationship Id="rId5" Type="http://schemas.microsoft.com/office/2007/relationships/hdphoto" Target="../media/hdphoto15.wdp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2B0A95-090F-455B-A669-EE78D5D25B4C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9DD7A-EBC3-4059-86BC-EA7C5BA843E0}"/>
              </a:ext>
            </a:extLst>
          </p:cNvPr>
          <p:cNvSpPr txBox="1"/>
          <p:nvPr/>
        </p:nvSpPr>
        <p:spPr>
          <a:xfrm>
            <a:off x="3765305" y="1666084"/>
            <a:ext cx="4473365" cy="3708708"/>
          </a:xfrm>
          <a:custGeom>
            <a:avLst/>
            <a:gdLst>
              <a:gd name="connsiteX0" fmla="*/ 0 w 4473365"/>
              <a:gd name="connsiteY0" fmla="*/ 0 h 3708708"/>
              <a:gd name="connsiteX1" fmla="*/ 4473365 w 4473365"/>
              <a:gd name="connsiteY1" fmla="*/ 0 h 3708708"/>
              <a:gd name="connsiteX2" fmla="*/ 4473365 w 4473365"/>
              <a:gd name="connsiteY2" fmla="*/ 3708708 h 3708708"/>
              <a:gd name="connsiteX3" fmla="*/ 0 w 4473365"/>
              <a:gd name="connsiteY3" fmla="*/ 3708708 h 3708708"/>
              <a:gd name="connsiteX4" fmla="*/ 0 w 4473365"/>
              <a:gd name="connsiteY4" fmla="*/ 0 h 370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3365" h="3708708" extrusionOk="0">
                <a:moveTo>
                  <a:pt x="0" y="0"/>
                </a:moveTo>
                <a:cubicBezTo>
                  <a:pt x="1628626" y="-5264"/>
                  <a:pt x="3882980" y="84467"/>
                  <a:pt x="4473365" y="0"/>
                </a:cubicBezTo>
                <a:cubicBezTo>
                  <a:pt x="4345192" y="853353"/>
                  <a:pt x="4602515" y="2799679"/>
                  <a:pt x="4473365" y="3708708"/>
                </a:cubicBezTo>
                <a:cubicBezTo>
                  <a:pt x="2820372" y="3815028"/>
                  <a:pt x="1542048" y="3701059"/>
                  <a:pt x="0" y="3708708"/>
                </a:cubicBezTo>
                <a:cubicBezTo>
                  <a:pt x="160128" y="2091573"/>
                  <a:pt x="25049" y="997029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الطُّلاب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المتعة والاستفادة من درسنا لليوم.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24C203-82A8-466C-AD47-A77903D3D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9" y="1320048"/>
            <a:ext cx="680756" cy="37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C358E44E-B15B-4AFA-A098-4DD79A37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2F2DC175-E5C1-4B81-9C09-AEAA9848A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694491"/>
              </p:ext>
            </p:extLst>
          </p:nvPr>
        </p:nvGraphicFramePr>
        <p:xfrm>
          <a:off x="-32699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68F5CA1-DB70-4096-B2F7-62FE3FD14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0" b="96957" l="2302" r="94118">
                        <a14:foregroundMark x1="5627" y1="43205" x2="5627" y2="43205"/>
                        <a14:foregroundMark x1="4092" y1="47667" x2="4092" y2="47667"/>
                        <a14:foregroundMark x1="4604" y1="21501" x2="4604" y2="21501"/>
                        <a14:foregroundMark x1="11253" y1="8316" x2="11253" y2="8316"/>
                        <a14:foregroundMark x1="17647" y1="4665" x2="17647" y2="4665"/>
                        <a14:foregroundMark x1="12532" y1="15213" x2="12532" y2="15213"/>
                        <a14:foregroundMark x1="10486" y1="30832" x2="10486" y2="30832"/>
                        <a14:foregroundMark x1="2558" y1="43205" x2="2558" y2="43205"/>
                        <a14:foregroundMark x1="94118" y1="62475" x2="94118" y2="62475"/>
                        <a14:foregroundMark x1="41432" y1="97160" x2="41432" y2="97160"/>
                        <a14:foregroundMark x1="2302" y1="47465" x2="2302" y2="4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91" y="926150"/>
            <a:ext cx="4389120" cy="5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4.81481E-6 L 4.583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1.48148E-6 L -1.458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2.96296E-6 L -2.08333E-7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28063364-A09C-4E46-BFF1-3BA30006CEE5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08A9BFF2-96F4-4056-BE8A-B2A48C4473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8172" r="14319" b="74605"/>
          <a:stretch/>
        </p:blipFill>
        <p:spPr>
          <a:xfrm>
            <a:off x="5969998" y="1423801"/>
            <a:ext cx="5145931" cy="1181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F80994-3615-41D5-8A72-95B528908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B885DBD5-63E5-4AF4-A8A1-858EF668C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9" name="Table 38">
            <a:extLst>
              <a:ext uri="{FF2B5EF4-FFF2-40B4-BE49-F238E27FC236}">
                <a16:creationId xmlns:a16="http://schemas.microsoft.com/office/drawing/2014/main" id="{F3693C9E-C5BB-44B6-B3C2-A1A2DAF33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951997"/>
              </p:ext>
            </p:extLst>
          </p:nvPr>
        </p:nvGraphicFramePr>
        <p:xfrm>
          <a:off x="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21" name="مجموعة 1">
            <a:extLst>
              <a:ext uri="{FF2B5EF4-FFF2-40B4-BE49-F238E27FC236}">
                <a16:creationId xmlns:a16="http://schemas.microsoft.com/office/drawing/2014/main" id="{17080DE6-7223-4076-A7AF-B6EA1032AAAC}"/>
              </a:ext>
            </a:extLst>
          </p:cNvPr>
          <p:cNvGrpSpPr/>
          <p:nvPr/>
        </p:nvGrpSpPr>
        <p:grpSpPr>
          <a:xfrm>
            <a:off x="958737" y="108710"/>
            <a:ext cx="1697596" cy="1410386"/>
            <a:chOff x="132967" y="79081"/>
            <a:chExt cx="8422140" cy="8782557"/>
          </a:xfrm>
        </p:grpSpPr>
        <p:graphicFrame>
          <p:nvGraphicFramePr>
            <p:cNvPr id="24" name="مخطط دائري ثنائي الأبعاد">
              <a:extLst>
                <a:ext uri="{FF2B5EF4-FFF2-40B4-BE49-F238E27FC236}">
                  <a16:creationId xmlns:a16="http://schemas.microsoft.com/office/drawing/2014/main" id="{A8E05BF7-451A-4C36-BC79-024920225F47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26" name="مربع نص 1">
              <a:extLst>
                <a:ext uri="{FF2B5EF4-FFF2-40B4-BE49-F238E27FC236}">
                  <a16:creationId xmlns:a16="http://schemas.microsoft.com/office/drawing/2014/main" id="{D376DF5C-2B37-4C5C-AB3F-F0A307546283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7" name="مربع نص 1">
              <a:extLst>
                <a:ext uri="{FF2B5EF4-FFF2-40B4-BE49-F238E27FC236}">
                  <a16:creationId xmlns:a16="http://schemas.microsoft.com/office/drawing/2014/main" id="{E5D3D0E9-52B7-49B4-A734-30952C5264AA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8" name="مربع نص 1">
              <a:extLst>
                <a:ext uri="{FF2B5EF4-FFF2-40B4-BE49-F238E27FC236}">
                  <a16:creationId xmlns:a16="http://schemas.microsoft.com/office/drawing/2014/main" id="{3FE09C4F-7B87-4216-9DD3-0260EAB969C7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9" name="مربع نص 1">
              <a:extLst>
                <a:ext uri="{FF2B5EF4-FFF2-40B4-BE49-F238E27FC236}">
                  <a16:creationId xmlns:a16="http://schemas.microsoft.com/office/drawing/2014/main" id="{60412993-4069-4E94-87FE-BE1E367BD933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0" name="مربع نص 1">
              <a:extLst>
                <a:ext uri="{FF2B5EF4-FFF2-40B4-BE49-F238E27FC236}">
                  <a16:creationId xmlns:a16="http://schemas.microsoft.com/office/drawing/2014/main" id="{D5AE7BEA-FAE7-4C4B-AB20-F10A3AD64710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1" name="مربع نص 1">
              <a:extLst>
                <a:ext uri="{FF2B5EF4-FFF2-40B4-BE49-F238E27FC236}">
                  <a16:creationId xmlns:a16="http://schemas.microsoft.com/office/drawing/2014/main" id="{03ACD023-16D8-4113-AB27-BDA91B35387C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2" name="مربع نص 1">
              <a:extLst>
                <a:ext uri="{FF2B5EF4-FFF2-40B4-BE49-F238E27FC236}">
                  <a16:creationId xmlns:a16="http://schemas.microsoft.com/office/drawing/2014/main" id="{4EBD8A31-7142-4BA7-9FC2-364A9D76185B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3" name="مربع نص 1">
              <a:extLst>
                <a:ext uri="{FF2B5EF4-FFF2-40B4-BE49-F238E27FC236}">
                  <a16:creationId xmlns:a16="http://schemas.microsoft.com/office/drawing/2014/main" id="{C9077792-FEF1-4D38-BEBE-2B790E9187F3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4" name="مربع نص 1">
              <a:extLst>
                <a:ext uri="{FF2B5EF4-FFF2-40B4-BE49-F238E27FC236}">
                  <a16:creationId xmlns:a16="http://schemas.microsoft.com/office/drawing/2014/main" id="{07835DEB-C07A-43D9-AAAE-B56042DE2934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5" name="مربع نص 1">
              <a:extLst>
                <a:ext uri="{FF2B5EF4-FFF2-40B4-BE49-F238E27FC236}">
                  <a16:creationId xmlns:a16="http://schemas.microsoft.com/office/drawing/2014/main" id="{5E81DB6F-AD7A-45D1-B3F2-C510F0154BC7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6" name="مربع نص 1">
              <a:extLst>
                <a:ext uri="{FF2B5EF4-FFF2-40B4-BE49-F238E27FC236}">
                  <a16:creationId xmlns:a16="http://schemas.microsoft.com/office/drawing/2014/main" id="{B49BB1C8-91C9-4075-A071-7563683DB4B5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7" name="مربع نص 1">
              <a:extLst>
                <a:ext uri="{FF2B5EF4-FFF2-40B4-BE49-F238E27FC236}">
                  <a16:creationId xmlns:a16="http://schemas.microsoft.com/office/drawing/2014/main" id="{D433CB2A-A899-4599-B904-EF4061BD9D87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8" name="مربع نص 1">
              <a:extLst>
                <a:ext uri="{FF2B5EF4-FFF2-40B4-BE49-F238E27FC236}">
                  <a16:creationId xmlns:a16="http://schemas.microsoft.com/office/drawing/2014/main" id="{C0F95480-48FB-43CD-9F29-724E002B74E5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9" name="مربع نص 1">
              <a:extLst>
                <a:ext uri="{FF2B5EF4-FFF2-40B4-BE49-F238E27FC236}">
                  <a16:creationId xmlns:a16="http://schemas.microsoft.com/office/drawing/2014/main" id="{3E17BB4F-0820-485B-B985-8DF5341471B6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40" name="مربع نص 1">
              <a:extLst>
                <a:ext uri="{FF2B5EF4-FFF2-40B4-BE49-F238E27FC236}">
                  <a16:creationId xmlns:a16="http://schemas.microsoft.com/office/drawing/2014/main" id="{8B2BB450-7C4C-4851-B33F-524EA525DA7C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41" name="مربع نص 1">
              <a:extLst>
                <a:ext uri="{FF2B5EF4-FFF2-40B4-BE49-F238E27FC236}">
                  <a16:creationId xmlns:a16="http://schemas.microsoft.com/office/drawing/2014/main" id="{6584B71F-ACF8-488E-833B-6B9E5F4DD496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2" name="مربع نص 1">
              <a:extLst>
                <a:ext uri="{FF2B5EF4-FFF2-40B4-BE49-F238E27FC236}">
                  <a16:creationId xmlns:a16="http://schemas.microsoft.com/office/drawing/2014/main" id="{51F91C1B-994D-4D58-B069-2946DCA20D7B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F246B5AE-65CB-4B90-8EC8-7BC78E6BB5EC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9D30AA99-7345-4F64-8267-9C7EF2CEBB14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C72D6962-0E56-414E-83EC-D0ED8A56A344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D151C8C9-1790-4687-B940-14D3950E875B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38E58CA4-8B6F-41BE-9F54-E4624464FABB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51251836-2F5F-4713-ADA1-0E074BB8AE30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69C9BF18-A153-4E41-972B-D5D22575D36A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50" name="سهم: لليسار 25">
            <a:extLst>
              <a:ext uri="{FF2B5EF4-FFF2-40B4-BE49-F238E27FC236}">
                <a16:creationId xmlns:a16="http://schemas.microsoft.com/office/drawing/2014/main" id="{F503A9E1-DD52-4043-872C-587B1EFD44A4}"/>
              </a:ext>
            </a:extLst>
          </p:cNvPr>
          <p:cNvSpPr/>
          <p:nvPr/>
        </p:nvSpPr>
        <p:spPr>
          <a:xfrm>
            <a:off x="2430839" y="800306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B006E-3E68-456B-988C-40C74C920AF5}"/>
              </a:ext>
            </a:extLst>
          </p:cNvPr>
          <p:cNvSpPr txBox="1">
            <a:spLocks/>
          </p:cNvSpPr>
          <p:nvPr/>
        </p:nvSpPr>
        <p:spPr>
          <a:xfrm>
            <a:off x="6224955" y="108710"/>
            <a:ext cx="5760948" cy="58436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lgDashDot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الربط بالفاقد التَّعليمي "اقرأ الحروف بالتَّنوين: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70" name="مربع نص 5">
            <a:extLst>
              <a:ext uri="{FF2B5EF4-FFF2-40B4-BE49-F238E27FC236}">
                <a16:creationId xmlns:a16="http://schemas.microsoft.com/office/drawing/2014/main" id="{6728430E-F7B1-4AA9-9A87-44633B844180}"/>
              </a:ext>
            </a:extLst>
          </p:cNvPr>
          <p:cNvSpPr txBox="1"/>
          <p:nvPr/>
        </p:nvSpPr>
        <p:spPr>
          <a:xfrm>
            <a:off x="9969065" y="1766724"/>
            <a:ext cx="12961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M-Saber" panose="02000000000000000000" pitchFamily="2" charset="-78"/>
                <a:cs typeface="(AH) Manal Black" pitchFamily="2" charset="-78"/>
              </a:rPr>
              <a:t>بَ </a:t>
            </a:r>
            <a:r>
              <a:rPr lang="ar-SA" sz="4400" dirty="0" err="1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بًا</a:t>
            </a:r>
            <a:endParaRPr lang="ar-SA" sz="4400" dirty="0">
              <a:solidFill>
                <a:srgbClr val="C00000"/>
              </a:solidFill>
              <a:latin typeface="M-Saber" panose="02000000000000000000" pitchFamily="2" charset="-78"/>
              <a:cs typeface="(AH) Manal Black" pitchFamily="2" charset="-78"/>
            </a:endParaRPr>
          </a:p>
        </p:txBody>
      </p:sp>
      <p:sp>
        <p:nvSpPr>
          <p:cNvPr id="71" name="مربع نص 6">
            <a:extLst>
              <a:ext uri="{FF2B5EF4-FFF2-40B4-BE49-F238E27FC236}">
                <a16:creationId xmlns:a16="http://schemas.microsoft.com/office/drawing/2014/main" id="{F6386841-CFA5-4A2D-8C76-82C215E41763}"/>
              </a:ext>
            </a:extLst>
          </p:cNvPr>
          <p:cNvSpPr txBox="1"/>
          <p:nvPr/>
        </p:nvSpPr>
        <p:spPr>
          <a:xfrm>
            <a:off x="8712918" y="1766724"/>
            <a:ext cx="13321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00B050"/>
                </a:solidFill>
                <a:latin typeface="M-Saber" panose="02000000000000000000" pitchFamily="2" charset="-78"/>
                <a:cs typeface="(AH) Manal Black" pitchFamily="2" charset="-78"/>
              </a:rPr>
              <a:t>بِ </a:t>
            </a:r>
            <a:r>
              <a:rPr lang="ar-SA" sz="4400" dirty="0" err="1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بٍ</a:t>
            </a:r>
            <a:endParaRPr lang="ar-SA" sz="4400" dirty="0">
              <a:solidFill>
                <a:srgbClr val="C00000"/>
              </a:solidFill>
              <a:latin typeface="M-Saber" panose="02000000000000000000" pitchFamily="2" charset="-78"/>
              <a:cs typeface="(AH) Manal Black" pitchFamily="2" charset="-78"/>
            </a:endParaRPr>
          </a:p>
        </p:txBody>
      </p:sp>
      <p:sp>
        <p:nvSpPr>
          <p:cNvPr id="72" name="مربع نص 7">
            <a:extLst>
              <a:ext uri="{FF2B5EF4-FFF2-40B4-BE49-F238E27FC236}">
                <a16:creationId xmlns:a16="http://schemas.microsoft.com/office/drawing/2014/main" id="{714790DF-CB89-4555-890E-F42657A8B0E1}"/>
              </a:ext>
            </a:extLst>
          </p:cNvPr>
          <p:cNvSpPr txBox="1"/>
          <p:nvPr/>
        </p:nvSpPr>
        <p:spPr>
          <a:xfrm>
            <a:off x="7343959" y="1742266"/>
            <a:ext cx="13250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00B0F0"/>
                </a:solidFill>
                <a:latin typeface="M-Saber" panose="02000000000000000000" pitchFamily="2" charset="-78"/>
                <a:cs typeface="(AH) Manal Black" pitchFamily="2" charset="-78"/>
              </a:rPr>
              <a:t>بُ </a:t>
            </a:r>
            <a:r>
              <a:rPr lang="ar-SA" sz="4400" dirty="0" err="1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بٌ</a:t>
            </a:r>
            <a:endParaRPr lang="ar-SA" sz="4400" dirty="0">
              <a:solidFill>
                <a:srgbClr val="C00000"/>
              </a:solidFill>
              <a:latin typeface="M-Saber" panose="02000000000000000000" pitchFamily="2" charset="-78"/>
              <a:cs typeface="(AH) Manal Black" pitchFamily="2" charset="-78"/>
            </a:endParaRPr>
          </a:p>
        </p:txBody>
      </p:sp>
      <p:sp>
        <p:nvSpPr>
          <p:cNvPr id="73" name="مثلث متساوي الساقين 20">
            <a:extLst>
              <a:ext uri="{FF2B5EF4-FFF2-40B4-BE49-F238E27FC236}">
                <a16:creationId xmlns:a16="http://schemas.microsoft.com/office/drawing/2014/main" id="{5830C189-97D5-48B6-8E90-F6F5773EE892}"/>
              </a:ext>
            </a:extLst>
          </p:cNvPr>
          <p:cNvSpPr/>
          <p:nvPr/>
        </p:nvSpPr>
        <p:spPr>
          <a:xfrm flipV="1">
            <a:off x="10449833" y="1514019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4" name="مثلث متساوي الساقين 40">
            <a:extLst>
              <a:ext uri="{FF2B5EF4-FFF2-40B4-BE49-F238E27FC236}">
                <a16:creationId xmlns:a16="http://schemas.microsoft.com/office/drawing/2014/main" id="{A583C60D-A435-486F-A2D7-BAAD88B9FCB0}"/>
              </a:ext>
            </a:extLst>
          </p:cNvPr>
          <p:cNvSpPr/>
          <p:nvPr/>
        </p:nvSpPr>
        <p:spPr>
          <a:xfrm flipV="1">
            <a:off x="10017785" y="1514019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5" name="مثلث متساوي الساقين 43">
            <a:extLst>
              <a:ext uri="{FF2B5EF4-FFF2-40B4-BE49-F238E27FC236}">
                <a16:creationId xmlns:a16="http://schemas.microsoft.com/office/drawing/2014/main" id="{0C8C3D26-57DE-4861-9C7A-99A48122856A}"/>
              </a:ext>
            </a:extLst>
          </p:cNvPr>
          <p:cNvSpPr/>
          <p:nvPr/>
        </p:nvSpPr>
        <p:spPr>
          <a:xfrm flipV="1">
            <a:off x="9225697" y="1514019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6" name="مثلث متساوي الساقين 44">
            <a:extLst>
              <a:ext uri="{FF2B5EF4-FFF2-40B4-BE49-F238E27FC236}">
                <a16:creationId xmlns:a16="http://schemas.microsoft.com/office/drawing/2014/main" id="{94CC64D0-0BDB-48D3-9B74-C9EF102EAAC0}"/>
              </a:ext>
            </a:extLst>
          </p:cNvPr>
          <p:cNvSpPr/>
          <p:nvPr/>
        </p:nvSpPr>
        <p:spPr>
          <a:xfrm flipV="1">
            <a:off x="8793649" y="1514019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مثلث متساوي الساقين 45">
            <a:extLst>
              <a:ext uri="{FF2B5EF4-FFF2-40B4-BE49-F238E27FC236}">
                <a16:creationId xmlns:a16="http://schemas.microsoft.com/office/drawing/2014/main" id="{C52ED509-0839-467E-A639-F4C526DE4B0B}"/>
              </a:ext>
            </a:extLst>
          </p:cNvPr>
          <p:cNvSpPr/>
          <p:nvPr/>
        </p:nvSpPr>
        <p:spPr>
          <a:xfrm flipV="1">
            <a:off x="7886979" y="1489561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مثلث متساوي الساقين 46">
            <a:extLst>
              <a:ext uri="{FF2B5EF4-FFF2-40B4-BE49-F238E27FC236}">
                <a16:creationId xmlns:a16="http://schemas.microsoft.com/office/drawing/2014/main" id="{8D638A17-DDBF-4B23-965C-77E37E037EE8}"/>
              </a:ext>
            </a:extLst>
          </p:cNvPr>
          <p:cNvSpPr/>
          <p:nvPr/>
        </p:nvSpPr>
        <p:spPr>
          <a:xfrm flipV="1">
            <a:off x="7454931" y="1489561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12ECD25-F631-43DA-AA67-C91FE567D6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28349" r="3112" b="54428"/>
          <a:stretch/>
        </p:blipFill>
        <p:spPr>
          <a:xfrm>
            <a:off x="1745248" y="2607216"/>
            <a:ext cx="5145931" cy="1181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50F59AE-D00D-4B6A-ADE6-F1DF7F49D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46667" r="14319" b="34139"/>
          <a:stretch/>
        </p:blipFill>
        <p:spPr>
          <a:xfrm>
            <a:off x="6096000" y="3570263"/>
            <a:ext cx="5145931" cy="131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8CADED2-1DD3-4CE1-BE4C-56428D9C92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66416" r="3854" b="14390"/>
          <a:stretch/>
        </p:blipFill>
        <p:spPr>
          <a:xfrm>
            <a:off x="1807535" y="4855094"/>
            <a:ext cx="5145931" cy="131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" name="مربع نص 5">
            <a:extLst>
              <a:ext uri="{FF2B5EF4-FFF2-40B4-BE49-F238E27FC236}">
                <a16:creationId xmlns:a16="http://schemas.microsoft.com/office/drawing/2014/main" id="{336B9785-75F5-4DDC-A021-5D98A4C40AE4}"/>
              </a:ext>
            </a:extLst>
          </p:cNvPr>
          <p:cNvSpPr txBox="1"/>
          <p:nvPr/>
        </p:nvSpPr>
        <p:spPr>
          <a:xfrm>
            <a:off x="4796554" y="2965273"/>
            <a:ext cx="12961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latin typeface="M-Saber" panose="02000000000000000000" pitchFamily="2" charset="-78"/>
                <a:cs typeface="(AH) Manal Black" pitchFamily="2" charset="-78"/>
              </a:rPr>
              <a:t>تَ</a:t>
            </a:r>
            <a:r>
              <a:rPr lang="ar-SA" sz="4400" dirty="0">
                <a:latin typeface="M-Saber" panose="02000000000000000000" pitchFamily="2" charset="-78"/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تً</a:t>
            </a:r>
            <a:r>
              <a:rPr lang="ar-SA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ا</a:t>
            </a:r>
          </a:p>
        </p:txBody>
      </p:sp>
      <p:sp>
        <p:nvSpPr>
          <p:cNvPr id="83" name="مربع نص 6">
            <a:extLst>
              <a:ext uri="{FF2B5EF4-FFF2-40B4-BE49-F238E27FC236}">
                <a16:creationId xmlns:a16="http://schemas.microsoft.com/office/drawing/2014/main" id="{D2015D49-329F-4A6E-9C85-46FEB88D743C}"/>
              </a:ext>
            </a:extLst>
          </p:cNvPr>
          <p:cNvSpPr txBox="1"/>
          <p:nvPr/>
        </p:nvSpPr>
        <p:spPr>
          <a:xfrm>
            <a:off x="3540407" y="2965273"/>
            <a:ext cx="13321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00B050"/>
                </a:solidFill>
                <a:latin typeface="M-Saber" panose="02000000000000000000" pitchFamily="2" charset="-78"/>
                <a:cs typeface="(AH) Manal Black" pitchFamily="2" charset="-78"/>
              </a:rPr>
              <a:t>تِ</a:t>
            </a:r>
            <a:r>
              <a:rPr lang="ar-SA" sz="4400" dirty="0">
                <a:solidFill>
                  <a:srgbClr val="00B050"/>
                </a:solidFill>
                <a:latin typeface="M-Saber" panose="02000000000000000000" pitchFamily="2" charset="-78"/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تٍ</a:t>
            </a:r>
            <a:endParaRPr lang="ar-SA" sz="4400" dirty="0">
              <a:solidFill>
                <a:srgbClr val="C00000"/>
              </a:solidFill>
              <a:latin typeface="M-Saber" panose="02000000000000000000" pitchFamily="2" charset="-78"/>
              <a:cs typeface="(AH) Manal Black" pitchFamily="2" charset="-78"/>
            </a:endParaRPr>
          </a:p>
        </p:txBody>
      </p:sp>
      <p:sp>
        <p:nvSpPr>
          <p:cNvPr id="84" name="مربع نص 7">
            <a:extLst>
              <a:ext uri="{FF2B5EF4-FFF2-40B4-BE49-F238E27FC236}">
                <a16:creationId xmlns:a16="http://schemas.microsoft.com/office/drawing/2014/main" id="{C5124E79-F0EF-4022-87BC-B3A7540756E4}"/>
              </a:ext>
            </a:extLst>
          </p:cNvPr>
          <p:cNvSpPr txBox="1"/>
          <p:nvPr/>
        </p:nvSpPr>
        <p:spPr>
          <a:xfrm>
            <a:off x="2171448" y="2940815"/>
            <a:ext cx="13250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00B0F0"/>
                </a:solidFill>
                <a:latin typeface="M-Saber" panose="02000000000000000000" pitchFamily="2" charset="-78"/>
                <a:cs typeface="(AH) Manal Black" pitchFamily="2" charset="-78"/>
              </a:rPr>
              <a:t>تُ</a:t>
            </a:r>
            <a:r>
              <a:rPr lang="ar-SA" sz="4400" dirty="0">
                <a:solidFill>
                  <a:srgbClr val="00B0F0"/>
                </a:solidFill>
                <a:latin typeface="M-Saber" panose="02000000000000000000" pitchFamily="2" charset="-78"/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ت</a:t>
            </a:r>
            <a:r>
              <a:rPr lang="ar-SA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ٌ</a:t>
            </a:r>
          </a:p>
        </p:txBody>
      </p:sp>
      <p:sp>
        <p:nvSpPr>
          <p:cNvPr id="85" name="مثلث متساوي الساقين 20">
            <a:extLst>
              <a:ext uri="{FF2B5EF4-FFF2-40B4-BE49-F238E27FC236}">
                <a16:creationId xmlns:a16="http://schemas.microsoft.com/office/drawing/2014/main" id="{776CB2C4-D805-4F1F-85FC-E1FAE4577DED}"/>
              </a:ext>
            </a:extLst>
          </p:cNvPr>
          <p:cNvSpPr/>
          <p:nvPr/>
        </p:nvSpPr>
        <p:spPr>
          <a:xfrm flipV="1">
            <a:off x="5277322" y="2712568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ثلث متساوي الساقين 40">
            <a:extLst>
              <a:ext uri="{FF2B5EF4-FFF2-40B4-BE49-F238E27FC236}">
                <a16:creationId xmlns:a16="http://schemas.microsoft.com/office/drawing/2014/main" id="{7EC04B36-A165-4A73-BEC2-07C1D969BCA6}"/>
              </a:ext>
            </a:extLst>
          </p:cNvPr>
          <p:cNvSpPr/>
          <p:nvPr/>
        </p:nvSpPr>
        <p:spPr>
          <a:xfrm flipV="1">
            <a:off x="4845274" y="2712568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مثلث متساوي الساقين 43">
            <a:extLst>
              <a:ext uri="{FF2B5EF4-FFF2-40B4-BE49-F238E27FC236}">
                <a16:creationId xmlns:a16="http://schemas.microsoft.com/office/drawing/2014/main" id="{64965586-3925-4554-9DB3-1E015C9C1068}"/>
              </a:ext>
            </a:extLst>
          </p:cNvPr>
          <p:cNvSpPr/>
          <p:nvPr/>
        </p:nvSpPr>
        <p:spPr>
          <a:xfrm flipV="1">
            <a:off x="4053186" y="2712568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مثلث متساوي الساقين 44">
            <a:extLst>
              <a:ext uri="{FF2B5EF4-FFF2-40B4-BE49-F238E27FC236}">
                <a16:creationId xmlns:a16="http://schemas.microsoft.com/office/drawing/2014/main" id="{D16137A0-8E3A-407B-871B-775421B374D9}"/>
              </a:ext>
            </a:extLst>
          </p:cNvPr>
          <p:cNvSpPr/>
          <p:nvPr/>
        </p:nvSpPr>
        <p:spPr>
          <a:xfrm flipV="1">
            <a:off x="3621138" y="2712568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مثلث متساوي الساقين 45">
            <a:extLst>
              <a:ext uri="{FF2B5EF4-FFF2-40B4-BE49-F238E27FC236}">
                <a16:creationId xmlns:a16="http://schemas.microsoft.com/office/drawing/2014/main" id="{6B4DC8B1-4CD4-4BFC-B46D-D9A6F0920102}"/>
              </a:ext>
            </a:extLst>
          </p:cNvPr>
          <p:cNvSpPr/>
          <p:nvPr/>
        </p:nvSpPr>
        <p:spPr>
          <a:xfrm flipV="1">
            <a:off x="2714468" y="2688110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" name="مثلث متساوي الساقين 46">
            <a:extLst>
              <a:ext uri="{FF2B5EF4-FFF2-40B4-BE49-F238E27FC236}">
                <a16:creationId xmlns:a16="http://schemas.microsoft.com/office/drawing/2014/main" id="{EDEED2C8-C235-4F3A-820B-825C9146A288}"/>
              </a:ext>
            </a:extLst>
          </p:cNvPr>
          <p:cNvSpPr/>
          <p:nvPr/>
        </p:nvSpPr>
        <p:spPr>
          <a:xfrm flipV="1">
            <a:off x="2282420" y="2688110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1" name="مربع نص 5">
            <a:extLst>
              <a:ext uri="{FF2B5EF4-FFF2-40B4-BE49-F238E27FC236}">
                <a16:creationId xmlns:a16="http://schemas.microsoft.com/office/drawing/2014/main" id="{7ABA8260-DE8A-44EE-91B3-C7A0384683B8}"/>
              </a:ext>
            </a:extLst>
          </p:cNvPr>
          <p:cNvSpPr txBox="1"/>
          <p:nvPr/>
        </p:nvSpPr>
        <p:spPr>
          <a:xfrm>
            <a:off x="10020820" y="4015112"/>
            <a:ext cx="12961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latin typeface="M-Saber" panose="02000000000000000000" pitchFamily="2" charset="-78"/>
                <a:cs typeface="(AH) Manal Black" pitchFamily="2" charset="-78"/>
              </a:rPr>
              <a:t>ث</a:t>
            </a:r>
            <a:r>
              <a:rPr lang="ar-SA" sz="4400" dirty="0">
                <a:latin typeface="M-Saber" panose="02000000000000000000" pitchFamily="2" charset="-78"/>
                <a:cs typeface="(AH) Manal Black" pitchFamily="2" charset="-78"/>
              </a:rPr>
              <a:t>َ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ث</a:t>
            </a:r>
            <a:r>
              <a:rPr lang="ar-SA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ًا</a:t>
            </a:r>
          </a:p>
        </p:txBody>
      </p:sp>
      <p:sp>
        <p:nvSpPr>
          <p:cNvPr id="92" name="مربع نص 6">
            <a:extLst>
              <a:ext uri="{FF2B5EF4-FFF2-40B4-BE49-F238E27FC236}">
                <a16:creationId xmlns:a16="http://schemas.microsoft.com/office/drawing/2014/main" id="{6F7E5D8F-8A88-4311-B92D-1D9A56457F64}"/>
              </a:ext>
            </a:extLst>
          </p:cNvPr>
          <p:cNvSpPr txBox="1"/>
          <p:nvPr/>
        </p:nvSpPr>
        <p:spPr>
          <a:xfrm>
            <a:off x="8764673" y="4015112"/>
            <a:ext cx="13321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00B050"/>
                </a:solidFill>
                <a:latin typeface="M-Saber" panose="02000000000000000000" pitchFamily="2" charset="-78"/>
                <a:cs typeface="(AH) Manal Black" pitchFamily="2" charset="-78"/>
              </a:rPr>
              <a:t>ثِ</a:t>
            </a:r>
            <a:r>
              <a:rPr lang="ar-SA" sz="4400" dirty="0">
                <a:solidFill>
                  <a:srgbClr val="00B050"/>
                </a:solidFill>
                <a:latin typeface="M-Saber" panose="02000000000000000000" pitchFamily="2" charset="-78"/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ث</a:t>
            </a:r>
            <a:r>
              <a:rPr lang="ar-SA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ٍ</a:t>
            </a:r>
          </a:p>
        </p:txBody>
      </p:sp>
      <p:sp>
        <p:nvSpPr>
          <p:cNvPr id="93" name="مربع نص 7">
            <a:extLst>
              <a:ext uri="{FF2B5EF4-FFF2-40B4-BE49-F238E27FC236}">
                <a16:creationId xmlns:a16="http://schemas.microsoft.com/office/drawing/2014/main" id="{ADCB1577-C0EC-4790-AE33-6AE99FACE269}"/>
              </a:ext>
            </a:extLst>
          </p:cNvPr>
          <p:cNvSpPr txBox="1"/>
          <p:nvPr/>
        </p:nvSpPr>
        <p:spPr>
          <a:xfrm>
            <a:off x="7395714" y="3990654"/>
            <a:ext cx="13250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00B0F0"/>
                </a:solidFill>
                <a:latin typeface="M-Saber" panose="02000000000000000000" pitchFamily="2" charset="-78"/>
                <a:cs typeface="(AH) Manal Black" pitchFamily="2" charset="-78"/>
              </a:rPr>
              <a:t>ثُ</a:t>
            </a:r>
            <a:r>
              <a:rPr lang="ar-SA" sz="4400" dirty="0">
                <a:solidFill>
                  <a:srgbClr val="00B0F0"/>
                </a:solidFill>
                <a:latin typeface="M-Saber" panose="02000000000000000000" pitchFamily="2" charset="-78"/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ث</a:t>
            </a:r>
            <a:r>
              <a:rPr lang="ar-SA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ٌ</a:t>
            </a:r>
          </a:p>
        </p:txBody>
      </p:sp>
      <p:sp>
        <p:nvSpPr>
          <p:cNvPr id="94" name="مثلث متساوي الساقين 20">
            <a:extLst>
              <a:ext uri="{FF2B5EF4-FFF2-40B4-BE49-F238E27FC236}">
                <a16:creationId xmlns:a16="http://schemas.microsoft.com/office/drawing/2014/main" id="{B2F0F6CA-A1BE-4E47-9F7A-FA5B78686070}"/>
              </a:ext>
            </a:extLst>
          </p:cNvPr>
          <p:cNvSpPr/>
          <p:nvPr/>
        </p:nvSpPr>
        <p:spPr>
          <a:xfrm flipV="1">
            <a:off x="10501588" y="3762407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5" name="مثلث متساوي الساقين 40">
            <a:extLst>
              <a:ext uri="{FF2B5EF4-FFF2-40B4-BE49-F238E27FC236}">
                <a16:creationId xmlns:a16="http://schemas.microsoft.com/office/drawing/2014/main" id="{79821528-59E7-46D1-A2A2-EFFF339C7761}"/>
              </a:ext>
            </a:extLst>
          </p:cNvPr>
          <p:cNvSpPr/>
          <p:nvPr/>
        </p:nvSpPr>
        <p:spPr>
          <a:xfrm flipV="1">
            <a:off x="10069540" y="3762407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6" name="مثلث متساوي الساقين 43">
            <a:extLst>
              <a:ext uri="{FF2B5EF4-FFF2-40B4-BE49-F238E27FC236}">
                <a16:creationId xmlns:a16="http://schemas.microsoft.com/office/drawing/2014/main" id="{4C1A63AD-29B2-40B0-96CE-81EC25725550}"/>
              </a:ext>
            </a:extLst>
          </p:cNvPr>
          <p:cNvSpPr/>
          <p:nvPr/>
        </p:nvSpPr>
        <p:spPr>
          <a:xfrm flipV="1">
            <a:off x="9277452" y="3762407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7" name="مثلث متساوي الساقين 44">
            <a:extLst>
              <a:ext uri="{FF2B5EF4-FFF2-40B4-BE49-F238E27FC236}">
                <a16:creationId xmlns:a16="http://schemas.microsoft.com/office/drawing/2014/main" id="{B58618B3-645B-4C91-955F-7BD64DD13F0B}"/>
              </a:ext>
            </a:extLst>
          </p:cNvPr>
          <p:cNvSpPr/>
          <p:nvPr/>
        </p:nvSpPr>
        <p:spPr>
          <a:xfrm flipV="1">
            <a:off x="8845404" y="3762407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8" name="مثلث متساوي الساقين 45">
            <a:extLst>
              <a:ext uri="{FF2B5EF4-FFF2-40B4-BE49-F238E27FC236}">
                <a16:creationId xmlns:a16="http://schemas.microsoft.com/office/drawing/2014/main" id="{47951BCF-6436-42DF-9027-083EA3F3E090}"/>
              </a:ext>
            </a:extLst>
          </p:cNvPr>
          <p:cNvSpPr/>
          <p:nvPr/>
        </p:nvSpPr>
        <p:spPr>
          <a:xfrm flipV="1">
            <a:off x="7938734" y="3737949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9" name="مثلث متساوي الساقين 46">
            <a:extLst>
              <a:ext uri="{FF2B5EF4-FFF2-40B4-BE49-F238E27FC236}">
                <a16:creationId xmlns:a16="http://schemas.microsoft.com/office/drawing/2014/main" id="{E180221A-DF9B-411C-815F-C3E66006917B}"/>
              </a:ext>
            </a:extLst>
          </p:cNvPr>
          <p:cNvSpPr/>
          <p:nvPr/>
        </p:nvSpPr>
        <p:spPr>
          <a:xfrm flipV="1">
            <a:off x="7506686" y="3737949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0" name="مربع نص 5">
            <a:extLst>
              <a:ext uri="{FF2B5EF4-FFF2-40B4-BE49-F238E27FC236}">
                <a16:creationId xmlns:a16="http://schemas.microsoft.com/office/drawing/2014/main" id="{CE451803-9140-43E3-9AD0-19DEF12543CA}"/>
              </a:ext>
            </a:extLst>
          </p:cNvPr>
          <p:cNvSpPr txBox="1"/>
          <p:nvPr/>
        </p:nvSpPr>
        <p:spPr>
          <a:xfrm>
            <a:off x="4835569" y="5265294"/>
            <a:ext cx="12961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latin typeface="M-Saber" panose="02000000000000000000" pitchFamily="2" charset="-78"/>
                <a:cs typeface="(AH) Manal Black" pitchFamily="2" charset="-78"/>
              </a:rPr>
              <a:t>ج</a:t>
            </a:r>
            <a:r>
              <a:rPr lang="ar-SA" sz="4400" dirty="0">
                <a:latin typeface="M-Saber" panose="02000000000000000000" pitchFamily="2" charset="-78"/>
                <a:cs typeface="(AH) Manal Black" pitchFamily="2" charset="-78"/>
              </a:rPr>
              <a:t>َ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جً</a:t>
            </a:r>
            <a:r>
              <a:rPr lang="ar-SA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ا</a:t>
            </a:r>
          </a:p>
        </p:txBody>
      </p:sp>
      <p:sp>
        <p:nvSpPr>
          <p:cNvPr id="101" name="مربع نص 6">
            <a:extLst>
              <a:ext uri="{FF2B5EF4-FFF2-40B4-BE49-F238E27FC236}">
                <a16:creationId xmlns:a16="http://schemas.microsoft.com/office/drawing/2014/main" id="{D6599BE5-5532-47D8-8338-43DD2731B9F5}"/>
              </a:ext>
            </a:extLst>
          </p:cNvPr>
          <p:cNvSpPr txBox="1"/>
          <p:nvPr/>
        </p:nvSpPr>
        <p:spPr>
          <a:xfrm>
            <a:off x="3579422" y="5265294"/>
            <a:ext cx="13321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00B050"/>
                </a:solidFill>
                <a:latin typeface="M-Saber" panose="02000000000000000000" pitchFamily="2" charset="-78"/>
                <a:cs typeface="(AH) Manal Black" pitchFamily="2" charset="-78"/>
              </a:rPr>
              <a:t>جِ</a:t>
            </a:r>
            <a:r>
              <a:rPr lang="ar-SA" sz="4400" dirty="0">
                <a:solidFill>
                  <a:srgbClr val="00B050"/>
                </a:solidFill>
                <a:latin typeface="M-Saber" panose="02000000000000000000" pitchFamily="2" charset="-78"/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جٍ</a:t>
            </a:r>
            <a:endParaRPr lang="ar-SA" sz="4400" dirty="0">
              <a:solidFill>
                <a:srgbClr val="C00000"/>
              </a:solidFill>
              <a:latin typeface="M-Saber" panose="02000000000000000000" pitchFamily="2" charset="-78"/>
              <a:cs typeface="(AH) Manal Black" pitchFamily="2" charset="-78"/>
            </a:endParaRPr>
          </a:p>
        </p:txBody>
      </p:sp>
      <p:sp>
        <p:nvSpPr>
          <p:cNvPr id="102" name="مربع نص 7">
            <a:extLst>
              <a:ext uri="{FF2B5EF4-FFF2-40B4-BE49-F238E27FC236}">
                <a16:creationId xmlns:a16="http://schemas.microsoft.com/office/drawing/2014/main" id="{75C8C30C-4D67-46E5-B94B-C762CB560BD6}"/>
              </a:ext>
            </a:extLst>
          </p:cNvPr>
          <p:cNvSpPr txBox="1"/>
          <p:nvPr/>
        </p:nvSpPr>
        <p:spPr>
          <a:xfrm>
            <a:off x="2210463" y="5240836"/>
            <a:ext cx="13250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00B0F0"/>
                </a:solidFill>
                <a:latin typeface="M-Saber" panose="02000000000000000000" pitchFamily="2" charset="-78"/>
                <a:cs typeface="(AH) Manal Black" pitchFamily="2" charset="-78"/>
              </a:rPr>
              <a:t>جُ</a:t>
            </a:r>
            <a:r>
              <a:rPr lang="ar-SA" sz="4400" dirty="0">
                <a:solidFill>
                  <a:srgbClr val="00B0F0"/>
                </a:solidFill>
                <a:latin typeface="M-Saber" panose="02000000000000000000" pitchFamily="2" charset="-78"/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ج</a:t>
            </a:r>
            <a:r>
              <a:rPr lang="ar-SA" sz="4400" dirty="0">
                <a:solidFill>
                  <a:srgbClr val="C00000"/>
                </a:solidFill>
                <a:latin typeface="M-Saber" panose="02000000000000000000" pitchFamily="2" charset="-78"/>
                <a:cs typeface="(AH) Manal Black" pitchFamily="2" charset="-78"/>
              </a:rPr>
              <a:t>ٌ</a:t>
            </a:r>
          </a:p>
        </p:txBody>
      </p:sp>
      <p:sp>
        <p:nvSpPr>
          <p:cNvPr id="103" name="مثلث متساوي الساقين 20">
            <a:extLst>
              <a:ext uri="{FF2B5EF4-FFF2-40B4-BE49-F238E27FC236}">
                <a16:creationId xmlns:a16="http://schemas.microsoft.com/office/drawing/2014/main" id="{B4E6AF4A-77BE-4EC2-8BD9-0E12039BD9E9}"/>
              </a:ext>
            </a:extLst>
          </p:cNvPr>
          <p:cNvSpPr/>
          <p:nvPr/>
        </p:nvSpPr>
        <p:spPr>
          <a:xfrm flipV="1">
            <a:off x="5316337" y="5012589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4" name="مثلث متساوي الساقين 40">
            <a:extLst>
              <a:ext uri="{FF2B5EF4-FFF2-40B4-BE49-F238E27FC236}">
                <a16:creationId xmlns:a16="http://schemas.microsoft.com/office/drawing/2014/main" id="{5B5F06AF-297B-40AD-A76A-E4EB5B23BF52}"/>
              </a:ext>
            </a:extLst>
          </p:cNvPr>
          <p:cNvSpPr/>
          <p:nvPr/>
        </p:nvSpPr>
        <p:spPr>
          <a:xfrm flipV="1">
            <a:off x="4884289" y="5012589"/>
            <a:ext cx="324000" cy="252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5" name="مثلث متساوي الساقين 43">
            <a:extLst>
              <a:ext uri="{FF2B5EF4-FFF2-40B4-BE49-F238E27FC236}">
                <a16:creationId xmlns:a16="http://schemas.microsoft.com/office/drawing/2014/main" id="{C78BC53B-A9FE-4620-8D90-AEE58D71E895}"/>
              </a:ext>
            </a:extLst>
          </p:cNvPr>
          <p:cNvSpPr/>
          <p:nvPr/>
        </p:nvSpPr>
        <p:spPr>
          <a:xfrm flipV="1">
            <a:off x="4092201" y="5012589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6" name="مثلث متساوي الساقين 44">
            <a:extLst>
              <a:ext uri="{FF2B5EF4-FFF2-40B4-BE49-F238E27FC236}">
                <a16:creationId xmlns:a16="http://schemas.microsoft.com/office/drawing/2014/main" id="{D4530274-2942-4ADE-A679-F6250F36C003}"/>
              </a:ext>
            </a:extLst>
          </p:cNvPr>
          <p:cNvSpPr/>
          <p:nvPr/>
        </p:nvSpPr>
        <p:spPr>
          <a:xfrm flipV="1">
            <a:off x="3660153" y="5012589"/>
            <a:ext cx="324000" cy="252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7" name="مثلث متساوي الساقين 45">
            <a:extLst>
              <a:ext uri="{FF2B5EF4-FFF2-40B4-BE49-F238E27FC236}">
                <a16:creationId xmlns:a16="http://schemas.microsoft.com/office/drawing/2014/main" id="{6A2B49E7-841B-4EE0-86D4-E072EC88CDEA}"/>
              </a:ext>
            </a:extLst>
          </p:cNvPr>
          <p:cNvSpPr/>
          <p:nvPr/>
        </p:nvSpPr>
        <p:spPr>
          <a:xfrm flipV="1">
            <a:off x="2753483" y="4988131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8" name="مثلث متساوي الساقين 46">
            <a:extLst>
              <a:ext uri="{FF2B5EF4-FFF2-40B4-BE49-F238E27FC236}">
                <a16:creationId xmlns:a16="http://schemas.microsoft.com/office/drawing/2014/main" id="{D9972D6A-AFBC-4BF2-A221-7F1DA483DA46}"/>
              </a:ext>
            </a:extLst>
          </p:cNvPr>
          <p:cNvSpPr/>
          <p:nvPr/>
        </p:nvSpPr>
        <p:spPr>
          <a:xfrm flipV="1">
            <a:off x="2321435" y="4988131"/>
            <a:ext cx="324000" cy="2520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9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176C16C-6CBA-4DF6-BE20-C87DD01BEB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125" y="5843350"/>
            <a:ext cx="716619" cy="616095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0C3743-4E89-40EA-9C8B-CA87B111A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33" b="95911" l="8000" r="96364">
                        <a14:foregroundMark x1="8000" y1="37918" x2="8000" y2="37918"/>
                        <a14:foregroundMark x1="48364" y1="34944" x2="48727" y2="30855"/>
                        <a14:foregroundMark x1="48364" y1="5576" x2="48364" y2="5576"/>
                        <a14:foregroundMark x1="96727" y1="63197" x2="96727" y2="63197"/>
                        <a14:foregroundMark x1="73091" y1="95167" x2="73091" y2="95167"/>
                        <a14:foregroundMark x1="44727" y1="95911" x2="44727" y2="95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6753" y="4644189"/>
            <a:ext cx="1893517" cy="17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4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5" name="click.wav"/>
          </p:stSnd>
        </p:sndAc>
      </p:transition>
    </mc:Choice>
    <mc:Fallback xmlns="">
      <p:transition spd="slow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62995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video>
              <p:cMediaNode vol="80000">
                <p:cTn id="181" fill="hold" display="0">
                  <p:stCondLst>
                    <p:cond delay="indefinite"/>
                  </p:stCondLst>
                </p:cTn>
                <p:tgtEl>
                  <p:spTgt spid="109"/>
                </p:tgtEl>
              </p:cMediaNode>
            </p:video>
          </p:childTnLst>
        </p:cTn>
      </p:par>
    </p:tnLst>
    <p:bldLst>
      <p:bldP spid="21" grpId="0" animBg="1" advAuto="0"/>
      <p:bldP spid="3" grpId="0" build="p" animBg="1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2" grpId="0"/>
      <p:bldP spid="83" grpId="0"/>
      <p:bldP spid="84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/>
      <p:bldP spid="92" grpId="0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/>
      <p:bldP spid="101" grpId="0"/>
      <p:bldP spid="102" grpId="0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CEC4F84-D944-4F00-B1DD-5C0A2DE0B735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4CAF99-FDDF-4E89-A5A5-7063C720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2EC110A-8DBB-41A5-B9E7-EDC4FC1D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le 38">
            <a:extLst>
              <a:ext uri="{FF2B5EF4-FFF2-40B4-BE49-F238E27FC236}">
                <a16:creationId xmlns:a16="http://schemas.microsoft.com/office/drawing/2014/main" id="{8B4FEFEB-3ED3-4FA4-A0F9-2F9EB48F5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241989"/>
              </p:ext>
            </p:extLst>
          </p:nvPr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DA1A8A49-4D56-4670-BBD9-8EC015074C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67500" l="5183" r="93598">
                        <a14:foregroundMark x1="5183" y1="39167" x2="5183" y2="39167"/>
                        <a14:foregroundMark x1="15549" y1="64167" x2="15549" y2="64167"/>
                        <a14:foregroundMark x1="11585" y1="63750" x2="11585" y2="63750"/>
                        <a14:foregroundMark x1="93902" y1="47083" x2="93902" y2="47083"/>
                        <a14:foregroundMark x1="80488" y1="32500" x2="80488" y2="32500"/>
                        <a14:foregroundMark x1="5793" y1="37917" x2="5793" y2="37917"/>
                        <a14:foregroundMark x1="66463" y1="67500" x2="66463" y2="67500"/>
                      </a14:backgroundRemoval>
                    </a14:imgEffect>
                  </a14:imgLayer>
                </a14:imgProps>
              </a:ext>
            </a:extLst>
          </a:blip>
          <a:srcRect t="28851" b="28851"/>
          <a:stretch/>
        </p:blipFill>
        <p:spPr>
          <a:xfrm>
            <a:off x="4282799" y="169771"/>
            <a:ext cx="3124200" cy="96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EE4F67F-BEBD-405B-82DA-B2A98BF37F07}"/>
              </a:ext>
            </a:extLst>
          </p:cNvPr>
          <p:cNvSpPr txBox="1"/>
          <p:nvPr/>
        </p:nvSpPr>
        <p:spPr>
          <a:xfrm>
            <a:off x="4442278" y="306636"/>
            <a:ext cx="2670382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الْحروف الْقَوِيَّة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Google Shape;165;p19">
            <a:extLst>
              <a:ext uri="{FF2B5EF4-FFF2-40B4-BE49-F238E27FC236}">
                <a16:creationId xmlns:a16="http://schemas.microsoft.com/office/drawing/2014/main" id="{7A152673-475F-49C1-989B-3C6FB076BFAF}"/>
              </a:ext>
            </a:extLst>
          </p:cNvPr>
          <p:cNvSpPr txBox="1"/>
          <p:nvPr/>
        </p:nvSpPr>
        <p:spPr>
          <a:xfrm>
            <a:off x="9666177" y="314695"/>
            <a:ext cx="2584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200" b="1" dirty="0">
                <a:latin typeface="Abadi" panose="020B0604020104020204" pitchFamily="34" charset="0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200" b="1" u="sng" dirty="0">
                <a:solidFill>
                  <a:srgbClr val="C00000"/>
                </a:solidFill>
                <a:latin typeface="Abadi" panose="020B0604020104020204" pitchFamily="34" charset="0"/>
                <a:ea typeface="Scheherazade"/>
                <a:cs typeface="(AH) Manal Black" pitchFamily="2" charset="-78"/>
                <a:sym typeface="Scheherazade"/>
              </a:rPr>
              <a:t>*</a:t>
            </a:r>
            <a:r>
              <a:rPr lang="ar-BH" sz="3200" b="1" u="sng" dirty="0">
                <a:latin typeface="Abadi" panose="020B0604020104020204" pitchFamily="34" charset="0"/>
                <a:ea typeface="Scheherazade"/>
                <a:cs typeface="(AH) Manal Black" pitchFamily="2" charset="-78"/>
                <a:sym typeface="Scheherazade"/>
              </a:rPr>
              <a:t> تَنْوين الْفَتْح</a:t>
            </a:r>
            <a:endParaRPr sz="3200" b="1" u="sng" dirty="0">
              <a:latin typeface="Abadi" panose="020B0604020104020204" pitchFamily="34" charset="0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1" name="Google Shape;167;p19">
            <a:extLst>
              <a:ext uri="{FF2B5EF4-FFF2-40B4-BE49-F238E27FC236}">
                <a16:creationId xmlns:a16="http://schemas.microsoft.com/office/drawing/2014/main" id="{84A4A1DF-4407-48A8-87EC-AB81431715D5}"/>
              </a:ext>
            </a:extLst>
          </p:cNvPr>
          <p:cNvSpPr/>
          <p:nvPr/>
        </p:nvSpPr>
        <p:spPr>
          <a:xfrm>
            <a:off x="2278986" y="2267724"/>
            <a:ext cx="5873437" cy="1580100"/>
          </a:xfrm>
          <a:prstGeom prst="wedgeRoundRectCallout">
            <a:avLst>
              <a:gd name="adj1" fmla="val 69599"/>
              <a:gd name="adj2" fmla="val 4653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68;p19">
            <a:extLst>
              <a:ext uri="{FF2B5EF4-FFF2-40B4-BE49-F238E27FC236}">
                <a16:creationId xmlns:a16="http://schemas.microsoft.com/office/drawing/2014/main" id="{340068E2-025D-4C71-B45C-E8E8DD2BDE18}"/>
              </a:ext>
            </a:extLst>
          </p:cNvPr>
          <p:cNvSpPr txBox="1"/>
          <p:nvPr/>
        </p:nvSpPr>
        <p:spPr>
          <a:xfrm>
            <a:off x="2315987" y="2271553"/>
            <a:ext cx="5735636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هُناك ثَلاثَة حُروف قَوِيَّة بين</a:t>
            </a:r>
            <a:r>
              <a:rPr lang="en-GB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حُروف الْلُغة الْعَرَبِيَّة</a:t>
            </a:r>
            <a:r>
              <a:rPr lang="en-GB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، </a:t>
            </a:r>
            <a:r>
              <a:rPr lang="ar-BH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أَسْتَطيعُ أَنْ أَجْلِس عَلَيْها دون الْحاجَة إلى عَصا</a:t>
            </a:r>
            <a:r>
              <a:rPr lang="en-GB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، </a:t>
            </a:r>
            <a:r>
              <a:rPr lang="ar-BH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فَهَل </a:t>
            </a:r>
            <a:r>
              <a:rPr lang="en-GB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تَعْرُفون ما هي هذه</a:t>
            </a:r>
            <a:r>
              <a:rPr lang="en-GB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الْحروف الثَّلاثَة</a:t>
            </a:r>
            <a:r>
              <a:rPr lang="en-GB" sz="30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؟</a:t>
            </a:r>
            <a:endParaRPr sz="30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53" name="Google Shape;169;p19">
            <a:extLst>
              <a:ext uri="{FF2B5EF4-FFF2-40B4-BE49-F238E27FC236}">
                <a16:creationId xmlns:a16="http://schemas.microsoft.com/office/drawing/2014/main" id="{D99DECAA-252A-4845-B181-134EE094F2D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83473" y="1917124"/>
            <a:ext cx="2848401" cy="439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70;p19">
            <a:extLst>
              <a:ext uri="{FF2B5EF4-FFF2-40B4-BE49-F238E27FC236}">
                <a16:creationId xmlns:a16="http://schemas.microsoft.com/office/drawing/2014/main" id="{9D9929DE-A8CA-41EE-8990-6B80EFC7213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6968" y="4095125"/>
            <a:ext cx="1036863" cy="176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71;p19">
            <a:extLst>
              <a:ext uri="{FF2B5EF4-FFF2-40B4-BE49-F238E27FC236}">
                <a16:creationId xmlns:a16="http://schemas.microsoft.com/office/drawing/2014/main" id="{C98CA711-3970-4D05-8DE3-02A529580A8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898712" y="4021660"/>
            <a:ext cx="1184089" cy="184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72;p19">
            <a:extLst>
              <a:ext uri="{FF2B5EF4-FFF2-40B4-BE49-F238E27FC236}">
                <a16:creationId xmlns:a16="http://schemas.microsoft.com/office/drawing/2014/main" id="{826DC35F-11FF-4B8A-A0E3-87C5ACB60C3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686755" y="3658773"/>
            <a:ext cx="1288095" cy="21712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73;p19">
            <a:extLst>
              <a:ext uri="{FF2B5EF4-FFF2-40B4-BE49-F238E27FC236}">
                <a16:creationId xmlns:a16="http://schemas.microsoft.com/office/drawing/2014/main" id="{84E4B225-F3B6-4E07-A6D1-0B63B43B4DB7}"/>
              </a:ext>
            </a:extLst>
          </p:cNvPr>
          <p:cNvSpPr txBox="1"/>
          <p:nvPr/>
        </p:nvSpPr>
        <p:spPr>
          <a:xfrm>
            <a:off x="7079017" y="3799499"/>
            <a:ext cx="448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96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ة</a:t>
            </a:r>
            <a:endParaRPr sz="96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8" name="Google Shape;174;p19">
            <a:extLst>
              <a:ext uri="{FF2B5EF4-FFF2-40B4-BE49-F238E27FC236}">
                <a16:creationId xmlns:a16="http://schemas.microsoft.com/office/drawing/2014/main" id="{807BBA77-8257-41AA-B53C-4E426EF93343}"/>
              </a:ext>
            </a:extLst>
          </p:cNvPr>
          <p:cNvSpPr txBox="1"/>
          <p:nvPr/>
        </p:nvSpPr>
        <p:spPr>
          <a:xfrm>
            <a:off x="5286875" y="3555658"/>
            <a:ext cx="448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96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ء</a:t>
            </a:r>
            <a:endParaRPr sz="96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9" name="Google Shape;175;p19">
            <a:extLst>
              <a:ext uri="{FF2B5EF4-FFF2-40B4-BE49-F238E27FC236}">
                <a16:creationId xmlns:a16="http://schemas.microsoft.com/office/drawing/2014/main" id="{9BD35431-25D7-4D6A-A6F4-25F3B336970B}"/>
              </a:ext>
            </a:extLst>
          </p:cNvPr>
          <p:cNvSpPr txBox="1"/>
          <p:nvPr/>
        </p:nvSpPr>
        <p:spPr>
          <a:xfrm>
            <a:off x="3309915" y="3847824"/>
            <a:ext cx="401159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96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أ</a:t>
            </a:r>
            <a:endParaRPr sz="96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60" name="Google Shape;176;p19">
            <a:extLst>
              <a:ext uri="{FF2B5EF4-FFF2-40B4-BE49-F238E27FC236}">
                <a16:creationId xmlns:a16="http://schemas.microsoft.com/office/drawing/2014/main" id="{94B66128-742B-4106-829B-6D3C7CFC0CD0}"/>
              </a:ext>
            </a:extLst>
          </p:cNvPr>
          <p:cNvSpPr/>
          <p:nvPr/>
        </p:nvSpPr>
        <p:spPr>
          <a:xfrm>
            <a:off x="6688248" y="5782724"/>
            <a:ext cx="1584000" cy="4434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77;p19">
            <a:extLst>
              <a:ext uri="{FF2B5EF4-FFF2-40B4-BE49-F238E27FC236}">
                <a16:creationId xmlns:a16="http://schemas.microsoft.com/office/drawing/2014/main" id="{D6911BC2-11C6-4310-833D-DFA55B0F92E6}"/>
              </a:ext>
            </a:extLst>
          </p:cNvPr>
          <p:cNvSpPr txBox="1"/>
          <p:nvPr/>
        </p:nvSpPr>
        <p:spPr>
          <a:xfrm>
            <a:off x="6589049" y="5681274"/>
            <a:ext cx="192129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4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التّاء الْمربوطة</a:t>
            </a:r>
            <a:endParaRPr sz="24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62" name="Google Shape;178;p19">
            <a:extLst>
              <a:ext uri="{FF2B5EF4-FFF2-40B4-BE49-F238E27FC236}">
                <a16:creationId xmlns:a16="http://schemas.microsoft.com/office/drawing/2014/main" id="{8D2EF9C0-E628-4B32-B63A-8C4ACB61640D}"/>
              </a:ext>
            </a:extLst>
          </p:cNvPr>
          <p:cNvSpPr/>
          <p:nvPr/>
        </p:nvSpPr>
        <p:spPr>
          <a:xfrm>
            <a:off x="4526206" y="5733155"/>
            <a:ext cx="1870200" cy="4758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79;p19">
            <a:extLst>
              <a:ext uri="{FF2B5EF4-FFF2-40B4-BE49-F238E27FC236}">
                <a16:creationId xmlns:a16="http://schemas.microsoft.com/office/drawing/2014/main" id="{63600EEC-A05F-4120-9D36-501320222ABB}"/>
              </a:ext>
            </a:extLst>
          </p:cNvPr>
          <p:cNvSpPr txBox="1"/>
          <p:nvPr/>
        </p:nvSpPr>
        <p:spPr>
          <a:xfrm>
            <a:off x="4526206" y="5678098"/>
            <a:ext cx="1960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4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الْهمزة على السَّطر</a:t>
            </a:r>
            <a:endParaRPr sz="24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64" name="Google Shape;180;p19">
            <a:extLst>
              <a:ext uri="{FF2B5EF4-FFF2-40B4-BE49-F238E27FC236}">
                <a16:creationId xmlns:a16="http://schemas.microsoft.com/office/drawing/2014/main" id="{4A4566AC-A3A4-4B53-BC5D-650EC64AA67D}"/>
              </a:ext>
            </a:extLst>
          </p:cNvPr>
          <p:cNvSpPr/>
          <p:nvPr/>
        </p:nvSpPr>
        <p:spPr>
          <a:xfrm>
            <a:off x="2423087" y="5710144"/>
            <a:ext cx="1788300" cy="4758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1;p19">
            <a:extLst>
              <a:ext uri="{FF2B5EF4-FFF2-40B4-BE49-F238E27FC236}">
                <a16:creationId xmlns:a16="http://schemas.microsoft.com/office/drawing/2014/main" id="{7C4DE26D-DC0E-4B6C-B9C9-624B25354463}"/>
              </a:ext>
            </a:extLst>
          </p:cNvPr>
          <p:cNvSpPr txBox="1"/>
          <p:nvPr/>
        </p:nvSpPr>
        <p:spPr>
          <a:xfrm>
            <a:off x="2315987" y="5654987"/>
            <a:ext cx="2002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4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الْهمزة على الألف</a:t>
            </a:r>
            <a:endParaRPr sz="24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724FF740-483C-424F-926F-B4F58928C0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39" y="843259"/>
            <a:ext cx="1939738" cy="19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9EA6F2B-9B33-46AD-81E0-4184239D2A82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5A1155-35DE-4D0F-914D-E61DCACB4B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CB01D3FE-B620-46C3-BBCA-5E05DEEB5C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AC3974BA-7973-4D1E-A6B2-C244F05CA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902976"/>
              </p:ext>
            </p:extLst>
          </p:nvPr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67" name="Google Shape;241;p22">
            <a:extLst>
              <a:ext uri="{FF2B5EF4-FFF2-40B4-BE49-F238E27FC236}">
                <a16:creationId xmlns:a16="http://schemas.microsoft.com/office/drawing/2014/main" id="{7CD7D3AF-8166-491B-BA20-F624F256B332}"/>
              </a:ext>
            </a:extLst>
          </p:cNvPr>
          <p:cNvSpPr/>
          <p:nvPr/>
        </p:nvSpPr>
        <p:spPr>
          <a:xfrm>
            <a:off x="3141590" y="1210270"/>
            <a:ext cx="7223400" cy="72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68" name="Google Shape;242;p22">
            <a:extLst>
              <a:ext uri="{FF2B5EF4-FFF2-40B4-BE49-F238E27FC236}">
                <a16:creationId xmlns:a16="http://schemas.microsoft.com/office/drawing/2014/main" id="{23721121-B409-4622-B818-1C7369C1C622}"/>
              </a:ext>
            </a:extLst>
          </p:cNvPr>
          <p:cNvSpPr txBox="1"/>
          <p:nvPr/>
        </p:nvSpPr>
        <p:spPr>
          <a:xfrm>
            <a:off x="2873696" y="1279195"/>
            <a:ext cx="7295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هَل تَسْتَطيع وَضَعَ تَنْوين بالْفَتْح عَلى الْكَلِمات  التّالِية ثُمَّ </a:t>
            </a:r>
            <a:r>
              <a:rPr lang="en-GB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؟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243;p22">
            <a:extLst>
              <a:ext uri="{FF2B5EF4-FFF2-40B4-BE49-F238E27FC236}">
                <a16:creationId xmlns:a16="http://schemas.microsoft.com/office/drawing/2014/main" id="{5D7F5D3D-1638-456C-A8A9-9951F303CB6E}"/>
              </a:ext>
            </a:extLst>
          </p:cNvPr>
          <p:cNvSpPr/>
          <p:nvPr/>
        </p:nvSpPr>
        <p:spPr>
          <a:xfrm>
            <a:off x="8388873" y="2694962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70" name="Google Shape;244;p22">
            <a:extLst>
              <a:ext uri="{FF2B5EF4-FFF2-40B4-BE49-F238E27FC236}">
                <a16:creationId xmlns:a16="http://schemas.microsoft.com/office/drawing/2014/main" id="{7EAD6F42-BB9F-41EE-930C-081C955514BC}"/>
              </a:ext>
            </a:extLst>
          </p:cNvPr>
          <p:cNvSpPr txBox="1"/>
          <p:nvPr/>
        </p:nvSpPr>
        <p:spPr>
          <a:xfrm>
            <a:off x="8538048" y="2816273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زَهْرَة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71" name="Google Shape;245;p22">
            <a:extLst>
              <a:ext uri="{FF2B5EF4-FFF2-40B4-BE49-F238E27FC236}">
                <a16:creationId xmlns:a16="http://schemas.microsoft.com/office/drawing/2014/main" id="{01CECBEA-13EA-4164-8933-9E6B89DF8F90}"/>
              </a:ext>
            </a:extLst>
          </p:cNvPr>
          <p:cNvSpPr/>
          <p:nvPr/>
        </p:nvSpPr>
        <p:spPr>
          <a:xfrm>
            <a:off x="6090448" y="2682887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72" name="Google Shape;246;p22">
            <a:extLst>
              <a:ext uri="{FF2B5EF4-FFF2-40B4-BE49-F238E27FC236}">
                <a16:creationId xmlns:a16="http://schemas.microsoft.com/office/drawing/2014/main" id="{3A97AF24-B25D-428F-8044-F2854DCB68AF}"/>
              </a:ext>
            </a:extLst>
          </p:cNvPr>
          <p:cNvSpPr txBox="1"/>
          <p:nvPr/>
        </p:nvSpPr>
        <p:spPr>
          <a:xfrm>
            <a:off x="6239623" y="2770924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ماء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73" name="Google Shape;247;p22">
            <a:extLst>
              <a:ext uri="{FF2B5EF4-FFF2-40B4-BE49-F238E27FC236}">
                <a16:creationId xmlns:a16="http://schemas.microsoft.com/office/drawing/2014/main" id="{BD72A0BA-6743-48D0-9B4D-172A2D352205}"/>
              </a:ext>
            </a:extLst>
          </p:cNvPr>
          <p:cNvSpPr/>
          <p:nvPr/>
        </p:nvSpPr>
        <p:spPr>
          <a:xfrm>
            <a:off x="3695273" y="2694962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74" name="Google Shape;248;p22">
            <a:extLst>
              <a:ext uri="{FF2B5EF4-FFF2-40B4-BE49-F238E27FC236}">
                <a16:creationId xmlns:a16="http://schemas.microsoft.com/office/drawing/2014/main" id="{C77152F1-B34A-4A34-8658-FE9255389B4D}"/>
              </a:ext>
            </a:extLst>
          </p:cNvPr>
          <p:cNvSpPr txBox="1"/>
          <p:nvPr/>
        </p:nvSpPr>
        <p:spPr>
          <a:xfrm>
            <a:off x="3844448" y="2811001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خَطَأ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75" name="Google Shape;249;p22">
            <a:extLst>
              <a:ext uri="{FF2B5EF4-FFF2-40B4-BE49-F238E27FC236}">
                <a16:creationId xmlns:a16="http://schemas.microsoft.com/office/drawing/2014/main" id="{BC8388EC-89AB-403E-8856-8FDC292BA88A}"/>
              </a:ext>
            </a:extLst>
          </p:cNvPr>
          <p:cNvSpPr/>
          <p:nvPr/>
        </p:nvSpPr>
        <p:spPr>
          <a:xfrm>
            <a:off x="8388873" y="4883587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76" name="Google Shape;250;p22">
            <a:extLst>
              <a:ext uri="{FF2B5EF4-FFF2-40B4-BE49-F238E27FC236}">
                <a16:creationId xmlns:a16="http://schemas.microsoft.com/office/drawing/2014/main" id="{9888524D-FFEA-496D-85D1-39D8809E84B6}"/>
              </a:ext>
            </a:extLst>
          </p:cNvPr>
          <p:cNvSpPr txBox="1"/>
          <p:nvPr/>
        </p:nvSpPr>
        <p:spPr>
          <a:xfrm>
            <a:off x="8538048" y="5006269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زَهْرَ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ةً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77" name="Google Shape;251;p22">
            <a:extLst>
              <a:ext uri="{FF2B5EF4-FFF2-40B4-BE49-F238E27FC236}">
                <a16:creationId xmlns:a16="http://schemas.microsoft.com/office/drawing/2014/main" id="{11FAE3C7-AEBA-4B66-BA4F-B3A972AF01D3}"/>
              </a:ext>
            </a:extLst>
          </p:cNvPr>
          <p:cNvSpPr/>
          <p:nvPr/>
        </p:nvSpPr>
        <p:spPr>
          <a:xfrm>
            <a:off x="6090448" y="4871512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78" name="Google Shape;252;p22">
            <a:extLst>
              <a:ext uri="{FF2B5EF4-FFF2-40B4-BE49-F238E27FC236}">
                <a16:creationId xmlns:a16="http://schemas.microsoft.com/office/drawing/2014/main" id="{FCB67AC4-2C32-43AE-9F92-1F000CD025F1}"/>
              </a:ext>
            </a:extLst>
          </p:cNvPr>
          <p:cNvSpPr txBox="1"/>
          <p:nvPr/>
        </p:nvSpPr>
        <p:spPr>
          <a:xfrm>
            <a:off x="6239623" y="5008122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ما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ءً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79" name="Google Shape;253;p22">
            <a:extLst>
              <a:ext uri="{FF2B5EF4-FFF2-40B4-BE49-F238E27FC236}">
                <a16:creationId xmlns:a16="http://schemas.microsoft.com/office/drawing/2014/main" id="{C3786E1B-0E10-4B64-B4CF-A493222588E2}"/>
              </a:ext>
            </a:extLst>
          </p:cNvPr>
          <p:cNvSpPr/>
          <p:nvPr/>
        </p:nvSpPr>
        <p:spPr>
          <a:xfrm>
            <a:off x="3695273" y="4883587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80" name="Google Shape;254;p22">
            <a:extLst>
              <a:ext uri="{FF2B5EF4-FFF2-40B4-BE49-F238E27FC236}">
                <a16:creationId xmlns:a16="http://schemas.microsoft.com/office/drawing/2014/main" id="{A0BB0A7E-2955-4A08-AB49-A4BBB69D480A}"/>
              </a:ext>
            </a:extLst>
          </p:cNvPr>
          <p:cNvSpPr txBox="1"/>
          <p:nvPr/>
        </p:nvSpPr>
        <p:spPr>
          <a:xfrm>
            <a:off x="3844448" y="5023767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خَطَ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أً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81" name="Google Shape;255;p22">
            <a:extLst>
              <a:ext uri="{FF2B5EF4-FFF2-40B4-BE49-F238E27FC236}">
                <a16:creationId xmlns:a16="http://schemas.microsoft.com/office/drawing/2014/main" id="{82E51D51-EC54-4E7A-B93D-ABB7939180A2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942323" y="3597012"/>
            <a:ext cx="686988" cy="119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256;p22">
            <a:extLst>
              <a:ext uri="{FF2B5EF4-FFF2-40B4-BE49-F238E27FC236}">
                <a16:creationId xmlns:a16="http://schemas.microsoft.com/office/drawing/2014/main" id="{42703B2E-592F-4A1A-8A0D-251834ECFC18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6805810" y="3658800"/>
            <a:ext cx="327525" cy="10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257;p22">
            <a:extLst>
              <a:ext uri="{FF2B5EF4-FFF2-40B4-BE49-F238E27FC236}">
                <a16:creationId xmlns:a16="http://schemas.microsoft.com/office/drawing/2014/main" id="{9AB85616-62DB-4148-97CB-0327B752940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219985" y="3821463"/>
            <a:ext cx="571022" cy="72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258;p22">
            <a:extLst>
              <a:ext uri="{FF2B5EF4-FFF2-40B4-BE49-F238E27FC236}">
                <a16:creationId xmlns:a16="http://schemas.microsoft.com/office/drawing/2014/main" id="{2EA4AFF1-5D85-4174-AD6F-46E079956138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1175070" y="2763001"/>
            <a:ext cx="2323701" cy="358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Audio Recording 8 Mar 2021 at 21:36:01" descr="Audio Recording 8 Mar 2021 at 21:36:01">
            <a:hlinkClick r:id="" action="ppaction://media"/>
            <a:extLst>
              <a:ext uri="{FF2B5EF4-FFF2-40B4-BE49-F238E27FC236}">
                <a16:creationId xmlns:a16="http://schemas.microsoft.com/office/drawing/2014/main" id="{5A5159A4-8571-4BD6-A0A2-6F15E3437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37957" y="2874485"/>
            <a:ext cx="519532" cy="519532"/>
          </a:xfrm>
          <a:prstGeom prst="rect">
            <a:avLst/>
          </a:prstGeom>
        </p:spPr>
      </p:pic>
      <p:pic>
        <p:nvPicPr>
          <p:cNvPr id="87" name="Audio Recording 8 Mar 2021 at 21:36:13" descr="Audio Recording 8 Mar 2021 at 21:36:13">
            <a:hlinkClick r:id="" action="ppaction://media"/>
            <a:extLst>
              <a:ext uri="{FF2B5EF4-FFF2-40B4-BE49-F238E27FC236}">
                <a16:creationId xmlns:a16="http://schemas.microsoft.com/office/drawing/2014/main" id="{829E1E8E-28E3-4140-9359-BDBE1C7F4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00845" y="5057691"/>
            <a:ext cx="516746" cy="516746"/>
          </a:xfrm>
          <a:prstGeom prst="rect">
            <a:avLst/>
          </a:prstGeom>
        </p:spPr>
      </p:pic>
      <p:pic>
        <p:nvPicPr>
          <p:cNvPr id="88" name="Audio Recording 8 Mar 2021 at 21:36:25" descr="Audio Recording 8 Mar 2021 at 21:36:25">
            <a:hlinkClick r:id="" action="ppaction://media"/>
            <a:extLst>
              <a:ext uri="{FF2B5EF4-FFF2-40B4-BE49-F238E27FC236}">
                <a16:creationId xmlns:a16="http://schemas.microsoft.com/office/drawing/2014/main" id="{C712E5D6-96EB-4922-80AE-FEBBCA70E9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45784" y="2863879"/>
            <a:ext cx="515279" cy="515279"/>
          </a:xfrm>
          <a:prstGeom prst="rect">
            <a:avLst/>
          </a:prstGeom>
        </p:spPr>
      </p:pic>
      <p:pic>
        <p:nvPicPr>
          <p:cNvPr id="89" name="Audio Recording 8 Mar 2021 at 21:36:36" descr="Audio Recording 8 Mar 2021 at 21:36:36">
            <a:hlinkClick r:id="" action="ppaction://media"/>
            <a:extLst>
              <a:ext uri="{FF2B5EF4-FFF2-40B4-BE49-F238E27FC236}">
                <a16:creationId xmlns:a16="http://schemas.microsoft.com/office/drawing/2014/main" id="{A9271CFE-148C-411C-B586-C3F0B7F369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08919" y="5046601"/>
            <a:ext cx="527836" cy="527836"/>
          </a:xfrm>
          <a:prstGeom prst="rect">
            <a:avLst/>
          </a:prstGeom>
        </p:spPr>
      </p:pic>
      <p:pic>
        <p:nvPicPr>
          <p:cNvPr id="90" name="Audio Recording 8 Mar 2021 at 21:36:48" descr="Audio Recording 8 Mar 2021 at 21:36:48">
            <a:hlinkClick r:id="" action="ppaction://media"/>
            <a:extLst>
              <a:ext uri="{FF2B5EF4-FFF2-40B4-BE49-F238E27FC236}">
                <a16:creationId xmlns:a16="http://schemas.microsoft.com/office/drawing/2014/main" id="{7F463853-CF09-484F-B8FD-0DB34058F21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08485" y="2850218"/>
            <a:ext cx="542600" cy="542600"/>
          </a:xfrm>
          <a:prstGeom prst="rect">
            <a:avLst/>
          </a:prstGeom>
        </p:spPr>
      </p:pic>
      <p:pic>
        <p:nvPicPr>
          <p:cNvPr id="91" name="Audio Recording 8 Mar 2021 at 21:36:59" descr="Audio Recording 8 Mar 2021 at 21:36:59">
            <a:hlinkClick r:id="" action="ppaction://media"/>
            <a:extLst>
              <a:ext uri="{FF2B5EF4-FFF2-40B4-BE49-F238E27FC236}">
                <a16:creationId xmlns:a16="http://schemas.microsoft.com/office/drawing/2014/main" id="{82089019-FC21-40FE-8126-D3B6EE5568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44626" y="5076242"/>
            <a:ext cx="516745" cy="51674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62C2328-3A59-4C25-9BA9-6D0E1DA911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29" y="1410249"/>
            <a:ext cx="1939738" cy="19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4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4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7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62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88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16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56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624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85DD68C-CA20-47B4-BE3D-A5E6B8BE261D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4CAF99-FDDF-4E89-A5A5-7063C7204F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2EC110A-8DBB-41A5-B9E7-EDC4FC1D8F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le 38">
            <a:extLst>
              <a:ext uri="{FF2B5EF4-FFF2-40B4-BE49-F238E27FC236}">
                <a16:creationId xmlns:a16="http://schemas.microsoft.com/office/drawing/2014/main" id="{8B4FEFEB-3ED3-4FA4-A0F9-2F9EB48F5703}"/>
              </a:ext>
            </a:extLst>
          </p:cNvPr>
          <p:cNvGraphicFramePr>
            <a:graphicFrameLocks noGrp="1"/>
          </p:cNvGraphicFramePr>
          <p:nvPr/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48" name="Google Shape;213;p21">
            <a:extLst>
              <a:ext uri="{FF2B5EF4-FFF2-40B4-BE49-F238E27FC236}">
                <a16:creationId xmlns:a16="http://schemas.microsoft.com/office/drawing/2014/main" id="{CFAF5853-D5FD-4ECD-81FC-9AB219FFCAC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98308" y="2986304"/>
            <a:ext cx="2240932" cy="341064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218;p21">
            <a:extLst>
              <a:ext uri="{FF2B5EF4-FFF2-40B4-BE49-F238E27FC236}">
                <a16:creationId xmlns:a16="http://schemas.microsoft.com/office/drawing/2014/main" id="{77BD12F9-A014-4416-B30F-8B3E95A33A41}"/>
              </a:ext>
            </a:extLst>
          </p:cNvPr>
          <p:cNvSpPr/>
          <p:nvPr/>
        </p:nvSpPr>
        <p:spPr>
          <a:xfrm>
            <a:off x="8509980" y="2633321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53" name="Google Shape;219;p21">
            <a:extLst>
              <a:ext uri="{FF2B5EF4-FFF2-40B4-BE49-F238E27FC236}">
                <a16:creationId xmlns:a16="http://schemas.microsoft.com/office/drawing/2014/main" id="{1195D6F8-3BA8-43D7-903F-AA08FC368F8E}"/>
              </a:ext>
            </a:extLst>
          </p:cNvPr>
          <p:cNvSpPr txBox="1"/>
          <p:nvPr/>
        </p:nvSpPr>
        <p:spPr>
          <a:xfrm>
            <a:off x="8659155" y="2734886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بنت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4" name="Google Shape;220;p21">
            <a:extLst>
              <a:ext uri="{FF2B5EF4-FFF2-40B4-BE49-F238E27FC236}">
                <a16:creationId xmlns:a16="http://schemas.microsoft.com/office/drawing/2014/main" id="{F5BA2EE5-DDA2-46E8-8AA6-409244B4B99A}"/>
              </a:ext>
            </a:extLst>
          </p:cNvPr>
          <p:cNvSpPr/>
          <p:nvPr/>
        </p:nvSpPr>
        <p:spPr>
          <a:xfrm>
            <a:off x="6211555" y="2621246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55" name="Google Shape;221;p21">
            <a:extLst>
              <a:ext uri="{FF2B5EF4-FFF2-40B4-BE49-F238E27FC236}">
                <a16:creationId xmlns:a16="http://schemas.microsoft.com/office/drawing/2014/main" id="{50DD926C-B34B-42CC-8931-DF022A56A7F1}"/>
              </a:ext>
            </a:extLst>
          </p:cNvPr>
          <p:cNvSpPr txBox="1"/>
          <p:nvPr/>
        </p:nvSpPr>
        <p:spPr>
          <a:xfrm>
            <a:off x="6360730" y="2706709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قمر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6" name="Google Shape;222;p21">
            <a:extLst>
              <a:ext uri="{FF2B5EF4-FFF2-40B4-BE49-F238E27FC236}">
                <a16:creationId xmlns:a16="http://schemas.microsoft.com/office/drawing/2014/main" id="{59E351F4-DE07-4084-8D59-EB4BC49AB90A}"/>
              </a:ext>
            </a:extLst>
          </p:cNvPr>
          <p:cNvSpPr/>
          <p:nvPr/>
        </p:nvSpPr>
        <p:spPr>
          <a:xfrm>
            <a:off x="3816380" y="2633321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57" name="Google Shape;223;p21">
            <a:extLst>
              <a:ext uri="{FF2B5EF4-FFF2-40B4-BE49-F238E27FC236}">
                <a16:creationId xmlns:a16="http://schemas.microsoft.com/office/drawing/2014/main" id="{48A1FA47-A4CE-4DDA-9306-E128BB6276DA}"/>
              </a:ext>
            </a:extLst>
          </p:cNvPr>
          <p:cNvSpPr txBox="1"/>
          <p:nvPr/>
        </p:nvSpPr>
        <p:spPr>
          <a:xfrm>
            <a:off x="3965555" y="2723149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قلم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58" name="Google Shape;224;p21">
            <a:extLst>
              <a:ext uri="{FF2B5EF4-FFF2-40B4-BE49-F238E27FC236}">
                <a16:creationId xmlns:a16="http://schemas.microsoft.com/office/drawing/2014/main" id="{C967692D-7B52-48F0-B256-1826931428C7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73781" y="3740883"/>
            <a:ext cx="1505651" cy="4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25;p21">
            <a:extLst>
              <a:ext uri="{FF2B5EF4-FFF2-40B4-BE49-F238E27FC236}">
                <a16:creationId xmlns:a16="http://schemas.microsoft.com/office/drawing/2014/main" id="{B0D1401E-711C-4E92-A634-FF8F16A3DF4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360733" y="3740871"/>
            <a:ext cx="1322104" cy="93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26;p21">
            <a:extLst>
              <a:ext uri="{FF2B5EF4-FFF2-40B4-BE49-F238E27FC236}">
                <a16:creationId xmlns:a16="http://schemas.microsoft.com/office/drawing/2014/main" id="{716F11D6-27DC-475A-A450-3BB20F0FFA77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b="54450"/>
          <a:stretch/>
        </p:blipFill>
        <p:spPr>
          <a:xfrm>
            <a:off x="8935468" y="3532646"/>
            <a:ext cx="769475" cy="10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27;p21">
            <a:extLst>
              <a:ext uri="{FF2B5EF4-FFF2-40B4-BE49-F238E27FC236}">
                <a16:creationId xmlns:a16="http://schemas.microsoft.com/office/drawing/2014/main" id="{E84CA9C8-F943-4B81-8527-D11ED82446D7}"/>
              </a:ext>
            </a:extLst>
          </p:cNvPr>
          <p:cNvSpPr/>
          <p:nvPr/>
        </p:nvSpPr>
        <p:spPr>
          <a:xfrm>
            <a:off x="8509980" y="4821946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62" name="Google Shape;228;p21">
            <a:extLst>
              <a:ext uri="{FF2B5EF4-FFF2-40B4-BE49-F238E27FC236}">
                <a16:creationId xmlns:a16="http://schemas.microsoft.com/office/drawing/2014/main" id="{B9C40C82-2F8F-4EA8-95C0-0E3297812159}"/>
              </a:ext>
            </a:extLst>
          </p:cNvPr>
          <p:cNvSpPr txBox="1"/>
          <p:nvPr/>
        </p:nvSpPr>
        <p:spPr>
          <a:xfrm>
            <a:off x="8659155" y="4921653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بن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تًا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63" name="Google Shape;229;p21">
            <a:extLst>
              <a:ext uri="{FF2B5EF4-FFF2-40B4-BE49-F238E27FC236}">
                <a16:creationId xmlns:a16="http://schemas.microsoft.com/office/drawing/2014/main" id="{859FB0C9-33D9-4BB9-93C2-971CE6949FFE}"/>
              </a:ext>
            </a:extLst>
          </p:cNvPr>
          <p:cNvSpPr/>
          <p:nvPr/>
        </p:nvSpPr>
        <p:spPr>
          <a:xfrm>
            <a:off x="6211555" y="4809871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64" name="Google Shape;230;p21">
            <a:extLst>
              <a:ext uri="{FF2B5EF4-FFF2-40B4-BE49-F238E27FC236}">
                <a16:creationId xmlns:a16="http://schemas.microsoft.com/office/drawing/2014/main" id="{C27F0F26-A612-408A-8F07-C4ABC5801219}"/>
              </a:ext>
            </a:extLst>
          </p:cNvPr>
          <p:cNvSpPr txBox="1"/>
          <p:nvPr/>
        </p:nvSpPr>
        <p:spPr>
          <a:xfrm>
            <a:off x="6360730" y="4909127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قَمَ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رًا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65" name="Google Shape;231;p21">
            <a:extLst>
              <a:ext uri="{FF2B5EF4-FFF2-40B4-BE49-F238E27FC236}">
                <a16:creationId xmlns:a16="http://schemas.microsoft.com/office/drawing/2014/main" id="{AD3FE3AE-6563-41AD-9839-5C30D37BF2A9}"/>
              </a:ext>
            </a:extLst>
          </p:cNvPr>
          <p:cNvSpPr/>
          <p:nvPr/>
        </p:nvSpPr>
        <p:spPr>
          <a:xfrm>
            <a:off x="3816380" y="4821946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66" name="Google Shape;232;p21">
            <a:extLst>
              <a:ext uri="{FF2B5EF4-FFF2-40B4-BE49-F238E27FC236}">
                <a16:creationId xmlns:a16="http://schemas.microsoft.com/office/drawing/2014/main" id="{15513B97-3A9E-49AF-A33C-72C3B717AF3A}"/>
              </a:ext>
            </a:extLst>
          </p:cNvPr>
          <p:cNvSpPr txBox="1"/>
          <p:nvPr/>
        </p:nvSpPr>
        <p:spPr>
          <a:xfrm>
            <a:off x="3965555" y="4921653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قَلَ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مًا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67" name="Picture 6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F04F148-8508-4DED-8184-74EF686C5A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22819" y="5254424"/>
            <a:ext cx="530711" cy="516745"/>
          </a:xfrm>
          <a:prstGeom prst="rect">
            <a:avLst/>
          </a:prstGeom>
        </p:spPr>
      </p:pic>
      <p:pic>
        <p:nvPicPr>
          <p:cNvPr id="68" name="Audio Recording 8 Mar 2021 at 21:32:13" descr="Audio Recording 8 Mar 2021 at 21:32:13">
            <a:hlinkClick r:id="" action="ppaction://media"/>
            <a:extLst>
              <a:ext uri="{FF2B5EF4-FFF2-40B4-BE49-F238E27FC236}">
                <a16:creationId xmlns:a16="http://schemas.microsoft.com/office/drawing/2014/main" id="{B700D721-BAB9-454C-8E82-CDAE8D4D9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06730" y="2823771"/>
            <a:ext cx="529438" cy="529438"/>
          </a:xfrm>
          <a:prstGeom prst="rect">
            <a:avLst/>
          </a:prstGeom>
        </p:spPr>
      </p:pic>
      <p:pic>
        <p:nvPicPr>
          <p:cNvPr id="69" name="Audio Recording 8 Mar 2021 at 21:32:28" descr="Audio Recording 8 Mar 2021 at 21:32:28">
            <a:hlinkClick r:id="" action="ppaction://media"/>
            <a:extLst>
              <a:ext uri="{FF2B5EF4-FFF2-40B4-BE49-F238E27FC236}">
                <a16:creationId xmlns:a16="http://schemas.microsoft.com/office/drawing/2014/main" id="{9C1FCDAF-5404-4BBB-9214-18CD9CFA20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63516" y="4976508"/>
            <a:ext cx="547804" cy="547804"/>
          </a:xfrm>
          <a:prstGeom prst="rect">
            <a:avLst/>
          </a:prstGeom>
        </p:spPr>
      </p:pic>
      <p:pic>
        <p:nvPicPr>
          <p:cNvPr id="70" name="Audio Recording 8 Mar 2021 at 21:32:49" descr="Audio Recording 8 Mar 2021 at 21:32:49">
            <a:hlinkClick r:id="" action="ppaction://media"/>
            <a:extLst>
              <a:ext uri="{FF2B5EF4-FFF2-40B4-BE49-F238E27FC236}">
                <a16:creationId xmlns:a16="http://schemas.microsoft.com/office/drawing/2014/main" id="{CC974B1E-7F36-4244-B655-B40730A108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81530" y="2785521"/>
            <a:ext cx="539536" cy="539536"/>
          </a:xfrm>
          <a:prstGeom prst="rect">
            <a:avLst/>
          </a:prstGeom>
        </p:spPr>
      </p:pic>
      <p:pic>
        <p:nvPicPr>
          <p:cNvPr id="71" name="Audio Recording 8 Mar 2021 at 21:33:15" descr="Audio Recording 8 Mar 2021 at 21:33:15">
            <a:hlinkClick r:id="" action="ppaction://media"/>
            <a:extLst>
              <a:ext uri="{FF2B5EF4-FFF2-40B4-BE49-F238E27FC236}">
                <a16:creationId xmlns:a16="http://schemas.microsoft.com/office/drawing/2014/main" id="{1C80E32D-8D3C-4AB1-8B4E-74404D5127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70769" y="4976508"/>
            <a:ext cx="542632" cy="542632"/>
          </a:xfrm>
          <a:prstGeom prst="rect">
            <a:avLst/>
          </a:prstGeom>
        </p:spPr>
      </p:pic>
      <p:pic>
        <p:nvPicPr>
          <p:cNvPr id="72" name="Audio Recording 8 Mar 2021 at 21:33:34" descr="Audio Recording 8 Mar 2021 at 21:33:34">
            <a:hlinkClick r:id="" action="ppaction://media"/>
            <a:extLst>
              <a:ext uri="{FF2B5EF4-FFF2-40B4-BE49-F238E27FC236}">
                <a16:creationId xmlns:a16="http://schemas.microsoft.com/office/drawing/2014/main" id="{8DCD05AB-FD50-4CDE-B2EE-C0AF0ADA00C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11070" y="2765567"/>
            <a:ext cx="549707" cy="549707"/>
          </a:xfrm>
          <a:prstGeom prst="rect">
            <a:avLst/>
          </a:prstGeom>
        </p:spPr>
      </p:pic>
      <p:pic>
        <p:nvPicPr>
          <p:cNvPr id="73" name="Audio Recording 8 Mar 2021 at 21:33:48" descr="Audio Recording 8 Mar 2021 at 21:33:48">
            <a:hlinkClick r:id="" action="ppaction://media"/>
            <a:extLst>
              <a:ext uri="{FF2B5EF4-FFF2-40B4-BE49-F238E27FC236}">
                <a16:creationId xmlns:a16="http://schemas.microsoft.com/office/drawing/2014/main" id="{C8E1DAE8-63D4-4C4D-9A25-9451919B5EE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878866" y="4908819"/>
            <a:ext cx="539363" cy="53936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9728D79-A6D2-4686-A3A1-707B194B5B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73" y="1592908"/>
            <a:ext cx="1939738" cy="1939738"/>
          </a:xfrm>
          <a:prstGeom prst="rect">
            <a:avLst/>
          </a:prstGeom>
        </p:spPr>
      </p:pic>
      <p:sp>
        <p:nvSpPr>
          <p:cNvPr id="75" name="Google Shape;241;p22">
            <a:extLst>
              <a:ext uri="{FF2B5EF4-FFF2-40B4-BE49-F238E27FC236}">
                <a16:creationId xmlns:a16="http://schemas.microsoft.com/office/drawing/2014/main" id="{76821E8F-9068-48E4-B205-0F1D969D0047}"/>
              </a:ext>
            </a:extLst>
          </p:cNvPr>
          <p:cNvSpPr/>
          <p:nvPr/>
        </p:nvSpPr>
        <p:spPr>
          <a:xfrm>
            <a:off x="3141590" y="1210270"/>
            <a:ext cx="7223400" cy="72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76" name="Google Shape;242;p22">
            <a:extLst>
              <a:ext uri="{FF2B5EF4-FFF2-40B4-BE49-F238E27FC236}">
                <a16:creationId xmlns:a16="http://schemas.microsoft.com/office/drawing/2014/main" id="{0F7B772E-308D-4F06-9F03-C85FE7A3B7B5}"/>
              </a:ext>
            </a:extLst>
          </p:cNvPr>
          <p:cNvSpPr txBox="1"/>
          <p:nvPr/>
        </p:nvSpPr>
        <p:spPr>
          <a:xfrm>
            <a:off x="2873696" y="1279195"/>
            <a:ext cx="7295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هَل تَسْتَطيع وَضَعَ تَنْوين بالْفَتْح عَلى الْكَلِمات  التّالِية ثُمَّ </a:t>
            </a:r>
            <a:r>
              <a:rPr lang="en-GB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؟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764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4" name="click.wav"/>
          </p:stSnd>
        </p:sndAc>
      </p:transition>
    </mc:Choice>
    <mc:Fallback xmlns="">
      <p:transition spd="slow">
        <p:fade/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688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4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62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88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81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A7E9EA6-D151-417C-99B4-51710125DC5A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4CAF99-FDDF-4E89-A5A5-7063C7204F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2EC110A-8DBB-41A5-B9E7-EDC4FC1D8F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le 38">
            <a:extLst>
              <a:ext uri="{FF2B5EF4-FFF2-40B4-BE49-F238E27FC236}">
                <a16:creationId xmlns:a16="http://schemas.microsoft.com/office/drawing/2014/main" id="{8B4FEFEB-3ED3-4FA4-A0F9-2F9EB48F5703}"/>
              </a:ext>
            </a:extLst>
          </p:cNvPr>
          <p:cNvGraphicFramePr>
            <a:graphicFrameLocks noGrp="1"/>
          </p:cNvGraphicFramePr>
          <p:nvPr/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53" name="Google Shape;192;p20">
            <a:extLst>
              <a:ext uri="{FF2B5EF4-FFF2-40B4-BE49-F238E27FC236}">
                <a16:creationId xmlns:a16="http://schemas.microsoft.com/office/drawing/2014/main" id="{6EDFDA63-6BAE-4B8A-BD2A-B7D0CD82147A}"/>
              </a:ext>
            </a:extLst>
          </p:cNvPr>
          <p:cNvSpPr/>
          <p:nvPr/>
        </p:nvSpPr>
        <p:spPr>
          <a:xfrm>
            <a:off x="8126330" y="2629528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54" name="Google Shape;193;p20">
            <a:extLst>
              <a:ext uri="{FF2B5EF4-FFF2-40B4-BE49-F238E27FC236}">
                <a16:creationId xmlns:a16="http://schemas.microsoft.com/office/drawing/2014/main" id="{015A8938-03F0-4C74-A00C-6D199DA81746}"/>
              </a:ext>
            </a:extLst>
          </p:cNvPr>
          <p:cNvSpPr txBox="1"/>
          <p:nvPr/>
        </p:nvSpPr>
        <p:spPr>
          <a:xfrm>
            <a:off x="8275505" y="2683648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زَهْرة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5" name="Google Shape;194;p20">
            <a:extLst>
              <a:ext uri="{FF2B5EF4-FFF2-40B4-BE49-F238E27FC236}">
                <a16:creationId xmlns:a16="http://schemas.microsoft.com/office/drawing/2014/main" id="{38376D40-3A90-48E0-8E5D-659113E852D8}"/>
              </a:ext>
            </a:extLst>
          </p:cNvPr>
          <p:cNvSpPr/>
          <p:nvPr/>
        </p:nvSpPr>
        <p:spPr>
          <a:xfrm>
            <a:off x="5827905" y="2617453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56" name="Google Shape;195;p20">
            <a:extLst>
              <a:ext uri="{FF2B5EF4-FFF2-40B4-BE49-F238E27FC236}">
                <a16:creationId xmlns:a16="http://schemas.microsoft.com/office/drawing/2014/main" id="{15316A63-ACF5-4409-BC3D-2153DD79363F}"/>
              </a:ext>
            </a:extLst>
          </p:cNvPr>
          <p:cNvSpPr txBox="1"/>
          <p:nvPr/>
        </p:nvSpPr>
        <p:spPr>
          <a:xfrm>
            <a:off x="5977080" y="2701303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ماء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7" name="Google Shape;196;p20">
            <a:extLst>
              <a:ext uri="{FF2B5EF4-FFF2-40B4-BE49-F238E27FC236}">
                <a16:creationId xmlns:a16="http://schemas.microsoft.com/office/drawing/2014/main" id="{6A4D9750-6762-4EBA-B074-F53375FC21FE}"/>
              </a:ext>
            </a:extLst>
          </p:cNvPr>
          <p:cNvSpPr/>
          <p:nvPr/>
        </p:nvSpPr>
        <p:spPr>
          <a:xfrm>
            <a:off x="3432730" y="2629528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58" name="Google Shape;197;p20">
            <a:extLst>
              <a:ext uri="{FF2B5EF4-FFF2-40B4-BE49-F238E27FC236}">
                <a16:creationId xmlns:a16="http://schemas.microsoft.com/office/drawing/2014/main" id="{EFA1547F-AE8F-421B-91B2-95BDCC905BCD}"/>
              </a:ext>
            </a:extLst>
          </p:cNvPr>
          <p:cNvSpPr txBox="1"/>
          <p:nvPr/>
        </p:nvSpPr>
        <p:spPr>
          <a:xfrm>
            <a:off x="3581905" y="2683648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خَطَأ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9" name="Google Shape;198;p20">
            <a:extLst>
              <a:ext uri="{FF2B5EF4-FFF2-40B4-BE49-F238E27FC236}">
                <a16:creationId xmlns:a16="http://schemas.microsoft.com/office/drawing/2014/main" id="{5609F061-79EC-4A8B-8FF0-331192CA029C}"/>
              </a:ext>
            </a:extLst>
          </p:cNvPr>
          <p:cNvSpPr/>
          <p:nvPr/>
        </p:nvSpPr>
        <p:spPr>
          <a:xfrm>
            <a:off x="8126330" y="4818153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60" name="Google Shape;199;p20">
            <a:extLst>
              <a:ext uri="{FF2B5EF4-FFF2-40B4-BE49-F238E27FC236}">
                <a16:creationId xmlns:a16="http://schemas.microsoft.com/office/drawing/2014/main" id="{5965E5F2-6476-4BAA-94C1-6EA5AC1B319D}"/>
              </a:ext>
            </a:extLst>
          </p:cNvPr>
          <p:cNvSpPr txBox="1"/>
          <p:nvPr/>
        </p:nvSpPr>
        <p:spPr>
          <a:xfrm>
            <a:off x="8275505" y="4889928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زَهْر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ة</a:t>
            </a:r>
            <a:r>
              <a:rPr lang="en-GB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ٍ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61" name="Google Shape;200;p20">
            <a:extLst>
              <a:ext uri="{FF2B5EF4-FFF2-40B4-BE49-F238E27FC236}">
                <a16:creationId xmlns:a16="http://schemas.microsoft.com/office/drawing/2014/main" id="{0B27BA82-73FB-4A33-9496-EBF6B428260C}"/>
              </a:ext>
            </a:extLst>
          </p:cNvPr>
          <p:cNvSpPr/>
          <p:nvPr/>
        </p:nvSpPr>
        <p:spPr>
          <a:xfrm>
            <a:off x="5827905" y="4806078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62" name="Google Shape;201;p20">
            <a:extLst>
              <a:ext uri="{FF2B5EF4-FFF2-40B4-BE49-F238E27FC236}">
                <a16:creationId xmlns:a16="http://schemas.microsoft.com/office/drawing/2014/main" id="{5A6F71D4-E8E1-431C-980C-0911CC41E893}"/>
              </a:ext>
            </a:extLst>
          </p:cNvPr>
          <p:cNvSpPr txBox="1"/>
          <p:nvPr/>
        </p:nvSpPr>
        <p:spPr>
          <a:xfrm>
            <a:off x="5977080" y="4855776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ما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ءٍ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63" name="Google Shape;202;p20">
            <a:extLst>
              <a:ext uri="{FF2B5EF4-FFF2-40B4-BE49-F238E27FC236}">
                <a16:creationId xmlns:a16="http://schemas.microsoft.com/office/drawing/2014/main" id="{61B28DF9-5B76-418E-950A-A45715312AFC}"/>
              </a:ext>
            </a:extLst>
          </p:cNvPr>
          <p:cNvSpPr/>
          <p:nvPr/>
        </p:nvSpPr>
        <p:spPr>
          <a:xfrm>
            <a:off x="3432730" y="4818153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64" name="Google Shape;203;p20">
            <a:extLst>
              <a:ext uri="{FF2B5EF4-FFF2-40B4-BE49-F238E27FC236}">
                <a16:creationId xmlns:a16="http://schemas.microsoft.com/office/drawing/2014/main" id="{BE0F0812-1938-4A59-9656-8435CF3ECD73}"/>
              </a:ext>
            </a:extLst>
          </p:cNvPr>
          <p:cNvSpPr txBox="1"/>
          <p:nvPr/>
        </p:nvSpPr>
        <p:spPr>
          <a:xfrm>
            <a:off x="3581905" y="4889928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خَطَ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أٍ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65" name="Google Shape;204;p20">
            <a:extLst>
              <a:ext uri="{FF2B5EF4-FFF2-40B4-BE49-F238E27FC236}">
                <a16:creationId xmlns:a16="http://schemas.microsoft.com/office/drawing/2014/main" id="{0F12A85E-E299-4461-8F50-3BB7BD0F4E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679780" y="3531578"/>
            <a:ext cx="686988" cy="119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05;p20">
            <a:extLst>
              <a:ext uri="{FF2B5EF4-FFF2-40B4-BE49-F238E27FC236}">
                <a16:creationId xmlns:a16="http://schemas.microsoft.com/office/drawing/2014/main" id="{2DA4A203-4961-40F6-8E64-54C14AF78D4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6543267" y="3593366"/>
            <a:ext cx="327525" cy="10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06;p20">
            <a:extLst>
              <a:ext uri="{FF2B5EF4-FFF2-40B4-BE49-F238E27FC236}">
                <a16:creationId xmlns:a16="http://schemas.microsoft.com/office/drawing/2014/main" id="{0E8AC89B-01E5-4241-94EE-49177A9DD90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957442" y="3756029"/>
            <a:ext cx="571022" cy="72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07;p20">
            <a:extLst>
              <a:ext uri="{FF2B5EF4-FFF2-40B4-BE49-F238E27FC236}">
                <a16:creationId xmlns:a16="http://schemas.microsoft.com/office/drawing/2014/main" id="{B5F157BF-5AF1-4B78-A86F-9A97CF2DD07A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842293" y="3654902"/>
            <a:ext cx="2300314" cy="347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Audio Recording 8 Mar 2021 at 21:53:23" descr="Audio Recording 8 Mar 2021 at 21:53:23">
            <a:hlinkClick r:id="" action="ppaction://media"/>
            <a:extLst>
              <a:ext uri="{FF2B5EF4-FFF2-40B4-BE49-F238E27FC236}">
                <a16:creationId xmlns:a16="http://schemas.microsoft.com/office/drawing/2014/main" id="{B63123E5-444A-43B4-A870-56A28CD6C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23755" y="2737419"/>
            <a:ext cx="602178" cy="602178"/>
          </a:xfrm>
          <a:prstGeom prst="rect">
            <a:avLst/>
          </a:prstGeom>
        </p:spPr>
      </p:pic>
      <p:pic>
        <p:nvPicPr>
          <p:cNvPr id="71" name="Audio Recording 8 Mar 2021 at 21:53:36" descr="Audio Recording 8 Mar 2021 at 21:53:36">
            <a:hlinkClick r:id="" action="ppaction://media"/>
            <a:extLst>
              <a:ext uri="{FF2B5EF4-FFF2-40B4-BE49-F238E27FC236}">
                <a16:creationId xmlns:a16="http://schemas.microsoft.com/office/drawing/2014/main" id="{42527BAD-5C52-455D-B1ED-547403010B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23755" y="4912089"/>
            <a:ext cx="602178" cy="602178"/>
          </a:xfrm>
          <a:prstGeom prst="rect">
            <a:avLst/>
          </a:prstGeom>
        </p:spPr>
      </p:pic>
      <p:pic>
        <p:nvPicPr>
          <p:cNvPr id="72" name="Audio Recording 8 Mar 2021 at 21:53:46" descr="Audio Recording 8 Mar 2021 at 21:53:46">
            <a:hlinkClick r:id="" action="ppaction://media"/>
            <a:extLst>
              <a:ext uri="{FF2B5EF4-FFF2-40B4-BE49-F238E27FC236}">
                <a16:creationId xmlns:a16="http://schemas.microsoft.com/office/drawing/2014/main" id="{688814C7-8A78-45D4-BF10-4A9D32ADB1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80586" y="2729172"/>
            <a:ext cx="604095" cy="604095"/>
          </a:xfrm>
          <a:prstGeom prst="rect">
            <a:avLst/>
          </a:prstGeom>
        </p:spPr>
      </p:pic>
      <p:pic>
        <p:nvPicPr>
          <p:cNvPr id="73" name="Audio Recording 8 Mar 2021 at 21:53:58" descr="Audio Recording 8 Mar 2021 at 21:53:58">
            <a:hlinkClick r:id="" action="ppaction://media"/>
            <a:extLst>
              <a:ext uri="{FF2B5EF4-FFF2-40B4-BE49-F238E27FC236}">
                <a16:creationId xmlns:a16="http://schemas.microsoft.com/office/drawing/2014/main" id="{81A501C8-9DAD-4326-BEC7-1AB820E4EA3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41031" y="4897326"/>
            <a:ext cx="563400" cy="563400"/>
          </a:xfrm>
          <a:prstGeom prst="rect">
            <a:avLst/>
          </a:prstGeom>
        </p:spPr>
      </p:pic>
      <p:pic>
        <p:nvPicPr>
          <p:cNvPr id="74" name="Audio Recording 8 Mar 2021 at 21:54:09" descr="Audio Recording 8 Mar 2021 at 21:54:09">
            <a:hlinkClick r:id="" action="ppaction://media"/>
            <a:extLst>
              <a:ext uri="{FF2B5EF4-FFF2-40B4-BE49-F238E27FC236}">
                <a16:creationId xmlns:a16="http://schemas.microsoft.com/office/drawing/2014/main" id="{0A0C31ED-C60A-4C25-B494-69A6F069ACC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412071" y="2731304"/>
            <a:ext cx="579050" cy="579050"/>
          </a:xfrm>
          <a:prstGeom prst="rect">
            <a:avLst/>
          </a:prstGeom>
        </p:spPr>
      </p:pic>
      <p:pic>
        <p:nvPicPr>
          <p:cNvPr id="75" name="Audio Recording 8 Mar 2021 at 21:54:20" descr="Audio Recording 8 Mar 2021 at 21:54:20">
            <a:hlinkClick r:id="" action="ppaction://media"/>
            <a:extLst>
              <a:ext uri="{FF2B5EF4-FFF2-40B4-BE49-F238E27FC236}">
                <a16:creationId xmlns:a16="http://schemas.microsoft.com/office/drawing/2014/main" id="{2BE41F68-57A2-4877-BD02-856F134C6CE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412071" y="4912089"/>
            <a:ext cx="579051" cy="57905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F30CAB2-BC63-4554-A8A7-2246A33C84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8" y="5678073"/>
            <a:ext cx="1796385" cy="1796385"/>
          </a:xfrm>
          <a:prstGeom prst="rect">
            <a:avLst/>
          </a:prstGeom>
        </p:spPr>
      </p:pic>
      <p:sp>
        <p:nvSpPr>
          <p:cNvPr id="77" name="Google Shape;241;p22">
            <a:extLst>
              <a:ext uri="{FF2B5EF4-FFF2-40B4-BE49-F238E27FC236}">
                <a16:creationId xmlns:a16="http://schemas.microsoft.com/office/drawing/2014/main" id="{7DD154F9-64C8-4673-93E0-34075964BEF9}"/>
              </a:ext>
            </a:extLst>
          </p:cNvPr>
          <p:cNvSpPr/>
          <p:nvPr/>
        </p:nvSpPr>
        <p:spPr>
          <a:xfrm>
            <a:off x="3141590" y="1210270"/>
            <a:ext cx="7223400" cy="72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78" name="Google Shape;242;p22">
            <a:extLst>
              <a:ext uri="{FF2B5EF4-FFF2-40B4-BE49-F238E27FC236}">
                <a16:creationId xmlns:a16="http://schemas.microsoft.com/office/drawing/2014/main" id="{B11F80B7-1307-4F52-B40D-0F2114343697}"/>
              </a:ext>
            </a:extLst>
          </p:cNvPr>
          <p:cNvSpPr txBox="1"/>
          <p:nvPr/>
        </p:nvSpPr>
        <p:spPr>
          <a:xfrm>
            <a:off x="2873696" y="1279195"/>
            <a:ext cx="7295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هَل تَسْتَطيع وَضَعَ تَنْوين الْكَسِر عَلى الْكَلِمات  التّالِية ثُمَّ </a:t>
            </a:r>
            <a:r>
              <a:rPr lang="en-GB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؟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913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4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36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0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8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63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68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88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A7E9EA6-D151-417C-99B4-51710125DC5A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4CAF99-FDDF-4E89-A5A5-7063C7204F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" y="4554784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2EC110A-8DBB-41A5-B9E7-EDC4FC1D8F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" y="913835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le 38">
            <a:extLst>
              <a:ext uri="{FF2B5EF4-FFF2-40B4-BE49-F238E27FC236}">
                <a16:creationId xmlns:a16="http://schemas.microsoft.com/office/drawing/2014/main" id="{8B4FEFEB-3ED3-4FA4-A0F9-2F9EB48F5703}"/>
              </a:ext>
            </a:extLst>
          </p:cNvPr>
          <p:cNvGraphicFramePr>
            <a:graphicFrameLocks noGrp="1"/>
          </p:cNvGraphicFramePr>
          <p:nvPr/>
        </p:nvGraphicFramePr>
        <p:xfrm>
          <a:off x="1366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7" name="Google Shape;241;p22">
            <a:extLst>
              <a:ext uri="{FF2B5EF4-FFF2-40B4-BE49-F238E27FC236}">
                <a16:creationId xmlns:a16="http://schemas.microsoft.com/office/drawing/2014/main" id="{7DD154F9-64C8-4673-93E0-34075964BEF9}"/>
              </a:ext>
            </a:extLst>
          </p:cNvPr>
          <p:cNvSpPr/>
          <p:nvPr/>
        </p:nvSpPr>
        <p:spPr>
          <a:xfrm>
            <a:off x="3141590" y="1210270"/>
            <a:ext cx="7223400" cy="72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78" name="Google Shape;242;p22">
            <a:extLst>
              <a:ext uri="{FF2B5EF4-FFF2-40B4-BE49-F238E27FC236}">
                <a16:creationId xmlns:a16="http://schemas.microsoft.com/office/drawing/2014/main" id="{B11F80B7-1307-4F52-B40D-0F2114343697}"/>
              </a:ext>
            </a:extLst>
          </p:cNvPr>
          <p:cNvSpPr txBox="1"/>
          <p:nvPr/>
        </p:nvSpPr>
        <p:spPr>
          <a:xfrm>
            <a:off x="2873696" y="1279195"/>
            <a:ext cx="7295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هَل تَسْتَطيع وَضَعَ تَنْوين الْضَّم عَلى الْكَلِمات  التّالِية ثُمَّ </a:t>
            </a:r>
            <a:r>
              <a:rPr lang="en-GB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؟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170;p19">
            <a:extLst>
              <a:ext uri="{FF2B5EF4-FFF2-40B4-BE49-F238E27FC236}">
                <a16:creationId xmlns:a16="http://schemas.microsoft.com/office/drawing/2014/main" id="{2201EBDB-93FC-4814-B17B-892D81218DF3}"/>
              </a:ext>
            </a:extLst>
          </p:cNvPr>
          <p:cNvSpPr/>
          <p:nvPr/>
        </p:nvSpPr>
        <p:spPr>
          <a:xfrm>
            <a:off x="8212156" y="2983080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35" name="Google Shape;171;p19">
            <a:extLst>
              <a:ext uri="{FF2B5EF4-FFF2-40B4-BE49-F238E27FC236}">
                <a16:creationId xmlns:a16="http://schemas.microsoft.com/office/drawing/2014/main" id="{0ABB868F-2677-4D90-81FC-05E5E1813857}"/>
              </a:ext>
            </a:extLst>
          </p:cNvPr>
          <p:cNvSpPr txBox="1"/>
          <p:nvPr/>
        </p:nvSpPr>
        <p:spPr>
          <a:xfrm>
            <a:off x="8361331" y="3066930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بنت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36" name="Google Shape;172;p19">
            <a:extLst>
              <a:ext uri="{FF2B5EF4-FFF2-40B4-BE49-F238E27FC236}">
                <a16:creationId xmlns:a16="http://schemas.microsoft.com/office/drawing/2014/main" id="{2AF6141D-E821-47ED-90E6-DE4D9EED1CF0}"/>
              </a:ext>
            </a:extLst>
          </p:cNvPr>
          <p:cNvSpPr/>
          <p:nvPr/>
        </p:nvSpPr>
        <p:spPr>
          <a:xfrm>
            <a:off x="5913731" y="2971005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37" name="Google Shape;173;p19">
            <a:extLst>
              <a:ext uri="{FF2B5EF4-FFF2-40B4-BE49-F238E27FC236}">
                <a16:creationId xmlns:a16="http://schemas.microsoft.com/office/drawing/2014/main" id="{168E598F-6251-42E7-B802-818FD8EE5F03}"/>
              </a:ext>
            </a:extLst>
          </p:cNvPr>
          <p:cNvSpPr txBox="1"/>
          <p:nvPr/>
        </p:nvSpPr>
        <p:spPr>
          <a:xfrm>
            <a:off x="6062906" y="3054602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قمر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38" name="Google Shape;174;p19">
            <a:extLst>
              <a:ext uri="{FF2B5EF4-FFF2-40B4-BE49-F238E27FC236}">
                <a16:creationId xmlns:a16="http://schemas.microsoft.com/office/drawing/2014/main" id="{51B4F197-B19B-4863-B053-AF804D8DBD52}"/>
              </a:ext>
            </a:extLst>
          </p:cNvPr>
          <p:cNvSpPr/>
          <p:nvPr/>
        </p:nvSpPr>
        <p:spPr>
          <a:xfrm>
            <a:off x="3518556" y="2983080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39" name="Google Shape;175;p19">
            <a:extLst>
              <a:ext uri="{FF2B5EF4-FFF2-40B4-BE49-F238E27FC236}">
                <a16:creationId xmlns:a16="http://schemas.microsoft.com/office/drawing/2014/main" id="{7A178640-AB82-4E46-AA70-D89FDB8071B5}"/>
              </a:ext>
            </a:extLst>
          </p:cNvPr>
          <p:cNvSpPr txBox="1"/>
          <p:nvPr/>
        </p:nvSpPr>
        <p:spPr>
          <a:xfrm>
            <a:off x="3667731" y="3056077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قلم</a:t>
            </a:r>
            <a:endParaRPr sz="30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40" name="Google Shape;176;p19">
            <a:extLst>
              <a:ext uri="{FF2B5EF4-FFF2-40B4-BE49-F238E27FC236}">
                <a16:creationId xmlns:a16="http://schemas.microsoft.com/office/drawing/2014/main" id="{EF099CE2-B24A-4F9C-873A-6C52EE772CA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75957" y="4090642"/>
            <a:ext cx="1505651" cy="4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77;p19">
            <a:extLst>
              <a:ext uri="{FF2B5EF4-FFF2-40B4-BE49-F238E27FC236}">
                <a16:creationId xmlns:a16="http://schemas.microsoft.com/office/drawing/2014/main" id="{3D3F8EBA-0429-415A-901F-A22187686D6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062909" y="4090630"/>
            <a:ext cx="1322104" cy="93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78;p19">
            <a:extLst>
              <a:ext uri="{FF2B5EF4-FFF2-40B4-BE49-F238E27FC236}">
                <a16:creationId xmlns:a16="http://schemas.microsoft.com/office/drawing/2014/main" id="{4894A76A-D517-44B2-A95D-553776999E20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b="54450"/>
          <a:stretch/>
        </p:blipFill>
        <p:spPr>
          <a:xfrm>
            <a:off x="8637644" y="3882405"/>
            <a:ext cx="769475" cy="10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9;p19">
            <a:extLst>
              <a:ext uri="{FF2B5EF4-FFF2-40B4-BE49-F238E27FC236}">
                <a16:creationId xmlns:a16="http://schemas.microsoft.com/office/drawing/2014/main" id="{80603748-838A-416C-AA0D-B7C8E645AF0B}"/>
              </a:ext>
            </a:extLst>
          </p:cNvPr>
          <p:cNvSpPr/>
          <p:nvPr/>
        </p:nvSpPr>
        <p:spPr>
          <a:xfrm>
            <a:off x="8212156" y="5171705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44" name="Google Shape;180;p19">
            <a:extLst>
              <a:ext uri="{FF2B5EF4-FFF2-40B4-BE49-F238E27FC236}">
                <a16:creationId xmlns:a16="http://schemas.microsoft.com/office/drawing/2014/main" id="{2BBB4D58-0D84-40BD-8847-FAD9FAF4FF9C}"/>
              </a:ext>
            </a:extLst>
          </p:cNvPr>
          <p:cNvSpPr txBox="1"/>
          <p:nvPr/>
        </p:nvSpPr>
        <p:spPr>
          <a:xfrm>
            <a:off x="8361331" y="5255555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بن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ت</a:t>
            </a:r>
            <a:r>
              <a:rPr lang="en-GB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ٌ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45" name="Google Shape;181;p19">
            <a:extLst>
              <a:ext uri="{FF2B5EF4-FFF2-40B4-BE49-F238E27FC236}">
                <a16:creationId xmlns:a16="http://schemas.microsoft.com/office/drawing/2014/main" id="{CA12CE10-1F02-43D5-B04A-CA49554A0FCC}"/>
              </a:ext>
            </a:extLst>
          </p:cNvPr>
          <p:cNvSpPr/>
          <p:nvPr/>
        </p:nvSpPr>
        <p:spPr>
          <a:xfrm>
            <a:off x="5913731" y="5159630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46" name="Google Shape;182;p19">
            <a:extLst>
              <a:ext uri="{FF2B5EF4-FFF2-40B4-BE49-F238E27FC236}">
                <a16:creationId xmlns:a16="http://schemas.microsoft.com/office/drawing/2014/main" id="{E02C0DC1-D11D-474E-8E47-2716019BA90A}"/>
              </a:ext>
            </a:extLst>
          </p:cNvPr>
          <p:cNvSpPr txBox="1"/>
          <p:nvPr/>
        </p:nvSpPr>
        <p:spPr>
          <a:xfrm>
            <a:off x="6062906" y="5243480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قم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ر</a:t>
            </a:r>
            <a:r>
              <a:rPr lang="en-GB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ٌ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48" name="Google Shape;183;p19">
            <a:extLst>
              <a:ext uri="{FF2B5EF4-FFF2-40B4-BE49-F238E27FC236}">
                <a16:creationId xmlns:a16="http://schemas.microsoft.com/office/drawing/2014/main" id="{8A29F8E4-9A86-44CF-AF04-69B5440A0E92}"/>
              </a:ext>
            </a:extLst>
          </p:cNvPr>
          <p:cNvSpPr/>
          <p:nvPr/>
        </p:nvSpPr>
        <p:spPr>
          <a:xfrm>
            <a:off x="3518556" y="5171705"/>
            <a:ext cx="1717200" cy="81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(AH) Manal Black" pitchFamily="2" charset="-78"/>
            </a:endParaRPr>
          </a:p>
        </p:txBody>
      </p:sp>
      <p:sp>
        <p:nvSpPr>
          <p:cNvPr id="49" name="Google Shape;184;p19">
            <a:extLst>
              <a:ext uri="{FF2B5EF4-FFF2-40B4-BE49-F238E27FC236}">
                <a16:creationId xmlns:a16="http://schemas.microsoft.com/office/drawing/2014/main" id="{46EDC108-102D-4EF2-A033-7CE33BEB84B9}"/>
              </a:ext>
            </a:extLst>
          </p:cNvPr>
          <p:cNvSpPr txBox="1"/>
          <p:nvPr/>
        </p:nvSpPr>
        <p:spPr>
          <a:xfrm>
            <a:off x="3667731" y="5243480"/>
            <a:ext cx="1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قل</a:t>
            </a:r>
            <a:r>
              <a:rPr lang="ar-BH" sz="3000" b="1" dirty="0">
                <a:solidFill>
                  <a:srgbClr val="FF0000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مٌ</a:t>
            </a:r>
            <a:endParaRPr sz="3000" b="1" dirty="0">
              <a:solidFill>
                <a:srgbClr val="FF0000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50" name="Google Shape;185;p19">
            <a:extLst>
              <a:ext uri="{FF2B5EF4-FFF2-40B4-BE49-F238E27FC236}">
                <a16:creationId xmlns:a16="http://schemas.microsoft.com/office/drawing/2014/main" id="{67F95C49-302D-4104-864B-230D828550E6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13580" y="2339584"/>
            <a:ext cx="1458076" cy="401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Audio Recording 8 Mar 2021 at 21:41:18" descr="Audio Recording 8 Mar 2021 at 21:41:18">
            <a:hlinkClick r:id="" action="ppaction://media"/>
            <a:extLst>
              <a:ext uri="{FF2B5EF4-FFF2-40B4-BE49-F238E27FC236}">
                <a16:creationId xmlns:a16="http://schemas.microsoft.com/office/drawing/2014/main" id="{FDADA3AC-53E8-45BC-B0A3-90C0942C2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12156" y="3084489"/>
            <a:ext cx="599658" cy="599658"/>
          </a:xfrm>
          <a:prstGeom prst="rect">
            <a:avLst/>
          </a:prstGeom>
        </p:spPr>
      </p:pic>
      <p:pic>
        <p:nvPicPr>
          <p:cNvPr id="69" name="Audio Recording 8 Mar 2021 at 21:41:43" descr="Audio Recording 8 Mar 2021 at 21:41:43">
            <a:hlinkClick r:id="" action="ppaction://media"/>
            <a:extLst>
              <a:ext uri="{FF2B5EF4-FFF2-40B4-BE49-F238E27FC236}">
                <a16:creationId xmlns:a16="http://schemas.microsoft.com/office/drawing/2014/main" id="{7EDC82ED-5D88-4618-AE52-2A24B9F98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42614" y="5306111"/>
            <a:ext cx="569200" cy="569200"/>
          </a:xfrm>
          <a:prstGeom prst="rect">
            <a:avLst/>
          </a:prstGeom>
        </p:spPr>
      </p:pic>
      <p:pic>
        <p:nvPicPr>
          <p:cNvPr id="79" name="Audio Recording 8 Mar 2021 at 21:41:53" descr="Audio Recording 8 Mar 2021 at 21:41:53">
            <a:hlinkClick r:id="" action="ppaction://media"/>
            <a:extLst>
              <a:ext uri="{FF2B5EF4-FFF2-40B4-BE49-F238E27FC236}">
                <a16:creationId xmlns:a16="http://schemas.microsoft.com/office/drawing/2014/main" id="{7BE1E038-1329-4384-944C-7F69327B6E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44188" y="3072105"/>
            <a:ext cx="606087" cy="606087"/>
          </a:xfrm>
          <a:prstGeom prst="rect">
            <a:avLst/>
          </a:prstGeom>
        </p:spPr>
      </p:pic>
      <p:pic>
        <p:nvPicPr>
          <p:cNvPr id="80" name="Audio Recording 8 Mar 2021 at 21:42:13" descr="Audio Recording 8 Mar 2021 at 21:42:13">
            <a:hlinkClick r:id="" action="ppaction://media"/>
            <a:extLst>
              <a:ext uri="{FF2B5EF4-FFF2-40B4-BE49-F238E27FC236}">
                <a16:creationId xmlns:a16="http://schemas.microsoft.com/office/drawing/2014/main" id="{FFDCD67C-C389-4036-B166-2E295F3B06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44189" y="5291442"/>
            <a:ext cx="606087" cy="606087"/>
          </a:xfrm>
          <a:prstGeom prst="rect">
            <a:avLst/>
          </a:prstGeom>
        </p:spPr>
      </p:pic>
      <p:pic>
        <p:nvPicPr>
          <p:cNvPr id="81" name="Audio Recording 8 Mar 2021 at 21:42:24" descr="Audio Recording 8 Mar 2021 at 21:42:24">
            <a:hlinkClick r:id="" action="ppaction://media"/>
            <a:extLst>
              <a:ext uri="{FF2B5EF4-FFF2-40B4-BE49-F238E27FC236}">
                <a16:creationId xmlns:a16="http://schemas.microsoft.com/office/drawing/2014/main" id="{04218E54-DA70-4E02-98B5-FD4CE047E28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19781" y="3097393"/>
            <a:ext cx="603309" cy="603309"/>
          </a:xfrm>
          <a:prstGeom prst="rect">
            <a:avLst/>
          </a:prstGeom>
        </p:spPr>
      </p:pic>
      <p:pic>
        <p:nvPicPr>
          <p:cNvPr id="82" name="Audio Recording 8 Mar 2021 at 21:42:34" descr="Audio Recording 8 Mar 2021 at 21:42:34">
            <a:hlinkClick r:id="" action="ppaction://media"/>
            <a:extLst>
              <a:ext uri="{FF2B5EF4-FFF2-40B4-BE49-F238E27FC236}">
                <a16:creationId xmlns:a16="http://schemas.microsoft.com/office/drawing/2014/main" id="{412170F5-6A32-48E8-B795-1F8D3F4FF60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13035" y="5291443"/>
            <a:ext cx="598537" cy="59853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B13C14E-6EA4-48F0-BAA2-A9BE266436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39" y="1194582"/>
            <a:ext cx="1405217" cy="140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2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4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30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49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36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68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68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816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AA3C6AA-D24C-4EE4-A134-23C748E42735}"/>
              </a:ext>
            </a:extLst>
          </p:cNvPr>
          <p:cNvGrpSpPr/>
          <p:nvPr/>
        </p:nvGrpSpPr>
        <p:grpSpPr>
          <a:xfrm>
            <a:off x="1524000" y="899597"/>
            <a:ext cx="9151054" cy="5177188"/>
            <a:chOff x="-2" y="-30849"/>
            <a:chExt cx="12201405" cy="6902917"/>
          </a:xfrm>
        </p:grpSpPr>
        <p:pic>
          <p:nvPicPr>
            <p:cNvPr id="26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11637AAA-BE79-4D44-8A05-CAEA0805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5535"/>
            <a:stretch/>
          </p:blipFill>
          <p:spPr bwMode="auto">
            <a:xfrm>
              <a:off x="10824709" y="1957177"/>
              <a:ext cx="1294229" cy="354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2978BA80-47AD-4F50-98DC-6F523EFE74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32" t="50000" r="27774"/>
            <a:stretch/>
          </p:blipFill>
          <p:spPr bwMode="auto">
            <a:xfrm>
              <a:off x="40978" y="4638455"/>
              <a:ext cx="2080592" cy="2233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E93DE55B-6635-447D-B075-D970AA8FC3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5535"/>
            <a:stretch/>
          </p:blipFill>
          <p:spPr bwMode="auto">
            <a:xfrm>
              <a:off x="125386" y="1150403"/>
              <a:ext cx="1294229" cy="354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C6F77015-A0D3-4950-BCB7-60338AD23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5" t="51259" r="30823" b="3650"/>
            <a:stretch/>
          </p:blipFill>
          <p:spPr bwMode="auto">
            <a:xfrm rot="5400000">
              <a:off x="68283" y="-46890"/>
              <a:ext cx="1877744" cy="201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D73607F9-37D4-4679-B8E4-7696F6A26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15377"/>
            <a:stretch/>
          </p:blipFill>
          <p:spPr bwMode="auto">
            <a:xfrm rot="5400000">
              <a:off x="2903188" y="-812602"/>
              <a:ext cx="1294229" cy="310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355D201A-CA0A-452A-9CD3-0D842F39B8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15377"/>
            <a:stretch/>
          </p:blipFill>
          <p:spPr bwMode="auto">
            <a:xfrm rot="5400000">
              <a:off x="5966380" y="-811356"/>
              <a:ext cx="1294229" cy="310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87EE61CD-D401-4849-9F4C-4789E24DAC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15377"/>
            <a:stretch/>
          </p:blipFill>
          <p:spPr bwMode="auto">
            <a:xfrm rot="5400000">
              <a:off x="9054488" y="-803334"/>
              <a:ext cx="1294229" cy="310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3DA8A7C6-EC78-477D-9251-27299A9BBD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5" t="51259" r="30823" b="3650"/>
            <a:stretch/>
          </p:blipFill>
          <p:spPr bwMode="auto">
            <a:xfrm rot="10800000">
              <a:off x="10267300" y="-30849"/>
              <a:ext cx="1877744" cy="201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8B9432D2-10F2-4C5E-8B85-BB09BFF3FA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15377"/>
            <a:stretch/>
          </p:blipFill>
          <p:spPr bwMode="auto">
            <a:xfrm rot="5400000">
              <a:off x="2917306" y="4429763"/>
              <a:ext cx="1294229" cy="310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3CF6597D-E6F2-448A-AB9E-38F07C69EA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15377"/>
            <a:stretch/>
          </p:blipFill>
          <p:spPr bwMode="auto">
            <a:xfrm rot="5400000">
              <a:off x="5980498" y="4431009"/>
              <a:ext cx="1294229" cy="310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15A79A03-376D-46D5-A7DC-6B491654E7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2" t="15107" r="3262" b="15377"/>
            <a:stretch/>
          </p:blipFill>
          <p:spPr bwMode="auto">
            <a:xfrm rot="5400000">
              <a:off x="9068606" y="4439031"/>
              <a:ext cx="1294229" cy="310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Race track with start and finish line. top view Premium Vector">
              <a:extLst>
                <a:ext uri="{FF2B5EF4-FFF2-40B4-BE49-F238E27FC236}">
                  <a16:creationId xmlns:a16="http://schemas.microsoft.com/office/drawing/2014/main" id="{66F5058E-3575-49D8-BFDA-DD676F6D11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5" t="51259" r="30823" b="3650"/>
            <a:stretch/>
          </p:blipFill>
          <p:spPr bwMode="auto">
            <a:xfrm rot="16200000">
              <a:off x="10255375" y="4715630"/>
              <a:ext cx="1877744" cy="201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988899CB-189C-4081-8175-21A857D262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95D3FE"/>
              </a:clrFrom>
              <a:clrTo>
                <a:srgbClr val="95D3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1476" y="3226194"/>
            <a:ext cx="970673" cy="970673"/>
          </a:xfrm>
          <a:prstGeom prst="rect">
            <a:avLst/>
          </a:prstGeom>
        </p:spPr>
      </p:pic>
      <p:pic>
        <p:nvPicPr>
          <p:cNvPr id="32" name="Picture 4" descr="Race track car top view illustration background. Premium Vector">
            <a:extLst>
              <a:ext uri="{FF2B5EF4-FFF2-40B4-BE49-F238E27FC236}">
                <a16:creationId xmlns:a16="http://schemas.microsoft.com/office/drawing/2014/main" id="{CA402ABA-66CE-49F6-BA57-83FA8FFB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777A7F"/>
              </a:clrFrom>
              <a:clrTo>
                <a:srgbClr val="777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47110" r="66614"/>
          <a:stretch/>
        </p:blipFill>
        <p:spPr bwMode="auto">
          <a:xfrm>
            <a:off x="1618039" y="3049450"/>
            <a:ext cx="426874" cy="10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6F439FCE-B269-4763-B563-C8C2804703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95D3FE"/>
              </a:clrFrom>
              <a:clrTo>
                <a:srgbClr val="95D3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8090" y="1104144"/>
            <a:ext cx="970673" cy="970673"/>
          </a:xfrm>
          <a:prstGeom prst="rect">
            <a:avLst/>
          </a:prstGeom>
        </p:spPr>
      </p:pic>
      <p:pic>
        <p:nvPicPr>
          <p:cNvPr id="37" name="Picture 4" descr="Race track car top view illustration background. Premium Vector">
            <a:extLst>
              <a:ext uri="{FF2B5EF4-FFF2-40B4-BE49-F238E27FC236}">
                <a16:creationId xmlns:a16="http://schemas.microsoft.com/office/drawing/2014/main" id="{7F25A6D9-788D-495D-A808-251A4449D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777A7F"/>
              </a:clrFrom>
              <a:clrTo>
                <a:srgbClr val="777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47110" r="66614"/>
          <a:stretch/>
        </p:blipFill>
        <p:spPr bwMode="auto">
          <a:xfrm rot="5088765">
            <a:off x="2660652" y="657126"/>
            <a:ext cx="426874" cy="10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108E1367-0AFE-45A9-9B97-C173A244BF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95D3FE"/>
              </a:clrFrom>
              <a:clrTo>
                <a:srgbClr val="95D3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18" y="1639392"/>
            <a:ext cx="970673" cy="970673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DBBF09A0-1539-49B5-B1FD-2D5BD1E092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95D3FE"/>
              </a:clrFrom>
              <a:clrTo>
                <a:srgbClr val="95D3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8875">
            <a:off x="8838249" y="4525104"/>
            <a:ext cx="970673" cy="970673"/>
          </a:xfrm>
          <a:prstGeom prst="rect">
            <a:avLst/>
          </a:prstGeom>
        </p:spPr>
      </p:pic>
      <p:pic>
        <p:nvPicPr>
          <p:cNvPr id="35" name="Picture 2" descr="Race track with start and finish line. top view Premium Vector">
            <a:extLst>
              <a:ext uri="{FF2B5EF4-FFF2-40B4-BE49-F238E27FC236}">
                <a16:creationId xmlns:a16="http://schemas.microsoft.com/office/drawing/2014/main" id="{E686A4FB-33D0-4E38-8E19-40D19A4AB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2" t="5195" r="3772" b="82981"/>
          <a:stretch/>
        </p:blipFill>
        <p:spPr bwMode="auto">
          <a:xfrm rot="16200000">
            <a:off x="2818589" y="5145091"/>
            <a:ext cx="970671" cy="39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ace track car top view illustration background. Premium Vector">
            <a:extLst>
              <a:ext uri="{FF2B5EF4-FFF2-40B4-BE49-F238E27FC236}">
                <a16:creationId xmlns:a16="http://schemas.microsoft.com/office/drawing/2014/main" id="{A235E773-E441-44BD-9942-3F8366444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777A7F"/>
              </a:clrFrom>
              <a:clrTo>
                <a:srgbClr val="777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47110" r="66614"/>
          <a:stretch/>
        </p:blipFill>
        <p:spPr bwMode="auto">
          <a:xfrm rot="10800000">
            <a:off x="10085317" y="1720053"/>
            <a:ext cx="426874" cy="10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ace track car top view illustration background. Premium Vector">
            <a:extLst>
              <a:ext uri="{FF2B5EF4-FFF2-40B4-BE49-F238E27FC236}">
                <a16:creationId xmlns:a16="http://schemas.microsoft.com/office/drawing/2014/main" id="{4E395D2A-106A-4636-8661-324EA422C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777A7F"/>
              </a:clrFrom>
              <a:clrTo>
                <a:srgbClr val="777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47110" r="66614"/>
          <a:stretch/>
        </p:blipFill>
        <p:spPr bwMode="auto">
          <a:xfrm rot="15899458">
            <a:off x="9094606" y="4979196"/>
            <a:ext cx="426874" cy="10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35F13C-34D0-4917-A645-446F00977179}"/>
              </a:ext>
            </a:extLst>
          </p:cNvPr>
          <p:cNvSpPr/>
          <p:nvPr/>
        </p:nvSpPr>
        <p:spPr>
          <a:xfrm>
            <a:off x="3066926" y="2016903"/>
            <a:ext cx="6033209" cy="5352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100" b="1" dirty="0"/>
              <a:t>نقرأ الكلمات المنونة بصورة صحيحة ويفوز الفريق الأسرع </a:t>
            </a:r>
            <a:endParaRPr lang="en-US" sz="21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3E94BA-CA91-43E0-845D-1695B6A0CCB6}"/>
              </a:ext>
            </a:extLst>
          </p:cNvPr>
          <p:cNvSpPr/>
          <p:nvPr/>
        </p:nvSpPr>
        <p:spPr>
          <a:xfrm>
            <a:off x="7436425" y="2610065"/>
            <a:ext cx="1063581" cy="6161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قَـلْـعَـةٌ</a:t>
            </a:r>
            <a:endParaRPr lang="en-US" sz="24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AD995C-14C0-48AC-BAA5-BD7F403F48B1}"/>
              </a:ext>
            </a:extLst>
          </p:cNvPr>
          <p:cNvSpPr/>
          <p:nvPr/>
        </p:nvSpPr>
        <p:spPr>
          <a:xfrm>
            <a:off x="4671765" y="2610065"/>
            <a:ext cx="1063581" cy="616129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كعْـبَـةٌ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F5D205-5520-4B7C-AAA0-020C528F0588}"/>
              </a:ext>
            </a:extLst>
          </p:cNvPr>
          <p:cNvSpPr/>
          <p:nvPr/>
        </p:nvSpPr>
        <p:spPr>
          <a:xfrm>
            <a:off x="6265206" y="2610065"/>
            <a:ext cx="1063581" cy="6161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ساقاً</a:t>
            </a:r>
            <a:endParaRPr lang="en-US" sz="2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6ED68F-9F43-45C8-A427-EF4DD184207C}"/>
              </a:ext>
            </a:extLst>
          </p:cNvPr>
          <p:cNvSpPr/>
          <p:nvPr/>
        </p:nvSpPr>
        <p:spPr>
          <a:xfrm>
            <a:off x="3500545" y="2610065"/>
            <a:ext cx="1063581" cy="616129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حاداً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9B1476-5FBD-4A73-B60C-4992C1221519}"/>
              </a:ext>
            </a:extLst>
          </p:cNvPr>
          <p:cNvSpPr/>
          <p:nvPr/>
        </p:nvSpPr>
        <p:spPr>
          <a:xfrm>
            <a:off x="7427385" y="3272576"/>
            <a:ext cx="1063581" cy="6161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عُـشٍّ</a:t>
            </a:r>
            <a:endParaRPr lang="en-US" sz="24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985B76-206C-4128-AB4A-DD2E086EAB2B}"/>
              </a:ext>
            </a:extLst>
          </p:cNvPr>
          <p:cNvSpPr/>
          <p:nvPr/>
        </p:nvSpPr>
        <p:spPr>
          <a:xfrm>
            <a:off x="4662724" y="3272576"/>
            <a:ext cx="1063581" cy="616129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دُبٍّ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A0D13D-2E98-42D2-9195-7A7B9EDF9351}"/>
              </a:ext>
            </a:extLst>
          </p:cNvPr>
          <p:cNvSpPr/>
          <p:nvPr/>
        </p:nvSpPr>
        <p:spPr>
          <a:xfrm>
            <a:off x="6256165" y="3272576"/>
            <a:ext cx="1063581" cy="6161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مُعَلِّماً</a:t>
            </a:r>
            <a:endParaRPr lang="en-US" sz="2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5B83DA-24FD-4B5D-9FB1-23BBA8D16913}"/>
              </a:ext>
            </a:extLst>
          </p:cNvPr>
          <p:cNvSpPr/>
          <p:nvPr/>
        </p:nvSpPr>
        <p:spPr>
          <a:xfrm>
            <a:off x="3491505" y="3272576"/>
            <a:ext cx="1063581" cy="616129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مُدَرِّباً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3B9F32-74F7-4EDC-9018-93DBEA75547D}"/>
              </a:ext>
            </a:extLst>
          </p:cNvPr>
          <p:cNvSpPr/>
          <p:nvPr/>
        </p:nvSpPr>
        <p:spPr>
          <a:xfrm>
            <a:off x="7413707" y="3938508"/>
            <a:ext cx="1063581" cy="6161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هاتِفٌ</a:t>
            </a:r>
            <a:endParaRPr lang="en-US" sz="2400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99D93C-5BD8-42E8-95DE-5A76D91B9218}"/>
              </a:ext>
            </a:extLst>
          </p:cNvPr>
          <p:cNvSpPr/>
          <p:nvPr/>
        </p:nvSpPr>
        <p:spPr>
          <a:xfrm>
            <a:off x="4649047" y="3938508"/>
            <a:ext cx="1063581" cy="616129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رامِزٌ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92E37F-FE8D-482F-8E11-5E0A93041959}"/>
              </a:ext>
            </a:extLst>
          </p:cNvPr>
          <p:cNvSpPr/>
          <p:nvPr/>
        </p:nvSpPr>
        <p:spPr>
          <a:xfrm>
            <a:off x="6242488" y="3938508"/>
            <a:ext cx="1063581" cy="6161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لَوْحَـةٍ</a:t>
            </a:r>
            <a:endParaRPr lang="en-US" sz="2400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5AD29ED-7EC8-453B-A895-12E4A045EC97}"/>
              </a:ext>
            </a:extLst>
          </p:cNvPr>
          <p:cNvSpPr/>
          <p:nvPr/>
        </p:nvSpPr>
        <p:spPr>
          <a:xfrm>
            <a:off x="3477827" y="3938508"/>
            <a:ext cx="1063581" cy="616129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دَوْلَةٍ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0816DC-B1B1-4183-AA2A-558E34FA4A90}"/>
              </a:ext>
            </a:extLst>
          </p:cNvPr>
          <p:cNvCxnSpPr/>
          <p:nvPr/>
        </p:nvCxnSpPr>
        <p:spPr>
          <a:xfrm>
            <a:off x="5981700" y="2610066"/>
            <a:ext cx="0" cy="18757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30B62BC-67F3-4293-B24F-FF787B583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801" y="3137591"/>
            <a:ext cx="930729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245CC1D2-D79F-4845-9040-6B9A1DBA4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4770" y="3207218"/>
            <a:ext cx="930729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AEBBAD8-A7B9-4AF0-B837-C7F0563A74A1}"/>
              </a:ext>
            </a:extLst>
          </p:cNvPr>
          <p:cNvGrpSpPr/>
          <p:nvPr/>
        </p:nvGrpSpPr>
        <p:grpSpPr>
          <a:xfrm>
            <a:off x="2849355" y="-2863962"/>
            <a:ext cx="6286693" cy="2570301"/>
            <a:chOff x="1767140" y="-3818617"/>
            <a:chExt cx="8382257" cy="342706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0E32E5-4C6F-4869-9933-B9F1ECA5B064}"/>
                </a:ext>
              </a:extLst>
            </p:cNvPr>
            <p:cNvSpPr/>
            <p:nvPr/>
          </p:nvSpPr>
          <p:spPr>
            <a:xfrm>
              <a:off x="1767140" y="-3818617"/>
              <a:ext cx="8382257" cy="76328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b="1" dirty="0"/>
                <a:t>اكْـتَـشِف الخَـطَأ </a:t>
              </a:r>
              <a:endParaRPr lang="en-US" b="1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A8435D2-4865-4AB5-B62D-DD44E61096A2}"/>
                </a:ext>
              </a:extLst>
            </p:cNvPr>
            <p:cNvCxnSpPr/>
            <p:nvPr/>
          </p:nvCxnSpPr>
          <p:spPr>
            <a:xfrm>
              <a:off x="5943600" y="-2747532"/>
              <a:ext cx="0" cy="23559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3ED2E56-ECF8-492A-81F6-04310DA42B7E}"/>
              </a:ext>
            </a:extLst>
          </p:cNvPr>
          <p:cNvGrpSpPr/>
          <p:nvPr/>
        </p:nvGrpSpPr>
        <p:grpSpPr>
          <a:xfrm>
            <a:off x="6443612" y="-2207606"/>
            <a:ext cx="1815924" cy="2053718"/>
            <a:chOff x="6559482" y="-2943474"/>
            <a:chExt cx="2421232" cy="273829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A4C0519-33DA-4A7D-8E26-561316916587}"/>
                </a:ext>
              </a:extLst>
            </p:cNvPr>
            <p:cNvSpPr/>
            <p:nvPr/>
          </p:nvSpPr>
          <p:spPr>
            <a:xfrm>
              <a:off x="6564098" y="-2943474"/>
              <a:ext cx="2416616" cy="86808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/>
                <a:t>كِـتاباً</a:t>
              </a:r>
              <a:endParaRPr lang="en-US" sz="2400" b="1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C1D1184-8A8F-4531-AD7C-8F961CD7457D}"/>
                </a:ext>
              </a:extLst>
            </p:cNvPr>
            <p:cNvSpPr/>
            <p:nvPr/>
          </p:nvSpPr>
          <p:spPr>
            <a:xfrm>
              <a:off x="6564098" y="-2010894"/>
              <a:ext cx="2416616" cy="86808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/>
                <a:t>الْـباباً</a:t>
              </a:r>
              <a:endParaRPr lang="en-US" sz="2400" b="1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D01B32D-E88D-40DE-9544-E282170378F2}"/>
                </a:ext>
              </a:extLst>
            </p:cNvPr>
            <p:cNvSpPr/>
            <p:nvPr/>
          </p:nvSpPr>
          <p:spPr>
            <a:xfrm>
              <a:off x="6559482" y="-1073272"/>
              <a:ext cx="2416616" cy="86808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/>
                <a:t>كيساً</a:t>
              </a:r>
              <a:endParaRPr lang="en-US" sz="2400" b="1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80A460-0F45-47D1-A9AE-BC6117588FC5}"/>
              </a:ext>
            </a:extLst>
          </p:cNvPr>
          <p:cNvGrpSpPr/>
          <p:nvPr/>
        </p:nvGrpSpPr>
        <p:grpSpPr>
          <a:xfrm>
            <a:off x="3700403" y="-2214831"/>
            <a:ext cx="1815924" cy="2053718"/>
            <a:chOff x="2901871" y="-2953107"/>
            <a:chExt cx="2421232" cy="273829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65468CC-BFE2-416A-9360-F00FD9EFAC53}"/>
                </a:ext>
              </a:extLst>
            </p:cNvPr>
            <p:cNvSpPr/>
            <p:nvPr/>
          </p:nvSpPr>
          <p:spPr>
            <a:xfrm>
              <a:off x="2906487" y="-2953107"/>
              <a:ext cx="2416616" cy="868088"/>
            </a:xfrm>
            <a:prstGeom prst="roundRect">
              <a:avLst/>
            </a:prstGeom>
            <a:solidFill>
              <a:srgbClr val="FF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ysClr val="windowText" lastClr="000000"/>
                  </a:solidFill>
                </a:rPr>
                <a:t>بَـيْـتاً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6836E29-75AE-4E1E-9247-9EA10C04A515}"/>
                </a:ext>
              </a:extLst>
            </p:cNvPr>
            <p:cNvSpPr/>
            <p:nvPr/>
          </p:nvSpPr>
          <p:spPr>
            <a:xfrm>
              <a:off x="2906487" y="-2020527"/>
              <a:ext cx="2416616" cy="868088"/>
            </a:xfrm>
            <a:prstGeom prst="roundRect">
              <a:avLst/>
            </a:prstGeom>
            <a:solidFill>
              <a:srgbClr val="FF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ysClr val="windowText" lastClr="000000"/>
                  </a:solidFill>
                </a:rPr>
                <a:t>قَـلْباً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A1A2B40-D270-4D5A-B865-9F5BDB20AF49}"/>
                </a:ext>
              </a:extLst>
            </p:cNvPr>
            <p:cNvSpPr/>
            <p:nvPr/>
          </p:nvSpPr>
          <p:spPr>
            <a:xfrm>
              <a:off x="2901871" y="-1082905"/>
              <a:ext cx="2416616" cy="868088"/>
            </a:xfrm>
            <a:prstGeom prst="roundRect">
              <a:avLst/>
            </a:prstGeom>
            <a:solidFill>
              <a:srgbClr val="FF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ysClr val="windowText" lastClr="000000"/>
                  </a:solidFill>
                </a:rPr>
                <a:t>نورَةاً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F4A4675-DD05-4B50-8C05-864BE6392927}"/>
              </a:ext>
            </a:extLst>
          </p:cNvPr>
          <p:cNvGrpSpPr/>
          <p:nvPr/>
        </p:nvGrpSpPr>
        <p:grpSpPr>
          <a:xfrm>
            <a:off x="2802149" y="7298873"/>
            <a:ext cx="6840383" cy="2904455"/>
            <a:chOff x="1704199" y="7445830"/>
            <a:chExt cx="9120510" cy="387260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692A970-6808-41D5-B9A7-B64BCF15CF89}"/>
                </a:ext>
              </a:extLst>
            </p:cNvPr>
            <p:cNvSpPr/>
            <p:nvPr/>
          </p:nvSpPr>
          <p:spPr>
            <a:xfrm>
              <a:off x="1704199" y="7445830"/>
              <a:ext cx="9120510" cy="85685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b="1" dirty="0"/>
                <a:t>انطق اسم الصورة بالتنوين الذي تطلبه المعلمة </a:t>
              </a:r>
              <a:endParaRPr lang="en-US" b="1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596DA07-E520-4ED1-A537-4C38FA71EE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1317" y="8556171"/>
              <a:ext cx="30290" cy="27622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 descr="A close up of a sign&#10;&#10;Description automatically generated">
            <a:extLst>
              <a:ext uri="{FF2B5EF4-FFF2-40B4-BE49-F238E27FC236}">
                <a16:creationId xmlns:a16="http://schemas.microsoft.com/office/drawing/2014/main" id="{1B2F364F-8632-483E-8F56-0BCD5499BA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67" y="8212861"/>
            <a:ext cx="1446194" cy="2110751"/>
          </a:xfrm>
          <a:prstGeom prst="rect">
            <a:avLst/>
          </a:prstGeom>
        </p:spPr>
      </p:pic>
      <p:pic>
        <p:nvPicPr>
          <p:cNvPr id="84" name="Picture 83" descr="A close up of a sign&#10;&#10;Description automatically generated">
            <a:extLst>
              <a:ext uri="{FF2B5EF4-FFF2-40B4-BE49-F238E27FC236}">
                <a16:creationId xmlns:a16="http://schemas.microsoft.com/office/drawing/2014/main" id="{46A0595C-917A-4847-9E4F-21B0E35CAF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01826" y="8128320"/>
            <a:ext cx="1870180" cy="2279839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C08EB011-5C8F-4C98-9DE4-DB98FA2E2C87}"/>
              </a:ext>
            </a:extLst>
          </p:cNvPr>
          <p:cNvGrpSpPr/>
          <p:nvPr/>
        </p:nvGrpSpPr>
        <p:grpSpPr>
          <a:xfrm>
            <a:off x="-6248120" y="1712871"/>
            <a:ext cx="5731329" cy="2930136"/>
            <a:chOff x="-8330826" y="1140827"/>
            <a:chExt cx="7641772" cy="3906849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6F6EC35-5770-4C59-9172-18A61B660B26}"/>
                </a:ext>
              </a:extLst>
            </p:cNvPr>
            <p:cNvSpPr/>
            <p:nvPr/>
          </p:nvSpPr>
          <p:spPr>
            <a:xfrm>
              <a:off x="-8330826" y="1140827"/>
              <a:ext cx="7641772" cy="82121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100" b="1" dirty="0"/>
                <a:t>هّيّا نُجِب عَنْ الْأَسْئِلة التّالية:</a:t>
              </a:r>
              <a:endParaRPr lang="en-US" sz="2100" b="1" dirty="0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202ED7C-5D99-4078-A833-2DC9486E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313" t="32765" r="21545" b="22532"/>
            <a:stretch/>
          </p:blipFill>
          <p:spPr>
            <a:xfrm>
              <a:off x="-7793165" y="1983464"/>
              <a:ext cx="6722884" cy="3064212"/>
            </a:xfrm>
            <a:prstGeom prst="rect">
              <a:avLst/>
            </a:prstGeom>
          </p:spPr>
        </p:pic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901926C0-BFEB-43C3-8349-73626659BB6B}"/>
              </a:ext>
            </a:extLst>
          </p:cNvPr>
          <p:cNvSpPr/>
          <p:nvPr/>
        </p:nvSpPr>
        <p:spPr>
          <a:xfrm>
            <a:off x="6047437" y="3363674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قِـصَّـةٌ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339F41D-DF4A-42DB-99C6-8820B6051ED6}"/>
              </a:ext>
            </a:extLst>
          </p:cNvPr>
          <p:cNvSpPr/>
          <p:nvPr/>
        </p:nvSpPr>
        <p:spPr>
          <a:xfrm>
            <a:off x="6067413" y="3798560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كَأْسٌ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EB253FB-0558-45F2-BA87-7A49B49264FC}"/>
              </a:ext>
            </a:extLst>
          </p:cNvPr>
          <p:cNvSpPr/>
          <p:nvPr/>
        </p:nvSpPr>
        <p:spPr>
          <a:xfrm>
            <a:off x="6059862" y="4254361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تِلْميذٌ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2CC48CE-0531-43D8-B88F-F2EAFDC6A2BC}"/>
              </a:ext>
            </a:extLst>
          </p:cNvPr>
          <p:cNvSpPr/>
          <p:nvPr/>
        </p:nvSpPr>
        <p:spPr>
          <a:xfrm>
            <a:off x="4789242" y="3353881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قِـصَّـةً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1209992-519D-417D-B9E7-BDD109D636C0}"/>
              </a:ext>
            </a:extLst>
          </p:cNvPr>
          <p:cNvSpPr/>
          <p:nvPr/>
        </p:nvSpPr>
        <p:spPr>
          <a:xfrm>
            <a:off x="4809217" y="3788766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كَأْساً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3765EB6-D228-4317-BB3A-784B1248E999}"/>
              </a:ext>
            </a:extLst>
          </p:cNvPr>
          <p:cNvSpPr/>
          <p:nvPr/>
        </p:nvSpPr>
        <p:spPr>
          <a:xfrm>
            <a:off x="4801666" y="4244568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تِلْميذاً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5F3CF9F-5701-4917-81C2-01F20D8A4564}"/>
              </a:ext>
            </a:extLst>
          </p:cNvPr>
          <p:cNvSpPr/>
          <p:nvPr/>
        </p:nvSpPr>
        <p:spPr>
          <a:xfrm>
            <a:off x="3651959" y="3345490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قِـصَّـةٍ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AFC8B97-843E-44CC-B734-FEF811F8D6FB}"/>
              </a:ext>
            </a:extLst>
          </p:cNvPr>
          <p:cNvSpPr/>
          <p:nvPr/>
        </p:nvSpPr>
        <p:spPr>
          <a:xfrm>
            <a:off x="3671934" y="3780376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كَأْسٍ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38E2AA6-E962-4F05-9FDE-012CB0DF6EF3}"/>
              </a:ext>
            </a:extLst>
          </p:cNvPr>
          <p:cNvSpPr/>
          <p:nvPr/>
        </p:nvSpPr>
        <p:spPr>
          <a:xfrm>
            <a:off x="3664384" y="4236178"/>
            <a:ext cx="1236863" cy="46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تِلْميذٍ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9" name="Picture 68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6BC38185-734F-48A2-A229-6DBE78B6E1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823183" y="454748"/>
            <a:ext cx="598714" cy="561295"/>
          </a:xfrm>
          <a:prstGeom prst="rect">
            <a:avLst/>
          </a:prstGeom>
        </p:spPr>
      </p:pic>
      <p:pic>
        <p:nvPicPr>
          <p:cNvPr id="70" name="Picture 6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1688C9-EC2E-4A40-B8CB-FE3B977F69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" y="4869973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5" name="Picture 74" descr="A picture containing person&#10;&#10;Description automatically generated">
            <a:extLst>
              <a:ext uri="{FF2B5EF4-FFF2-40B4-BE49-F238E27FC236}">
                <a16:creationId xmlns:a16="http://schemas.microsoft.com/office/drawing/2014/main" id="{26D22FAE-8C79-4535-A499-ED4C8F2B83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" y="899980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7" name="Table 38">
            <a:extLst>
              <a:ext uri="{FF2B5EF4-FFF2-40B4-BE49-F238E27FC236}">
                <a16:creationId xmlns:a16="http://schemas.microsoft.com/office/drawing/2014/main" id="{8D86F9D7-B04D-4DD7-A689-CA7459CAD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34426"/>
              </p:ext>
            </p:extLst>
          </p:nvPr>
        </p:nvGraphicFramePr>
        <p:xfrm>
          <a:off x="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78" name="مجموعة 1">
            <a:extLst>
              <a:ext uri="{FF2B5EF4-FFF2-40B4-BE49-F238E27FC236}">
                <a16:creationId xmlns:a16="http://schemas.microsoft.com/office/drawing/2014/main" id="{0849BFDE-0141-4ACB-B66A-0D7E3004A058}"/>
              </a:ext>
            </a:extLst>
          </p:cNvPr>
          <p:cNvGrpSpPr/>
          <p:nvPr/>
        </p:nvGrpSpPr>
        <p:grpSpPr>
          <a:xfrm>
            <a:off x="680672" y="134539"/>
            <a:ext cx="1697596" cy="1410386"/>
            <a:chOff x="132967" y="79081"/>
            <a:chExt cx="8422140" cy="8782557"/>
          </a:xfrm>
        </p:grpSpPr>
        <p:graphicFrame>
          <p:nvGraphicFramePr>
            <p:cNvPr id="79" name="مخطط دائري ثنائي الأبعاد">
              <a:extLst>
                <a:ext uri="{FF2B5EF4-FFF2-40B4-BE49-F238E27FC236}">
                  <a16:creationId xmlns:a16="http://schemas.microsoft.com/office/drawing/2014/main" id="{BA127F92-2780-48C6-AA81-F2A4D202FF7B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6"/>
            </a:graphicData>
          </a:graphic>
        </p:graphicFrame>
        <p:sp>
          <p:nvSpPr>
            <p:cNvPr id="80" name="مربع نص 1">
              <a:extLst>
                <a:ext uri="{FF2B5EF4-FFF2-40B4-BE49-F238E27FC236}">
                  <a16:creationId xmlns:a16="http://schemas.microsoft.com/office/drawing/2014/main" id="{3689CA0F-D6CD-43CC-B552-E4B07F62F094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1" name="مربع نص 1">
              <a:extLst>
                <a:ext uri="{FF2B5EF4-FFF2-40B4-BE49-F238E27FC236}">
                  <a16:creationId xmlns:a16="http://schemas.microsoft.com/office/drawing/2014/main" id="{F75518C9-64F7-4D2C-8244-CEDB5E89F347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3" name="مربع نص 1">
              <a:extLst>
                <a:ext uri="{FF2B5EF4-FFF2-40B4-BE49-F238E27FC236}">
                  <a16:creationId xmlns:a16="http://schemas.microsoft.com/office/drawing/2014/main" id="{8CF3794F-560A-493D-AD9D-DBC85C4ACB32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6" name="مربع نص 1">
              <a:extLst>
                <a:ext uri="{FF2B5EF4-FFF2-40B4-BE49-F238E27FC236}">
                  <a16:creationId xmlns:a16="http://schemas.microsoft.com/office/drawing/2014/main" id="{F14CE251-B429-475E-8BEF-3751DA0D7B92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8" name="مربع نص 1">
              <a:extLst>
                <a:ext uri="{FF2B5EF4-FFF2-40B4-BE49-F238E27FC236}">
                  <a16:creationId xmlns:a16="http://schemas.microsoft.com/office/drawing/2014/main" id="{DE8FAAB6-C5D0-4BB9-918C-85E5991E3187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93" name="مربع نص 1">
              <a:extLst>
                <a:ext uri="{FF2B5EF4-FFF2-40B4-BE49-F238E27FC236}">
                  <a16:creationId xmlns:a16="http://schemas.microsoft.com/office/drawing/2014/main" id="{7FCC922A-3816-4278-88EE-EF06AB65F09B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95" name="مربع نص 1">
              <a:extLst>
                <a:ext uri="{FF2B5EF4-FFF2-40B4-BE49-F238E27FC236}">
                  <a16:creationId xmlns:a16="http://schemas.microsoft.com/office/drawing/2014/main" id="{132BC27D-557E-48D7-9A4E-3F55C6EB9085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97" name="مربع نص 1">
              <a:extLst>
                <a:ext uri="{FF2B5EF4-FFF2-40B4-BE49-F238E27FC236}">
                  <a16:creationId xmlns:a16="http://schemas.microsoft.com/office/drawing/2014/main" id="{7BFB77FD-B08B-4557-96EE-2079AADC8AC2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99" name="مربع نص 1">
              <a:extLst>
                <a:ext uri="{FF2B5EF4-FFF2-40B4-BE49-F238E27FC236}">
                  <a16:creationId xmlns:a16="http://schemas.microsoft.com/office/drawing/2014/main" id="{F5289984-E86E-4288-B2F8-A481A006DA3A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01" name="مربع نص 1">
              <a:extLst>
                <a:ext uri="{FF2B5EF4-FFF2-40B4-BE49-F238E27FC236}">
                  <a16:creationId xmlns:a16="http://schemas.microsoft.com/office/drawing/2014/main" id="{E815730B-83EA-4D15-B981-1B4439A01B97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03" name="مربع نص 1">
              <a:extLst>
                <a:ext uri="{FF2B5EF4-FFF2-40B4-BE49-F238E27FC236}">
                  <a16:creationId xmlns:a16="http://schemas.microsoft.com/office/drawing/2014/main" id="{2AB052D9-22D2-48AA-BA8A-F862738C6C20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05" name="مربع نص 1">
              <a:extLst>
                <a:ext uri="{FF2B5EF4-FFF2-40B4-BE49-F238E27FC236}">
                  <a16:creationId xmlns:a16="http://schemas.microsoft.com/office/drawing/2014/main" id="{37C21109-B8EB-4263-8C31-D1659389FBAD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07" name="مربع نص 1">
              <a:extLst>
                <a:ext uri="{FF2B5EF4-FFF2-40B4-BE49-F238E27FC236}">
                  <a16:creationId xmlns:a16="http://schemas.microsoft.com/office/drawing/2014/main" id="{63D602E2-C2A8-482E-BD33-F50A6F501F3F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08" name="مربع نص 1">
              <a:extLst>
                <a:ext uri="{FF2B5EF4-FFF2-40B4-BE49-F238E27FC236}">
                  <a16:creationId xmlns:a16="http://schemas.microsoft.com/office/drawing/2014/main" id="{AF5C128B-9F98-4AB6-B458-A767027DF084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109" name="مربع نص 1">
              <a:extLst>
                <a:ext uri="{FF2B5EF4-FFF2-40B4-BE49-F238E27FC236}">
                  <a16:creationId xmlns:a16="http://schemas.microsoft.com/office/drawing/2014/main" id="{01ACDE92-F168-4D63-B1DF-EA36D8201D9D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110" name="مربع نص 1">
              <a:extLst>
                <a:ext uri="{FF2B5EF4-FFF2-40B4-BE49-F238E27FC236}">
                  <a16:creationId xmlns:a16="http://schemas.microsoft.com/office/drawing/2014/main" id="{B07C10E7-AD59-463E-8833-B64E7E299379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1" name="مربع نص 1">
              <a:extLst>
                <a:ext uri="{FF2B5EF4-FFF2-40B4-BE49-F238E27FC236}">
                  <a16:creationId xmlns:a16="http://schemas.microsoft.com/office/drawing/2014/main" id="{ABDDE3DD-CD54-419D-A0AE-9A1A86B950DE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2" name="مربع نص 1">
              <a:extLst>
                <a:ext uri="{FF2B5EF4-FFF2-40B4-BE49-F238E27FC236}">
                  <a16:creationId xmlns:a16="http://schemas.microsoft.com/office/drawing/2014/main" id="{CA32B4C4-B0B6-48B9-9937-60FB89BE7CA1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3" name="مربع نص 1">
              <a:extLst>
                <a:ext uri="{FF2B5EF4-FFF2-40B4-BE49-F238E27FC236}">
                  <a16:creationId xmlns:a16="http://schemas.microsoft.com/office/drawing/2014/main" id="{21CAAFF4-01C8-42F7-95FE-7ED3013D6ACB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4" name="مربع نص 1">
              <a:extLst>
                <a:ext uri="{FF2B5EF4-FFF2-40B4-BE49-F238E27FC236}">
                  <a16:creationId xmlns:a16="http://schemas.microsoft.com/office/drawing/2014/main" id="{CC688840-3118-47E8-9ADE-ED32A32F2670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5" name="مربع نص 1">
              <a:extLst>
                <a:ext uri="{FF2B5EF4-FFF2-40B4-BE49-F238E27FC236}">
                  <a16:creationId xmlns:a16="http://schemas.microsoft.com/office/drawing/2014/main" id="{4B93371C-886B-405C-93C7-9110DB7095DC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6" name="مربع نص 1">
              <a:extLst>
                <a:ext uri="{FF2B5EF4-FFF2-40B4-BE49-F238E27FC236}">
                  <a16:creationId xmlns:a16="http://schemas.microsoft.com/office/drawing/2014/main" id="{0EA36A2D-4D8A-4566-B862-CBB72E2FBE7E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7" name="مربع نص 1">
              <a:extLst>
                <a:ext uri="{FF2B5EF4-FFF2-40B4-BE49-F238E27FC236}">
                  <a16:creationId xmlns:a16="http://schemas.microsoft.com/office/drawing/2014/main" id="{0BEBB2A1-11A4-4CA8-AF07-1B1D7351549C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118" name="مربع نص 1">
              <a:extLst>
                <a:ext uri="{FF2B5EF4-FFF2-40B4-BE49-F238E27FC236}">
                  <a16:creationId xmlns:a16="http://schemas.microsoft.com/office/drawing/2014/main" id="{AECBE013-8C83-45FC-9778-2867568A7BAC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119" name="سهم: لليسار 25">
            <a:extLst>
              <a:ext uri="{FF2B5EF4-FFF2-40B4-BE49-F238E27FC236}">
                <a16:creationId xmlns:a16="http://schemas.microsoft.com/office/drawing/2014/main" id="{3F8658C3-9D52-46B4-B77B-E33556103803}"/>
              </a:ext>
            </a:extLst>
          </p:cNvPr>
          <p:cNvSpPr/>
          <p:nvPr/>
        </p:nvSpPr>
        <p:spPr>
          <a:xfrm>
            <a:off x="2152774" y="826135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120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BEBFEFF-D336-413A-83D2-D07A63DA3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125" y="5843350"/>
            <a:ext cx="716619" cy="616095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410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23541 L 0.01485 0.77662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19121 L -0.01224 0.7687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18797 L 0.0026 0.7701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-0.26667 L -0.00755 -0.87639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9236 L -0.03437 -0.86852 " pathEditMode="relative" ptsTypes="AA">
                                      <p:cBhvr>
                                        <p:cTn id="17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3519 L -0.0013 -0.86852 " pathEditMode="relative" ptsTypes="AA">
                                      <p:cBhvr>
                                        <p:cTn id="1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58 0.07731 L 0.87435 0.0446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82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62995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00664 -0.3419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30638 0.00695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38 0.00695 L 0.67643 0.000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0404 0.47893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33046 0.0229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47 0.02291 L -0.59661 0.01597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1459 -0.37917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3108 -0.00046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81 -0.00046 L 0.67604 -0.0004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0273 0.4618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263 0.00324 " pathEditMode="relative" rAng="0" ptsTypes="AA">
                                      <p:cBhvr>
                                        <p:cTn id="3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3 0.00324 L -0.60924 0.00324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31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video>
              <p:cMediaNode vol="80000">
                <p:cTn id="318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2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video>
              <p:cMediaNode vol="80000">
                <p:cTn id="333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91" grpId="0" animBg="1"/>
      <p:bldP spid="92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6" grpId="0" animBg="1"/>
      <p:bldP spid="7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B713F78-DF99-4196-A7A5-CB5C654BD7E0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4CEBF-8DC8-450D-B8AB-72117066C8AA}"/>
              </a:ext>
            </a:extLst>
          </p:cNvPr>
          <p:cNvSpPr txBox="1"/>
          <p:nvPr/>
        </p:nvSpPr>
        <p:spPr>
          <a:xfrm>
            <a:off x="7180925" y="657169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DF09A-A13A-4397-AA7E-67870C9A56C3}"/>
              </a:ext>
            </a:extLst>
          </p:cNvPr>
          <p:cNvSpPr txBox="1"/>
          <p:nvPr/>
        </p:nvSpPr>
        <p:spPr>
          <a:xfrm>
            <a:off x="3875261" y="1747560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هل حققنا أهداف درس الْيوم؟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B8B5BF-DADD-4DF7-8A96-B75360E4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548070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D78CB7C4-BBAC-45D7-B1F3-38E2C4EEB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86343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2EBCF775-4761-49FD-80C2-BDC0CC705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02297"/>
              </p:ext>
            </p:extLst>
          </p:nvPr>
        </p:nvGraphicFramePr>
        <p:xfrm>
          <a:off x="0" y="86343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9856B87-BA07-431F-82FB-F4D93E616137}"/>
              </a:ext>
            </a:extLst>
          </p:cNvPr>
          <p:cNvSpPr/>
          <p:nvPr/>
        </p:nvSpPr>
        <p:spPr>
          <a:xfrm>
            <a:off x="1733993" y="2882115"/>
            <a:ext cx="8724013" cy="13849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48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هَل</a:t>
            </a:r>
            <a:r>
              <a:rPr lang="ar-AE" sz="4000" dirty="0"/>
              <a:t> </a:t>
            </a:r>
            <a:r>
              <a:rPr lang="ar-BH" sz="3600" dirty="0">
                <a:latin typeface="Calibri" panose="020F0502020204030204" pitchFamily="34" charset="0"/>
                <a:cs typeface="(AH) Manal Black" pitchFamily="2" charset="-78"/>
              </a:rPr>
              <a:t>تَعَلَّمنا كَيَف نَكْتُب كلمات تحتوي على التنوين؟</a:t>
            </a:r>
            <a:endParaRPr lang="en-US" sz="4800" dirty="0">
              <a:latin typeface="Calibri" panose="020F0502020204030204" pitchFamily="34" charset="0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2229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990FF-9BAA-4DD8-BFD0-897CFC3C2486}"/>
              </a:ext>
            </a:extLst>
          </p:cNvPr>
          <p:cNvSpPr/>
          <p:nvPr/>
        </p:nvSpPr>
        <p:spPr>
          <a:xfrm>
            <a:off x="641849" y="497346"/>
            <a:ext cx="10908302" cy="5821682"/>
          </a:xfrm>
          <a:custGeom>
            <a:avLst/>
            <a:gdLst>
              <a:gd name="connsiteX0" fmla="*/ 0 w 10908302"/>
              <a:gd name="connsiteY0" fmla="*/ 0 h 5821682"/>
              <a:gd name="connsiteX1" fmla="*/ 10908302 w 10908302"/>
              <a:gd name="connsiteY1" fmla="*/ 0 h 5821682"/>
              <a:gd name="connsiteX2" fmla="*/ 10908302 w 10908302"/>
              <a:gd name="connsiteY2" fmla="*/ 5821682 h 5821682"/>
              <a:gd name="connsiteX3" fmla="*/ 0 w 10908302"/>
              <a:gd name="connsiteY3" fmla="*/ 5821682 h 5821682"/>
              <a:gd name="connsiteX4" fmla="*/ 0 w 109083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5821682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1660989"/>
                  <a:pt x="10752419" y="3999490"/>
                  <a:pt x="10908302" y="5821682"/>
                </a:cubicBezTo>
                <a:cubicBezTo>
                  <a:pt x="9690702" y="5684352"/>
                  <a:pt x="4829528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0908302" h="5821682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2034953"/>
                  <a:pt x="10847230" y="4274784"/>
                  <a:pt x="10908302" y="5821682"/>
                </a:cubicBezTo>
                <a:cubicBezTo>
                  <a:pt x="8547594" y="5871747"/>
                  <a:pt x="2838741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C81D9F-BC5D-4768-AD17-980F8DEE6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576" y="658613"/>
            <a:ext cx="8961120" cy="504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800560-8D8A-4346-9A8D-B9406DE59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8" y="297231"/>
            <a:ext cx="899159" cy="538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518809" y="382055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39" rtl="1"/>
            <a:r>
              <a:rPr lang="ar-BH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506111" y="939257"/>
            <a:ext cx="864949" cy="1077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838" y="2534502"/>
            <a:ext cx="1645920" cy="1105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1189186" y="1084474"/>
            <a:ext cx="1445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350" dirty="0"/>
              <a:t> 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35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345100" y="248034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345100" y="394301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345100" y="538972"/>
            <a:ext cx="1328091" cy="2520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507968" y="394300"/>
            <a:ext cx="1002354" cy="5286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129B4825-5C04-4F0A-93EA-8D11044DA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8" y="4125545"/>
            <a:ext cx="2834640" cy="2834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3E006CFA-1102-414C-81E3-D3045B606AE8}"/>
              </a:ext>
            </a:extLst>
          </p:cNvPr>
          <p:cNvSpPr txBox="1">
            <a:spLocks/>
          </p:cNvSpPr>
          <p:nvPr/>
        </p:nvSpPr>
        <p:spPr>
          <a:xfrm>
            <a:off x="415167" y="3855366"/>
            <a:ext cx="2095890" cy="59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لا تَنسى يا صغيري: 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67E173-CFE6-4596-8A7A-41DA5A47F13D}"/>
              </a:ext>
            </a:extLst>
          </p:cNvPr>
          <p:cNvSpPr/>
          <p:nvPr/>
        </p:nvSpPr>
        <p:spPr>
          <a:xfrm>
            <a:off x="10019894" y="7730192"/>
            <a:ext cx="1490428" cy="135286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4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000">
        <p159:morph option="byObject"/>
        <p:sndAc>
          <p:stSnd>
            <p:snd r:embed="rId2" name="click.wav"/>
          </p:stSnd>
        </p:sndAc>
      </p:transition>
    </mc:Choice>
    <mc:Fallback xmlns="">
      <p:transition spd="slow" advTm="18000">
        <p:fade/>
        <p:sndAc>
          <p:stSnd>
            <p:snd r:embed="rId11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7 L -0.43867 -0.54629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602" y="-2634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  <p:bldP spid="18" grpId="0" build="p"/>
          <p:bldP spid="18" grpId="1" build="allAtOnce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7 L -0.43867 -0.54629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602" y="-2634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  <p:bldP spid="18" grpId="0" build="p"/>
          <p:bldP spid="18" grpId="1" build="allAtOnce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38BEAD-B6FF-4D4E-A98A-FFD541E64438}"/>
              </a:ext>
            </a:extLst>
          </p:cNvPr>
          <p:cNvSpPr/>
          <p:nvPr/>
        </p:nvSpPr>
        <p:spPr>
          <a:xfrm>
            <a:off x="1167617" y="497346"/>
            <a:ext cx="10382533" cy="5821682"/>
          </a:xfrm>
          <a:custGeom>
            <a:avLst/>
            <a:gdLst>
              <a:gd name="connsiteX0" fmla="*/ 0 w 10382533"/>
              <a:gd name="connsiteY0" fmla="*/ 0 h 5821682"/>
              <a:gd name="connsiteX1" fmla="*/ 10382533 w 10382533"/>
              <a:gd name="connsiteY1" fmla="*/ 0 h 5821682"/>
              <a:gd name="connsiteX2" fmla="*/ 10382533 w 10382533"/>
              <a:gd name="connsiteY2" fmla="*/ 5821682 h 5821682"/>
              <a:gd name="connsiteX3" fmla="*/ 0 w 10382533"/>
              <a:gd name="connsiteY3" fmla="*/ 5821682 h 5821682"/>
              <a:gd name="connsiteX4" fmla="*/ 0 w 10382533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2533" h="5821682" fill="none" extrusionOk="0">
                <a:moveTo>
                  <a:pt x="0" y="0"/>
                </a:moveTo>
                <a:cubicBezTo>
                  <a:pt x="2078518" y="-33775"/>
                  <a:pt x="7449097" y="138873"/>
                  <a:pt x="10382533" y="0"/>
                </a:cubicBezTo>
                <a:cubicBezTo>
                  <a:pt x="10308762" y="1660989"/>
                  <a:pt x="10226650" y="3999490"/>
                  <a:pt x="10382533" y="5821682"/>
                </a:cubicBezTo>
                <a:cubicBezTo>
                  <a:pt x="5416268" y="5684352"/>
                  <a:pt x="4382551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0382533" h="5821682" stroke="0" extrusionOk="0">
                <a:moveTo>
                  <a:pt x="0" y="0"/>
                </a:moveTo>
                <a:cubicBezTo>
                  <a:pt x="2765348" y="-101487"/>
                  <a:pt x="9227762" y="-162162"/>
                  <a:pt x="10382533" y="0"/>
                </a:cubicBezTo>
                <a:cubicBezTo>
                  <a:pt x="10443246" y="2034953"/>
                  <a:pt x="10321461" y="4274784"/>
                  <a:pt x="10382533" y="5821682"/>
                </a:cubicBezTo>
                <a:cubicBezTo>
                  <a:pt x="6015489" y="5871747"/>
                  <a:pt x="3503170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766787-4575-4857-8A4D-1DC323300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21" y="828716"/>
            <a:ext cx="8163499" cy="500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ABAA4-EAEA-4C9E-87DD-232BD256291E}"/>
              </a:ext>
            </a:extLst>
          </p:cNvPr>
          <p:cNvSpPr txBox="1"/>
          <p:nvPr/>
        </p:nvSpPr>
        <p:spPr>
          <a:xfrm>
            <a:off x="3056426" y="1022202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28A18B-BBB0-48E4-BEB7-1EB096A80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" y="5932406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8772B176-8B56-4438-BF66-BAFD7586A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" y="858213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4A72D436-E4CF-47B0-900E-12D539101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542980"/>
              </p:ext>
            </p:extLst>
          </p:nvPr>
        </p:nvGraphicFramePr>
        <p:xfrm>
          <a:off x="22418" y="858213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2" name="Picture 5">
            <a:extLst>
              <a:ext uri="{FF2B5EF4-FFF2-40B4-BE49-F238E27FC236}">
                <a16:creationId xmlns:a16="http://schemas.microsoft.com/office/drawing/2014/main" id="{4BD11B6F-85A8-4E15-9E06-2D3D2C20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636163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143C84-7759-48CC-BE54-912F441DF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817469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3D1F1A5-8FCA-4FE1-8DBA-44B00B3CC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273301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99BEA9F2-A615-4902-B95F-A9AB07A4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47514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FAB2F-5661-46BE-A72B-6344FAC61417}"/>
              </a:ext>
            </a:extLst>
          </p:cNvPr>
          <p:cNvSpPr/>
          <p:nvPr/>
        </p:nvSpPr>
        <p:spPr>
          <a:xfrm>
            <a:off x="487681" y="416080"/>
            <a:ext cx="11209020" cy="6025840"/>
          </a:xfrm>
          <a:custGeom>
            <a:avLst/>
            <a:gdLst>
              <a:gd name="connsiteX0" fmla="*/ 0 w 11209020"/>
              <a:gd name="connsiteY0" fmla="*/ 0 h 6025840"/>
              <a:gd name="connsiteX1" fmla="*/ 11209020 w 11209020"/>
              <a:gd name="connsiteY1" fmla="*/ 0 h 6025840"/>
              <a:gd name="connsiteX2" fmla="*/ 11209020 w 11209020"/>
              <a:gd name="connsiteY2" fmla="*/ 6025840 h 6025840"/>
              <a:gd name="connsiteX3" fmla="*/ 0 w 11209020"/>
              <a:gd name="connsiteY3" fmla="*/ 6025840 h 6025840"/>
              <a:gd name="connsiteX4" fmla="*/ 0 w 11209020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9020" h="6025840" fill="none" extrusionOk="0">
                <a:moveTo>
                  <a:pt x="0" y="0"/>
                </a:moveTo>
                <a:cubicBezTo>
                  <a:pt x="5383470" y="-33775"/>
                  <a:pt x="7526435" y="138873"/>
                  <a:pt x="11209020" y="0"/>
                </a:cubicBezTo>
                <a:cubicBezTo>
                  <a:pt x="11135249" y="2993106"/>
                  <a:pt x="11053137" y="5075056"/>
                  <a:pt x="11209020" y="6025840"/>
                </a:cubicBezTo>
                <a:cubicBezTo>
                  <a:pt x="6907595" y="5888510"/>
                  <a:pt x="4636471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1209020" h="6025840" stroke="0" extrusionOk="0">
                <a:moveTo>
                  <a:pt x="0" y="0"/>
                </a:moveTo>
                <a:cubicBezTo>
                  <a:pt x="1562793" y="-101487"/>
                  <a:pt x="8791284" y="-162162"/>
                  <a:pt x="11209020" y="0"/>
                </a:cubicBezTo>
                <a:cubicBezTo>
                  <a:pt x="11269733" y="910703"/>
                  <a:pt x="11147948" y="4665121"/>
                  <a:pt x="11209020" y="6025840"/>
                </a:cubicBezTo>
                <a:cubicBezTo>
                  <a:pt x="9757251" y="6075905"/>
                  <a:pt x="2515700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A97F3-8A3C-43F5-832E-3C8A02897EB7}"/>
              </a:ext>
            </a:extLst>
          </p:cNvPr>
          <p:cNvSpPr/>
          <p:nvPr/>
        </p:nvSpPr>
        <p:spPr>
          <a:xfrm>
            <a:off x="1016049" y="541098"/>
            <a:ext cx="10912519" cy="5741868"/>
          </a:xfrm>
          <a:custGeom>
            <a:avLst/>
            <a:gdLst>
              <a:gd name="connsiteX0" fmla="*/ 0 w 10912519"/>
              <a:gd name="connsiteY0" fmla="*/ 0 h 5741868"/>
              <a:gd name="connsiteX1" fmla="*/ 10912519 w 10912519"/>
              <a:gd name="connsiteY1" fmla="*/ 0 h 5741868"/>
              <a:gd name="connsiteX2" fmla="*/ 10912519 w 10912519"/>
              <a:gd name="connsiteY2" fmla="*/ 5741868 h 5741868"/>
              <a:gd name="connsiteX3" fmla="*/ 0 w 10912519"/>
              <a:gd name="connsiteY3" fmla="*/ 5741868 h 5741868"/>
              <a:gd name="connsiteX4" fmla="*/ 0 w 10912519"/>
              <a:gd name="connsiteY4" fmla="*/ 0 h 574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519" h="5741868" extrusionOk="0">
                <a:moveTo>
                  <a:pt x="0" y="0"/>
                </a:moveTo>
                <a:cubicBezTo>
                  <a:pt x="2283450" y="-101487"/>
                  <a:pt x="7119296" y="-162162"/>
                  <a:pt x="10912519" y="0"/>
                </a:cubicBezTo>
                <a:cubicBezTo>
                  <a:pt x="10973232" y="1828127"/>
                  <a:pt x="10851447" y="4006002"/>
                  <a:pt x="10912519" y="5741868"/>
                </a:cubicBezTo>
                <a:cubicBezTo>
                  <a:pt x="9067550" y="5791933"/>
                  <a:pt x="3965945" y="5583419"/>
                  <a:pt x="0" y="5741868"/>
                </a:cubicBezTo>
                <a:cubicBezTo>
                  <a:pt x="-24452" y="2928709"/>
                  <a:pt x="-67663" y="1231438"/>
                  <a:pt x="0" y="0"/>
                </a:cubicBezTo>
                <a:close/>
              </a:path>
            </a:pathLst>
          </a:custGeom>
          <a:noFill/>
          <a:ln w="57150"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250000"/>
              </a:lnSpc>
            </a:pPr>
            <a:endParaRPr lang="en-US" sz="32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71359-A83C-414C-8F3E-E95DDC25B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9" b="89522" l="533" r="98224">
                        <a14:foregroundMark x1="12078" y1="77904" x2="4618" y2="61048"/>
                        <a14:foregroundMark x1="84192" y1="41458" x2="98401" y2="42369"/>
                        <a14:foregroundMark x1="60391" y1="9567" x2="60391" y2="9567"/>
                        <a14:foregroundMark x1="533" y1="60364" x2="533" y2="60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6925" y="-325938"/>
            <a:ext cx="5831650" cy="4318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A1F00-164C-4AAD-80FC-DC2F3426D5A3}"/>
              </a:ext>
            </a:extLst>
          </p:cNvPr>
          <p:cNvSpPr/>
          <p:nvPr/>
        </p:nvSpPr>
        <p:spPr>
          <a:xfrm>
            <a:off x="1255819" y="2657639"/>
            <a:ext cx="2667000" cy="3086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0C2FB-413D-4BAC-91A3-369FC83C62A4}"/>
              </a:ext>
            </a:extLst>
          </p:cNvPr>
          <p:cNvSpPr txBox="1"/>
          <p:nvPr/>
        </p:nvSpPr>
        <p:spPr>
          <a:xfrm rot="20189130">
            <a:off x="7322625" y="1935726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cs typeface="(AH) Manal Black" pitchFamily="2" charset="-78"/>
              </a:rPr>
              <a:t>تَذْكَرة</a:t>
            </a:r>
            <a:endParaRPr lang="en-US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6F062E0-8B36-496C-BABC-C4AB9762A383}"/>
              </a:ext>
            </a:extLst>
          </p:cNvPr>
          <p:cNvSpPr txBox="1">
            <a:spLocks/>
          </p:cNvSpPr>
          <p:nvPr/>
        </p:nvSpPr>
        <p:spPr>
          <a:xfrm>
            <a:off x="1403890" y="2722110"/>
            <a:ext cx="2370858" cy="6150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المعلم الصَّغير: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C85643-E023-4BC2-B2C6-446EBC399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8000" l="3552" r="98087">
                        <a14:foregroundMark x1="5464" y1="48000" x2="5464" y2="48000"/>
                        <a14:foregroundMark x1="16940" y1="78600" x2="21038" y2="94600"/>
                        <a14:foregroundMark x1="27322" y1="93000" x2="34153" y2="83800"/>
                        <a14:foregroundMark x1="34153" y1="83800" x2="53552" y2="73000"/>
                        <a14:foregroundMark x1="52186" y1="78600" x2="55738" y2="98000"/>
                        <a14:foregroundMark x1="91530" y1="98000" x2="91530" y2="98000"/>
                        <a14:foregroundMark x1="95082" y1="85400" x2="95082" y2="85400"/>
                        <a14:foregroundMark x1="67486" y1="69600" x2="73224" y2="85000"/>
                        <a14:foregroundMark x1="69672" y1="84600" x2="58197" y2="78600"/>
                        <a14:foregroundMark x1="59290" y1="70200" x2="62842" y2="88400"/>
                        <a14:foregroundMark x1="63388" y1="87800" x2="58743" y2="80600"/>
                        <a14:foregroundMark x1="58197" y1="75200" x2="62022" y2="66200"/>
                        <a14:foregroundMark x1="62022" y1="66200" x2="71311" y2="68400"/>
                        <a14:foregroundMark x1="71858" y1="69600" x2="58470" y2="68200"/>
                        <a14:foregroundMark x1="58470" y1="68200" x2="57650" y2="67200"/>
                        <a14:foregroundMark x1="3825" y1="64200" x2="3825" y2="64200"/>
                        <a14:foregroundMark x1="3825" y1="46000" x2="3825" y2="46000"/>
                        <a14:foregroundMark x1="32787" y1="29800" x2="41257" y2="20000"/>
                        <a14:foregroundMark x1="41257" y1="20000" x2="65027" y2="7200"/>
                        <a14:foregroundMark x1="65027" y1="7200" x2="71858" y2="5000"/>
                        <a14:foregroundMark x1="96721" y1="40400" x2="96721" y2="40400"/>
                        <a14:foregroundMark x1="19399" y1="77400" x2="17486" y2="81600"/>
                        <a14:foregroundMark x1="16393" y1="80600" x2="16393" y2="80600"/>
                        <a14:foregroundMark x1="66120" y1="1600" x2="66120" y2="1600"/>
                        <a14:foregroundMark x1="55738" y1="87400" x2="55738" y2="87400"/>
                        <a14:foregroundMark x1="56284" y1="89600" x2="56284" y2="89600"/>
                        <a14:foregroundMark x1="59836" y1="85800" x2="59836" y2="85800"/>
                        <a14:foregroundMark x1="98087" y1="24800" x2="98087" y2="2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61" y="2739819"/>
            <a:ext cx="2651760" cy="362262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60" name="TextBox1" r:id="rId2" imgW="2448000" imgH="1371600"/>
        </mc:Choice>
        <mc:Fallback>
          <p:control name="TextBox1" r:id="rId2" imgW="2448000" imgH="137160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1C03C167-276A-41E7-B832-970C7F6FB6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64861" y="3428737"/>
                  <a:ext cx="2448916" cy="13745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065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20DE97-3967-49FA-887A-FC5DCE7E949A}"/>
              </a:ext>
            </a:extLst>
          </p:cNvPr>
          <p:cNvSpPr/>
          <p:nvPr/>
        </p:nvSpPr>
        <p:spPr>
          <a:xfrm>
            <a:off x="1223889" y="497346"/>
            <a:ext cx="10326262" cy="5821682"/>
          </a:xfrm>
          <a:custGeom>
            <a:avLst/>
            <a:gdLst>
              <a:gd name="connsiteX0" fmla="*/ 0 w 10326262"/>
              <a:gd name="connsiteY0" fmla="*/ 0 h 5821682"/>
              <a:gd name="connsiteX1" fmla="*/ 10326262 w 10326262"/>
              <a:gd name="connsiteY1" fmla="*/ 0 h 5821682"/>
              <a:gd name="connsiteX2" fmla="*/ 10326262 w 10326262"/>
              <a:gd name="connsiteY2" fmla="*/ 5821682 h 5821682"/>
              <a:gd name="connsiteX3" fmla="*/ 0 w 10326262"/>
              <a:gd name="connsiteY3" fmla="*/ 5821682 h 5821682"/>
              <a:gd name="connsiteX4" fmla="*/ 0 w 1032626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6262" h="5821682" fill="none" extrusionOk="0">
                <a:moveTo>
                  <a:pt x="0" y="0"/>
                </a:moveTo>
                <a:cubicBezTo>
                  <a:pt x="1386170" y="-33775"/>
                  <a:pt x="6328232" y="138873"/>
                  <a:pt x="10326262" y="0"/>
                </a:cubicBezTo>
                <a:cubicBezTo>
                  <a:pt x="10252491" y="1660989"/>
                  <a:pt x="10170379" y="3999490"/>
                  <a:pt x="10326262" y="5821682"/>
                </a:cubicBezTo>
                <a:cubicBezTo>
                  <a:pt x="8405115" y="5684352"/>
                  <a:pt x="3038746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0326262" h="5821682" stroke="0" extrusionOk="0">
                <a:moveTo>
                  <a:pt x="0" y="0"/>
                </a:moveTo>
                <a:cubicBezTo>
                  <a:pt x="1588426" y="-101487"/>
                  <a:pt x="6329162" y="-162162"/>
                  <a:pt x="10326262" y="0"/>
                </a:cubicBezTo>
                <a:cubicBezTo>
                  <a:pt x="10386975" y="2034953"/>
                  <a:pt x="10265190" y="4274784"/>
                  <a:pt x="10326262" y="5821682"/>
                </a:cubicBezTo>
                <a:cubicBezTo>
                  <a:pt x="7000660" y="5871747"/>
                  <a:pt x="4218669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086E8B1-69E1-4033-88E7-E7CD07A9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58487"/>
            <a:ext cx="5070764" cy="5195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4EE1E-A39E-45DB-8CD5-2A2954976A52}"/>
              </a:ext>
            </a:extLst>
          </p:cNvPr>
          <p:cNvSpPr/>
          <p:nvPr/>
        </p:nvSpPr>
        <p:spPr>
          <a:xfrm>
            <a:off x="4754547" y="1858487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1E2030-5638-4348-A1F0-F60A1C658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525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D9EA2F9B-1FF0-4BEA-B48A-9457AC560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21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7BD8B249-57D7-4A84-BCA6-0FA34126C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007306"/>
              </p:ext>
            </p:extLst>
          </p:nvPr>
        </p:nvGraphicFramePr>
        <p:xfrm>
          <a:off x="0" y="8621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60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BAB16-677F-46FE-A55F-8E022AE6CAC5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86" y="472562"/>
            <a:ext cx="2102304" cy="1061357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30" y="1662762"/>
            <a:ext cx="2102304" cy="1061357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31" y="1066670"/>
            <a:ext cx="2102304" cy="1061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4658E-D461-44DF-BF2C-20138A8F9105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Google Shape;36;p4">
            <a:extLst>
              <a:ext uri="{FF2B5EF4-FFF2-40B4-BE49-F238E27FC236}">
                <a16:creationId xmlns:a16="http://schemas.microsoft.com/office/drawing/2014/main" id="{DF32F2D7-E7BC-49B0-A14F-3BA3AF7A00D2}"/>
              </a:ext>
            </a:extLst>
          </p:cNvPr>
          <p:cNvSpPr/>
          <p:nvPr/>
        </p:nvSpPr>
        <p:spPr>
          <a:xfrm>
            <a:off x="2881016" y="167755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;p4">
            <a:extLst>
              <a:ext uri="{FF2B5EF4-FFF2-40B4-BE49-F238E27FC236}">
                <a16:creationId xmlns:a16="http://schemas.microsoft.com/office/drawing/2014/main" id="{6B936D67-CEBC-4668-A7D1-3C0335FEB3EA}"/>
              </a:ext>
            </a:extLst>
          </p:cNvPr>
          <p:cNvSpPr/>
          <p:nvPr/>
        </p:nvSpPr>
        <p:spPr>
          <a:xfrm>
            <a:off x="4956358" y="167755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;p4">
            <a:extLst>
              <a:ext uri="{FF2B5EF4-FFF2-40B4-BE49-F238E27FC236}">
                <a16:creationId xmlns:a16="http://schemas.microsoft.com/office/drawing/2014/main" id="{B2F9F73D-0802-4B80-B7F3-8C34C35507F2}"/>
              </a:ext>
            </a:extLst>
          </p:cNvPr>
          <p:cNvSpPr/>
          <p:nvPr/>
        </p:nvSpPr>
        <p:spPr>
          <a:xfrm>
            <a:off x="2881016" y="402440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9;p4">
            <a:extLst>
              <a:ext uri="{FF2B5EF4-FFF2-40B4-BE49-F238E27FC236}">
                <a16:creationId xmlns:a16="http://schemas.microsoft.com/office/drawing/2014/main" id="{52D61D6F-F239-4534-B8AC-0590A26C576F}"/>
              </a:ext>
            </a:extLst>
          </p:cNvPr>
          <p:cNvSpPr/>
          <p:nvPr/>
        </p:nvSpPr>
        <p:spPr>
          <a:xfrm>
            <a:off x="3009318" y="156169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36" name="Google Shape;40;p4">
            <a:extLst>
              <a:ext uri="{FF2B5EF4-FFF2-40B4-BE49-F238E27FC236}">
                <a16:creationId xmlns:a16="http://schemas.microsoft.com/office/drawing/2014/main" id="{383466E2-87AE-432C-B143-2AB56E58960E}"/>
              </a:ext>
            </a:extLst>
          </p:cNvPr>
          <p:cNvSpPr/>
          <p:nvPr/>
        </p:nvSpPr>
        <p:spPr>
          <a:xfrm>
            <a:off x="5084660" y="153725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37" name="Google Shape;41;p4">
            <a:extLst>
              <a:ext uri="{FF2B5EF4-FFF2-40B4-BE49-F238E27FC236}">
                <a16:creationId xmlns:a16="http://schemas.microsoft.com/office/drawing/2014/main" id="{89FEDA05-9F47-4F38-AE65-DF2B3A769538}"/>
              </a:ext>
            </a:extLst>
          </p:cNvPr>
          <p:cNvSpPr/>
          <p:nvPr/>
        </p:nvSpPr>
        <p:spPr>
          <a:xfrm>
            <a:off x="3009318" y="388411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الثَّانية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38" name="Google Shape;42;p4">
            <a:extLst>
              <a:ext uri="{FF2B5EF4-FFF2-40B4-BE49-F238E27FC236}">
                <a16:creationId xmlns:a16="http://schemas.microsoft.com/office/drawing/2014/main" id="{592B43FE-58B6-41E8-AE61-8D1BA1E0D2FC}"/>
              </a:ext>
            </a:extLst>
          </p:cNvPr>
          <p:cNvGraphicFramePr/>
          <p:nvPr/>
        </p:nvGraphicFramePr>
        <p:xfrm>
          <a:off x="7259554" y="1706982"/>
          <a:ext cx="2773498" cy="27942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6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3121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أكْتـوبر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44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2DF3D0-F12C-4359-B4DF-F0F593454CF4}"/>
              </a:ext>
            </a:extLst>
          </p:cNvPr>
          <p:cNvSpPr txBox="1"/>
          <p:nvPr/>
        </p:nvSpPr>
        <p:spPr>
          <a:xfrm>
            <a:off x="5280882" y="239375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الثلاثاء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763B8B-CBBB-4BE2-976F-E4C84EE4C081}"/>
              </a:ext>
            </a:extLst>
          </p:cNvPr>
          <p:cNvSpPr/>
          <p:nvPr/>
        </p:nvSpPr>
        <p:spPr>
          <a:xfrm>
            <a:off x="7259554" y="3741922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7ED14-4626-41D3-A1C9-2467927E1AF5}"/>
              </a:ext>
            </a:extLst>
          </p:cNvPr>
          <p:cNvSpPr txBox="1"/>
          <p:nvPr/>
        </p:nvSpPr>
        <p:spPr>
          <a:xfrm>
            <a:off x="2967491" y="2282660"/>
            <a:ext cx="1679720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6" b="1" dirty="0"/>
              <a:t>1</a:t>
            </a:r>
            <a:r>
              <a:rPr lang="ar-BH" sz="2286" b="1" dirty="0"/>
              <a:t>9/10/2021</a:t>
            </a:r>
            <a:endParaRPr lang="en-US" sz="3143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B8A8CC-59D7-4473-8BD4-4396F4D39035}"/>
              </a:ext>
            </a:extLst>
          </p:cNvPr>
          <p:cNvSpPr txBox="1"/>
          <p:nvPr/>
        </p:nvSpPr>
        <p:spPr>
          <a:xfrm>
            <a:off x="2709926" y="3028890"/>
            <a:ext cx="210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/>
              <a:t>13/ </a:t>
            </a:r>
            <a:r>
              <a:rPr lang="ar-AE" sz="2000" b="1" dirty="0"/>
              <a:t>ربيع </a:t>
            </a:r>
            <a:r>
              <a:rPr lang="ar-AE" sz="1100" b="1" dirty="0"/>
              <a:t>1</a:t>
            </a:r>
            <a:r>
              <a:rPr lang="ar-AE" sz="2000" b="1" dirty="0"/>
              <a:t> </a:t>
            </a:r>
            <a:r>
              <a:rPr lang="ar-BH" sz="2000" b="1" dirty="0"/>
              <a:t>/1443</a:t>
            </a:r>
            <a:endParaRPr lang="en-US" sz="28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1C85-CC6E-4FB4-AF29-675BB62A702F}"/>
              </a:ext>
            </a:extLst>
          </p:cNvPr>
          <p:cNvSpPr txBox="1"/>
          <p:nvPr/>
        </p:nvSpPr>
        <p:spPr>
          <a:xfrm>
            <a:off x="3315616" y="4762752"/>
            <a:ext cx="2993228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ابْتَسِم.</a:t>
            </a:r>
            <a:endParaRPr lang="en-US" sz="3143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EF54AC-4ED6-4B88-9186-EC6E33400339}"/>
              </a:ext>
            </a:extLst>
          </p:cNvPr>
          <p:cNvSpPr txBox="1"/>
          <p:nvPr/>
        </p:nvSpPr>
        <p:spPr>
          <a:xfrm>
            <a:off x="3528607" y="5644408"/>
            <a:ext cx="2592790" cy="4440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286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2286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3A9B89A-4BD8-4A01-91B5-5E9CE2D59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7" b="97706" l="3390" r="97458">
                        <a14:foregroundMark x1="3390" y1="41743" x2="3390" y2="41743"/>
                        <a14:foregroundMark x1="48729" y1="7339" x2="48729" y2="7339"/>
                        <a14:foregroundMark x1="97881" y1="40826" x2="97881" y2="40826"/>
                        <a14:foregroundMark x1="78390" y1="98165" x2="78390" y2="98165"/>
                        <a14:foregroundMark x1="21610" y1="98165" x2="21610" y2="98165"/>
                        <a14:foregroundMark x1="50424" y1="917" x2="50424" y2="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30" y="4585207"/>
            <a:ext cx="1763486" cy="1628981"/>
          </a:xfrm>
          <a:prstGeom prst="rect">
            <a:avLst/>
          </a:prstGeom>
        </p:spPr>
      </p:pic>
      <p:pic>
        <p:nvPicPr>
          <p:cNvPr id="30" name="Picture 2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1018A8-1C8E-4C72-AB60-73063B6BA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id="{253F96E4-C508-400B-82B5-49B6B05A8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2" name="Table 38">
            <a:extLst>
              <a:ext uri="{FF2B5EF4-FFF2-40B4-BE49-F238E27FC236}">
                <a16:creationId xmlns:a16="http://schemas.microsoft.com/office/drawing/2014/main" id="{D05B0FD6-7402-40B2-AF30-2668A30ED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705363"/>
              </p:ext>
            </p:extLst>
          </p:nvPr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E7737BF-AFC9-48F1-B624-517BFCF25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3" b="92908" l="4610" r="92376">
                        <a14:foregroundMark x1="4610" y1="44504" x2="4610" y2="44504"/>
                        <a14:foregroundMark x1="35461" y1="93085" x2="35461" y2="93085"/>
                        <a14:foregroundMark x1="23050" y1="91667" x2="23050" y2="91667"/>
                        <a14:foregroundMark x1="89362" y1="36170" x2="89362" y2="36170"/>
                        <a14:foregroundMark x1="90957" y1="47695" x2="90957" y2="47695"/>
                        <a14:foregroundMark x1="78546" y1="34574" x2="78546" y2="34574"/>
                        <a14:foregroundMark x1="77837" y1="32270" x2="73936" y2="39184"/>
                        <a14:foregroundMark x1="72340" y1="6738" x2="71631" y2="6028"/>
                        <a14:foregroundMark x1="92376" y1="38475" x2="92376" y2="38475"/>
                        <a14:foregroundMark x1="53191" y1="32979" x2="53191" y2="32979"/>
                        <a14:foregroundMark x1="73227" y1="5319" x2="73227" y2="5319"/>
                        <a14:foregroundMark x1="70922" y1="3723" x2="70922" y2="3723"/>
                        <a14:foregroundMark x1="70922" y1="3723" x2="74645" y2="7624"/>
                        <a14:foregroundMark x1="21454" y1="12943" x2="21454" y2="12943"/>
                        <a14:foregroundMark x1="21454" y1="12943" x2="21454" y2="12943"/>
                        <a14:foregroundMark x1="18440" y1="12943" x2="18440" y2="12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3" y="3970118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0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AC66E9-1C69-49FE-A05A-9C22D998A778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0FF57A-A2B4-4A0F-A78B-C22E75F3C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" y="1787066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96B0B82A-53C9-46CA-A435-DF21AECA9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5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A455F11-2DF5-448E-AF19-0184F5687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64875"/>
              </p:ext>
            </p:extLst>
          </p:nvPr>
        </p:nvGraphicFramePr>
        <p:xfrm>
          <a:off x="22274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1824" y="800069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9277647" y="2549173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5859333" y="492016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1821810" y="5984972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5531383" y="2931914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207795" y="2417672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928121" y="5530570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6616" y="1694379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755" y="317172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498239" y="3609113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0703" y="3745154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9136737" y="4259624"/>
            <a:ext cx="2651760" cy="1455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D5CA3-EE68-4A23-9E8F-6BD4F391263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70339" y1="14732" x2="70339" y2="14732"/>
                        <a14:foregroundMark x1="70339" y1="14732" x2="70339" y2="14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1394" b="42094"/>
          <a:stretch/>
        </p:blipFill>
        <p:spPr>
          <a:xfrm>
            <a:off x="4265528" y="62903"/>
            <a:ext cx="4806083" cy="1173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E4D20-20ED-4958-AD7A-49F8BF78A85B}"/>
              </a:ext>
            </a:extLst>
          </p:cNvPr>
          <p:cNvSpPr txBox="1"/>
          <p:nvPr/>
        </p:nvSpPr>
        <p:spPr>
          <a:xfrm>
            <a:off x="4631479" y="392651"/>
            <a:ext cx="2871973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C00000"/>
                </a:solidFill>
                <a:cs typeface="(AH) Manal Black" pitchFamily="2" charset="-78"/>
              </a:rPr>
              <a:t>قَوانين الْحِصَّة</a:t>
            </a:r>
            <a:endParaRPr lang="en-US" sz="3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E86FE07-6322-4904-8930-3260979DCB4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677" b="96717" l="3548" r="35698">
                        <a14:foregroundMark x1="8647" y1="46465" x2="3769" y2="54293"/>
                        <a14:foregroundMark x1="21508" y1="46465" x2="29712" y2="46212"/>
                        <a14:foregroundMark x1="21951" y1="73990" x2="21951" y2="73990"/>
                        <a14:foregroundMark x1="21508" y1="73990" x2="21508" y2="73990"/>
                        <a14:foregroundMark x1="21508" y1="73990" x2="21508" y2="76515"/>
                        <a14:foregroundMark x1="13969" y1="73990" x2="13747" y2="70707"/>
                        <a14:foregroundMark x1="13747" y1="78788" x2="13525" y2="87879"/>
                        <a14:foregroundMark x1="14412" y1="89646" x2="8204" y2="96717"/>
                        <a14:foregroundMark x1="13747" y1="74495" x2="13747" y2="77778"/>
                        <a14:foregroundMark x1="4656" y1="94192" x2="12860" y2="89394"/>
                        <a14:foregroundMark x1="27938" y1="95455" x2="27938" y2="95455"/>
                        <a14:foregroundMark x1="30820" y1="93687" x2="30820" y2="9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81" r="59942"/>
          <a:stretch/>
        </p:blipFill>
        <p:spPr>
          <a:xfrm>
            <a:off x="660674" y="3874169"/>
            <a:ext cx="1459866" cy="26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2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2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BD472C-AA48-4BA1-A885-C0BCC81111D2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C58316-B689-42E0-B0FC-17E70E68BD9F}"/>
              </a:ext>
            </a:extLst>
          </p:cNvPr>
          <p:cNvSpPr/>
          <p:nvPr/>
        </p:nvSpPr>
        <p:spPr>
          <a:xfrm>
            <a:off x="3013949" y="964017"/>
            <a:ext cx="6164101" cy="4929966"/>
          </a:xfrm>
          <a:custGeom>
            <a:avLst/>
            <a:gdLst>
              <a:gd name="connsiteX0" fmla="*/ 0 w 6164101"/>
              <a:gd name="connsiteY0" fmla="*/ 0 h 4929966"/>
              <a:gd name="connsiteX1" fmla="*/ 6164101 w 6164101"/>
              <a:gd name="connsiteY1" fmla="*/ 0 h 4929966"/>
              <a:gd name="connsiteX2" fmla="*/ 6164101 w 6164101"/>
              <a:gd name="connsiteY2" fmla="*/ 4929966 h 4929966"/>
              <a:gd name="connsiteX3" fmla="*/ 0 w 6164101"/>
              <a:gd name="connsiteY3" fmla="*/ 4929966 h 4929966"/>
              <a:gd name="connsiteX4" fmla="*/ 0 w 6164101"/>
              <a:gd name="connsiteY4" fmla="*/ 0 h 492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101" h="4929966" fill="none" extrusionOk="0">
                <a:moveTo>
                  <a:pt x="0" y="0"/>
                </a:moveTo>
                <a:cubicBezTo>
                  <a:pt x="932366" y="-33775"/>
                  <a:pt x="4610211" y="138873"/>
                  <a:pt x="6164101" y="0"/>
                </a:cubicBezTo>
                <a:cubicBezTo>
                  <a:pt x="6090330" y="2458057"/>
                  <a:pt x="6008218" y="3530245"/>
                  <a:pt x="6164101" y="4929966"/>
                </a:cubicBezTo>
                <a:cubicBezTo>
                  <a:pt x="4261987" y="4792636"/>
                  <a:pt x="2445937" y="4792110"/>
                  <a:pt x="0" y="4929966"/>
                </a:cubicBezTo>
                <a:cubicBezTo>
                  <a:pt x="152408" y="2933648"/>
                  <a:pt x="73868" y="1222235"/>
                  <a:pt x="0" y="0"/>
                </a:cubicBezTo>
                <a:close/>
              </a:path>
              <a:path w="6164101" h="4929966" stroke="0" extrusionOk="0">
                <a:moveTo>
                  <a:pt x="0" y="0"/>
                </a:moveTo>
                <a:cubicBezTo>
                  <a:pt x="1677221" y="-101487"/>
                  <a:pt x="3375593" y="-162162"/>
                  <a:pt x="6164101" y="0"/>
                </a:cubicBezTo>
                <a:cubicBezTo>
                  <a:pt x="6224814" y="2013564"/>
                  <a:pt x="6103029" y="3585607"/>
                  <a:pt x="6164101" y="4929966"/>
                </a:cubicBezTo>
                <a:cubicBezTo>
                  <a:pt x="5478981" y="4980031"/>
                  <a:pt x="2053493" y="4771517"/>
                  <a:pt x="0" y="4929966"/>
                </a:cubicBezTo>
                <a:cubicBezTo>
                  <a:pt x="-24452" y="2721428"/>
                  <a:pt x="-67663" y="1695279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634EF-42FD-463F-9730-67D72AEF0561}"/>
              </a:ext>
            </a:extLst>
          </p:cNvPr>
          <p:cNvSpPr txBox="1"/>
          <p:nvPr/>
        </p:nvSpPr>
        <p:spPr>
          <a:xfrm>
            <a:off x="2763909" y="967193"/>
            <a:ext cx="63664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الوحدة الثانية: " ابْتَسِم"</a:t>
            </a:r>
            <a:endParaRPr lang="ar-BH" sz="4000" u="sng" dirty="0">
              <a:cs typeface="(AH) Manal Black" pitchFamily="2" charset="-78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DD06949-B2D5-4331-9AB4-1AA61FEF82FF}"/>
              </a:ext>
            </a:extLst>
          </p:cNvPr>
          <p:cNvSpPr txBox="1">
            <a:spLocks/>
          </p:cNvSpPr>
          <p:nvPr/>
        </p:nvSpPr>
        <p:spPr>
          <a:xfrm>
            <a:off x="3226530" y="2638689"/>
            <a:ext cx="5738937" cy="15738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أعرف لُغَتِك أَحِبَّها</a:t>
            </a:r>
            <a:endParaRPr lang="ar-B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ar-BH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" مَهارَة التَّنوين"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ar-BH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ar-BH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 الفصل الدراسي الأول)</a:t>
            </a:r>
            <a:endParaRPr lang="en-US" sz="5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9A1146-809A-4830-B982-D5B2363A8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ADBD5315-FB3C-4211-8F80-1A411048B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A0CE6E93-8B59-4D79-AD51-B2C51AE88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672735"/>
              </p:ext>
            </p:extLst>
          </p:nvPr>
        </p:nvGraphicFramePr>
        <p:xfrm>
          <a:off x="29675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DE9124F3-F24F-4201-B675-86CE3FD31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" b="98667" l="4585" r="98854">
                        <a14:foregroundMark x1="4585" y1="60800" x2="4585" y2="60800"/>
                        <a14:foregroundMark x1="10602" y1="88533" x2="10602" y2="88533"/>
                        <a14:foregroundMark x1="7736" y1="93867" x2="7736" y2="93867"/>
                        <a14:foregroundMark x1="9742" y1="97867" x2="9742" y2="97867"/>
                        <a14:foregroundMark x1="25501" y1="88533" x2="25501" y2="88533"/>
                        <a14:foregroundMark x1="63897" y1="98667" x2="63897" y2="98667"/>
                        <a14:foregroundMark x1="44986" y1="97867" x2="44986" y2="97867"/>
                        <a14:foregroundMark x1="59312" y1="47200" x2="59312" y2="47200"/>
                        <a14:foregroundMark x1="90258" y1="38933" x2="90258" y2="38933"/>
                        <a14:foregroundMark x1="95415" y1="34933" x2="95415" y2="34933"/>
                        <a14:foregroundMark x1="95989" y1="30667" x2="95989" y2="30667"/>
                        <a14:foregroundMark x1="95989" y1="30133" x2="94269" y2="32267"/>
                        <a14:foregroundMark x1="96848" y1="34133" x2="96848" y2="34133"/>
                        <a14:foregroundMark x1="97135" y1="45333" x2="97135" y2="45333"/>
                        <a14:foregroundMark x1="98854" y1="45333" x2="98854" y2="45333"/>
                        <a14:foregroundMark x1="97994" y1="50133" x2="97994" y2="50133"/>
                        <a14:foregroundMark x1="44413" y1="19200" x2="44413" y2="19200"/>
                        <a14:foregroundMark x1="44413" y1="19200" x2="46418" y2="26667"/>
                        <a14:foregroundMark x1="33811" y1="25067" x2="33811" y2="33867"/>
                        <a14:foregroundMark x1="32665" y1="33600" x2="32665" y2="33600"/>
                        <a14:foregroundMark x1="76504" y1="1600" x2="76504" y2="1600"/>
                        <a14:foregroundMark x1="75358" y1="2400" x2="78223" y2="800"/>
                        <a14:foregroundMark x1="77650" y1="3467" x2="78797" y2="4267"/>
                        <a14:foregroundMark x1="76504" y1="8000" x2="75931" y2="10667"/>
                        <a14:foregroundMark x1="70201" y1="14933" x2="70774" y2="6667"/>
                        <a14:foregroundMark x1="74785" y1="5600" x2="73352" y2="1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5" y="2844311"/>
            <a:ext cx="33242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24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3FBDD8-EB02-4487-A2F5-885A537D3B79}"/>
              </a:ext>
            </a:extLst>
          </p:cNvPr>
          <p:cNvSpPr/>
          <p:nvPr/>
        </p:nvSpPr>
        <p:spPr>
          <a:xfrm>
            <a:off x="980048" y="393895"/>
            <a:ext cx="10875068" cy="5894859"/>
          </a:xfrm>
          <a:custGeom>
            <a:avLst/>
            <a:gdLst>
              <a:gd name="connsiteX0" fmla="*/ 0 w 10875068"/>
              <a:gd name="connsiteY0" fmla="*/ 0 h 5894859"/>
              <a:gd name="connsiteX1" fmla="*/ 10875068 w 10875068"/>
              <a:gd name="connsiteY1" fmla="*/ 0 h 5894859"/>
              <a:gd name="connsiteX2" fmla="*/ 10875068 w 10875068"/>
              <a:gd name="connsiteY2" fmla="*/ 5894859 h 5894859"/>
              <a:gd name="connsiteX3" fmla="*/ 0 w 10875068"/>
              <a:gd name="connsiteY3" fmla="*/ 5894859 h 5894859"/>
              <a:gd name="connsiteX4" fmla="*/ 0 w 10875068"/>
              <a:gd name="connsiteY4" fmla="*/ 0 h 589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5068" h="5894859" fill="none" extrusionOk="0">
                <a:moveTo>
                  <a:pt x="0" y="0"/>
                </a:moveTo>
                <a:cubicBezTo>
                  <a:pt x="2434827" y="-33775"/>
                  <a:pt x="6141298" y="138873"/>
                  <a:pt x="10875068" y="0"/>
                </a:cubicBezTo>
                <a:cubicBezTo>
                  <a:pt x="10801297" y="1040629"/>
                  <a:pt x="10719185" y="4637946"/>
                  <a:pt x="10875068" y="5894859"/>
                </a:cubicBezTo>
                <a:cubicBezTo>
                  <a:pt x="6420174" y="5757529"/>
                  <a:pt x="1163213" y="5757003"/>
                  <a:pt x="0" y="5894859"/>
                </a:cubicBezTo>
                <a:cubicBezTo>
                  <a:pt x="152408" y="4093749"/>
                  <a:pt x="73868" y="2615489"/>
                  <a:pt x="0" y="0"/>
                </a:cubicBezTo>
                <a:close/>
              </a:path>
              <a:path w="10875068" h="5894859" stroke="0" extrusionOk="0">
                <a:moveTo>
                  <a:pt x="0" y="0"/>
                </a:moveTo>
                <a:cubicBezTo>
                  <a:pt x="3301928" y="-101487"/>
                  <a:pt x="8787643" y="-162162"/>
                  <a:pt x="10875068" y="0"/>
                </a:cubicBezTo>
                <a:cubicBezTo>
                  <a:pt x="10935781" y="787088"/>
                  <a:pt x="10813996" y="3335908"/>
                  <a:pt x="10875068" y="5894859"/>
                </a:cubicBezTo>
                <a:cubicBezTo>
                  <a:pt x="8799870" y="5944924"/>
                  <a:pt x="2655349" y="5736410"/>
                  <a:pt x="0" y="5894859"/>
                </a:cubicBezTo>
                <a:cubicBezTo>
                  <a:pt x="-24452" y="3845473"/>
                  <a:pt x="-67663" y="1231672"/>
                  <a:pt x="0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7455758" y="502549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752117" y="1586072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95BC9C-9BFD-4CDB-9437-AD5B44CF6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16EB2F8D-799F-4EEC-9C1A-E6E7B419A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5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09D97134-2F3A-4C2A-ADDB-B7560949C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250951"/>
              </p:ext>
            </p:extLst>
          </p:nvPr>
        </p:nvGraphicFramePr>
        <p:xfrm>
          <a:off x="0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364EC8B-6B3F-4F3C-81F2-D8AD3016E064}"/>
              </a:ext>
            </a:extLst>
          </p:cNvPr>
          <p:cNvSpPr/>
          <p:nvPr/>
        </p:nvSpPr>
        <p:spPr>
          <a:xfrm>
            <a:off x="1610849" y="2875583"/>
            <a:ext cx="8724013" cy="13849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48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سوف</a:t>
            </a:r>
            <a:r>
              <a:rPr lang="ar-AE" sz="4000" dirty="0"/>
              <a:t> </a:t>
            </a:r>
            <a:r>
              <a:rPr lang="ar-BH" sz="3600" dirty="0">
                <a:latin typeface="Calibri" panose="020F0502020204030204" pitchFamily="34" charset="0"/>
                <a:cs typeface="(AH) Manal Black" pitchFamily="2" charset="-78"/>
              </a:rPr>
              <a:t>نَتَعَلَّم كَيَف نَكْتُب كلمات تحتوي على التنوين؟</a:t>
            </a:r>
            <a:endParaRPr lang="en-US" sz="4800" dirty="0"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1C3A1F-57BF-49B9-96DF-00AEE28B7AB6}"/>
              </a:ext>
            </a:extLst>
          </p:cNvPr>
          <p:cNvSpPr/>
          <p:nvPr/>
        </p:nvSpPr>
        <p:spPr>
          <a:xfrm>
            <a:off x="979163" y="6447553"/>
            <a:ext cx="27729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1400" u="sng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400" u="sng" dirty="0">
                <a:solidFill>
                  <a:srgbClr val="FF0000"/>
                </a:solidFill>
              </a:rPr>
              <a:t> </a:t>
            </a:r>
            <a:r>
              <a:rPr lang="ar-BH" sz="1400" u="sng" dirty="0">
                <a:latin typeface="Calibri" panose="020F0502020204030204" pitchFamily="34" charset="0"/>
                <a:cs typeface="(AH) Manal Black" pitchFamily="2" charset="-78"/>
              </a:rPr>
              <a:t>نَتَعَلَّم كَيَف نَكْتُب كلمات تحتوي على التنوين.</a:t>
            </a:r>
            <a:endParaRPr lang="ar-BH" sz="1400" u="sng" dirty="0">
              <a:ln w="0"/>
              <a:cs typeface="(AH) Manal Black" pitchFamily="2" charset="-78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6382407-EFC0-4BA8-AB49-5057DE2A9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00" b="97100" l="1596" r="95745">
                        <a14:foregroundMark x1="12057" y1="49700" x2="12057" y2="49700"/>
                        <a14:foregroundMark x1="26064" y1="53100" x2="26064" y2="53100"/>
                        <a14:foregroundMark x1="31206" y1="40000" x2="31206" y2="40000"/>
                        <a14:foregroundMark x1="28191" y1="39700" x2="28191" y2="39700"/>
                        <a14:foregroundMark x1="8511" y1="37200" x2="8511" y2="37200"/>
                        <a14:foregroundMark x1="1773" y1="33400" x2="1773" y2="33400"/>
                        <a14:foregroundMark x1="12234" y1="51200" x2="15248" y2="55000"/>
                        <a14:foregroundMark x1="25355" y1="23900" x2="25355" y2="23900"/>
                        <a14:foregroundMark x1="24823" y1="23900" x2="23227" y2="21800"/>
                        <a14:foregroundMark x1="29255" y1="13700" x2="33511" y2="13300"/>
                        <a14:foregroundMark x1="50355" y1="1700" x2="51773" y2="6700"/>
                        <a14:foregroundMark x1="50532" y1="11400" x2="49113" y2="11600"/>
                        <a14:foregroundMark x1="52305" y1="22600" x2="52305" y2="24300"/>
                        <a14:foregroundMark x1="82979" y1="26200" x2="81383" y2="24300"/>
                        <a14:foregroundMark x1="95745" y1="36200" x2="95745" y2="36200"/>
                        <a14:foregroundMark x1="85638" y1="51200" x2="79433" y2="59800"/>
                        <a14:foregroundMark x1="49823" y1="55800" x2="49823" y2="55800"/>
                        <a14:foregroundMark x1="48050" y1="55800" x2="48050" y2="55800"/>
                        <a14:foregroundMark x1="46099" y1="55600" x2="46099" y2="55600"/>
                        <a14:foregroundMark x1="48050" y1="62200" x2="55851" y2="86100"/>
                        <a14:foregroundMark x1="23759" y1="92400" x2="43617" y2="99400"/>
                        <a14:foregroundMark x1="43617" y1="99400" x2="63624" y2="87600"/>
                        <a14:foregroundMark x1="71249" y1="87989" x2="71809" y2="93100"/>
                        <a14:foregroundMark x1="71003" y1="85748" x2="70992" y2="85651"/>
                        <a14:foregroundMark x1="18794" y1="92900" x2="36525" y2="97100"/>
                        <a14:foregroundMark x1="36525" y1="97100" x2="37234" y2="97100"/>
                        <a14:backgroundMark x1="66312" y1="87100" x2="71454" y2="85200"/>
                        <a14:backgroundMark x1="70567" y1="87100" x2="72340" y2="86900"/>
                        <a14:backgroundMark x1="70567" y1="83300" x2="66135" y2="86100"/>
                        <a14:backgroundMark x1="64894" y1="87600" x2="64894" y2="87600"/>
                        <a14:backgroundMark x1="63298" y1="88200" x2="65780" y2="86900"/>
                        <a14:backgroundMark x1="71099" y1="86700" x2="69326" y2="85900"/>
                        <a14:backgroundMark x1="70567" y1="85900" x2="70567" y2="8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62" y="2575407"/>
            <a:ext cx="2942938" cy="388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4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48148E-6 L 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5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48148E-6 L 1.875E-6 -0.07199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48148E-6 L 1.875E-6 -0.07199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48148E-6 L 1.875E-6 -0.07199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8" grpId="1" build="allAtOnce"/>
      <p:bldP spid="18" grpId="2" build="allAtOnce"/>
      <p:bldP spid="18" grpId="3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240D19-EC19-4EDA-945B-99B88AF4EB33}"/>
              </a:ext>
            </a:extLst>
          </p:cNvPr>
          <p:cNvSpPr/>
          <p:nvPr/>
        </p:nvSpPr>
        <p:spPr>
          <a:xfrm>
            <a:off x="773522" y="382718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EEC733A-B9E4-4A8E-AB03-52C6CBF74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3D2D15BE-8B6F-4498-BA99-5AF8AD987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B82C0305-09D0-4D0C-A5F0-C5DDD183B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77632"/>
              </p:ext>
            </p:extLst>
          </p:nvPr>
        </p:nvGraphicFramePr>
        <p:xfrm>
          <a:off x="1900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42A0E264-0E84-4EE8-A624-4601758C3CA7}"/>
              </a:ext>
            </a:extLst>
          </p:cNvPr>
          <p:cNvSpPr txBox="1">
            <a:spLocks/>
          </p:cNvSpPr>
          <p:nvPr/>
        </p:nvSpPr>
        <p:spPr>
          <a:xfrm>
            <a:off x="8607280" y="116368"/>
            <a:ext cx="305256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lgDashDot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أَنْواع التَّنْوين: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2" name="Google Shape;56;p13">
            <a:extLst>
              <a:ext uri="{FF2B5EF4-FFF2-40B4-BE49-F238E27FC236}">
                <a16:creationId xmlns:a16="http://schemas.microsoft.com/office/drawing/2014/main" id="{924813B0-8AB0-4202-B1C3-C72336C824B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41501" y="2044401"/>
            <a:ext cx="3383280" cy="440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;p13">
            <a:extLst>
              <a:ext uri="{FF2B5EF4-FFF2-40B4-BE49-F238E27FC236}">
                <a16:creationId xmlns:a16="http://schemas.microsoft.com/office/drawing/2014/main" id="{9E418E7D-935A-49B3-836F-21E7F9513D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25221" y="2044401"/>
            <a:ext cx="3573151" cy="505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8;p13">
            <a:extLst>
              <a:ext uri="{FF2B5EF4-FFF2-40B4-BE49-F238E27FC236}">
                <a16:creationId xmlns:a16="http://schemas.microsoft.com/office/drawing/2014/main" id="{C70F4E6E-28FD-4C03-917C-6D8D3AEEB7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3000" y="1986651"/>
            <a:ext cx="1944101" cy="467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96F2BB-B139-473F-8503-994CCDE11E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50" y="356990"/>
            <a:ext cx="2586317" cy="2586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E7997-B2BB-4949-8E08-73888429CE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96" y="5086723"/>
            <a:ext cx="2586317" cy="2586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1F8B13-7E19-495A-86C2-F07295C206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53" y="522212"/>
            <a:ext cx="1873623" cy="1873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83D064-B305-4989-A003-0BA7F2084A8A}"/>
              </a:ext>
            </a:extLst>
          </p:cNvPr>
          <p:cNvSpPr txBox="1"/>
          <p:nvPr/>
        </p:nvSpPr>
        <p:spPr>
          <a:xfrm>
            <a:off x="7314121" y="1813568"/>
            <a:ext cx="2586317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highlight>
                  <a:srgbClr val="FFFF00"/>
                </a:highlight>
                <a:cs typeface="(AH) Manal Black" pitchFamily="2" charset="-78"/>
              </a:rPr>
              <a:t>تَنْوين الْفَتْح</a:t>
            </a:r>
            <a:endParaRPr lang="en-US" sz="24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0FFA3D-7CF3-4A80-9CDB-F2F13C9D5A3A}"/>
              </a:ext>
            </a:extLst>
          </p:cNvPr>
          <p:cNvSpPr txBox="1"/>
          <p:nvPr/>
        </p:nvSpPr>
        <p:spPr>
          <a:xfrm>
            <a:off x="5048995" y="2859133"/>
            <a:ext cx="2586317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highlight>
                  <a:srgbClr val="FFFF00"/>
                </a:highlight>
                <a:cs typeface="(AH) Manal Black" pitchFamily="2" charset="-78"/>
              </a:rPr>
              <a:t>تَنْوين الْكَسْر</a:t>
            </a:r>
            <a:endParaRPr lang="en-US" sz="24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23830E-7735-45F4-86DA-2439632CBC4E}"/>
              </a:ext>
            </a:extLst>
          </p:cNvPr>
          <p:cNvSpPr txBox="1"/>
          <p:nvPr/>
        </p:nvSpPr>
        <p:spPr>
          <a:xfrm>
            <a:off x="2026989" y="5403434"/>
            <a:ext cx="2586317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highlight>
                  <a:srgbClr val="FFFF00"/>
                </a:highlight>
                <a:cs typeface="(AH) Manal Black" pitchFamily="2" charset="-78"/>
              </a:rPr>
              <a:t>تَنْوين الضَّم</a:t>
            </a:r>
            <a:endParaRPr lang="en-US" sz="24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608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4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EB29AAB-4FE8-4ACD-AD47-A28DCFF4174E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D16AFEC-8833-4798-9B10-23E60A340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00" b="67500" l="5183" r="93598">
                        <a14:foregroundMark x1="5183" y1="39167" x2="5183" y2="39167"/>
                        <a14:foregroundMark x1="15549" y1="64167" x2="15549" y2="64167"/>
                        <a14:foregroundMark x1="11585" y1="63750" x2="11585" y2="63750"/>
                        <a14:foregroundMark x1="93902" y1="47083" x2="93902" y2="47083"/>
                        <a14:foregroundMark x1="80488" y1="32500" x2="80488" y2="32500"/>
                        <a14:foregroundMark x1="5793" y1="37917" x2="5793" y2="37917"/>
                        <a14:foregroundMark x1="66463" y1="67500" x2="66463" y2="67500"/>
                      </a14:backgroundRemoval>
                    </a14:imgEffect>
                  </a14:imgLayer>
                </a14:imgProps>
              </a:ext>
            </a:extLst>
          </a:blip>
          <a:srcRect t="28851" b="28851"/>
          <a:stretch/>
        </p:blipFill>
        <p:spPr>
          <a:xfrm>
            <a:off x="3933234" y="169771"/>
            <a:ext cx="4117461" cy="96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095B781-613E-4C5B-A568-4BD88938FD92}"/>
              </a:ext>
            </a:extLst>
          </p:cNvPr>
          <p:cNvSpPr txBox="1"/>
          <p:nvPr/>
        </p:nvSpPr>
        <p:spPr>
          <a:xfrm>
            <a:off x="4282799" y="241627"/>
            <a:ext cx="312420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تَعَرَّف عَلى التَّنوين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B22E4-7898-4612-AAB5-12EC973670EB}"/>
              </a:ext>
            </a:extLst>
          </p:cNvPr>
          <p:cNvSpPr txBox="1"/>
          <p:nvPr/>
        </p:nvSpPr>
        <p:spPr>
          <a:xfrm>
            <a:off x="3553716" y="1426261"/>
            <a:ext cx="5355109" cy="131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/>
              <a:t>* مَرْحَبًا ! أَنا اسْمي التَّنْوين ، لَدي بَعْضَ الصِّفات التّي تُمَيّزني وَهِي :</a:t>
            </a:r>
            <a:endParaRPr lang="en-US" sz="2800" b="1" dirty="0"/>
          </a:p>
        </p:txBody>
      </p:sp>
      <p:pic>
        <p:nvPicPr>
          <p:cNvPr id="54" name="Google Shape;56;p13">
            <a:extLst>
              <a:ext uri="{FF2B5EF4-FFF2-40B4-BE49-F238E27FC236}">
                <a16:creationId xmlns:a16="http://schemas.microsoft.com/office/drawing/2014/main" id="{DB67D4D8-648B-4756-A0B4-56C303736E0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3933" y="3755538"/>
            <a:ext cx="2278003" cy="258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1FA53C0-8239-4836-B11C-4CCEE0C6E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9" y="2771287"/>
            <a:ext cx="1166431" cy="131542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F1CAF32-0770-49F1-A068-87B7674E19ED}"/>
              </a:ext>
            </a:extLst>
          </p:cNvPr>
          <p:cNvSpPr txBox="1"/>
          <p:nvPr/>
        </p:nvSpPr>
        <p:spPr>
          <a:xfrm>
            <a:off x="3829043" y="4286745"/>
            <a:ext cx="5355109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/>
              <a:t>3. التَّنوين يَأْتي عَلى أخر حَرْف مِن الْكَلِمة.</a:t>
            </a:r>
            <a:endParaRPr lang="en-US" sz="28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E2F965-35BF-4886-A80B-B2BCC88BB725}"/>
              </a:ext>
            </a:extLst>
          </p:cNvPr>
          <p:cNvSpPr txBox="1"/>
          <p:nvPr/>
        </p:nvSpPr>
        <p:spPr>
          <a:xfrm>
            <a:off x="2269588" y="3617651"/>
            <a:ext cx="7560872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/>
              <a:t>2. صَوتي يُشْبِه رَنين الْجَرَس وهي نون ساكنه تنطق ولا تُكْتَبْ.</a:t>
            </a:r>
            <a:endParaRPr lang="en-US" sz="2800" b="1" dirty="0"/>
          </a:p>
        </p:txBody>
      </p:sp>
      <p:pic>
        <p:nvPicPr>
          <p:cNvPr id="61" name="Google Shape;57;p13">
            <a:extLst>
              <a:ext uri="{FF2B5EF4-FFF2-40B4-BE49-F238E27FC236}">
                <a16:creationId xmlns:a16="http://schemas.microsoft.com/office/drawing/2014/main" id="{953424E7-044D-4C13-937D-26C4D877FD0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2973" y="4086712"/>
            <a:ext cx="2065229" cy="307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2331031-E960-49D7-B248-D499AA5AB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47" y="6121507"/>
            <a:ext cx="1140727" cy="1038665"/>
          </a:xfrm>
          <a:prstGeom prst="rect">
            <a:avLst/>
          </a:prstGeom>
        </p:spPr>
      </p:pic>
      <p:pic>
        <p:nvPicPr>
          <p:cNvPr id="63" name="Google Shape;58;p13">
            <a:extLst>
              <a:ext uri="{FF2B5EF4-FFF2-40B4-BE49-F238E27FC236}">
                <a16:creationId xmlns:a16="http://schemas.microsoft.com/office/drawing/2014/main" id="{C79A3574-C05A-40D3-8909-7A842C1FBE5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4300" y="3528114"/>
            <a:ext cx="1412885" cy="290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1CC654A-1319-4083-BA70-3565F71D4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11" y="2829274"/>
            <a:ext cx="900717" cy="926264"/>
          </a:xfrm>
          <a:prstGeom prst="rect">
            <a:avLst/>
          </a:prstGeom>
        </p:spPr>
      </p:pic>
      <p:pic>
        <p:nvPicPr>
          <p:cNvPr id="65" name="Picture 6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BAAFAA-A18F-4A34-ABD4-4E76764F98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39363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" name="Picture 65" descr="A picture containing person&#10;&#10;Description automatically generated">
            <a:extLst>
              <a:ext uri="{FF2B5EF4-FFF2-40B4-BE49-F238E27FC236}">
                <a16:creationId xmlns:a16="http://schemas.microsoft.com/office/drawing/2014/main" id="{1ACD188E-1622-41CF-AF95-C65A588CF1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7" name="Table 38">
            <a:extLst>
              <a:ext uri="{FF2B5EF4-FFF2-40B4-BE49-F238E27FC236}">
                <a16:creationId xmlns:a16="http://schemas.microsoft.com/office/drawing/2014/main" id="{0278A5FA-AEBC-4415-A05A-15096C553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228430"/>
              </p:ext>
            </p:extLst>
          </p:nvPr>
        </p:nvGraphicFramePr>
        <p:xfrm>
          <a:off x="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18AE4E70-7111-4D23-BC81-2C77BC469776}"/>
              </a:ext>
            </a:extLst>
          </p:cNvPr>
          <p:cNvSpPr txBox="1"/>
          <p:nvPr/>
        </p:nvSpPr>
        <p:spPr>
          <a:xfrm>
            <a:off x="3933234" y="3005700"/>
            <a:ext cx="5355109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/>
              <a:t>1. لي حركتان فَوْق رَأْسي.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7740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F76BB3-4AC5-4839-8DF6-735E6F3321EE}"/>
              </a:ext>
            </a:extLst>
          </p:cNvPr>
          <p:cNvSpPr/>
          <p:nvPr/>
        </p:nvSpPr>
        <p:spPr>
          <a:xfrm>
            <a:off x="978568" y="336884"/>
            <a:ext cx="10876548" cy="6004971"/>
          </a:xfrm>
          <a:custGeom>
            <a:avLst/>
            <a:gdLst>
              <a:gd name="connsiteX0" fmla="*/ 0 w 10876548"/>
              <a:gd name="connsiteY0" fmla="*/ 0 h 6004971"/>
              <a:gd name="connsiteX1" fmla="*/ 10876548 w 10876548"/>
              <a:gd name="connsiteY1" fmla="*/ 0 h 6004971"/>
              <a:gd name="connsiteX2" fmla="*/ 10876548 w 10876548"/>
              <a:gd name="connsiteY2" fmla="*/ 6004971 h 6004971"/>
              <a:gd name="connsiteX3" fmla="*/ 0 w 10876548"/>
              <a:gd name="connsiteY3" fmla="*/ 6004971 h 6004971"/>
              <a:gd name="connsiteX4" fmla="*/ 0 w 10876548"/>
              <a:gd name="connsiteY4" fmla="*/ 0 h 600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8" h="6004971" fill="none" extrusionOk="0">
                <a:moveTo>
                  <a:pt x="0" y="0"/>
                </a:moveTo>
                <a:cubicBezTo>
                  <a:pt x="4310963" y="97046"/>
                  <a:pt x="7055785" y="-68204"/>
                  <a:pt x="10876548" y="0"/>
                </a:cubicBezTo>
                <a:cubicBezTo>
                  <a:pt x="10847944" y="1603968"/>
                  <a:pt x="10900177" y="4643770"/>
                  <a:pt x="10876548" y="6004971"/>
                </a:cubicBezTo>
                <a:cubicBezTo>
                  <a:pt x="8981381" y="5917289"/>
                  <a:pt x="3102740" y="5970719"/>
                  <a:pt x="0" y="6004971"/>
                </a:cubicBezTo>
                <a:cubicBezTo>
                  <a:pt x="-20681" y="4078821"/>
                  <a:pt x="-64474" y="1789767"/>
                  <a:pt x="0" y="0"/>
                </a:cubicBezTo>
                <a:close/>
              </a:path>
              <a:path w="10876548" h="6004971" stroke="0" extrusionOk="0">
                <a:moveTo>
                  <a:pt x="0" y="0"/>
                </a:moveTo>
                <a:cubicBezTo>
                  <a:pt x="5410065" y="92998"/>
                  <a:pt x="9463248" y="150390"/>
                  <a:pt x="10876548" y="0"/>
                </a:cubicBezTo>
                <a:cubicBezTo>
                  <a:pt x="10868243" y="2258307"/>
                  <a:pt x="10818451" y="4616498"/>
                  <a:pt x="10876548" y="6004971"/>
                </a:cubicBezTo>
                <a:cubicBezTo>
                  <a:pt x="5882293" y="5920241"/>
                  <a:pt x="5043416" y="5930312"/>
                  <a:pt x="0" y="6004971"/>
                </a:cubicBezTo>
                <a:cubicBezTo>
                  <a:pt x="-159031" y="4315290"/>
                  <a:pt x="-53883" y="1571573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3F0C15-81DB-45B3-9F22-EC7C6C135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39363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1CEBF834-4F39-4A19-97A7-F3B4943F8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F74279ED-65FD-4FAF-975F-919EFFAC6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893726"/>
              </p:ext>
            </p:extLst>
          </p:nvPr>
        </p:nvGraphicFramePr>
        <p:xfrm>
          <a:off x="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A3F929C0-15C8-4B43-9B96-BDCA0BD5DFE1}"/>
              </a:ext>
            </a:extLst>
          </p:cNvPr>
          <p:cNvSpPr txBox="1">
            <a:spLocks/>
          </p:cNvSpPr>
          <p:nvPr/>
        </p:nvSpPr>
        <p:spPr>
          <a:xfrm>
            <a:off x="8522815" y="115850"/>
            <a:ext cx="3524251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lgDashDot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رَكِّز في شَرْح مَهارة التَّنوين: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9" name="video5996545845896415497">
            <a:hlinkClick r:id="" action="ppaction://media"/>
            <a:extLst>
              <a:ext uri="{FF2B5EF4-FFF2-40B4-BE49-F238E27FC236}">
                <a16:creationId xmlns:a16="http://schemas.microsoft.com/office/drawing/2014/main" id="{3B43D367-6442-4070-A690-E1F054184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1709" y="939262"/>
            <a:ext cx="9642764" cy="530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782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4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1008</Words>
  <Application>Microsoft Office PowerPoint</Application>
  <PresentationFormat>Widescreen</PresentationFormat>
  <Paragraphs>440</Paragraphs>
  <Slides>20</Slides>
  <Notes>4</Notes>
  <HiddenSlides>0</HiddenSlides>
  <MMClips>29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Abadi</vt:lpstr>
      <vt:lpstr>Al Qalam Kolkatta Quranic font</vt:lpstr>
      <vt:lpstr>Aldhabi</vt:lpstr>
      <vt:lpstr>Arial</vt:lpstr>
      <vt:lpstr>Calibri</vt:lpstr>
      <vt:lpstr>Calibri Light</vt:lpstr>
      <vt:lpstr>Coming Soon</vt:lpstr>
      <vt:lpstr>Geeza Pro Regular</vt:lpstr>
      <vt:lpstr>Grand Hotel</vt:lpstr>
      <vt:lpstr>M-Saber</vt:lpstr>
      <vt:lpstr>Sakkal Majalla</vt:lpstr>
      <vt:lpstr>Scheherazade</vt:lpstr>
      <vt:lpstr>Segoe UI Semibold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179</cp:revision>
  <dcterms:created xsi:type="dcterms:W3CDTF">2021-05-19T13:40:46Z</dcterms:created>
  <dcterms:modified xsi:type="dcterms:W3CDTF">2021-10-14T03:34:15Z</dcterms:modified>
</cp:coreProperties>
</file>