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391" r:id="rId2"/>
    <p:sldId id="264" r:id="rId3"/>
    <p:sldId id="392" r:id="rId4"/>
    <p:sldId id="393" r:id="rId5"/>
    <p:sldId id="387" r:id="rId6"/>
    <p:sldId id="376" r:id="rId7"/>
    <p:sldId id="388" r:id="rId8"/>
    <p:sldId id="379" r:id="rId9"/>
    <p:sldId id="382" r:id="rId10"/>
    <p:sldId id="389" r:id="rId11"/>
    <p:sldId id="390" r:id="rId12"/>
    <p:sldId id="268" r:id="rId13"/>
    <p:sldId id="280"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Rg st="1" end="13"/>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8148" autoAdjust="0"/>
  </p:normalViewPr>
  <p:slideViewPr>
    <p:cSldViewPr>
      <p:cViewPr varScale="1">
        <p:scale>
          <a:sx n="71" d="100"/>
          <a:sy n="71" d="100"/>
        </p:scale>
        <p:origin x="1356"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عنصر نائب للتاريخ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C80B68A-5B0F-4E22-B119-EE81060F68E3}" type="datetimeFigureOut">
              <a:rPr lang="en-US" smtClean="0"/>
              <a:t>11/11/2020</a:t>
            </a:fld>
            <a:endParaRPr lang="en-US"/>
          </a:p>
        </p:txBody>
      </p:sp>
      <p:sp>
        <p:nvSpPr>
          <p:cNvPr id="4" name="عنصر نائب لصورة الشريحة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عنصر نائب للملاحظات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6" name="عنصر نائب للتذييل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عنصر نائب لرقم الشريحة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F365ABB-362C-477E-93A4-CF3AE0E1D6AA}" type="slidenum">
              <a:rPr lang="en-US" smtClean="0"/>
              <a:t>‹#›</a:t>
            </a:fld>
            <a:endParaRPr lang="en-US"/>
          </a:p>
        </p:txBody>
      </p:sp>
    </p:spTree>
    <p:extLst>
      <p:ext uri="{BB962C8B-B14F-4D97-AF65-F5344CB8AC3E}">
        <p14:creationId xmlns:p14="http://schemas.microsoft.com/office/powerpoint/2010/main" val="34045287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2130425"/>
            <a:ext cx="7772400" cy="1470025"/>
          </a:xfrm>
        </p:spPr>
        <p:txBody>
          <a:bodyPr/>
          <a:lstStyle/>
          <a:p>
            <a:r>
              <a:rPr lang="ar-SA" smtClean="0"/>
              <a:t>انقر لتحرير نمط العنوان الرئيسي</a:t>
            </a:r>
            <a:endParaRPr lang="en-US"/>
          </a:p>
        </p:txBody>
      </p:sp>
      <p:sp>
        <p:nvSpPr>
          <p:cNvPr id="3" name="عنوان فرعي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smtClean="0"/>
              <a:t>انقر لتحرير نمط العنوان الثانوي الرئيسي</a:t>
            </a:r>
            <a:endParaRPr lang="en-US"/>
          </a:p>
        </p:txBody>
      </p:sp>
      <p:sp>
        <p:nvSpPr>
          <p:cNvPr id="4" name="عنصر نائب للتاريخ 3"/>
          <p:cNvSpPr>
            <a:spLocks noGrp="1"/>
          </p:cNvSpPr>
          <p:nvPr>
            <p:ph type="dt" sz="half" idx="10"/>
          </p:nvPr>
        </p:nvSpPr>
        <p:spPr/>
        <p:txBody>
          <a:bodyPr/>
          <a:lstStyle/>
          <a:p>
            <a:fld id="{17394F2A-EED8-4894-9B89-730D335AF98E}" type="datetimeFigureOut">
              <a:rPr lang="en-US" smtClean="0"/>
              <a:t>11/11/2020</a:t>
            </a:fld>
            <a:endParaRPr lang="en-US"/>
          </a:p>
        </p:txBody>
      </p:sp>
      <p:sp>
        <p:nvSpPr>
          <p:cNvPr id="5" name="عنصر نائب للتذييل 4"/>
          <p:cNvSpPr>
            <a:spLocks noGrp="1"/>
          </p:cNvSpPr>
          <p:nvPr>
            <p:ph type="ftr" sz="quarter" idx="11"/>
          </p:nvPr>
        </p:nvSpPr>
        <p:spPr/>
        <p:txBody>
          <a:bodyPr/>
          <a:lstStyle/>
          <a:p>
            <a:endParaRPr lang="en-US"/>
          </a:p>
        </p:txBody>
      </p:sp>
      <p:sp>
        <p:nvSpPr>
          <p:cNvPr id="6" name="عنصر نائب لرقم الشريحة 5"/>
          <p:cNvSpPr>
            <a:spLocks noGrp="1"/>
          </p:cNvSpPr>
          <p:nvPr>
            <p:ph type="sldNum" sz="quarter" idx="12"/>
          </p:nvPr>
        </p:nvSpPr>
        <p:spPr/>
        <p:txBody>
          <a:bodyPr/>
          <a:lstStyle/>
          <a:p>
            <a:fld id="{EABBF678-FA57-4DC1-99AB-4E1F4EE6A50B}" type="slidenum">
              <a:rPr lang="en-US" smtClean="0"/>
              <a:t>‹#›</a:t>
            </a:fld>
            <a:endParaRPr lang="en-US"/>
          </a:p>
        </p:txBody>
      </p:sp>
    </p:spTree>
    <p:extLst>
      <p:ext uri="{BB962C8B-B14F-4D97-AF65-F5344CB8AC3E}">
        <p14:creationId xmlns:p14="http://schemas.microsoft.com/office/powerpoint/2010/main" val="37635779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en-US"/>
          </a:p>
        </p:txBody>
      </p:sp>
      <p:sp>
        <p:nvSpPr>
          <p:cNvPr id="3" name="عنصر نائب للعنوان العمودي 2"/>
          <p:cNvSpPr>
            <a:spLocks noGrp="1"/>
          </p:cNvSpPr>
          <p:nvPr>
            <p:ph type="body" orient="vert" idx="1"/>
          </p:nvPr>
        </p:nvSpPr>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عنصر نائب للتاريخ 3"/>
          <p:cNvSpPr>
            <a:spLocks noGrp="1"/>
          </p:cNvSpPr>
          <p:nvPr>
            <p:ph type="dt" sz="half" idx="10"/>
          </p:nvPr>
        </p:nvSpPr>
        <p:spPr/>
        <p:txBody>
          <a:bodyPr/>
          <a:lstStyle/>
          <a:p>
            <a:fld id="{17394F2A-EED8-4894-9B89-730D335AF98E}" type="datetimeFigureOut">
              <a:rPr lang="en-US" smtClean="0"/>
              <a:t>11/11/2020</a:t>
            </a:fld>
            <a:endParaRPr lang="en-US"/>
          </a:p>
        </p:txBody>
      </p:sp>
      <p:sp>
        <p:nvSpPr>
          <p:cNvPr id="5" name="عنصر نائب للتذييل 4"/>
          <p:cNvSpPr>
            <a:spLocks noGrp="1"/>
          </p:cNvSpPr>
          <p:nvPr>
            <p:ph type="ftr" sz="quarter" idx="11"/>
          </p:nvPr>
        </p:nvSpPr>
        <p:spPr/>
        <p:txBody>
          <a:bodyPr/>
          <a:lstStyle/>
          <a:p>
            <a:endParaRPr lang="en-US"/>
          </a:p>
        </p:txBody>
      </p:sp>
      <p:sp>
        <p:nvSpPr>
          <p:cNvPr id="6" name="عنصر نائب لرقم الشريحة 5"/>
          <p:cNvSpPr>
            <a:spLocks noGrp="1"/>
          </p:cNvSpPr>
          <p:nvPr>
            <p:ph type="sldNum" sz="quarter" idx="12"/>
          </p:nvPr>
        </p:nvSpPr>
        <p:spPr/>
        <p:txBody>
          <a:bodyPr/>
          <a:lstStyle/>
          <a:p>
            <a:fld id="{EABBF678-FA57-4DC1-99AB-4E1F4EE6A50B}" type="slidenum">
              <a:rPr lang="en-US" smtClean="0"/>
              <a:t>‹#›</a:t>
            </a:fld>
            <a:endParaRPr lang="en-US"/>
          </a:p>
        </p:txBody>
      </p:sp>
    </p:spTree>
    <p:extLst>
      <p:ext uri="{BB962C8B-B14F-4D97-AF65-F5344CB8AC3E}">
        <p14:creationId xmlns:p14="http://schemas.microsoft.com/office/powerpoint/2010/main" val="16272826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274638"/>
            <a:ext cx="2057400" cy="5851525"/>
          </a:xfrm>
        </p:spPr>
        <p:txBody>
          <a:bodyPr vert="eaVert"/>
          <a:lstStyle/>
          <a:p>
            <a:r>
              <a:rPr lang="ar-SA" smtClean="0"/>
              <a:t>انقر لتحرير نمط العنوان الرئيسي</a:t>
            </a:r>
            <a:endParaRPr lang="en-US"/>
          </a:p>
        </p:txBody>
      </p:sp>
      <p:sp>
        <p:nvSpPr>
          <p:cNvPr id="3" name="عنصر نائب للعنوان العمودي 2"/>
          <p:cNvSpPr>
            <a:spLocks noGrp="1"/>
          </p:cNvSpPr>
          <p:nvPr>
            <p:ph type="body" orient="vert" idx="1"/>
          </p:nvPr>
        </p:nvSpPr>
        <p:spPr>
          <a:xfrm>
            <a:off x="457200" y="274638"/>
            <a:ext cx="6019800" cy="5851525"/>
          </a:xfrm>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عنصر نائب للتاريخ 3"/>
          <p:cNvSpPr>
            <a:spLocks noGrp="1"/>
          </p:cNvSpPr>
          <p:nvPr>
            <p:ph type="dt" sz="half" idx="10"/>
          </p:nvPr>
        </p:nvSpPr>
        <p:spPr/>
        <p:txBody>
          <a:bodyPr/>
          <a:lstStyle/>
          <a:p>
            <a:fld id="{17394F2A-EED8-4894-9B89-730D335AF98E}" type="datetimeFigureOut">
              <a:rPr lang="en-US" smtClean="0"/>
              <a:t>11/11/2020</a:t>
            </a:fld>
            <a:endParaRPr lang="en-US"/>
          </a:p>
        </p:txBody>
      </p:sp>
      <p:sp>
        <p:nvSpPr>
          <p:cNvPr id="5" name="عنصر نائب للتذييل 4"/>
          <p:cNvSpPr>
            <a:spLocks noGrp="1"/>
          </p:cNvSpPr>
          <p:nvPr>
            <p:ph type="ftr" sz="quarter" idx="11"/>
          </p:nvPr>
        </p:nvSpPr>
        <p:spPr/>
        <p:txBody>
          <a:bodyPr/>
          <a:lstStyle/>
          <a:p>
            <a:endParaRPr lang="en-US"/>
          </a:p>
        </p:txBody>
      </p:sp>
      <p:sp>
        <p:nvSpPr>
          <p:cNvPr id="6" name="عنصر نائب لرقم الشريحة 5"/>
          <p:cNvSpPr>
            <a:spLocks noGrp="1"/>
          </p:cNvSpPr>
          <p:nvPr>
            <p:ph type="sldNum" sz="quarter" idx="12"/>
          </p:nvPr>
        </p:nvSpPr>
        <p:spPr/>
        <p:txBody>
          <a:bodyPr/>
          <a:lstStyle/>
          <a:p>
            <a:fld id="{EABBF678-FA57-4DC1-99AB-4E1F4EE6A50B}" type="slidenum">
              <a:rPr lang="en-US" smtClean="0"/>
              <a:t>‹#›</a:t>
            </a:fld>
            <a:endParaRPr lang="en-US"/>
          </a:p>
        </p:txBody>
      </p:sp>
    </p:spTree>
    <p:extLst>
      <p:ext uri="{BB962C8B-B14F-4D97-AF65-F5344CB8AC3E}">
        <p14:creationId xmlns:p14="http://schemas.microsoft.com/office/powerpoint/2010/main" val="38173491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en-US"/>
          </a:p>
        </p:txBody>
      </p:sp>
      <p:sp>
        <p:nvSpPr>
          <p:cNvPr id="3" name="عنصر نائب للمحتوى 2"/>
          <p:cNvSpPr>
            <a:spLocks noGrp="1"/>
          </p:cNvSpPr>
          <p:nvPr>
            <p:ph idx="1"/>
          </p:nvPr>
        </p:nvSpPr>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عنصر نائب للتاريخ 3"/>
          <p:cNvSpPr>
            <a:spLocks noGrp="1"/>
          </p:cNvSpPr>
          <p:nvPr>
            <p:ph type="dt" sz="half" idx="10"/>
          </p:nvPr>
        </p:nvSpPr>
        <p:spPr/>
        <p:txBody>
          <a:bodyPr/>
          <a:lstStyle/>
          <a:p>
            <a:fld id="{17394F2A-EED8-4894-9B89-730D335AF98E}" type="datetimeFigureOut">
              <a:rPr lang="en-US" smtClean="0"/>
              <a:t>11/11/2020</a:t>
            </a:fld>
            <a:endParaRPr lang="en-US"/>
          </a:p>
        </p:txBody>
      </p:sp>
      <p:sp>
        <p:nvSpPr>
          <p:cNvPr id="5" name="عنصر نائب للتذييل 4"/>
          <p:cNvSpPr>
            <a:spLocks noGrp="1"/>
          </p:cNvSpPr>
          <p:nvPr>
            <p:ph type="ftr" sz="quarter" idx="11"/>
          </p:nvPr>
        </p:nvSpPr>
        <p:spPr/>
        <p:txBody>
          <a:bodyPr/>
          <a:lstStyle/>
          <a:p>
            <a:endParaRPr lang="en-US"/>
          </a:p>
        </p:txBody>
      </p:sp>
      <p:sp>
        <p:nvSpPr>
          <p:cNvPr id="6" name="عنصر نائب لرقم الشريحة 5"/>
          <p:cNvSpPr>
            <a:spLocks noGrp="1"/>
          </p:cNvSpPr>
          <p:nvPr>
            <p:ph type="sldNum" sz="quarter" idx="12"/>
          </p:nvPr>
        </p:nvSpPr>
        <p:spPr/>
        <p:txBody>
          <a:bodyPr/>
          <a:lstStyle/>
          <a:p>
            <a:fld id="{EABBF678-FA57-4DC1-99AB-4E1F4EE6A50B}" type="slidenum">
              <a:rPr lang="en-US" smtClean="0"/>
              <a:t>‹#›</a:t>
            </a:fld>
            <a:endParaRPr lang="en-US"/>
          </a:p>
        </p:txBody>
      </p:sp>
    </p:spTree>
    <p:extLst>
      <p:ext uri="{BB962C8B-B14F-4D97-AF65-F5344CB8AC3E}">
        <p14:creationId xmlns:p14="http://schemas.microsoft.com/office/powerpoint/2010/main" val="2045642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722313" y="4406900"/>
            <a:ext cx="7772400" cy="1362075"/>
          </a:xfrm>
        </p:spPr>
        <p:txBody>
          <a:bodyPr anchor="t"/>
          <a:lstStyle>
            <a:lvl1pPr algn="l">
              <a:defRPr sz="4000" b="1" cap="all"/>
            </a:lvl1pPr>
          </a:lstStyle>
          <a:p>
            <a:r>
              <a:rPr lang="ar-SA" smtClean="0"/>
              <a:t>انقر لتحرير نمط العنوان الرئيسي</a:t>
            </a:r>
            <a:endParaRPr lang="en-US"/>
          </a:p>
        </p:txBody>
      </p:sp>
      <p:sp>
        <p:nvSpPr>
          <p:cNvPr id="3" name="عنصر نائب للنص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smtClean="0"/>
              <a:t>انقر لتحرير أنماط النص الرئيسي</a:t>
            </a:r>
          </a:p>
        </p:txBody>
      </p:sp>
      <p:sp>
        <p:nvSpPr>
          <p:cNvPr id="4" name="عنصر نائب للتاريخ 3"/>
          <p:cNvSpPr>
            <a:spLocks noGrp="1"/>
          </p:cNvSpPr>
          <p:nvPr>
            <p:ph type="dt" sz="half" idx="10"/>
          </p:nvPr>
        </p:nvSpPr>
        <p:spPr/>
        <p:txBody>
          <a:bodyPr/>
          <a:lstStyle/>
          <a:p>
            <a:fld id="{17394F2A-EED8-4894-9B89-730D335AF98E}" type="datetimeFigureOut">
              <a:rPr lang="en-US" smtClean="0"/>
              <a:t>11/11/2020</a:t>
            </a:fld>
            <a:endParaRPr lang="en-US"/>
          </a:p>
        </p:txBody>
      </p:sp>
      <p:sp>
        <p:nvSpPr>
          <p:cNvPr id="5" name="عنصر نائب للتذييل 4"/>
          <p:cNvSpPr>
            <a:spLocks noGrp="1"/>
          </p:cNvSpPr>
          <p:nvPr>
            <p:ph type="ftr" sz="quarter" idx="11"/>
          </p:nvPr>
        </p:nvSpPr>
        <p:spPr/>
        <p:txBody>
          <a:bodyPr/>
          <a:lstStyle/>
          <a:p>
            <a:endParaRPr lang="en-US"/>
          </a:p>
        </p:txBody>
      </p:sp>
      <p:sp>
        <p:nvSpPr>
          <p:cNvPr id="6" name="عنصر نائب لرقم الشريحة 5"/>
          <p:cNvSpPr>
            <a:spLocks noGrp="1"/>
          </p:cNvSpPr>
          <p:nvPr>
            <p:ph type="sldNum" sz="quarter" idx="12"/>
          </p:nvPr>
        </p:nvSpPr>
        <p:spPr/>
        <p:txBody>
          <a:bodyPr/>
          <a:lstStyle/>
          <a:p>
            <a:fld id="{EABBF678-FA57-4DC1-99AB-4E1F4EE6A50B}" type="slidenum">
              <a:rPr lang="en-US" smtClean="0"/>
              <a:t>‹#›</a:t>
            </a:fld>
            <a:endParaRPr lang="en-US"/>
          </a:p>
        </p:txBody>
      </p:sp>
    </p:spTree>
    <p:extLst>
      <p:ext uri="{BB962C8B-B14F-4D97-AF65-F5344CB8AC3E}">
        <p14:creationId xmlns:p14="http://schemas.microsoft.com/office/powerpoint/2010/main" val="32941071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en-US"/>
          </a:p>
        </p:txBody>
      </p:sp>
      <p:sp>
        <p:nvSpPr>
          <p:cNvPr id="3" name="عنصر نائب للمحتوى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عنصر نائب للمحتوى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5" name="عنصر نائب للتاريخ 4"/>
          <p:cNvSpPr>
            <a:spLocks noGrp="1"/>
          </p:cNvSpPr>
          <p:nvPr>
            <p:ph type="dt" sz="half" idx="10"/>
          </p:nvPr>
        </p:nvSpPr>
        <p:spPr/>
        <p:txBody>
          <a:bodyPr/>
          <a:lstStyle/>
          <a:p>
            <a:fld id="{17394F2A-EED8-4894-9B89-730D335AF98E}" type="datetimeFigureOut">
              <a:rPr lang="en-US" smtClean="0"/>
              <a:t>11/11/2020</a:t>
            </a:fld>
            <a:endParaRPr lang="en-US"/>
          </a:p>
        </p:txBody>
      </p:sp>
      <p:sp>
        <p:nvSpPr>
          <p:cNvPr id="6" name="عنصر نائب للتذييل 5"/>
          <p:cNvSpPr>
            <a:spLocks noGrp="1"/>
          </p:cNvSpPr>
          <p:nvPr>
            <p:ph type="ftr" sz="quarter" idx="11"/>
          </p:nvPr>
        </p:nvSpPr>
        <p:spPr/>
        <p:txBody>
          <a:bodyPr/>
          <a:lstStyle/>
          <a:p>
            <a:endParaRPr lang="en-US"/>
          </a:p>
        </p:txBody>
      </p:sp>
      <p:sp>
        <p:nvSpPr>
          <p:cNvPr id="7" name="عنصر نائب لرقم الشريحة 6"/>
          <p:cNvSpPr>
            <a:spLocks noGrp="1"/>
          </p:cNvSpPr>
          <p:nvPr>
            <p:ph type="sldNum" sz="quarter" idx="12"/>
          </p:nvPr>
        </p:nvSpPr>
        <p:spPr/>
        <p:txBody>
          <a:bodyPr/>
          <a:lstStyle/>
          <a:p>
            <a:fld id="{EABBF678-FA57-4DC1-99AB-4E1F4EE6A50B}" type="slidenum">
              <a:rPr lang="en-US" smtClean="0"/>
              <a:t>‹#›</a:t>
            </a:fld>
            <a:endParaRPr lang="en-US"/>
          </a:p>
        </p:txBody>
      </p:sp>
    </p:spTree>
    <p:extLst>
      <p:ext uri="{BB962C8B-B14F-4D97-AF65-F5344CB8AC3E}">
        <p14:creationId xmlns:p14="http://schemas.microsoft.com/office/powerpoint/2010/main" val="12262649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lvl1pPr>
          </a:lstStyle>
          <a:p>
            <a:r>
              <a:rPr lang="ar-SA" smtClean="0"/>
              <a:t>انقر لتحرير نمط العنوان الرئيسي</a:t>
            </a:r>
            <a:endParaRPr lang="en-US"/>
          </a:p>
        </p:txBody>
      </p:sp>
      <p:sp>
        <p:nvSpPr>
          <p:cNvPr id="3" name="عنصر نائب للنص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4" name="عنصر نائب للمحتوى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5" name="عنصر نائب للنص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6" name="عنصر نائب للمحتوى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7" name="عنصر نائب للتاريخ 6"/>
          <p:cNvSpPr>
            <a:spLocks noGrp="1"/>
          </p:cNvSpPr>
          <p:nvPr>
            <p:ph type="dt" sz="half" idx="10"/>
          </p:nvPr>
        </p:nvSpPr>
        <p:spPr/>
        <p:txBody>
          <a:bodyPr/>
          <a:lstStyle/>
          <a:p>
            <a:fld id="{17394F2A-EED8-4894-9B89-730D335AF98E}" type="datetimeFigureOut">
              <a:rPr lang="en-US" smtClean="0"/>
              <a:t>11/11/2020</a:t>
            </a:fld>
            <a:endParaRPr lang="en-US"/>
          </a:p>
        </p:txBody>
      </p:sp>
      <p:sp>
        <p:nvSpPr>
          <p:cNvPr id="8" name="عنصر نائب للتذييل 7"/>
          <p:cNvSpPr>
            <a:spLocks noGrp="1"/>
          </p:cNvSpPr>
          <p:nvPr>
            <p:ph type="ftr" sz="quarter" idx="11"/>
          </p:nvPr>
        </p:nvSpPr>
        <p:spPr/>
        <p:txBody>
          <a:bodyPr/>
          <a:lstStyle/>
          <a:p>
            <a:endParaRPr lang="en-US"/>
          </a:p>
        </p:txBody>
      </p:sp>
      <p:sp>
        <p:nvSpPr>
          <p:cNvPr id="9" name="عنصر نائب لرقم الشريحة 8"/>
          <p:cNvSpPr>
            <a:spLocks noGrp="1"/>
          </p:cNvSpPr>
          <p:nvPr>
            <p:ph type="sldNum" sz="quarter" idx="12"/>
          </p:nvPr>
        </p:nvSpPr>
        <p:spPr/>
        <p:txBody>
          <a:bodyPr/>
          <a:lstStyle/>
          <a:p>
            <a:fld id="{EABBF678-FA57-4DC1-99AB-4E1F4EE6A50B}" type="slidenum">
              <a:rPr lang="en-US" smtClean="0"/>
              <a:t>‹#›</a:t>
            </a:fld>
            <a:endParaRPr lang="en-US"/>
          </a:p>
        </p:txBody>
      </p:sp>
    </p:spTree>
    <p:extLst>
      <p:ext uri="{BB962C8B-B14F-4D97-AF65-F5344CB8AC3E}">
        <p14:creationId xmlns:p14="http://schemas.microsoft.com/office/powerpoint/2010/main" val="8043334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en-US"/>
          </a:p>
        </p:txBody>
      </p:sp>
      <p:sp>
        <p:nvSpPr>
          <p:cNvPr id="3" name="عنصر نائب للتاريخ 2"/>
          <p:cNvSpPr>
            <a:spLocks noGrp="1"/>
          </p:cNvSpPr>
          <p:nvPr>
            <p:ph type="dt" sz="half" idx="10"/>
          </p:nvPr>
        </p:nvSpPr>
        <p:spPr/>
        <p:txBody>
          <a:bodyPr/>
          <a:lstStyle/>
          <a:p>
            <a:fld id="{17394F2A-EED8-4894-9B89-730D335AF98E}" type="datetimeFigureOut">
              <a:rPr lang="en-US" smtClean="0"/>
              <a:t>11/11/2020</a:t>
            </a:fld>
            <a:endParaRPr lang="en-US"/>
          </a:p>
        </p:txBody>
      </p:sp>
      <p:sp>
        <p:nvSpPr>
          <p:cNvPr id="4" name="عنصر نائب للتذييل 3"/>
          <p:cNvSpPr>
            <a:spLocks noGrp="1"/>
          </p:cNvSpPr>
          <p:nvPr>
            <p:ph type="ftr" sz="quarter" idx="11"/>
          </p:nvPr>
        </p:nvSpPr>
        <p:spPr/>
        <p:txBody>
          <a:bodyPr/>
          <a:lstStyle/>
          <a:p>
            <a:endParaRPr lang="en-US"/>
          </a:p>
        </p:txBody>
      </p:sp>
      <p:sp>
        <p:nvSpPr>
          <p:cNvPr id="5" name="عنصر نائب لرقم الشريحة 4"/>
          <p:cNvSpPr>
            <a:spLocks noGrp="1"/>
          </p:cNvSpPr>
          <p:nvPr>
            <p:ph type="sldNum" sz="quarter" idx="12"/>
          </p:nvPr>
        </p:nvSpPr>
        <p:spPr/>
        <p:txBody>
          <a:bodyPr/>
          <a:lstStyle/>
          <a:p>
            <a:fld id="{EABBF678-FA57-4DC1-99AB-4E1F4EE6A50B}" type="slidenum">
              <a:rPr lang="en-US" smtClean="0"/>
              <a:t>‹#›</a:t>
            </a:fld>
            <a:endParaRPr lang="en-US"/>
          </a:p>
        </p:txBody>
      </p:sp>
    </p:spTree>
    <p:extLst>
      <p:ext uri="{BB962C8B-B14F-4D97-AF65-F5344CB8AC3E}">
        <p14:creationId xmlns:p14="http://schemas.microsoft.com/office/powerpoint/2010/main" val="39364088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17394F2A-EED8-4894-9B89-730D335AF98E}" type="datetimeFigureOut">
              <a:rPr lang="en-US" smtClean="0"/>
              <a:t>11/11/2020</a:t>
            </a:fld>
            <a:endParaRPr lang="en-US"/>
          </a:p>
        </p:txBody>
      </p:sp>
      <p:sp>
        <p:nvSpPr>
          <p:cNvPr id="3" name="عنصر نائب للتذييل 2"/>
          <p:cNvSpPr>
            <a:spLocks noGrp="1"/>
          </p:cNvSpPr>
          <p:nvPr>
            <p:ph type="ftr" sz="quarter" idx="11"/>
          </p:nvPr>
        </p:nvSpPr>
        <p:spPr/>
        <p:txBody>
          <a:bodyPr/>
          <a:lstStyle/>
          <a:p>
            <a:endParaRPr lang="en-US"/>
          </a:p>
        </p:txBody>
      </p:sp>
      <p:sp>
        <p:nvSpPr>
          <p:cNvPr id="4" name="عنصر نائب لرقم الشريحة 3"/>
          <p:cNvSpPr>
            <a:spLocks noGrp="1"/>
          </p:cNvSpPr>
          <p:nvPr>
            <p:ph type="sldNum" sz="quarter" idx="12"/>
          </p:nvPr>
        </p:nvSpPr>
        <p:spPr/>
        <p:txBody>
          <a:bodyPr/>
          <a:lstStyle/>
          <a:p>
            <a:fld id="{EABBF678-FA57-4DC1-99AB-4E1F4EE6A50B}" type="slidenum">
              <a:rPr lang="en-US" smtClean="0"/>
              <a:t>‹#›</a:t>
            </a:fld>
            <a:endParaRPr lang="en-US"/>
          </a:p>
        </p:txBody>
      </p:sp>
    </p:spTree>
    <p:extLst>
      <p:ext uri="{BB962C8B-B14F-4D97-AF65-F5344CB8AC3E}">
        <p14:creationId xmlns:p14="http://schemas.microsoft.com/office/powerpoint/2010/main" val="8774905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3008313" cy="1162050"/>
          </a:xfrm>
        </p:spPr>
        <p:txBody>
          <a:bodyPr anchor="b"/>
          <a:lstStyle>
            <a:lvl1pPr algn="l">
              <a:defRPr sz="2000" b="1"/>
            </a:lvl1pPr>
          </a:lstStyle>
          <a:p>
            <a:r>
              <a:rPr lang="ar-SA" smtClean="0"/>
              <a:t>انقر لتحرير نمط العنوان الرئيسي</a:t>
            </a:r>
            <a:endParaRPr lang="en-US"/>
          </a:p>
        </p:txBody>
      </p:sp>
      <p:sp>
        <p:nvSpPr>
          <p:cNvPr id="3" name="عنصر نائب للمحتوى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عنصر نائب للنص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17394F2A-EED8-4894-9B89-730D335AF98E}" type="datetimeFigureOut">
              <a:rPr lang="en-US" smtClean="0"/>
              <a:t>11/11/2020</a:t>
            </a:fld>
            <a:endParaRPr lang="en-US"/>
          </a:p>
        </p:txBody>
      </p:sp>
      <p:sp>
        <p:nvSpPr>
          <p:cNvPr id="6" name="عنصر نائب للتذييل 5"/>
          <p:cNvSpPr>
            <a:spLocks noGrp="1"/>
          </p:cNvSpPr>
          <p:nvPr>
            <p:ph type="ftr" sz="quarter" idx="11"/>
          </p:nvPr>
        </p:nvSpPr>
        <p:spPr/>
        <p:txBody>
          <a:bodyPr/>
          <a:lstStyle/>
          <a:p>
            <a:endParaRPr lang="en-US"/>
          </a:p>
        </p:txBody>
      </p:sp>
      <p:sp>
        <p:nvSpPr>
          <p:cNvPr id="7" name="عنصر نائب لرقم الشريحة 6"/>
          <p:cNvSpPr>
            <a:spLocks noGrp="1"/>
          </p:cNvSpPr>
          <p:nvPr>
            <p:ph type="sldNum" sz="quarter" idx="12"/>
          </p:nvPr>
        </p:nvSpPr>
        <p:spPr/>
        <p:txBody>
          <a:bodyPr/>
          <a:lstStyle/>
          <a:p>
            <a:fld id="{EABBF678-FA57-4DC1-99AB-4E1F4EE6A50B}" type="slidenum">
              <a:rPr lang="en-US" smtClean="0"/>
              <a:t>‹#›</a:t>
            </a:fld>
            <a:endParaRPr lang="en-US"/>
          </a:p>
        </p:txBody>
      </p:sp>
    </p:spTree>
    <p:extLst>
      <p:ext uri="{BB962C8B-B14F-4D97-AF65-F5344CB8AC3E}">
        <p14:creationId xmlns:p14="http://schemas.microsoft.com/office/powerpoint/2010/main" val="26302171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792288" y="4800600"/>
            <a:ext cx="5486400" cy="566738"/>
          </a:xfrm>
        </p:spPr>
        <p:txBody>
          <a:bodyPr anchor="b"/>
          <a:lstStyle>
            <a:lvl1pPr algn="l">
              <a:defRPr sz="2000" b="1"/>
            </a:lvl1pPr>
          </a:lstStyle>
          <a:p>
            <a:r>
              <a:rPr lang="ar-SA" smtClean="0"/>
              <a:t>انقر لتحرير نمط العنوان الرئيسي</a:t>
            </a:r>
            <a:endParaRPr lang="en-US"/>
          </a:p>
        </p:txBody>
      </p:sp>
      <p:sp>
        <p:nvSpPr>
          <p:cNvPr id="3" name="عنصر نائب للصورة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عنصر نائب للنص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17394F2A-EED8-4894-9B89-730D335AF98E}" type="datetimeFigureOut">
              <a:rPr lang="en-US" smtClean="0"/>
              <a:t>11/11/2020</a:t>
            </a:fld>
            <a:endParaRPr lang="en-US"/>
          </a:p>
        </p:txBody>
      </p:sp>
      <p:sp>
        <p:nvSpPr>
          <p:cNvPr id="6" name="عنصر نائب للتذييل 5"/>
          <p:cNvSpPr>
            <a:spLocks noGrp="1"/>
          </p:cNvSpPr>
          <p:nvPr>
            <p:ph type="ftr" sz="quarter" idx="11"/>
          </p:nvPr>
        </p:nvSpPr>
        <p:spPr/>
        <p:txBody>
          <a:bodyPr/>
          <a:lstStyle/>
          <a:p>
            <a:endParaRPr lang="en-US"/>
          </a:p>
        </p:txBody>
      </p:sp>
      <p:sp>
        <p:nvSpPr>
          <p:cNvPr id="7" name="عنصر نائب لرقم الشريحة 6"/>
          <p:cNvSpPr>
            <a:spLocks noGrp="1"/>
          </p:cNvSpPr>
          <p:nvPr>
            <p:ph type="sldNum" sz="quarter" idx="12"/>
          </p:nvPr>
        </p:nvSpPr>
        <p:spPr/>
        <p:txBody>
          <a:bodyPr/>
          <a:lstStyle/>
          <a:p>
            <a:fld id="{EABBF678-FA57-4DC1-99AB-4E1F4EE6A50B}" type="slidenum">
              <a:rPr lang="en-US" smtClean="0"/>
              <a:t>‹#›</a:t>
            </a:fld>
            <a:endParaRPr lang="en-US"/>
          </a:p>
        </p:txBody>
      </p:sp>
    </p:spTree>
    <p:extLst>
      <p:ext uri="{BB962C8B-B14F-4D97-AF65-F5344CB8AC3E}">
        <p14:creationId xmlns:p14="http://schemas.microsoft.com/office/powerpoint/2010/main" val="20578389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ar-SA" smtClean="0"/>
              <a:t>انقر لتحرير نمط العنوان الرئيسي</a:t>
            </a:r>
            <a:endParaRPr lang="en-US"/>
          </a:p>
        </p:txBody>
      </p:sp>
      <p:sp>
        <p:nvSpPr>
          <p:cNvPr id="3" name="عنصر نائب للنص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عنصر نائب للتاريخ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394F2A-EED8-4894-9B89-730D335AF98E}" type="datetimeFigureOut">
              <a:rPr lang="en-US" smtClean="0"/>
              <a:t>11/11/2020</a:t>
            </a:fld>
            <a:endParaRPr lang="en-US"/>
          </a:p>
        </p:txBody>
      </p:sp>
      <p:sp>
        <p:nvSpPr>
          <p:cNvPr id="5" name="عنصر نائب للتذييل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عنصر نائب لرقم الشريحة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BBF678-FA57-4DC1-99AB-4E1F4EE6A50B}" type="slidenum">
              <a:rPr lang="en-US" smtClean="0"/>
              <a:t>‹#›</a:t>
            </a:fld>
            <a:endParaRPr lang="en-US"/>
          </a:p>
        </p:txBody>
      </p:sp>
    </p:spTree>
    <p:extLst>
      <p:ext uri="{BB962C8B-B14F-4D97-AF65-F5344CB8AC3E}">
        <p14:creationId xmlns:p14="http://schemas.microsoft.com/office/powerpoint/2010/main" val="14120157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2.xml"/><Relationship Id="rId7" Type="http://schemas.openxmlformats.org/officeDocument/2006/relationships/image" Target="../media/image33.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22.png"/><Relationship Id="rId11" Type="http://schemas.openxmlformats.org/officeDocument/2006/relationships/image" Target="../media/image37.png"/><Relationship Id="rId5" Type="http://schemas.openxmlformats.org/officeDocument/2006/relationships/image" Target="../media/image32.png"/><Relationship Id="rId10" Type="http://schemas.openxmlformats.org/officeDocument/2006/relationships/image" Target="../media/image36.png"/><Relationship Id="rId4" Type="http://schemas.openxmlformats.org/officeDocument/2006/relationships/image" Target="../media/image31.png"/><Relationship Id="rId9"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9.tmp"/><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6.mp4"/><Relationship Id="rId1" Type="http://schemas.openxmlformats.org/officeDocument/2006/relationships/video" Target="NULL" TargetMode="External"/><Relationship Id="rId5" Type="http://schemas.openxmlformats.org/officeDocument/2006/relationships/image" Target="../media/image41.pn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slide" Target="slide7.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2.xml"/><Relationship Id="rId7" Type="http://schemas.openxmlformats.org/officeDocument/2006/relationships/image" Target="../media/image17.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edia1 ارفعه عاليا">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16723049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مستطيل 7"/>
          <p:cNvSpPr/>
          <p:nvPr/>
        </p:nvSpPr>
        <p:spPr>
          <a:xfrm>
            <a:off x="395536" y="44624"/>
            <a:ext cx="8352928" cy="720080"/>
          </a:xfrm>
          <a:prstGeom prst="rect">
            <a:avLst/>
          </a:prstGeom>
          <a:solidFill>
            <a:schemeClr val="accent3">
              <a:lumMod val="20000"/>
              <a:lumOff val="80000"/>
            </a:schemeClr>
          </a:solidFill>
          <a:ln w="3175">
            <a:solidFill>
              <a:schemeClr val="accent3">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4000" b="1" dirty="0" smtClean="0">
                <a:solidFill>
                  <a:schemeClr val="tx1">
                    <a:lumMod val="95000"/>
                    <a:lumOff val="5000"/>
                  </a:schemeClr>
                </a:solidFill>
                <a:latin typeface="Sakkal Majalla" pitchFamily="2" charset="-78"/>
                <a:cs typeface="Sakkal Majalla" pitchFamily="2" charset="-78"/>
              </a:rPr>
              <a:t>مهارات القرن 21 ( التعبير عن الرأي ) </a:t>
            </a:r>
            <a:endParaRPr lang="en-US" sz="4000" b="1" dirty="0">
              <a:solidFill>
                <a:schemeClr val="tx1">
                  <a:lumMod val="95000"/>
                  <a:lumOff val="5000"/>
                </a:schemeClr>
              </a:solidFill>
              <a:latin typeface="Sakkal Majalla" pitchFamily="2" charset="-78"/>
              <a:cs typeface="Sakkal Majalla" pitchFamily="2" charset="-78"/>
            </a:endParaRPr>
          </a:p>
        </p:txBody>
      </p:sp>
      <p:pic>
        <p:nvPicPr>
          <p:cNvPr id="9" name="Picture 13"/>
          <p:cNvPicPr>
            <a:picLocks noChangeAspect="1" noChangeArrowheads="1"/>
          </p:cNvPicPr>
          <p:nvPr/>
        </p:nvPicPr>
        <p:blipFill rotWithShape="1">
          <a:blip r:embed="rId2" cstate="print">
            <a:clrChange>
              <a:clrFrom>
                <a:srgbClr val="F5F5F5"/>
              </a:clrFrom>
              <a:clrTo>
                <a:srgbClr val="F5F5F5">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l="13159" t="8159" r="19692" b="72161"/>
          <a:stretch/>
        </p:blipFill>
        <p:spPr bwMode="auto">
          <a:xfrm rot="12227541" flipH="1" flipV="1">
            <a:off x="7330689" y="126359"/>
            <a:ext cx="1880435" cy="864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2">
            <a:extLst>
              <a:ext uri="{FF2B5EF4-FFF2-40B4-BE49-F238E27FC236}">
                <a16:creationId xmlns:a16="http://schemas.microsoft.com/office/drawing/2014/main" xmlns="" id="{5096B1AB-D95A-45AC-8784-C738C44B8694}"/>
              </a:ext>
            </a:extLst>
          </p:cNvPr>
          <p:cNvSpPr txBox="1"/>
          <p:nvPr/>
        </p:nvSpPr>
        <p:spPr>
          <a:xfrm>
            <a:off x="2411760" y="2204864"/>
            <a:ext cx="6336704" cy="1938992"/>
          </a:xfrm>
          <a:custGeom>
            <a:avLst/>
            <a:gdLst>
              <a:gd name="connsiteX0" fmla="*/ 0 w 1885115"/>
              <a:gd name="connsiteY0" fmla="*/ 0 h 965970"/>
              <a:gd name="connsiteX1" fmla="*/ 490130 w 1885115"/>
              <a:gd name="connsiteY1" fmla="*/ 0 h 965970"/>
              <a:gd name="connsiteX2" fmla="*/ 999111 w 1885115"/>
              <a:gd name="connsiteY2" fmla="*/ 0 h 965970"/>
              <a:gd name="connsiteX3" fmla="*/ 1885115 w 1885115"/>
              <a:gd name="connsiteY3" fmla="*/ 0 h 965970"/>
              <a:gd name="connsiteX4" fmla="*/ 1885115 w 1885115"/>
              <a:gd name="connsiteY4" fmla="*/ 454006 h 965970"/>
              <a:gd name="connsiteX5" fmla="*/ 1885115 w 1885115"/>
              <a:gd name="connsiteY5" fmla="*/ 965970 h 965970"/>
              <a:gd name="connsiteX6" fmla="*/ 1470390 w 1885115"/>
              <a:gd name="connsiteY6" fmla="*/ 965970 h 965970"/>
              <a:gd name="connsiteX7" fmla="*/ 980260 w 1885115"/>
              <a:gd name="connsiteY7" fmla="*/ 965970 h 965970"/>
              <a:gd name="connsiteX8" fmla="*/ 471279 w 1885115"/>
              <a:gd name="connsiteY8" fmla="*/ 965970 h 965970"/>
              <a:gd name="connsiteX9" fmla="*/ 0 w 1885115"/>
              <a:gd name="connsiteY9" fmla="*/ 965970 h 965970"/>
              <a:gd name="connsiteX10" fmla="*/ 0 w 1885115"/>
              <a:gd name="connsiteY10" fmla="*/ 473325 h 965970"/>
              <a:gd name="connsiteX11" fmla="*/ 0 w 1885115"/>
              <a:gd name="connsiteY11" fmla="*/ 0 h 965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85115" h="965970" extrusionOk="0">
                <a:moveTo>
                  <a:pt x="0" y="0"/>
                </a:moveTo>
                <a:cubicBezTo>
                  <a:pt x="241132" y="-28045"/>
                  <a:pt x="365241" y="54814"/>
                  <a:pt x="490130" y="0"/>
                </a:cubicBezTo>
                <a:cubicBezTo>
                  <a:pt x="615019" y="-54814"/>
                  <a:pt x="894983" y="59932"/>
                  <a:pt x="999111" y="0"/>
                </a:cubicBezTo>
                <a:cubicBezTo>
                  <a:pt x="1103239" y="-59932"/>
                  <a:pt x="1621991" y="97798"/>
                  <a:pt x="1885115" y="0"/>
                </a:cubicBezTo>
                <a:cubicBezTo>
                  <a:pt x="1937373" y="114113"/>
                  <a:pt x="1855369" y="290026"/>
                  <a:pt x="1885115" y="454006"/>
                </a:cubicBezTo>
                <a:cubicBezTo>
                  <a:pt x="1914861" y="617986"/>
                  <a:pt x="1845632" y="823807"/>
                  <a:pt x="1885115" y="965970"/>
                </a:cubicBezTo>
                <a:cubicBezTo>
                  <a:pt x="1677927" y="974465"/>
                  <a:pt x="1580352" y="964480"/>
                  <a:pt x="1470390" y="965970"/>
                </a:cubicBezTo>
                <a:cubicBezTo>
                  <a:pt x="1360429" y="967460"/>
                  <a:pt x="1178852" y="921771"/>
                  <a:pt x="980260" y="965970"/>
                </a:cubicBezTo>
                <a:cubicBezTo>
                  <a:pt x="781668" y="1010169"/>
                  <a:pt x="652488" y="961342"/>
                  <a:pt x="471279" y="965970"/>
                </a:cubicBezTo>
                <a:cubicBezTo>
                  <a:pt x="290070" y="970598"/>
                  <a:pt x="165789" y="922154"/>
                  <a:pt x="0" y="965970"/>
                </a:cubicBezTo>
                <a:cubicBezTo>
                  <a:pt x="-4300" y="734941"/>
                  <a:pt x="24718" y="663291"/>
                  <a:pt x="0" y="473325"/>
                </a:cubicBezTo>
                <a:cubicBezTo>
                  <a:pt x="-24718" y="283360"/>
                  <a:pt x="810" y="106393"/>
                  <a:pt x="0" y="0"/>
                </a:cubicBezTo>
                <a:close/>
              </a:path>
            </a:pathLst>
          </a:custGeom>
          <a:solidFill>
            <a:schemeClr val="accent3">
              <a:lumMod val="20000"/>
              <a:lumOff val="80000"/>
            </a:schemeClr>
          </a:solidFill>
          <a:ln>
            <a:solidFill>
              <a:schemeClr val="tx1"/>
            </a:solidFill>
            <a:extLst>
              <a:ext uri="{C807C97D-BFC1-408E-A445-0C87EB9F89A2}">
                <ask:lineSketchStyleProps xmlns:ask="http://schemas.microsoft.com/office/drawing/2018/sketchyshapes" xmlns="" sd="3593280711">
                  <a:prstGeom prst="rect">
                    <a:avLst/>
                  </a:prstGeom>
                  <ask:type>
                    <ask:lineSketchScribble/>
                  </ask:type>
                </ask:lineSketchStyleProps>
              </a:ext>
            </a:extLst>
          </a:ln>
          <a:effectLst>
            <a:glow rad="139700">
              <a:schemeClr val="accent6">
                <a:satMod val="175000"/>
                <a:alpha val="40000"/>
              </a:schemeClr>
            </a:glow>
          </a:effectLst>
        </p:spPr>
        <p:txBody>
          <a:bodyPr wrap="square" rtlCol="0">
            <a:spAutoFit/>
          </a:bodyPr>
          <a:lstStyle/>
          <a:p>
            <a:pPr algn="ctr"/>
            <a:r>
              <a:rPr lang="ar-AE" sz="6000" b="1" dirty="0">
                <a:solidFill>
                  <a:schemeClr val="tx1">
                    <a:lumMod val="95000"/>
                    <a:lumOff val="5000"/>
                  </a:schemeClr>
                </a:solidFill>
                <a:latin typeface="Sakkal Majalla" pitchFamily="2" charset="-78"/>
                <a:cs typeface="Sakkal Majalla" pitchFamily="2" charset="-78"/>
              </a:rPr>
              <a:t>ما هو </a:t>
            </a:r>
            <a:r>
              <a:rPr lang="ar-AE" sz="6000" b="1" dirty="0" smtClean="0">
                <a:solidFill>
                  <a:schemeClr val="tx1">
                    <a:lumMod val="95000"/>
                    <a:lumOff val="5000"/>
                  </a:schemeClr>
                </a:solidFill>
                <a:latin typeface="Sakkal Majalla" pitchFamily="2" charset="-78"/>
                <a:cs typeface="Sakkal Majalla" pitchFamily="2" charset="-78"/>
              </a:rPr>
              <a:t>واجبك</a:t>
            </a:r>
            <a:r>
              <a:rPr lang="ar-EG" sz="6000" b="1" dirty="0" smtClean="0">
                <a:solidFill>
                  <a:schemeClr val="tx1">
                    <a:lumMod val="95000"/>
                    <a:lumOff val="5000"/>
                  </a:schemeClr>
                </a:solidFill>
                <a:latin typeface="Sakkal Majalla" pitchFamily="2" charset="-78"/>
                <a:cs typeface="Sakkal Majalla" pitchFamily="2" charset="-78"/>
              </a:rPr>
              <a:t> </a:t>
            </a:r>
            <a:r>
              <a:rPr lang="ar-AE" sz="6000" b="1" dirty="0" smtClean="0">
                <a:solidFill>
                  <a:schemeClr val="tx1">
                    <a:lumMod val="95000"/>
                    <a:lumOff val="5000"/>
                  </a:schemeClr>
                </a:solidFill>
                <a:latin typeface="Sakkal Majalla" pitchFamily="2" charset="-78"/>
                <a:cs typeface="Sakkal Majalla" pitchFamily="2" charset="-78"/>
              </a:rPr>
              <a:t>اتجاه وطنك </a:t>
            </a:r>
            <a:r>
              <a:rPr lang="ar-AE" sz="6000" b="1" dirty="0">
                <a:solidFill>
                  <a:schemeClr val="tx1">
                    <a:lumMod val="95000"/>
                    <a:lumOff val="5000"/>
                  </a:schemeClr>
                </a:solidFill>
                <a:latin typeface="Sakkal Majalla" pitchFamily="2" charset="-78"/>
                <a:cs typeface="Sakkal Majalla" pitchFamily="2" charset="-78"/>
              </a:rPr>
              <a:t>وأنت </a:t>
            </a:r>
            <a:r>
              <a:rPr lang="ar-EG" sz="6000" b="1" dirty="0" smtClean="0">
                <a:solidFill>
                  <a:schemeClr val="tx1">
                    <a:lumMod val="95000"/>
                    <a:lumOff val="5000"/>
                  </a:schemeClr>
                </a:solidFill>
                <a:latin typeface="Sakkal Majalla" pitchFamily="2" charset="-78"/>
                <a:cs typeface="Sakkal Majalla" pitchFamily="2" charset="-78"/>
              </a:rPr>
              <a:t> </a:t>
            </a:r>
            <a:r>
              <a:rPr lang="ar-AE" sz="6000" b="1" dirty="0" smtClean="0">
                <a:solidFill>
                  <a:schemeClr val="tx1">
                    <a:lumMod val="95000"/>
                    <a:lumOff val="5000"/>
                  </a:schemeClr>
                </a:solidFill>
                <a:latin typeface="Sakkal Majalla" pitchFamily="2" charset="-78"/>
                <a:cs typeface="Sakkal Majalla" pitchFamily="2" charset="-78"/>
              </a:rPr>
              <a:t>طالب الآن</a:t>
            </a:r>
            <a:r>
              <a:rPr lang="ar-EG" sz="6000" b="1" dirty="0" smtClean="0">
                <a:solidFill>
                  <a:schemeClr val="tx1">
                    <a:lumMod val="95000"/>
                    <a:lumOff val="5000"/>
                  </a:schemeClr>
                </a:solidFill>
                <a:latin typeface="Sakkal Majalla" pitchFamily="2" charset="-78"/>
                <a:cs typeface="Sakkal Majalla" pitchFamily="2" charset="-78"/>
              </a:rPr>
              <a:t> ؟</a:t>
            </a:r>
            <a:endParaRPr lang="ar-AE" sz="6000" b="1" dirty="0">
              <a:solidFill>
                <a:schemeClr val="tx1">
                  <a:lumMod val="95000"/>
                  <a:lumOff val="5000"/>
                </a:schemeClr>
              </a:solidFill>
              <a:latin typeface="Sakkal Majalla" pitchFamily="2" charset="-78"/>
              <a:cs typeface="Sakkal Majalla" pitchFamily="2" charset="-78"/>
            </a:endParaRPr>
          </a:p>
        </p:txBody>
      </p:sp>
      <p:grpSp>
        <p:nvGrpSpPr>
          <p:cNvPr id="12" name="مجموعة 11"/>
          <p:cNvGrpSpPr/>
          <p:nvPr/>
        </p:nvGrpSpPr>
        <p:grpSpPr>
          <a:xfrm>
            <a:off x="1150789" y="2204864"/>
            <a:ext cx="1765027" cy="2963178"/>
            <a:chOff x="6372200" y="3933056"/>
            <a:chExt cx="2079598" cy="3098952"/>
          </a:xfrm>
        </p:grpSpPr>
        <p:pic>
          <p:nvPicPr>
            <p:cNvPr id="6" name="Picture 2">
              <a:extLst>
                <a:ext uri="{FF2B5EF4-FFF2-40B4-BE49-F238E27FC236}">
                  <a16:creationId xmlns="" xmlns:a16="http://schemas.microsoft.com/office/drawing/2014/main" id="{8CA135E9-C708-4B2A-9F49-7D75DF3E97E7}"/>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5439" b="57544" l="0" r="30351"/>
                      </a14:imgEffect>
                    </a14:imgLayer>
                  </a14:imgProps>
                </a:ext>
                <a:ext uri="{28A0092B-C50C-407E-A947-70E740481C1C}">
                  <a14:useLocalDpi xmlns:a14="http://schemas.microsoft.com/office/drawing/2010/main" val="0"/>
                </a:ext>
              </a:extLst>
            </a:blip>
            <a:srcRect l="3891" r="68775" b="41372"/>
            <a:stretch/>
          </p:blipFill>
          <p:spPr bwMode="auto">
            <a:xfrm>
              <a:off x="6372200" y="4365934"/>
              <a:ext cx="1224136" cy="26660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a:extLst>
                <a:ext uri="{FF2B5EF4-FFF2-40B4-BE49-F238E27FC236}">
                  <a16:creationId xmlns="" xmlns:a16="http://schemas.microsoft.com/office/drawing/2014/main" id="{8CA135E9-C708-4B2A-9F49-7D75DF3E97E7}"/>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5439" b="57544" l="0" r="30351"/>
                      </a14:imgEffect>
                    </a14:imgLayer>
                  </a14:imgProps>
                </a:ext>
                <a:ext uri="{28A0092B-C50C-407E-A947-70E740481C1C}">
                  <a14:useLocalDpi xmlns:a14="http://schemas.microsoft.com/office/drawing/2010/main" val="0"/>
                </a:ext>
              </a:extLst>
            </a:blip>
            <a:srcRect l="3891" r="68775" b="41372"/>
            <a:stretch/>
          </p:blipFill>
          <p:spPr bwMode="auto">
            <a:xfrm>
              <a:off x="7028905" y="3933056"/>
              <a:ext cx="1422893" cy="3098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3" name="مجموعة 12"/>
          <p:cNvGrpSpPr/>
          <p:nvPr/>
        </p:nvGrpSpPr>
        <p:grpSpPr>
          <a:xfrm>
            <a:off x="22297" y="1052736"/>
            <a:ext cx="1813400" cy="5616624"/>
            <a:chOff x="22296" y="154948"/>
            <a:chExt cx="2248746" cy="6420747"/>
          </a:xfrm>
        </p:grpSpPr>
        <p:pic>
          <p:nvPicPr>
            <p:cNvPr id="14" name="Picture 2"/>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707661">
              <a:off x="179511" y="154948"/>
              <a:ext cx="1657350" cy="276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3"/>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1520" y="2348880"/>
              <a:ext cx="1200150" cy="380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707661">
              <a:off x="22296" y="3857570"/>
              <a:ext cx="809985" cy="134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707661">
              <a:off x="1461057" y="5225720"/>
              <a:ext cx="809985" cy="134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272385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playback (24).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3425" y="1088740"/>
            <a:ext cx="6192688" cy="4128459"/>
          </a:xfrm>
          <a:prstGeom prst="rect">
            <a:avLst/>
          </a:prstGeom>
        </p:spPr>
      </p:pic>
      <p:sp>
        <p:nvSpPr>
          <p:cNvPr id="5" name="مستطيل 4"/>
          <p:cNvSpPr/>
          <p:nvPr/>
        </p:nvSpPr>
        <p:spPr>
          <a:xfrm>
            <a:off x="0" y="5661248"/>
            <a:ext cx="9144000" cy="1196752"/>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مستطيل 9"/>
          <p:cNvSpPr/>
          <p:nvPr/>
        </p:nvSpPr>
        <p:spPr>
          <a:xfrm>
            <a:off x="395536" y="44624"/>
            <a:ext cx="8352928" cy="720080"/>
          </a:xfrm>
          <a:prstGeom prst="rect">
            <a:avLst/>
          </a:prstGeom>
          <a:solidFill>
            <a:schemeClr val="accent3">
              <a:lumMod val="20000"/>
              <a:lumOff val="80000"/>
            </a:schemeClr>
          </a:solidFill>
          <a:ln w="3175">
            <a:solidFill>
              <a:schemeClr val="accent3">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4000" b="1" dirty="0" smtClean="0">
                <a:solidFill>
                  <a:schemeClr val="tx1">
                    <a:lumMod val="95000"/>
                    <a:lumOff val="5000"/>
                  </a:schemeClr>
                </a:solidFill>
                <a:latin typeface="Sakkal Majalla" pitchFamily="2" charset="-78"/>
                <a:cs typeface="Sakkal Majalla" pitchFamily="2" charset="-78"/>
              </a:rPr>
              <a:t>الدعــاء للجنود وشهداء الوطـــــــــــــــــــــن</a:t>
            </a:r>
            <a:endParaRPr lang="en-US" sz="4000" b="1" dirty="0">
              <a:solidFill>
                <a:schemeClr val="tx1">
                  <a:lumMod val="95000"/>
                  <a:lumOff val="5000"/>
                </a:schemeClr>
              </a:solidFill>
              <a:latin typeface="Sakkal Majalla" pitchFamily="2" charset="-78"/>
              <a:cs typeface="Sakkal Majalla" pitchFamily="2" charset="-78"/>
            </a:endParaRPr>
          </a:p>
        </p:txBody>
      </p:sp>
      <p:grpSp>
        <p:nvGrpSpPr>
          <p:cNvPr id="8" name="مجموعة 7"/>
          <p:cNvGrpSpPr/>
          <p:nvPr/>
        </p:nvGrpSpPr>
        <p:grpSpPr>
          <a:xfrm>
            <a:off x="6228184" y="768518"/>
            <a:ext cx="2915816" cy="4892730"/>
            <a:chOff x="6228184" y="768518"/>
            <a:chExt cx="2915816" cy="4892730"/>
          </a:xfrm>
        </p:grpSpPr>
        <p:pic>
          <p:nvPicPr>
            <p:cNvPr id="8194" name="Picture 2" descr="دعاء لكل مناسبة (أدعية دينية) APKs | Android APK"/>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1752"/>
            <a:stretch/>
          </p:blipFill>
          <p:spPr bwMode="auto">
            <a:xfrm>
              <a:off x="7619296" y="4728327"/>
              <a:ext cx="1057160" cy="93292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p:cNvPicPr>
              <a:picLocks noChangeAspect="1"/>
            </p:cNvPicPr>
            <p:nvPr/>
          </p:nvPicPr>
          <p:blipFill>
            <a:blip r:embed="rId6">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6346113" y="1556792"/>
              <a:ext cx="2797887" cy="2592288"/>
            </a:xfrm>
            <a:prstGeom prst="rect">
              <a:avLst/>
            </a:prstGeom>
          </p:spPr>
        </p:pic>
        <p:sp>
          <p:nvSpPr>
            <p:cNvPr id="7" name="TextBox 8"/>
            <p:cNvSpPr txBox="1"/>
            <p:nvPr/>
          </p:nvSpPr>
          <p:spPr>
            <a:xfrm>
              <a:off x="6645849" y="1798945"/>
              <a:ext cx="2313547" cy="2062103"/>
            </a:xfrm>
            <a:prstGeom prst="rect">
              <a:avLst/>
            </a:prstGeom>
            <a:noFill/>
          </p:spPr>
          <p:txBody>
            <a:bodyPr wrap="square" rtlCol="0">
              <a:spAutoFit/>
            </a:bodyPr>
            <a:lstStyle/>
            <a:p>
              <a:pPr algn="ctr" rtl="1"/>
              <a:r>
                <a:rPr lang="ar-AE" sz="3200" b="1" dirty="0" smtClean="0">
                  <a:solidFill>
                    <a:schemeClr val="tx1">
                      <a:lumMod val="95000"/>
                      <a:lumOff val="5000"/>
                    </a:schemeClr>
                  </a:solidFill>
                  <a:latin typeface="Sakkal Majalla" pitchFamily="2" charset="-78"/>
                  <a:cs typeface="Sakkal Majalla" pitchFamily="2" charset="-78"/>
                </a:rPr>
                <a:t>دعاء للشهداء الذين ضحوا أرواحهم في سبيل الدفاع عن الوطن </a:t>
              </a:r>
              <a:endParaRPr lang="ar-AE" sz="2800" b="1" dirty="0">
                <a:solidFill>
                  <a:srgbClr val="FF0000"/>
                </a:solidFill>
                <a:latin typeface="Sakkal Majalla" pitchFamily="2" charset="-78"/>
                <a:cs typeface="Sakkal Majalla" pitchFamily="2" charset="-78"/>
              </a:endParaRPr>
            </a:p>
          </p:txBody>
        </p:sp>
        <p:pic>
          <p:nvPicPr>
            <p:cNvPr id="8196" name="Picture 4" descr="Pray clipart devotion, Picture #1948215 pray clipart devotio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28184" y="3861048"/>
              <a:ext cx="2088232" cy="18002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دعاء لكل مناسبة (أدعية دينية) APKs | Android APK"/>
            <p:cNvPicPr>
              <a:picLocks noChangeAspect="1" noChangeArrowheads="1"/>
            </p:cNvPicPr>
            <p:nvPr/>
          </p:nvPicPr>
          <p:blipFill rotWithShape="1">
            <a:blip r:embed="rId8" cstate="print">
              <a:duotone>
                <a:schemeClr val="bg2">
                  <a:shade val="45000"/>
                  <a:satMod val="135000"/>
                </a:schemeClr>
                <a:prstClr val="white"/>
              </a:duotone>
              <a:extLst>
                <a:ext uri="{28A0092B-C50C-407E-A947-70E740481C1C}">
                  <a14:useLocalDpi xmlns:a14="http://schemas.microsoft.com/office/drawing/2010/main" val="0"/>
                </a:ext>
              </a:extLst>
            </a:blip>
            <a:srcRect t="11752"/>
            <a:stretch/>
          </p:blipFill>
          <p:spPr bwMode="auto">
            <a:xfrm>
              <a:off x="8287527" y="4294687"/>
              <a:ext cx="528580" cy="46646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دعاء لكل مناسبة (أدعية دينية) APKs | Android APK"/>
            <p:cNvPicPr>
              <a:picLocks noChangeAspect="1" noChangeArrowheads="1"/>
            </p:cNvPicPr>
            <p:nvPr/>
          </p:nvPicPr>
          <p:blipFill rotWithShape="1">
            <a:blip r:embed="rId8" cstate="print">
              <a:duotone>
                <a:schemeClr val="bg2">
                  <a:shade val="45000"/>
                  <a:satMod val="135000"/>
                </a:schemeClr>
                <a:prstClr val="white"/>
              </a:duotone>
              <a:extLst>
                <a:ext uri="{28A0092B-C50C-407E-A947-70E740481C1C}">
                  <a14:useLocalDpi xmlns:a14="http://schemas.microsoft.com/office/drawing/2010/main" val="0"/>
                </a:ext>
              </a:extLst>
            </a:blip>
            <a:srcRect t="11752"/>
            <a:stretch/>
          </p:blipFill>
          <p:spPr bwMode="auto">
            <a:xfrm>
              <a:off x="7715280" y="3986894"/>
              <a:ext cx="528580" cy="46646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دعاء لكل مناسبة (أدعية دينية) APKs | Android APK"/>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11752"/>
            <a:stretch/>
          </p:blipFill>
          <p:spPr bwMode="auto">
            <a:xfrm>
              <a:off x="6588224" y="855509"/>
              <a:ext cx="794673" cy="70128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دعاء لكل مناسبة (أدعية دينية) APKs | Android APK"/>
            <p:cNvPicPr>
              <a:picLocks noChangeAspect="1" noChangeArrowheads="1"/>
            </p:cNvPicPr>
            <p:nvPr/>
          </p:nvPicPr>
          <p:blipFill rotWithShape="1">
            <a:blip r:embed="rId10" cstate="print">
              <a:duotone>
                <a:schemeClr val="bg2">
                  <a:shade val="45000"/>
                  <a:satMod val="135000"/>
                </a:schemeClr>
                <a:prstClr val="white"/>
              </a:duotone>
              <a:extLst>
                <a:ext uri="{28A0092B-C50C-407E-A947-70E740481C1C}">
                  <a14:useLocalDpi xmlns:a14="http://schemas.microsoft.com/office/drawing/2010/main" val="0"/>
                </a:ext>
              </a:extLst>
            </a:blip>
            <a:srcRect t="11752"/>
            <a:stretch/>
          </p:blipFill>
          <p:spPr bwMode="auto">
            <a:xfrm>
              <a:off x="7458119" y="1052736"/>
              <a:ext cx="642273" cy="56679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دعاء لكل مناسبة (أدعية دينية) APKs | Android APK"/>
            <p:cNvPicPr>
              <a:picLocks noChangeAspect="1" noChangeArrowheads="1"/>
            </p:cNvPicPr>
            <p:nvPr/>
          </p:nvPicPr>
          <p:blipFill rotWithShape="1">
            <a:blip r:embed="rId8" cstate="print">
              <a:duotone>
                <a:schemeClr val="bg2">
                  <a:shade val="45000"/>
                  <a:satMod val="135000"/>
                </a:schemeClr>
                <a:prstClr val="white"/>
              </a:duotone>
              <a:extLst>
                <a:ext uri="{28A0092B-C50C-407E-A947-70E740481C1C}">
                  <a14:useLocalDpi xmlns:a14="http://schemas.microsoft.com/office/drawing/2010/main" val="0"/>
                </a:ext>
              </a:extLst>
            </a:blip>
            <a:srcRect t="11752"/>
            <a:stretch/>
          </p:blipFill>
          <p:spPr bwMode="auto">
            <a:xfrm>
              <a:off x="8048041" y="768518"/>
              <a:ext cx="528580" cy="46646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دعاء لكل مناسبة (أدعية دينية) APKs | Android APK"/>
            <p:cNvPicPr>
              <a:picLocks noChangeAspect="1" noChangeArrowheads="1"/>
            </p:cNvPicPr>
            <p:nvPr/>
          </p:nvPicPr>
          <p:blipFill rotWithShape="1">
            <a:blip r:embed="rId11" cstate="print">
              <a:duotone>
                <a:schemeClr val="bg2">
                  <a:shade val="45000"/>
                  <a:satMod val="135000"/>
                </a:schemeClr>
                <a:prstClr val="white"/>
              </a:duotone>
              <a:extLst>
                <a:ext uri="{28A0092B-C50C-407E-A947-70E740481C1C}">
                  <a14:useLocalDpi xmlns:a14="http://schemas.microsoft.com/office/drawing/2010/main" val="0"/>
                </a:ext>
              </a:extLst>
            </a:blip>
            <a:srcRect t="11752"/>
            <a:stretch/>
          </p:blipFill>
          <p:spPr bwMode="auto">
            <a:xfrm>
              <a:off x="8529789" y="1196752"/>
              <a:ext cx="429608" cy="37912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161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مستطيل 9"/>
          <p:cNvSpPr/>
          <p:nvPr/>
        </p:nvSpPr>
        <p:spPr>
          <a:xfrm>
            <a:off x="0" y="6309320"/>
            <a:ext cx="9144000" cy="57606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223" name="Picture 7" descr="Exit Tickets - No paper require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43407"/>
            <a:ext cx="2719377" cy="2719378"/>
          </a:xfrm>
          <a:prstGeom prst="rect">
            <a:avLst/>
          </a:prstGeom>
          <a:noFill/>
          <a:extLst>
            <a:ext uri="{909E8E84-426E-40DD-AFC4-6F175D3DCCD1}">
              <a14:hiddenFill xmlns:a14="http://schemas.microsoft.com/office/drawing/2010/main">
                <a:solidFill>
                  <a:srgbClr val="FFFFFF"/>
                </a:solidFill>
              </a14:hiddenFill>
            </a:ext>
          </a:extLst>
        </p:spPr>
      </p:pic>
      <p:sp>
        <p:nvSpPr>
          <p:cNvPr id="13" name="مستطيل 12"/>
          <p:cNvSpPr/>
          <p:nvPr/>
        </p:nvSpPr>
        <p:spPr>
          <a:xfrm>
            <a:off x="2915816" y="0"/>
            <a:ext cx="3816424" cy="980728"/>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6000" b="1" dirty="0" smtClean="0">
                <a:solidFill>
                  <a:schemeClr val="tx1">
                    <a:lumMod val="95000"/>
                    <a:lumOff val="5000"/>
                  </a:schemeClr>
                </a:solidFill>
                <a:latin typeface="Sakkal Majalla" pitchFamily="2" charset="-78"/>
                <a:cs typeface="Sakkal Majalla" pitchFamily="2" charset="-78"/>
              </a:rPr>
              <a:t>غلق الدرس</a:t>
            </a:r>
            <a:endParaRPr lang="en-US" sz="6000" b="1" dirty="0">
              <a:solidFill>
                <a:schemeClr val="tx1">
                  <a:lumMod val="95000"/>
                  <a:lumOff val="5000"/>
                </a:schemeClr>
              </a:solidFill>
              <a:latin typeface="Sakkal Majalla" pitchFamily="2" charset="-78"/>
              <a:cs typeface="Sakkal Majalla" pitchFamily="2" charset="-78"/>
            </a:endParaRPr>
          </a:p>
        </p:txBody>
      </p:sp>
      <p:pic>
        <p:nvPicPr>
          <p:cNvPr id="2" name="صورة 1" descr="لقطة الشاشة"/>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7624" y="2212339"/>
            <a:ext cx="7092280" cy="33695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84669934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2826"/>
            <a:ext cx="9144000" cy="6855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videoplayback (1).mp4">
            <a:hlinkClick r:id="" action="ppaction://media"/>
          </p:cNvPr>
          <p:cNvPicPr>
            <a:picLocks noChangeAspect="1"/>
          </p:cNvPicPr>
          <p:nvPr>
            <a:videoFile r:link="rId1"/>
            <p:extLst>
              <p:ext uri="{DAA4B4D4-6D71-4841-9C94-3DE7FCFB9230}">
                <p14:media xmlns:p14="http://schemas.microsoft.com/office/powerpoint/2010/main" r:embed="rId2">
                  <p14:trim st="31405.92"/>
                </p14:media>
              </p:ext>
            </p:extLst>
          </p:nvPr>
        </p:nvPicPr>
        <p:blipFill>
          <a:blip r:embed="rId5">
            <a:duotone>
              <a:schemeClr val="bg2">
                <a:shade val="45000"/>
                <a:satMod val="135000"/>
              </a:schemeClr>
              <a:prstClr val="white"/>
            </a:duotone>
            <a:lum bright="40000" contrast="-40000"/>
          </a:blip>
          <a:stretch>
            <a:fillRect/>
          </a:stretch>
        </p:blipFill>
        <p:spPr>
          <a:xfrm>
            <a:off x="242568" y="5517232"/>
            <a:ext cx="1280142" cy="720080"/>
          </a:xfrm>
          <a:prstGeom prst="ellipse">
            <a:avLst/>
          </a:prstGeom>
          <a:noFill/>
          <a:ln>
            <a:noFill/>
          </a:ln>
        </p:spPr>
      </p:pic>
    </p:spTree>
    <p:extLst>
      <p:ext uri="{BB962C8B-B14F-4D97-AF65-F5344CB8AC3E}">
        <p14:creationId xmlns:p14="http://schemas.microsoft.com/office/powerpoint/2010/main" val="2796670285"/>
      </p:ext>
    </p:extLst>
  </p:cSld>
  <p:clrMapOvr>
    <a:masterClrMapping/>
  </p:clrMapOvr>
  <p:timing>
    <p:tnLst>
      <p:par>
        <p:cTn id="1" dur="indefinite" restart="never" nodeType="tmRoot">
          <p:childTnLst>
            <p:video>
              <p:cMediaNode vol="80000">
                <p:cTn id="2" fill="hold" display="0">
                  <p:stCondLst>
                    <p:cond delay="indefinite"/>
                  </p:stCondLst>
                </p:cTn>
                <p:tgtEl>
                  <p:spTgt spid="2"/>
                </p:tgtEl>
              </p:cMediaNode>
            </p:video>
            <p:seq concurrent="1" nextAc="seek">
              <p:cTn id="3" restart="whenNotActive" fill="hold" evtFilter="cancelBubble" nodeType="interactiveSeq">
                <p:stCondLst>
                  <p:cond evt="onClick" delay="0">
                    <p:tgtEl>
                      <p:spTgt spid="2050"/>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88222" fill="hold"/>
                                        <p:tgtEl>
                                          <p:spTgt spid="2"/>
                                        </p:tgtEl>
                                      </p:cBhvr>
                                    </p:cmd>
                                  </p:childTnLst>
                                </p:cTn>
                              </p:par>
                            </p:childTnLst>
                          </p:cTn>
                        </p:par>
                      </p:childTnLst>
                    </p:cTn>
                  </p:par>
                </p:childTnLst>
              </p:cTn>
              <p:nextCondLst>
                <p:cond evt="onClick" delay="0">
                  <p:tgtEl>
                    <p:spTgt spid="2050"/>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Speech Bubble PNG Image | PNG All"/>
          <p:cNvPicPr>
            <a:picLocks noChangeAspect="1" noChangeArrowheads="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1154854"/>
            <a:ext cx="5537685" cy="4650410"/>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مجموعة 18"/>
          <p:cNvGrpSpPr/>
          <p:nvPr/>
        </p:nvGrpSpPr>
        <p:grpSpPr>
          <a:xfrm>
            <a:off x="5508104" y="332656"/>
            <a:ext cx="3561928" cy="6423226"/>
            <a:chOff x="5508104" y="332656"/>
            <a:chExt cx="3561928" cy="6423226"/>
          </a:xfrm>
        </p:grpSpPr>
        <p:pic>
          <p:nvPicPr>
            <p:cNvPr id="20" name="Picture 7" descr="Email Symbol clipart - Iphone, Email, Telephone, transparent clip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8104" y="332656"/>
              <a:ext cx="3561928" cy="6423226"/>
            </a:xfrm>
            <a:prstGeom prst="rect">
              <a:avLst/>
            </a:prstGeom>
            <a:noFill/>
            <a:extLst>
              <a:ext uri="{909E8E84-426E-40DD-AFC4-6F175D3DCCD1}">
                <a14:hiddenFill xmlns:a14="http://schemas.microsoft.com/office/drawing/2010/main">
                  <a:solidFill>
                    <a:srgbClr val="FFFFFF"/>
                  </a:solidFill>
                </a14:hiddenFill>
              </a:ext>
            </a:extLst>
          </p:spPr>
        </p:pic>
        <p:sp>
          <p:nvSpPr>
            <p:cNvPr id="21" name="مستطيل مستدير الزوايا 20"/>
            <p:cNvSpPr/>
            <p:nvPr/>
          </p:nvSpPr>
          <p:spPr>
            <a:xfrm>
              <a:off x="5792866" y="1454674"/>
              <a:ext cx="3024336" cy="2592288"/>
            </a:xfrm>
            <a:prstGeom prst="round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3200" b="1" dirty="0" smtClean="0">
                  <a:solidFill>
                    <a:schemeClr val="tx1">
                      <a:lumMod val="95000"/>
                      <a:lumOff val="5000"/>
                    </a:schemeClr>
                  </a:solidFill>
                  <a:latin typeface="Sakkal Majalla" pitchFamily="2" charset="-78"/>
                  <a:cs typeface="Sakkal Majalla" pitchFamily="2" charset="-78"/>
                </a:rPr>
                <a:t>اتصل بالرقم للتوصل إلى الكلمة المطلوبة </a:t>
              </a:r>
              <a:endParaRPr lang="en-US" sz="3200" b="1" dirty="0">
                <a:solidFill>
                  <a:schemeClr val="tx1">
                    <a:lumMod val="95000"/>
                    <a:lumOff val="5000"/>
                  </a:schemeClr>
                </a:solidFill>
                <a:latin typeface="Sakkal Majalla" pitchFamily="2" charset="-78"/>
                <a:cs typeface="Sakkal Majalla" pitchFamily="2" charset="-78"/>
              </a:endParaRPr>
            </a:p>
          </p:txBody>
        </p:sp>
        <p:sp>
          <p:nvSpPr>
            <p:cNvPr id="22" name="مستطيل مستدير الزوايا 21"/>
            <p:cNvSpPr/>
            <p:nvPr/>
          </p:nvSpPr>
          <p:spPr>
            <a:xfrm>
              <a:off x="7953106" y="4157464"/>
              <a:ext cx="783704" cy="623269"/>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smtClean="0">
                  <a:solidFill>
                    <a:schemeClr val="tx1">
                      <a:lumMod val="95000"/>
                      <a:lumOff val="5000"/>
                    </a:schemeClr>
                  </a:solidFill>
                  <a:latin typeface="Sakkal Majalla" pitchFamily="2" charset="-78"/>
                  <a:cs typeface="Sakkal Majalla" pitchFamily="2" charset="-78"/>
                </a:rPr>
                <a:t>3</a:t>
              </a:r>
              <a:r>
                <a:rPr lang="ar-AE" sz="2200" b="1" dirty="0" smtClean="0">
                  <a:solidFill>
                    <a:schemeClr val="tx1">
                      <a:lumMod val="95000"/>
                      <a:lumOff val="5000"/>
                    </a:schemeClr>
                  </a:solidFill>
                  <a:latin typeface="Sakkal Majalla" pitchFamily="2" charset="-78"/>
                  <a:cs typeface="Sakkal Majalla" pitchFamily="2" charset="-78"/>
                </a:rPr>
                <a:t>  (ك) </a:t>
              </a:r>
              <a:endParaRPr lang="en-US" sz="2200" b="1" dirty="0">
                <a:solidFill>
                  <a:schemeClr val="tx1">
                    <a:lumMod val="95000"/>
                    <a:lumOff val="5000"/>
                  </a:schemeClr>
                </a:solidFill>
                <a:latin typeface="Sakkal Majalla" pitchFamily="2" charset="-78"/>
                <a:cs typeface="Sakkal Majalla" pitchFamily="2" charset="-78"/>
              </a:endParaRPr>
            </a:p>
          </p:txBody>
        </p:sp>
        <p:sp>
          <p:nvSpPr>
            <p:cNvPr id="23" name="مستطيل مستدير الزوايا 22"/>
            <p:cNvSpPr/>
            <p:nvPr/>
          </p:nvSpPr>
          <p:spPr>
            <a:xfrm>
              <a:off x="6881370" y="4149080"/>
              <a:ext cx="783704" cy="623269"/>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lumMod val="95000"/>
                      <a:lumOff val="5000"/>
                    </a:schemeClr>
                  </a:solidFill>
                  <a:latin typeface="Sakkal Majalla" pitchFamily="2" charset="-78"/>
                  <a:cs typeface="Sakkal Majalla" pitchFamily="2" charset="-78"/>
                </a:rPr>
                <a:t>2</a:t>
              </a:r>
              <a:r>
                <a:rPr lang="ar-AE" sz="2400" b="1" dirty="0" smtClean="0">
                  <a:solidFill>
                    <a:schemeClr val="tx1">
                      <a:lumMod val="95000"/>
                      <a:lumOff val="5000"/>
                    </a:schemeClr>
                  </a:solidFill>
                  <a:latin typeface="Sakkal Majalla" pitchFamily="2" charset="-78"/>
                  <a:cs typeface="Sakkal Majalla" pitchFamily="2" charset="-78"/>
                </a:rPr>
                <a:t>(ال)</a:t>
              </a:r>
              <a:endParaRPr lang="en-US" sz="2400" b="1" dirty="0">
                <a:solidFill>
                  <a:schemeClr val="tx1">
                    <a:lumMod val="95000"/>
                    <a:lumOff val="5000"/>
                  </a:schemeClr>
                </a:solidFill>
                <a:latin typeface="Sakkal Majalla" pitchFamily="2" charset="-78"/>
                <a:cs typeface="Sakkal Majalla" pitchFamily="2" charset="-78"/>
              </a:endParaRPr>
            </a:p>
          </p:txBody>
        </p:sp>
        <p:sp>
          <p:nvSpPr>
            <p:cNvPr id="25" name="مستطيل مستدير الزوايا 24"/>
            <p:cNvSpPr/>
            <p:nvPr/>
          </p:nvSpPr>
          <p:spPr>
            <a:xfrm>
              <a:off x="5873258" y="4157464"/>
              <a:ext cx="783704" cy="623269"/>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smtClean="0">
                  <a:solidFill>
                    <a:schemeClr val="tx1">
                      <a:lumMod val="95000"/>
                      <a:lumOff val="5000"/>
                    </a:schemeClr>
                  </a:solidFill>
                  <a:latin typeface="Sakkal Majalla" pitchFamily="2" charset="-78"/>
                  <a:cs typeface="Sakkal Majalla" pitchFamily="2" charset="-78"/>
                </a:rPr>
                <a:t>1</a:t>
              </a:r>
              <a:r>
                <a:rPr lang="ar-AE" sz="2200" b="1" dirty="0" smtClean="0">
                  <a:solidFill>
                    <a:schemeClr val="tx1">
                      <a:lumMod val="95000"/>
                      <a:lumOff val="5000"/>
                    </a:schemeClr>
                  </a:solidFill>
                  <a:latin typeface="Sakkal Majalla" pitchFamily="2" charset="-78"/>
                  <a:cs typeface="Sakkal Majalla" pitchFamily="2" charset="-78"/>
                </a:rPr>
                <a:t>(ع)</a:t>
              </a:r>
              <a:endParaRPr lang="en-US" sz="2200" b="1" dirty="0">
                <a:solidFill>
                  <a:schemeClr val="tx1">
                    <a:lumMod val="95000"/>
                    <a:lumOff val="5000"/>
                  </a:schemeClr>
                </a:solidFill>
                <a:latin typeface="Sakkal Majalla" pitchFamily="2" charset="-78"/>
                <a:cs typeface="Sakkal Majalla" pitchFamily="2" charset="-78"/>
              </a:endParaRPr>
            </a:p>
          </p:txBody>
        </p:sp>
        <p:sp>
          <p:nvSpPr>
            <p:cNvPr id="26" name="مستطيل مستدير الزوايا 25"/>
            <p:cNvSpPr/>
            <p:nvPr/>
          </p:nvSpPr>
          <p:spPr>
            <a:xfrm>
              <a:off x="5864874" y="4983066"/>
              <a:ext cx="783704" cy="648072"/>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smtClean="0">
                  <a:solidFill>
                    <a:schemeClr val="tx1">
                      <a:lumMod val="95000"/>
                      <a:lumOff val="5000"/>
                    </a:schemeClr>
                  </a:solidFill>
                  <a:latin typeface="Sakkal Majalla" pitchFamily="2" charset="-78"/>
                  <a:cs typeface="Sakkal Majalla" pitchFamily="2" charset="-78"/>
                </a:rPr>
                <a:t>4</a:t>
              </a:r>
              <a:r>
                <a:rPr lang="ar-AE" sz="2200" b="1" dirty="0" smtClean="0">
                  <a:solidFill>
                    <a:schemeClr val="tx1">
                      <a:lumMod val="95000"/>
                      <a:lumOff val="5000"/>
                    </a:schemeClr>
                  </a:solidFill>
                  <a:latin typeface="Sakkal Majalla" pitchFamily="2" charset="-78"/>
                  <a:cs typeface="Sakkal Majalla" pitchFamily="2" charset="-78"/>
                </a:rPr>
                <a:t>(</a:t>
              </a:r>
              <a:r>
                <a:rPr lang="ar-AE" sz="2200" b="1" dirty="0" err="1" smtClean="0">
                  <a:solidFill>
                    <a:schemeClr val="tx1">
                      <a:lumMod val="95000"/>
                      <a:lumOff val="5000"/>
                    </a:schemeClr>
                  </a:solidFill>
                  <a:latin typeface="Sakkal Majalla" pitchFamily="2" charset="-78"/>
                  <a:cs typeface="Sakkal Majalla" pitchFamily="2" charset="-78"/>
                </a:rPr>
                <a:t>مو</a:t>
              </a:r>
              <a:r>
                <a:rPr lang="ar-AE" sz="2200" b="1" dirty="0" smtClean="0">
                  <a:solidFill>
                    <a:schemeClr val="tx1">
                      <a:lumMod val="95000"/>
                      <a:lumOff val="5000"/>
                    </a:schemeClr>
                  </a:solidFill>
                  <a:latin typeface="Sakkal Majalla" pitchFamily="2" charset="-78"/>
                  <a:cs typeface="Sakkal Majalla" pitchFamily="2" charset="-78"/>
                </a:rPr>
                <a:t>)</a:t>
              </a:r>
              <a:r>
                <a:rPr lang="en-US" sz="2200" b="1" dirty="0" smtClean="0">
                  <a:solidFill>
                    <a:schemeClr val="tx1">
                      <a:lumMod val="95000"/>
                      <a:lumOff val="5000"/>
                    </a:schemeClr>
                  </a:solidFill>
                  <a:latin typeface="Sakkal Majalla" pitchFamily="2" charset="-78"/>
                  <a:cs typeface="Sakkal Majalla" pitchFamily="2" charset="-78"/>
                </a:rPr>
                <a:t> </a:t>
              </a:r>
              <a:endParaRPr lang="en-US" sz="2200" b="1" dirty="0">
                <a:solidFill>
                  <a:schemeClr val="tx1">
                    <a:lumMod val="95000"/>
                    <a:lumOff val="5000"/>
                  </a:schemeClr>
                </a:solidFill>
                <a:latin typeface="Sakkal Majalla" pitchFamily="2" charset="-78"/>
                <a:cs typeface="Sakkal Majalla" pitchFamily="2" charset="-78"/>
              </a:endParaRPr>
            </a:p>
          </p:txBody>
        </p:sp>
        <p:sp>
          <p:nvSpPr>
            <p:cNvPr id="27" name="مستطيل مستدير الزوايا 26"/>
            <p:cNvSpPr/>
            <p:nvPr/>
          </p:nvSpPr>
          <p:spPr>
            <a:xfrm>
              <a:off x="6872986" y="4983066"/>
              <a:ext cx="783704" cy="648072"/>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lumMod val="95000"/>
                      <a:lumOff val="5000"/>
                    </a:schemeClr>
                  </a:solidFill>
                  <a:latin typeface="Sakkal Majalla" pitchFamily="2" charset="-78"/>
                  <a:cs typeface="Sakkal Majalla" pitchFamily="2" charset="-78"/>
                </a:rPr>
                <a:t>5</a:t>
              </a:r>
              <a:r>
                <a:rPr lang="ar-AE" sz="2000" b="1" dirty="0" smtClean="0">
                  <a:solidFill>
                    <a:schemeClr val="tx1">
                      <a:lumMod val="95000"/>
                      <a:lumOff val="5000"/>
                    </a:schemeClr>
                  </a:solidFill>
                  <a:latin typeface="Sakkal Majalla" pitchFamily="2" charset="-78"/>
                  <a:cs typeface="Sakkal Majalla" pitchFamily="2" charset="-78"/>
                </a:rPr>
                <a:t> (</a:t>
              </a:r>
              <a:r>
                <a:rPr lang="ar-EG" sz="2000" b="1" dirty="0" smtClean="0">
                  <a:solidFill>
                    <a:schemeClr val="tx1">
                      <a:lumMod val="95000"/>
                      <a:lumOff val="5000"/>
                    </a:schemeClr>
                  </a:solidFill>
                  <a:latin typeface="Sakkal Majalla" pitchFamily="2" charset="-78"/>
                  <a:cs typeface="Sakkal Majalla" pitchFamily="2" charset="-78"/>
                </a:rPr>
                <a:t>ج</a:t>
              </a:r>
              <a:r>
                <a:rPr lang="ar-AE" sz="2000" b="1" dirty="0" smtClean="0">
                  <a:solidFill>
                    <a:schemeClr val="tx1">
                      <a:lumMod val="95000"/>
                      <a:lumOff val="5000"/>
                    </a:schemeClr>
                  </a:solidFill>
                  <a:latin typeface="Sakkal Majalla" pitchFamily="2" charset="-78"/>
                  <a:cs typeface="Sakkal Majalla" pitchFamily="2" charset="-78"/>
                </a:rPr>
                <a:t>د) </a:t>
              </a:r>
              <a:endParaRPr lang="en-US" sz="2000" b="1" dirty="0">
                <a:solidFill>
                  <a:schemeClr val="tx1">
                    <a:lumMod val="95000"/>
                    <a:lumOff val="5000"/>
                  </a:schemeClr>
                </a:solidFill>
                <a:latin typeface="Sakkal Majalla" pitchFamily="2" charset="-78"/>
                <a:cs typeface="Sakkal Majalla" pitchFamily="2" charset="-78"/>
              </a:endParaRPr>
            </a:p>
          </p:txBody>
        </p:sp>
        <p:sp>
          <p:nvSpPr>
            <p:cNvPr id="30" name="مستطيل مستدير الزوايا 29"/>
            <p:cNvSpPr/>
            <p:nvPr/>
          </p:nvSpPr>
          <p:spPr>
            <a:xfrm>
              <a:off x="7961490" y="4983066"/>
              <a:ext cx="783704" cy="648072"/>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lumMod val="95000"/>
                      <a:lumOff val="5000"/>
                    </a:schemeClr>
                  </a:solidFill>
                  <a:latin typeface="Sakkal Majalla" pitchFamily="2" charset="-78"/>
                  <a:cs typeface="Sakkal Majalla" pitchFamily="2" charset="-78"/>
                </a:rPr>
                <a:t>6</a:t>
              </a:r>
              <a:r>
                <a:rPr lang="ar-AE" sz="2400" b="1" dirty="0" smtClean="0">
                  <a:solidFill>
                    <a:schemeClr val="tx1">
                      <a:lumMod val="95000"/>
                      <a:lumOff val="5000"/>
                    </a:schemeClr>
                  </a:solidFill>
                  <a:latin typeface="Sakkal Majalla" pitchFamily="2" charset="-78"/>
                  <a:cs typeface="Sakkal Majalla" pitchFamily="2" charset="-78"/>
                </a:rPr>
                <a:t>(ب) </a:t>
              </a:r>
              <a:endParaRPr lang="en-US" sz="2400" b="1" dirty="0">
                <a:solidFill>
                  <a:schemeClr val="tx1">
                    <a:lumMod val="95000"/>
                    <a:lumOff val="5000"/>
                  </a:schemeClr>
                </a:solidFill>
                <a:latin typeface="Sakkal Majalla" pitchFamily="2" charset="-78"/>
                <a:cs typeface="Sakkal Majalla" pitchFamily="2" charset="-78"/>
              </a:endParaRPr>
            </a:p>
          </p:txBody>
        </p:sp>
        <p:sp>
          <p:nvSpPr>
            <p:cNvPr id="31" name="مستطيل مستدير الزوايا 30"/>
            <p:cNvSpPr/>
            <p:nvPr/>
          </p:nvSpPr>
          <p:spPr>
            <a:xfrm>
              <a:off x="7953106" y="5775154"/>
              <a:ext cx="783704" cy="648072"/>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lumMod val="95000"/>
                      <a:lumOff val="5000"/>
                    </a:schemeClr>
                  </a:solidFill>
                  <a:latin typeface="Sakkal Majalla" pitchFamily="2" charset="-78"/>
                  <a:cs typeface="Sakkal Majalla" pitchFamily="2" charset="-78"/>
                </a:rPr>
                <a:t>9</a:t>
              </a:r>
              <a:r>
                <a:rPr lang="ar-EG" sz="2400" b="1" dirty="0" smtClean="0">
                  <a:solidFill>
                    <a:schemeClr val="tx1">
                      <a:lumMod val="95000"/>
                      <a:lumOff val="5000"/>
                    </a:schemeClr>
                  </a:solidFill>
                  <a:latin typeface="Sakkal Majalla" pitchFamily="2" charset="-78"/>
                  <a:cs typeface="Sakkal Majalla" pitchFamily="2" charset="-78"/>
                </a:rPr>
                <a:t>(م) </a:t>
              </a:r>
              <a:endParaRPr lang="en-US" sz="2400" b="1" dirty="0">
                <a:solidFill>
                  <a:schemeClr val="tx1">
                    <a:lumMod val="95000"/>
                    <a:lumOff val="5000"/>
                  </a:schemeClr>
                </a:solidFill>
                <a:latin typeface="Sakkal Majalla" pitchFamily="2" charset="-78"/>
                <a:cs typeface="Sakkal Majalla" pitchFamily="2" charset="-78"/>
              </a:endParaRPr>
            </a:p>
          </p:txBody>
        </p:sp>
        <p:sp>
          <p:nvSpPr>
            <p:cNvPr id="32" name="مستطيل مستدير الزوايا 31"/>
            <p:cNvSpPr/>
            <p:nvPr/>
          </p:nvSpPr>
          <p:spPr>
            <a:xfrm>
              <a:off x="6872986" y="5775154"/>
              <a:ext cx="783704" cy="648072"/>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lumMod val="95000"/>
                      <a:lumOff val="5000"/>
                    </a:schemeClr>
                  </a:solidFill>
                  <a:latin typeface="Sakkal Majalla" pitchFamily="2" charset="-78"/>
                  <a:cs typeface="Sakkal Majalla" pitchFamily="2" charset="-78"/>
                </a:rPr>
                <a:t>8</a:t>
              </a:r>
              <a:r>
                <a:rPr lang="ar-AE" sz="2400" b="1" dirty="0" smtClean="0">
                  <a:solidFill>
                    <a:schemeClr val="tx1">
                      <a:lumMod val="95000"/>
                      <a:lumOff val="5000"/>
                    </a:schemeClr>
                  </a:solidFill>
                  <a:latin typeface="Sakkal Majalla" pitchFamily="2" charset="-78"/>
                  <a:cs typeface="Sakkal Majalla" pitchFamily="2" charset="-78"/>
                </a:rPr>
                <a:t>(</a:t>
              </a:r>
              <a:r>
                <a:rPr lang="ar-AE" sz="2400" b="1" dirty="0">
                  <a:solidFill>
                    <a:schemeClr val="tx1">
                      <a:lumMod val="95000"/>
                      <a:lumOff val="5000"/>
                    </a:schemeClr>
                  </a:solidFill>
                  <a:latin typeface="Sakkal Majalla" pitchFamily="2" charset="-78"/>
                  <a:cs typeface="Sakkal Majalla" pitchFamily="2" charset="-78"/>
                </a:rPr>
                <a:t>ا</a:t>
              </a:r>
              <a:r>
                <a:rPr lang="ar-AE" sz="2400" b="1" dirty="0" smtClean="0">
                  <a:solidFill>
                    <a:schemeClr val="tx1">
                      <a:lumMod val="95000"/>
                      <a:lumOff val="5000"/>
                    </a:schemeClr>
                  </a:solidFill>
                  <a:latin typeface="Sakkal Majalla" pitchFamily="2" charset="-78"/>
                  <a:cs typeface="Sakkal Majalla" pitchFamily="2" charset="-78"/>
                </a:rPr>
                <a:t>) </a:t>
              </a:r>
              <a:endParaRPr lang="en-US" sz="2400" b="1" dirty="0">
                <a:solidFill>
                  <a:schemeClr val="tx1">
                    <a:lumMod val="95000"/>
                    <a:lumOff val="5000"/>
                  </a:schemeClr>
                </a:solidFill>
                <a:latin typeface="Sakkal Majalla" pitchFamily="2" charset="-78"/>
                <a:cs typeface="Sakkal Majalla" pitchFamily="2" charset="-78"/>
              </a:endParaRPr>
            </a:p>
          </p:txBody>
        </p:sp>
        <p:sp>
          <p:nvSpPr>
            <p:cNvPr id="33" name="مستطيل مستدير الزوايا 32"/>
            <p:cNvSpPr/>
            <p:nvPr/>
          </p:nvSpPr>
          <p:spPr>
            <a:xfrm>
              <a:off x="5864874" y="5775154"/>
              <a:ext cx="783704" cy="648072"/>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lumMod val="95000"/>
                      <a:lumOff val="5000"/>
                    </a:schemeClr>
                  </a:solidFill>
                  <a:latin typeface="Sakkal Majalla" pitchFamily="2" charset="-78"/>
                  <a:cs typeface="Sakkal Majalla" pitchFamily="2" charset="-78"/>
                </a:rPr>
                <a:t>7</a:t>
              </a:r>
              <a:r>
                <a:rPr lang="ar-AE" sz="2400" b="1" dirty="0" smtClean="0">
                  <a:solidFill>
                    <a:schemeClr val="tx1">
                      <a:lumMod val="95000"/>
                      <a:lumOff val="5000"/>
                    </a:schemeClr>
                  </a:solidFill>
                  <a:latin typeface="Sakkal Majalla" pitchFamily="2" charset="-78"/>
                  <a:cs typeface="Sakkal Majalla" pitchFamily="2" charset="-78"/>
                </a:rPr>
                <a:t>(ه) </a:t>
              </a:r>
              <a:endParaRPr lang="en-US" sz="2400" b="1" dirty="0">
                <a:solidFill>
                  <a:schemeClr val="tx1">
                    <a:lumMod val="95000"/>
                    <a:lumOff val="5000"/>
                  </a:schemeClr>
                </a:solidFill>
                <a:latin typeface="Sakkal Majalla" pitchFamily="2" charset="-78"/>
                <a:cs typeface="Sakkal Majalla" pitchFamily="2" charset="-78"/>
              </a:endParaRPr>
            </a:p>
          </p:txBody>
        </p:sp>
      </p:grpSp>
      <p:sp>
        <p:nvSpPr>
          <p:cNvPr id="34" name="مستطيل 33"/>
          <p:cNvSpPr/>
          <p:nvPr/>
        </p:nvSpPr>
        <p:spPr>
          <a:xfrm>
            <a:off x="1331640" y="72008"/>
            <a:ext cx="6629850" cy="980728"/>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4000" b="1" dirty="0" smtClean="0">
                <a:solidFill>
                  <a:schemeClr val="tx1">
                    <a:lumMod val="95000"/>
                    <a:lumOff val="5000"/>
                  </a:schemeClr>
                </a:solidFill>
                <a:latin typeface="Sakkal Majalla" pitchFamily="2" charset="-78"/>
                <a:cs typeface="Sakkal Majalla" pitchFamily="2" charset="-78"/>
              </a:rPr>
              <a:t>التهيئة الحافزة ( </a:t>
            </a:r>
            <a:r>
              <a:rPr lang="ar-AE" sz="4000" b="1" dirty="0" smtClean="0">
                <a:solidFill>
                  <a:srgbClr val="FF0000"/>
                </a:solidFill>
                <a:latin typeface="Sakkal Majalla" pitchFamily="2" charset="-78"/>
                <a:cs typeface="Sakkal Majalla" pitchFamily="2" charset="-78"/>
              </a:rPr>
              <a:t>استراتيجية اتصل لتصل </a:t>
            </a:r>
            <a:r>
              <a:rPr lang="ar-AE" sz="4000" b="1" dirty="0" smtClean="0">
                <a:solidFill>
                  <a:schemeClr val="tx1">
                    <a:lumMod val="95000"/>
                    <a:lumOff val="5000"/>
                  </a:schemeClr>
                </a:solidFill>
                <a:latin typeface="Sakkal Majalla" pitchFamily="2" charset="-78"/>
                <a:cs typeface="Sakkal Majalla" pitchFamily="2" charset="-78"/>
              </a:rPr>
              <a:t>)</a:t>
            </a:r>
            <a:endParaRPr lang="en-US" sz="4000" b="1" dirty="0">
              <a:solidFill>
                <a:schemeClr val="tx1">
                  <a:lumMod val="95000"/>
                  <a:lumOff val="5000"/>
                </a:schemeClr>
              </a:solidFill>
              <a:latin typeface="Sakkal Majalla" pitchFamily="2" charset="-78"/>
              <a:cs typeface="Sakkal Majalla" pitchFamily="2" charset="-78"/>
            </a:endParaRPr>
          </a:p>
        </p:txBody>
      </p:sp>
      <p:sp>
        <p:nvSpPr>
          <p:cNvPr id="35" name="مستطيل 34"/>
          <p:cNvSpPr/>
          <p:nvPr/>
        </p:nvSpPr>
        <p:spPr>
          <a:xfrm>
            <a:off x="6152906" y="3254874"/>
            <a:ext cx="2448272" cy="648072"/>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lumMod val="95000"/>
                    <a:lumOff val="5000"/>
                  </a:schemeClr>
                </a:solidFill>
              </a:rPr>
              <a:t>4 8 3 6 2</a:t>
            </a:r>
            <a:r>
              <a:rPr lang="ar-AE" sz="3200" dirty="0" smtClean="0">
                <a:solidFill>
                  <a:schemeClr val="tx1">
                    <a:lumMod val="95000"/>
                    <a:lumOff val="5000"/>
                  </a:schemeClr>
                </a:solidFill>
              </a:rPr>
              <a:t> </a:t>
            </a:r>
            <a:r>
              <a:rPr lang="en-US" sz="3200" dirty="0" smtClean="0">
                <a:solidFill>
                  <a:schemeClr val="tx1">
                    <a:lumMod val="95000"/>
                    <a:lumOff val="5000"/>
                  </a:schemeClr>
                </a:solidFill>
              </a:rPr>
              <a:t>9</a:t>
            </a:r>
            <a:r>
              <a:rPr lang="ar-EG" sz="3200" dirty="0" smtClean="0">
                <a:solidFill>
                  <a:schemeClr val="tx1">
                    <a:lumMod val="95000"/>
                    <a:lumOff val="5000"/>
                  </a:schemeClr>
                </a:solidFill>
              </a:rPr>
              <a:t> </a:t>
            </a:r>
            <a:r>
              <a:rPr lang="en-US" sz="3200" dirty="0" smtClean="0">
                <a:solidFill>
                  <a:schemeClr val="tx1">
                    <a:lumMod val="95000"/>
                    <a:lumOff val="5000"/>
                  </a:schemeClr>
                </a:solidFill>
              </a:rPr>
              <a:t>5</a:t>
            </a:r>
            <a:r>
              <a:rPr lang="ar-AE" sz="3200" dirty="0" smtClean="0">
                <a:solidFill>
                  <a:schemeClr val="tx1">
                    <a:lumMod val="95000"/>
                    <a:lumOff val="5000"/>
                  </a:schemeClr>
                </a:solidFill>
              </a:rPr>
              <a:t> </a:t>
            </a:r>
            <a:r>
              <a:rPr lang="en-US" sz="3200" dirty="0" smtClean="0">
                <a:solidFill>
                  <a:schemeClr val="tx1">
                    <a:lumMod val="95000"/>
                    <a:lumOff val="5000"/>
                  </a:schemeClr>
                </a:solidFill>
              </a:rPr>
              <a:t> </a:t>
            </a:r>
            <a:endParaRPr lang="en-US" sz="3200" dirty="0">
              <a:solidFill>
                <a:schemeClr val="tx1">
                  <a:lumMod val="95000"/>
                  <a:lumOff val="5000"/>
                </a:schemeClr>
              </a:solidFill>
            </a:endParaRPr>
          </a:p>
        </p:txBody>
      </p:sp>
      <p:sp>
        <p:nvSpPr>
          <p:cNvPr id="37" name="مستطيل 36"/>
          <p:cNvSpPr/>
          <p:nvPr/>
        </p:nvSpPr>
        <p:spPr>
          <a:xfrm>
            <a:off x="611560" y="1753652"/>
            <a:ext cx="4526643" cy="646331"/>
          </a:xfrm>
          <a:prstGeom prst="rect">
            <a:avLst/>
          </a:prstGeom>
        </p:spPr>
        <p:txBody>
          <a:bodyPr wrap="square">
            <a:spAutoFit/>
          </a:bodyPr>
          <a:lstStyle/>
          <a:p>
            <a:pPr algn="ctr"/>
            <a:r>
              <a:rPr lang="ar-AE" sz="3600" b="1" dirty="0" smtClean="0">
                <a:latin typeface="Sakkal Majalla" pitchFamily="2" charset="-78"/>
                <a:cs typeface="Sakkal Majalla" pitchFamily="2" charset="-78"/>
              </a:rPr>
              <a:t>الكلمـة المطلوبة هــــي : </a:t>
            </a:r>
            <a:endParaRPr lang="en-US" sz="3600" b="1" dirty="0">
              <a:latin typeface="Sakkal Majalla" pitchFamily="2" charset="-78"/>
              <a:cs typeface="Sakkal Majalla" pitchFamily="2" charset="-78"/>
            </a:endParaRPr>
          </a:p>
        </p:txBody>
      </p:sp>
      <p:sp>
        <p:nvSpPr>
          <p:cNvPr id="38" name="مستطيل مستدير الزوايا 37"/>
          <p:cNvSpPr/>
          <p:nvPr/>
        </p:nvSpPr>
        <p:spPr>
          <a:xfrm>
            <a:off x="4607496" y="2564904"/>
            <a:ext cx="648072" cy="576064"/>
          </a:xfrm>
          <a:prstGeom prst="roundRect">
            <a:avLst/>
          </a:prstGeom>
          <a:solidFill>
            <a:schemeClr val="accent3">
              <a:lumMod val="60000"/>
              <a:lumOff val="40000"/>
            </a:schemeClr>
          </a:solidFill>
          <a:ln w="31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3600" b="1" dirty="0" err="1" smtClean="0">
                <a:solidFill>
                  <a:schemeClr val="tx1">
                    <a:lumMod val="95000"/>
                    <a:lumOff val="5000"/>
                  </a:schemeClr>
                </a:solidFill>
                <a:latin typeface="Sakkal Majalla" pitchFamily="2" charset="-78"/>
                <a:cs typeface="Sakkal Majalla" pitchFamily="2" charset="-78"/>
              </a:rPr>
              <a:t>مو</a:t>
            </a:r>
            <a:endParaRPr lang="en-US" sz="3600" b="1" dirty="0">
              <a:solidFill>
                <a:schemeClr val="tx1">
                  <a:lumMod val="95000"/>
                  <a:lumOff val="5000"/>
                </a:schemeClr>
              </a:solidFill>
              <a:latin typeface="Sakkal Majalla" pitchFamily="2" charset="-78"/>
              <a:cs typeface="Sakkal Majalla" pitchFamily="2" charset="-78"/>
            </a:endParaRPr>
          </a:p>
        </p:txBody>
      </p:sp>
      <p:sp>
        <p:nvSpPr>
          <p:cNvPr id="44" name="مستطيل مستدير الزوايا 43"/>
          <p:cNvSpPr/>
          <p:nvPr/>
        </p:nvSpPr>
        <p:spPr>
          <a:xfrm>
            <a:off x="3887416" y="2564904"/>
            <a:ext cx="648072" cy="576064"/>
          </a:xfrm>
          <a:prstGeom prst="roundRect">
            <a:avLst/>
          </a:prstGeom>
          <a:solidFill>
            <a:schemeClr val="accent3">
              <a:lumMod val="60000"/>
              <a:lumOff val="40000"/>
            </a:schemeClr>
          </a:solidFill>
          <a:ln w="31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3600" b="1" dirty="0">
                <a:solidFill>
                  <a:schemeClr val="tx1">
                    <a:lumMod val="95000"/>
                    <a:lumOff val="5000"/>
                  </a:schemeClr>
                </a:solidFill>
                <a:latin typeface="Sakkal Majalla" pitchFamily="2" charset="-78"/>
                <a:cs typeface="Sakkal Majalla" pitchFamily="2" charset="-78"/>
              </a:rPr>
              <a:t>ا</a:t>
            </a:r>
            <a:endParaRPr lang="en-US" sz="3600" b="1" dirty="0">
              <a:solidFill>
                <a:schemeClr val="tx1">
                  <a:lumMod val="95000"/>
                  <a:lumOff val="5000"/>
                </a:schemeClr>
              </a:solidFill>
              <a:latin typeface="Sakkal Majalla" pitchFamily="2" charset="-78"/>
              <a:cs typeface="Sakkal Majalla" pitchFamily="2" charset="-78"/>
            </a:endParaRPr>
          </a:p>
        </p:txBody>
      </p:sp>
      <p:sp>
        <p:nvSpPr>
          <p:cNvPr id="45" name="مستطيل مستدير الزوايا 44"/>
          <p:cNvSpPr/>
          <p:nvPr/>
        </p:nvSpPr>
        <p:spPr>
          <a:xfrm>
            <a:off x="3167336" y="2564904"/>
            <a:ext cx="648072" cy="576064"/>
          </a:xfrm>
          <a:prstGeom prst="roundRect">
            <a:avLst/>
          </a:prstGeom>
          <a:solidFill>
            <a:schemeClr val="accent3">
              <a:lumMod val="60000"/>
              <a:lumOff val="40000"/>
            </a:schemeClr>
          </a:solidFill>
          <a:ln w="31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3600" b="1" dirty="0" smtClean="0">
                <a:solidFill>
                  <a:schemeClr val="tx1">
                    <a:lumMod val="95000"/>
                    <a:lumOff val="5000"/>
                  </a:schemeClr>
                </a:solidFill>
                <a:latin typeface="Sakkal Majalla" pitchFamily="2" charset="-78"/>
                <a:cs typeface="Sakkal Majalla" pitchFamily="2" charset="-78"/>
              </a:rPr>
              <a:t>ك</a:t>
            </a:r>
            <a:endParaRPr lang="en-US" sz="3600" b="1" dirty="0">
              <a:solidFill>
                <a:schemeClr val="tx1">
                  <a:lumMod val="95000"/>
                  <a:lumOff val="5000"/>
                </a:schemeClr>
              </a:solidFill>
              <a:latin typeface="Sakkal Majalla" pitchFamily="2" charset="-78"/>
              <a:cs typeface="Sakkal Majalla" pitchFamily="2" charset="-78"/>
            </a:endParaRPr>
          </a:p>
        </p:txBody>
      </p:sp>
      <p:sp>
        <p:nvSpPr>
          <p:cNvPr id="46" name="مستطيل مستدير الزوايا 45"/>
          <p:cNvSpPr/>
          <p:nvPr/>
        </p:nvSpPr>
        <p:spPr>
          <a:xfrm>
            <a:off x="2447256" y="2564904"/>
            <a:ext cx="648072" cy="576064"/>
          </a:xfrm>
          <a:prstGeom prst="roundRect">
            <a:avLst/>
          </a:prstGeom>
          <a:solidFill>
            <a:schemeClr val="accent3">
              <a:lumMod val="60000"/>
              <a:lumOff val="40000"/>
            </a:schemeClr>
          </a:solidFill>
          <a:ln w="31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3600" b="1" dirty="0">
                <a:solidFill>
                  <a:schemeClr val="tx1">
                    <a:lumMod val="95000"/>
                    <a:lumOff val="5000"/>
                  </a:schemeClr>
                </a:solidFill>
                <a:latin typeface="Sakkal Majalla" pitchFamily="2" charset="-78"/>
                <a:cs typeface="Sakkal Majalla" pitchFamily="2" charset="-78"/>
              </a:rPr>
              <a:t>ب</a:t>
            </a:r>
            <a:endParaRPr lang="en-US" sz="3600" b="1" dirty="0">
              <a:solidFill>
                <a:schemeClr val="tx1">
                  <a:lumMod val="95000"/>
                  <a:lumOff val="5000"/>
                </a:schemeClr>
              </a:solidFill>
              <a:latin typeface="Sakkal Majalla" pitchFamily="2" charset="-78"/>
              <a:cs typeface="Sakkal Majalla" pitchFamily="2" charset="-78"/>
            </a:endParaRPr>
          </a:p>
        </p:txBody>
      </p:sp>
      <p:sp>
        <p:nvSpPr>
          <p:cNvPr id="47" name="مستطيل مستدير الزوايا 46"/>
          <p:cNvSpPr/>
          <p:nvPr/>
        </p:nvSpPr>
        <p:spPr>
          <a:xfrm>
            <a:off x="1727176" y="2564904"/>
            <a:ext cx="648072" cy="576064"/>
          </a:xfrm>
          <a:prstGeom prst="roundRect">
            <a:avLst/>
          </a:prstGeom>
          <a:solidFill>
            <a:schemeClr val="accent3">
              <a:lumMod val="60000"/>
              <a:lumOff val="40000"/>
            </a:schemeClr>
          </a:solidFill>
          <a:ln w="31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3600" b="1" dirty="0" smtClean="0">
                <a:solidFill>
                  <a:schemeClr val="tx1">
                    <a:lumMod val="95000"/>
                    <a:lumOff val="5000"/>
                  </a:schemeClr>
                </a:solidFill>
                <a:latin typeface="Sakkal Majalla" pitchFamily="2" charset="-78"/>
                <a:cs typeface="Sakkal Majalla" pitchFamily="2" charset="-78"/>
              </a:rPr>
              <a:t>ال</a:t>
            </a:r>
            <a:endParaRPr lang="en-US" sz="3600" b="1" dirty="0">
              <a:solidFill>
                <a:schemeClr val="tx1">
                  <a:lumMod val="95000"/>
                  <a:lumOff val="5000"/>
                </a:schemeClr>
              </a:solidFill>
              <a:latin typeface="Sakkal Majalla" pitchFamily="2" charset="-78"/>
              <a:cs typeface="Sakkal Majalla" pitchFamily="2" charset="-78"/>
            </a:endParaRPr>
          </a:p>
        </p:txBody>
      </p:sp>
      <p:sp>
        <p:nvSpPr>
          <p:cNvPr id="48" name="مستطيل مستدير الزوايا 47"/>
          <p:cNvSpPr/>
          <p:nvPr/>
        </p:nvSpPr>
        <p:spPr>
          <a:xfrm>
            <a:off x="1007096" y="2564904"/>
            <a:ext cx="648072" cy="576064"/>
          </a:xfrm>
          <a:prstGeom prst="roundRect">
            <a:avLst/>
          </a:prstGeom>
          <a:solidFill>
            <a:schemeClr val="accent3">
              <a:lumMod val="60000"/>
              <a:lumOff val="40000"/>
            </a:schemeClr>
          </a:solidFill>
          <a:ln w="31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3600" b="1" dirty="0" smtClean="0">
                <a:solidFill>
                  <a:schemeClr val="tx1">
                    <a:lumMod val="95000"/>
                    <a:lumOff val="5000"/>
                  </a:schemeClr>
                </a:solidFill>
                <a:latin typeface="Sakkal Majalla" pitchFamily="2" charset="-78"/>
                <a:cs typeface="Sakkal Majalla" pitchFamily="2" charset="-78"/>
              </a:rPr>
              <a:t>م</a:t>
            </a:r>
            <a:endParaRPr lang="en-US" sz="3600" b="1" dirty="0">
              <a:solidFill>
                <a:schemeClr val="tx1">
                  <a:lumMod val="95000"/>
                  <a:lumOff val="5000"/>
                </a:schemeClr>
              </a:solidFill>
              <a:latin typeface="Sakkal Majalla" pitchFamily="2" charset="-78"/>
              <a:cs typeface="Sakkal Majalla" pitchFamily="2" charset="-78"/>
            </a:endParaRPr>
          </a:p>
        </p:txBody>
      </p:sp>
      <p:sp>
        <p:nvSpPr>
          <p:cNvPr id="49" name="مستطيل مستدير الزوايا 48"/>
          <p:cNvSpPr/>
          <p:nvPr/>
        </p:nvSpPr>
        <p:spPr>
          <a:xfrm>
            <a:off x="287016" y="2564904"/>
            <a:ext cx="648072" cy="576064"/>
          </a:xfrm>
          <a:prstGeom prst="roundRect">
            <a:avLst/>
          </a:prstGeom>
          <a:solidFill>
            <a:schemeClr val="accent3">
              <a:lumMod val="60000"/>
              <a:lumOff val="40000"/>
            </a:schemeClr>
          </a:solidFill>
          <a:ln w="31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3200" b="1" dirty="0" smtClean="0">
                <a:solidFill>
                  <a:schemeClr val="tx1">
                    <a:lumMod val="95000"/>
                    <a:lumOff val="5000"/>
                  </a:schemeClr>
                </a:solidFill>
                <a:latin typeface="Sakkal Majalla" pitchFamily="2" charset="-78"/>
                <a:cs typeface="Sakkal Majalla" pitchFamily="2" charset="-78"/>
              </a:rPr>
              <a:t>جد</a:t>
            </a:r>
            <a:endParaRPr lang="en-US" sz="3200" b="1" dirty="0">
              <a:solidFill>
                <a:schemeClr val="tx1">
                  <a:lumMod val="95000"/>
                  <a:lumOff val="5000"/>
                </a:schemeClr>
              </a:solidFill>
              <a:latin typeface="Sakkal Majalla" pitchFamily="2" charset="-78"/>
              <a:cs typeface="Sakkal Majalla" pitchFamily="2" charset="-78"/>
            </a:endParaRPr>
          </a:p>
        </p:txBody>
      </p:sp>
      <p:pic>
        <p:nvPicPr>
          <p:cNvPr id="50" name="Picture 20" descr="A person wearing a mask&#10;&#10;Description automatically generated">
            <a:extLst>
              <a:ext uri="{FF2B5EF4-FFF2-40B4-BE49-F238E27FC236}">
                <a16:creationId xmlns="" xmlns:a16="http://schemas.microsoft.com/office/drawing/2014/main" id="{3538ADA5-88A6-4966-BDC0-62890E31E79E}"/>
              </a:ext>
            </a:extLst>
          </p:cNvPr>
          <p:cNvPicPr>
            <a:picLocks noChangeAspect="1"/>
          </p:cNvPicPr>
          <p:nvPr/>
        </p:nvPicPr>
        <p:blipFill rotWithShape="1">
          <a:blip r:embed="rId5">
            <a:extLst>
              <a:ext uri="{28A0092B-C50C-407E-A947-70E740481C1C}">
                <a14:useLocalDpi xmlns:a14="http://schemas.microsoft.com/office/drawing/2010/main" val="0"/>
              </a:ext>
            </a:extLst>
          </a:blip>
          <a:srcRect l="29581" r="28175" b="50000"/>
          <a:stretch/>
        </p:blipFill>
        <p:spPr>
          <a:xfrm>
            <a:off x="1647506" y="3140968"/>
            <a:ext cx="3490697" cy="3617823"/>
          </a:xfrm>
          <a:prstGeom prst="rect">
            <a:avLst/>
          </a:prstGeom>
        </p:spPr>
      </p:pic>
      <p:pic>
        <p:nvPicPr>
          <p:cNvPr id="11" name="Picture 7" descr="Address Apartment Casa Home Homepage House Local Svg Png Icon Free Download  (#440180) - OnlineWebFonts.COM">
            <a:hlinkClick r:id="rId6" action="ppaction://hlinksldjump"/>
          </p:cNvPr>
          <p:cNvPicPr>
            <a:picLocks noChangeAspect="1" noChangeArrowheads="1"/>
          </p:cNvPicPr>
          <p:nvPr/>
        </p:nvPicPr>
        <p:blipFill>
          <a:blip r:embed="rId7"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58370" y="6070984"/>
            <a:ext cx="578425" cy="576064"/>
          </a:xfrm>
          <a:prstGeom prst="rect">
            <a:avLst/>
          </a:prstGeom>
          <a:noFill/>
          <a:extLst>
            <a:ext uri="{909E8E84-426E-40DD-AFC4-6F175D3DCCD1}">
              <a14:hiddenFill xmlns:a14="http://schemas.microsoft.com/office/drawing/2010/main">
                <a:solidFill>
                  <a:srgbClr val="FFFFFF"/>
                </a:solidFill>
              </a14:hiddenFill>
            </a:ext>
          </a:extLst>
        </p:spPr>
      </p:pic>
      <p:sp>
        <p:nvSpPr>
          <p:cNvPr id="8" name="AutoShape 12" descr="Drawn Vector Arrow Hand Free Png Hq - รูป วาด ลูก ศร , Transparent Cartoon,  Free Cliparts &amp; Silhouettes - NetClipar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609563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9"/>
                                        </p:tgtEl>
                                        <p:attrNameLst>
                                          <p:attrName>r</p:attrName>
                                        </p:attrNameLst>
                                      </p:cBhvr>
                                    </p:animRot>
                                    <p:animRot by="-240000">
                                      <p:cBhvr>
                                        <p:cTn id="7" dur="200" fill="hold">
                                          <p:stCondLst>
                                            <p:cond delay="200"/>
                                          </p:stCondLst>
                                        </p:cTn>
                                        <p:tgtEl>
                                          <p:spTgt spid="19"/>
                                        </p:tgtEl>
                                        <p:attrNameLst>
                                          <p:attrName>r</p:attrName>
                                        </p:attrNameLst>
                                      </p:cBhvr>
                                    </p:animRot>
                                    <p:animRot by="240000">
                                      <p:cBhvr>
                                        <p:cTn id="8" dur="200" fill="hold">
                                          <p:stCondLst>
                                            <p:cond delay="400"/>
                                          </p:stCondLst>
                                        </p:cTn>
                                        <p:tgtEl>
                                          <p:spTgt spid="19"/>
                                        </p:tgtEl>
                                        <p:attrNameLst>
                                          <p:attrName>r</p:attrName>
                                        </p:attrNameLst>
                                      </p:cBhvr>
                                    </p:animRot>
                                    <p:animRot by="-240000">
                                      <p:cBhvr>
                                        <p:cTn id="9" dur="200" fill="hold">
                                          <p:stCondLst>
                                            <p:cond delay="600"/>
                                          </p:stCondLst>
                                        </p:cTn>
                                        <p:tgtEl>
                                          <p:spTgt spid="19"/>
                                        </p:tgtEl>
                                        <p:attrNameLst>
                                          <p:attrName>r</p:attrName>
                                        </p:attrNameLst>
                                      </p:cBhvr>
                                    </p:animRot>
                                    <p:animRot by="120000">
                                      <p:cBhvr>
                                        <p:cTn id="10" dur="200" fill="hold">
                                          <p:stCondLst>
                                            <p:cond delay="800"/>
                                          </p:stCondLst>
                                        </p:cTn>
                                        <p:tgtEl>
                                          <p:spTgt spid="19"/>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Phone Ringing Sound Effect.wav"/>
                                        </p:tgtEl>
                                      </p:cMediaNode>
                                    </p:audio>
                                  </p:sub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50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fade">
                                      <p:cBhvr>
                                        <p:cTn id="20" dur="500"/>
                                        <p:tgtEl>
                                          <p:spTgt spid="3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fade">
                                      <p:cBhvr>
                                        <p:cTn id="25" dur="500"/>
                                        <p:tgtEl>
                                          <p:spTgt spid="4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45"/>
                                        </p:tgtEl>
                                        <p:attrNameLst>
                                          <p:attrName>style.visibility</p:attrName>
                                        </p:attrNameLst>
                                      </p:cBhvr>
                                      <p:to>
                                        <p:strVal val="visible"/>
                                      </p:to>
                                    </p:set>
                                    <p:animEffect transition="in" filter="fade">
                                      <p:cBhvr>
                                        <p:cTn id="30" dur="500"/>
                                        <p:tgtEl>
                                          <p:spTgt spid="4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46"/>
                                        </p:tgtEl>
                                        <p:attrNameLst>
                                          <p:attrName>style.visibility</p:attrName>
                                        </p:attrNameLst>
                                      </p:cBhvr>
                                      <p:to>
                                        <p:strVal val="visible"/>
                                      </p:to>
                                    </p:set>
                                    <p:animEffect transition="in" filter="fade">
                                      <p:cBhvr>
                                        <p:cTn id="35" dur="500"/>
                                        <p:tgtEl>
                                          <p:spTgt spid="4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47"/>
                                        </p:tgtEl>
                                        <p:attrNameLst>
                                          <p:attrName>style.visibility</p:attrName>
                                        </p:attrNameLst>
                                      </p:cBhvr>
                                      <p:to>
                                        <p:strVal val="visible"/>
                                      </p:to>
                                    </p:set>
                                    <p:animEffect transition="in" filter="fade">
                                      <p:cBhvr>
                                        <p:cTn id="40" dur="500"/>
                                        <p:tgtEl>
                                          <p:spTgt spid="47"/>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48"/>
                                        </p:tgtEl>
                                        <p:attrNameLst>
                                          <p:attrName>style.visibility</p:attrName>
                                        </p:attrNameLst>
                                      </p:cBhvr>
                                      <p:to>
                                        <p:strVal val="visible"/>
                                      </p:to>
                                    </p:set>
                                    <p:animEffect transition="in" filter="fade">
                                      <p:cBhvr>
                                        <p:cTn id="45" dur="500"/>
                                        <p:tgtEl>
                                          <p:spTgt spid="48"/>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49"/>
                                        </p:tgtEl>
                                        <p:attrNameLst>
                                          <p:attrName>style.visibility</p:attrName>
                                        </p:attrNameLst>
                                      </p:cBhvr>
                                      <p:to>
                                        <p:strVal val="visible"/>
                                      </p:to>
                                    </p:set>
                                    <p:animEffect transition="in" filter="fade">
                                      <p:cBhvr>
                                        <p:cTn id="50"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8" grpId="0" animBg="1"/>
      <p:bldP spid="44" grpId="0" animBg="1"/>
      <p:bldP spid="45" grpId="0" animBg="1"/>
      <p:bldP spid="46" grpId="0" animBg="1"/>
      <p:bldP spid="47" grpId="0" animBg="1"/>
      <p:bldP spid="48" grpId="0" animBg="1"/>
      <p:bldP spid="4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pPr algn="r"/>
            <a:r>
              <a:rPr lang="ar-AE" dirty="0" smtClean="0"/>
              <a:t>نواتج التعلم </a:t>
            </a:r>
            <a:endParaRPr lang="en-US" dirty="0"/>
          </a:p>
        </p:txBody>
      </p:sp>
      <p:sp>
        <p:nvSpPr>
          <p:cNvPr id="3" name="عنصر نائب للمحتوى 2"/>
          <p:cNvSpPr>
            <a:spLocks noGrp="1"/>
          </p:cNvSpPr>
          <p:nvPr>
            <p:ph idx="1"/>
          </p:nvPr>
        </p:nvSpPr>
        <p:spPr/>
        <p:txBody>
          <a:bodyPr/>
          <a:lstStyle/>
          <a:p>
            <a:pPr algn="r" rtl="1"/>
            <a:r>
              <a:rPr lang="ar-AE" dirty="0" smtClean="0"/>
              <a:t>يفسر المفاهيم والمصطلحات في الدرس</a:t>
            </a:r>
          </a:p>
          <a:p>
            <a:pPr algn="r" rtl="1"/>
            <a:r>
              <a:rPr lang="ar-AE" dirty="0" smtClean="0"/>
              <a:t>يقدر الدور البطولي الذي تلعبه القوات المسلحة في حماية الوطن</a:t>
            </a:r>
          </a:p>
          <a:p>
            <a:pPr marL="0" indent="0" algn="r" rtl="1">
              <a:buNone/>
            </a:pPr>
            <a:endParaRPr lang="ar-AE" dirty="0" smtClean="0"/>
          </a:p>
          <a:p>
            <a:pPr algn="r" rtl="1"/>
            <a:endParaRPr lang="en-US" dirty="0"/>
          </a:p>
        </p:txBody>
      </p:sp>
    </p:spTree>
    <p:extLst>
      <p:ext uri="{BB962C8B-B14F-4D97-AF65-F5344CB8AC3E}">
        <p14:creationId xmlns:p14="http://schemas.microsoft.com/office/powerpoint/2010/main" val="4268543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مستدير الزوايا 1"/>
          <p:cNvSpPr/>
          <p:nvPr/>
        </p:nvSpPr>
        <p:spPr>
          <a:xfrm>
            <a:off x="5652120" y="548680"/>
            <a:ext cx="3384376" cy="3888432"/>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ar-AE" sz="4000" dirty="0" smtClean="0">
                <a:solidFill>
                  <a:srgbClr val="FF0000"/>
                </a:solidFill>
              </a:rPr>
              <a:t>قيم ومواطنة </a:t>
            </a:r>
          </a:p>
          <a:p>
            <a:pPr algn="ctr"/>
            <a:endParaRPr lang="ar-AE" dirty="0"/>
          </a:p>
          <a:p>
            <a:pPr algn="ctr"/>
            <a:r>
              <a:rPr lang="ar-AE" dirty="0" smtClean="0"/>
              <a:t>حب الوطن </a:t>
            </a:r>
          </a:p>
          <a:p>
            <a:pPr algn="ctr"/>
            <a:endParaRPr lang="ar-AE" dirty="0"/>
          </a:p>
          <a:p>
            <a:pPr algn="ctr"/>
            <a:r>
              <a:rPr lang="ar-AE" dirty="0" smtClean="0"/>
              <a:t>التعاون </a:t>
            </a:r>
            <a:endParaRPr lang="en-US" dirty="0"/>
          </a:p>
        </p:txBody>
      </p:sp>
      <p:sp>
        <p:nvSpPr>
          <p:cNvPr id="3" name="مستطيل مستدير الزوايا 2"/>
          <p:cNvSpPr/>
          <p:nvPr/>
        </p:nvSpPr>
        <p:spPr>
          <a:xfrm>
            <a:off x="611560" y="620688"/>
            <a:ext cx="3384376" cy="3888432"/>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ar-AE" sz="3600" dirty="0" smtClean="0">
                <a:solidFill>
                  <a:srgbClr val="FF0000"/>
                </a:solidFill>
              </a:rPr>
              <a:t>مفاهيم ومصطلحات </a:t>
            </a:r>
            <a:endParaRPr lang="ar-AE" dirty="0" smtClean="0">
              <a:solidFill>
                <a:srgbClr val="FF0000"/>
              </a:solidFill>
            </a:endParaRPr>
          </a:p>
          <a:p>
            <a:pPr algn="ctr"/>
            <a:endParaRPr lang="ar-AE" dirty="0"/>
          </a:p>
          <a:p>
            <a:pPr algn="ctr"/>
            <a:r>
              <a:rPr lang="ar-AE" dirty="0" smtClean="0"/>
              <a:t>يوم الشهيد</a:t>
            </a:r>
          </a:p>
        </p:txBody>
      </p:sp>
    </p:spTree>
    <p:extLst>
      <p:ext uri="{BB962C8B-B14F-4D97-AF65-F5344CB8AC3E}">
        <p14:creationId xmlns:p14="http://schemas.microsoft.com/office/powerpoint/2010/main" val="21692016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سورة البقرة - الآيات ( ١٥٣ - ١٥٤ - ١٥٥ ) القارئ الشيخ - أحمد العجمي.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duotone>
              <a:schemeClr val="bg2">
                <a:shade val="45000"/>
                <a:satMod val="135000"/>
              </a:schemeClr>
              <a:prstClr val="white"/>
            </a:duotone>
          </a:blip>
          <a:stretch>
            <a:fillRect/>
          </a:stretch>
        </p:blipFill>
        <p:spPr>
          <a:xfrm>
            <a:off x="107504" y="188640"/>
            <a:ext cx="8928992" cy="5832648"/>
          </a:xfrm>
          <a:prstGeom prst="rect">
            <a:avLst/>
          </a:prstGeom>
        </p:spPr>
      </p:pic>
      <p:grpSp>
        <p:nvGrpSpPr>
          <p:cNvPr id="5" name="مجموعة 4"/>
          <p:cNvGrpSpPr/>
          <p:nvPr/>
        </p:nvGrpSpPr>
        <p:grpSpPr>
          <a:xfrm>
            <a:off x="113860" y="116632"/>
            <a:ext cx="3576967" cy="2664296"/>
            <a:chOff x="-661151" y="-37394"/>
            <a:chExt cx="3576967" cy="2664296"/>
          </a:xfrm>
        </p:grpSpPr>
        <p:grpSp>
          <p:nvGrpSpPr>
            <p:cNvPr id="6" name="مجموعة 5"/>
            <p:cNvGrpSpPr/>
            <p:nvPr/>
          </p:nvGrpSpPr>
          <p:grpSpPr>
            <a:xfrm>
              <a:off x="-661151" y="71202"/>
              <a:ext cx="3576967" cy="2555700"/>
              <a:chOff x="-661151" y="71202"/>
              <a:chExt cx="3576967" cy="2555700"/>
            </a:xfrm>
          </p:grpSpPr>
          <p:pic>
            <p:nvPicPr>
              <p:cNvPr id="9" name="Picture 2" descr="Speech Bubble PNG Image | PNG All"/>
              <p:cNvPicPr>
                <a:picLocks noChangeAspect="1" noChangeArrowheads="1"/>
              </p:cNvPicPr>
              <p:nvPr/>
            </p:nvPicPr>
            <p:blipFill>
              <a:blip r:embed="rId5">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661151" y="71202"/>
                <a:ext cx="3109423" cy="2555700"/>
              </a:xfrm>
              <a:prstGeom prst="rect">
                <a:avLst/>
              </a:prstGeom>
              <a:noFill/>
              <a:extLst>
                <a:ext uri="{909E8E84-426E-40DD-AFC4-6F175D3DCCD1}">
                  <a14:hiddenFill xmlns:a14="http://schemas.microsoft.com/office/drawing/2010/main">
                    <a:solidFill>
                      <a:srgbClr val="FFFFFF"/>
                    </a:solidFill>
                  </a14:hiddenFill>
                </a:ext>
              </a:extLst>
            </p:spPr>
          </p:pic>
          <p:sp>
            <p:nvSpPr>
              <p:cNvPr id="10" name="مربع نص 9"/>
              <p:cNvSpPr txBox="1"/>
              <p:nvPr/>
            </p:nvSpPr>
            <p:spPr>
              <a:xfrm>
                <a:off x="258370" y="1035893"/>
                <a:ext cx="2657446" cy="523220"/>
              </a:xfrm>
              <a:prstGeom prst="rect">
                <a:avLst/>
              </a:prstGeom>
              <a:noFill/>
            </p:spPr>
            <p:txBody>
              <a:bodyPr wrap="square" rtlCol="0">
                <a:spAutoFit/>
              </a:bodyPr>
              <a:lstStyle/>
              <a:p>
                <a:pPr algn="ctr"/>
                <a:endParaRPr lang="en-US" sz="2800" b="1" dirty="0">
                  <a:solidFill>
                    <a:schemeClr val="tx1">
                      <a:lumMod val="95000"/>
                      <a:lumOff val="5000"/>
                    </a:schemeClr>
                  </a:solidFill>
                  <a:latin typeface="Sakkal Majalla" pitchFamily="2" charset="-78"/>
                  <a:cs typeface="Sakkal Majalla" pitchFamily="2" charset="-78"/>
                </a:endParaRPr>
              </a:p>
            </p:txBody>
          </p:sp>
        </p:grpSp>
        <p:pic>
          <p:nvPicPr>
            <p:cNvPr id="7" name="Picture 13">
              <a:extLst>
                <a:ext uri="{FF2B5EF4-FFF2-40B4-BE49-F238E27FC236}">
                  <a16:creationId xmlns:a16="http://schemas.microsoft.com/office/drawing/2014/main" xmlns="" id="{E515A985-B896-4AF5-8F4F-7827E4F83027}"/>
                </a:ext>
              </a:extLst>
            </p:cNvPr>
            <p:cNvPicPr>
              <a:picLocks noChangeAspect="1"/>
            </p:cNvPicPr>
            <p:nvPr/>
          </p:nvPicPr>
          <p:blipFill rotWithShape="1">
            <a:blip r:embed="rId6" cstate="print">
              <a:clrChange>
                <a:clrFrom>
                  <a:srgbClr val="F7F7F7"/>
                </a:clrFrom>
                <a:clrTo>
                  <a:srgbClr val="F7F7F7">
                    <a:alpha val="0"/>
                  </a:srgbClr>
                </a:clrTo>
              </a:clrChange>
              <a:extLst>
                <a:ext uri="{28A0092B-C50C-407E-A947-70E740481C1C}">
                  <a14:useLocalDpi xmlns:a14="http://schemas.microsoft.com/office/drawing/2010/main" val="0"/>
                </a:ext>
              </a:extLst>
            </a:blip>
            <a:srcRect l="5373" t="3479" r="4782" b="11305"/>
            <a:stretch/>
          </p:blipFill>
          <p:spPr>
            <a:xfrm>
              <a:off x="1996789" y="-37394"/>
              <a:ext cx="833009" cy="895714"/>
            </a:xfrm>
            <a:prstGeom prst="rect">
              <a:avLst/>
            </a:prstGeom>
          </p:spPr>
        </p:pic>
        <p:sp>
          <p:nvSpPr>
            <p:cNvPr id="8" name="مستطيل 7"/>
            <p:cNvSpPr/>
            <p:nvPr/>
          </p:nvSpPr>
          <p:spPr>
            <a:xfrm>
              <a:off x="-451483" y="274445"/>
              <a:ext cx="2621588" cy="1200329"/>
            </a:xfrm>
            <a:prstGeom prst="rect">
              <a:avLst/>
            </a:prstGeom>
          </p:spPr>
          <p:txBody>
            <a:bodyPr wrap="square">
              <a:spAutoFit/>
            </a:bodyPr>
            <a:lstStyle/>
            <a:p>
              <a:pPr algn="ctr"/>
              <a:r>
                <a:rPr lang="ar-AE" sz="2400" b="1" dirty="0" smtClean="0">
                  <a:solidFill>
                    <a:schemeClr val="tx1">
                      <a:lumMod val="95000"/>
                      <a:lumOff val="5000"/>
                    </a:schemeClr>
                  </a:solidFill>
                  <a:latin typeface="Sakkal Majalla" pitchFamily="2" charset="-78"/>
                  <a:cs typeface="Sakkal Majalla" pitchFamily="2" charset="-78"/>
                </a:rPr>
                <a:t>استمع للآية القرآنية ثم أحدد عن ماذا سنتحدث في حصة اليوم ؟</a:t>
              </a:r>
              <a:endParaRPr lang="en-US" sz="2400" dirty="0">
                <a:solidFill>
                  <a:schemeClr val="tx1">
                    <a:lumMod val="95000"/>
                    <a:lumOff val="5000"/>
                  </a:schemeClr>
                </a:solidFill>
                <a:latin typeface="Sakkal Majalla" pitchFamily="2" charset="-78"/>
                <a:cs typeface="Sakkal Majalla" pitchFamily="2" charset="-78"/>
              </a:endParaRPr>
            </a:p>
          </p:txBody>
        </p:sp>
      </p:grpSp>
      <p:pic>
        <p:nvPicPr>
          <p:cNvPr id="3077"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512" y="0"/>
            <a:ext cx="918051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 name="مجموعة 10"/>
          <p:cNvGrpSpPr/>
          <p:nvPr/>
        </p:nvGrpSpPr>
        <p:grpSpPr>
          <a:xfrm>
            <a:off x="3758452" y="2276872"/>
            <a:ext cx="5147259" cy="3871258"/>
            <a:chOff x="3758452" y="2276872"/>
            <a:chExt cx="5147259" cy="3871258"/>
          </a:xfrm>
        </p:grpSpPr>
        <p:pic>
          <p:nvPicPr>
            <p:cNvPr id="15" name="Picture 6"/>
            <p:cNvPicPr>
              <a:picLocks noChangeAspect="1"/>
            </p:cNvPicPr>
            <p:nvPr/>
          </p:nvPicPr>
          <p:blipFill>
            <a:blip r:embed="rId8"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flipH="1">
              <a:off x="3758452" y="2276872"/>
              <a:ext cx="5147259" cy="3871258"/>
            </a:xfrm>
            <a:prstGeom prst="rect">
              <a:avLst/>
            </a:prstGeom>
          </p:spPr>
        </p:pic>
        <p:sp>
          <p:nvSpPr>
            <p:cNvPr id="16" name="TextBox 8"/>
            <p:cNvSpPr txBox="1"/>
            <p:nvPr/>
          </p:nvSpPr>
          <p:spPr>
            <a:xfrm>
              <a:off x="4553744" y="3212976"/>
              <a:ext cx="3618656" cy="2308324"/>
            </a:xfrm>
            <a:prstGeom prst="rect">
              <a:avLst/>
            </a:prstGeom>
            <a:noFill/>
          </p:spPr>
          <p:txBody>
            <a:bodyPr wrap="square" rtlCol="0">
              <a:spAutoFit/>
            </a:bodyPr>
            <a:lstStyle/>
            <a:p>
              <a:pPr algn="ctr"/>
              <a:r>
                <a:rPr lang="ar-AE" sz="2400" b="1" dirty="0" smtClean="0">
                  <a:solidFill>
                    <a:srgbClr val="FF0000"/>
                  </a:solidFill>
                  <a:latin typeface="Sakkal Majalla" pitchFamily="2" charset="-78"/>
                  <a:cs typeface="Sakkal Majalla" pitchFamily="2" charset="-78"/>
                </a:rPr>
                <a:t>يوم الشهيد </a:t>
              </a:r>
              <a:r>
                <a:rPr lang="ar-EG" sz="2000" dirty="0" smtClean="0">
                  <a:latin typeface="Sakkal Majalla" pitchFamily="2" charset="-78"/>
                  <a:cs typeface="Sakkal Majalla" pitchFamily="2" charset="-78"/>
                </a:rPr>
                <a:t>ال</a:t>
              </a:r>
              <a:r>
                <a:rPr lang="ar-AE" sz="2000" dirty="0" smtClean="0">
                  <a:latin typeface="Sakkal Majalla" pitchFamily="2" charset="-78"/>
                  <a:cs typeface="Sakkal Majalla" pitchFamily="2" charset="-78"/>
                </a:rPr>
                <a:t>ذي </a:t>
              </a:r>
              <a:r>
                <a:rPr lang="ar-EG" sz="2000" dirty="0" smtClean="0">
                  <a:latin typeface="Sakkal Majalla" pitchFamily="2" charset="-78"/>
                  <a:cs typeface="Sakkal Majalla" pitchFamily="2" charset="-78"/>
                </a:rPr>
                <a:t>أصدر</a:t>
              </a:r>
              <a:r>
                <a:rPr lang="ar-AE" sz="2000" dirty="0" smtClean="0">
                  <a:latin typeface="Sakkal Majalla" pitchFamily="2" charset="-78"/>
                  <a:cs typeface="Sakkal Majalla" pitchFamily="2" charset="-78"/>
                </a:rPr>
                <a:t>ه </a:t>
              </a:r>
              <a:r>
                <a:rPr lang="ar-EG" sz="2000" dirty="0" smtClean="0">
                  <a:latin typeface="Sakkal Majalla" pitchFamily="2" charset="-78"/>
                  <a:cs typeface="Sakkal Majalla" pitchFamily="2" charset="-78"/>
                </a:rPr>
                <a:t> رئيس </a:t>
              </a:r>
              <a:r>
                <a:rPr lang="ar-EG" sz="2000" dirty="0">
                  <a:latin typeface="Sakkal Majalla" pitchFamily="2" charset="-78"/>
                  <a:cs typeface="Sakkal Majalla" pitchFamily="2" charset="-78"/>
                </a:rPr>
                <a:t>الدولة، في </a:t>
              </a:r>
              <a:r>
                <a:rPr lang="ar-EG" sz="2000" dirty="0" smtClean="0">
                  <a:latin typeface="Sakkal Majalla" pitchFamily="2" charset="-78"/>
                  <a:cs typeface="Sakkal Majalla" pitchFamily="2" charset="-78"/>
                </a:rPr>
                <a:t>2015 </a:t>
              </a:r>
              <a:r>
                <a:rPr lang="ar-EG" sz="2000" dirty="0">
                  <a:latin typeface="Sakkal Majalla" pitchFamily="2" charset="-78"/>
                  <a:cs typeface="Sakkal Majalla" pitchFamily="2" charset="-78"/>
                </a:rPr>
                <a:t>بأن يكون يوم 30 نوفمبر من كل عام "يوم </a:t>
              </a:r>
              <a:r>
                <a:rPr lang="ar-EG" sz="2000" dirty="0" smtClean="0">
                  <a:latin typeface="Sakkal Majalla" pitchFamily="2" charset="-78"/>
                  <a:cs typeface="Sakkal Majalla" pitchFamily="2" charset="-78"/>
                </a:rPr>
                <a:t>الشهيد</a:t>
              </a:r>
              <a:r>
                <a:rPr lang="ar-AE" sz="2000" dirty="0" smtClean="0">
                  <a:latin typeface="Sakkal Majalla" pitchFamily="2" charset="-78"/>
                  <a:cs typeface="Sakkal Majalla" pitchFamily="2" charset="-78"/>
                </a:rPr>
                <a:t> </a:t>
              </a:r>
              <a:r>
                <a:rPr lang="ar-EG" sz="2000" dirty="0" smtClean="0">
                  <a:latin typeface="Sakkal Majalla" pitchFamily="2" charset="-78"/>
                  <a:cs typeface="Sakkal Majalla" pitchFamily="2" charset="-78"/>
                </a:rPr>
                <a:t>وذلك تخليدا </a:t>
              </a:r>
              <a:r>
                <a:rPr lang="ar-EG" sz="2000" dirty="0">
                  <a:latin typeface="Sakkal Majalla" pitchFamily="2" charset="-78"/>
                  <a:cs typeface="Sakkal Majalla" pitchFamily="2" charset="-78"/>
                </a:rPr>
                <a:t>ووفاء وعرفانا بتضحيات وعطاء وبذل شهداء الوطن وأبنائه البررة الذين وهبوا أرواحهم لتظل راية دولة الإمارات العربية المتحدة خفاقة عالية وهم يؤدون مهامهم وواجباتهم الوطنية داخل الوطن </a:t>
              </a:r>
              <a:r>
                <a:rPr lang="ar-EG" sz="2000" dirty="0" smtClean="0">
                  <a:latin typeface="Sakkal Majalla" pitchFamily="2" charset="-78"/>
                  <a:cs typeface="Sakkal Majalla" pitchFamily="2" charset="-78"/>
                </a:rPr>
                <a:t>وخارجه</a:t>
              </a:r>
              <a:r>
                <a:rPr lang="ar-AE" sz="2000" dirty="0" smtClean="0">
                  <a:latin typeface="Sakkal Majalla" pitchFamily="2" charset="-78"/>
                  <a:cs typeface="Sakkal Majalla" pitchFamily="2" charset="-78"/>
                </a:rPr>
                <a:t> </a:t>
              </a:r>
              <a:endParaRPr lang="en-GB" sz="2000" b="1" dirty="0">
                <a:latin typeface="Sakkal Majalla" pitchFamily="2" charset="-78"/>
                <a:cs typeface="Sakkal Majalla" pitchFamily="2" charset="-78"/>
              </a:endParaRPr>
            </a:p>
          </p:txBody>
        </p:sp>
      </p:grpSp>
    </p:spTree>
    <p:extLst>
      <p:ext uri="{BB962C8B-B14F-4D97-AF65-F5344CB8AC3E}">
        <p14:creationId xmlns:p14="http://schemas.microsoft.com/office/powerpoint/2010/main" val="3067524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3077"/>
                                        </p:tgtEl>
                                        <p:attrNameLst>
                                          <p:attrName>style.visibility</p:attrName>
                                        </p:attrNameLst>
                                      </p:cBhvr>
                                      <p:to>
                                        <p:strVal val="visible"/>
                                      </p:to>
                                    </p:set>
                                    <p:animEffect transition="in" filter="randombar(horizontal)">
                                      <p:cBhvr>
                                        <p:cTn id="25" dur="500"/>
                                        <p:tgtEl>
                                          <p:spTgt spid="3077"/>
                                        </p:tgtEl>
                                      </p:cBhvr>
                                    </p:animEffect>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down)">
                                      <p:cBhvr>
                                        <p:cTn id="30" dur="580">
                                          <p:stCondLst>
                                            <p:cond delay="0"/>
                                          </p:stCondLst>
                                        </p:cTn>
                                        <p:tgtEl>
                                          <p:spTgt spid="11"/>
                                        </p:tgtEl>
                                      </p:cBhvr>
                                    </p:animEffect>
                                    <p:anim calcmode="lin" valueType="num">
                                      <p:cBhvr>
                                        <p:cTn id="31"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6" dur="26">
                                          <p:stCondLst>
                                            <p:cond delay="650"/>
                                          </p:stCondLst>
                                        </p:cTn>
                                        <p:tgtEl>
                                          <p:spTgt spid="11"/>
                                        </p:tgtEl>
                                      </p:cBhvr>
                                      <p:to x="100000" y="60000"/>
                                    </p:animScale>
                                    <p:animScale>
                                      <p:cBhvr>
                                        <p:cTn id="37" dur="166" decel="50000">
                                          <p:stCondLst>
                                            <p:cond delay="676"/>
                                          </p:stCondLst>
                                        </p:cTn>
                                        <p:tgtEl>
                                          <p:spTgt spid="11"/>
                                        </p:tgtEl>
                                      </p:cBhvr>
                                      <p:to x="100000" y="100000"/>
                                    </p:animScale>
                                    <p:animScale>
                                      <p:cBhvr>
                                        <p:cTn id="38" dur="26">
                                          <p:stCondLst>
                                            <p:cond delay="1312"/>
                                          </p:stCondLst>
                                        </p:cTn>
                                        <p:tgtEl>
                                          <p:spTgt spid="11"/>
                                        </p:tgtEl>
                                      </p:cBhvr>
                                      <p:to x="100000" y="80000"/>
                                    </p:animScale>
                                    <p:animScale>
                                      <p:cBhvr>
                                        <p:cTn id="39" dur="166" decel="50000">
                                          <p:stCondLst>
                                            <p:cond delay="1338"/>
                                          </p:stCondLst>
                                        </p:cTn>
                                        <p:tgtEl>
                                          <p:spTgt spid="11"/>
                                        </p:tgtEl>
                                      </p:cBhvr>
                                      <p:to x="100000" y="100000"/>
                                    </p:animScale>
                                    <p:animScale>
                                      <p:cBhvr>
                                        <p:cTn id="40" dur="26">
                                          <p:stCondLst>
                                            <p:cond delay="1642"/>
                                          </p:stCondLst>
                                        </p:cTn>
                                        <p:tgtEl>
                                          <p:spTgt spid="11"/>
                                        </p:tgtEl>
                                      </p:cBhvr>
                                      <p:to x="100000" y="90000"/>
                                    </p:animScale>
                                    <p:animScale>
                                      <p:cBhvr>
                                        <p:cTn id="41" dur="166" decel="50000">
                                          <p:stCondLst>
                                            <p:cond delay="1668"/>
                                          </p:stCondLst>
                                        </p:cTn>
                                        <p:tgtEl>
                                          <p:spTgt spid="11"/>
                                        </p:tgtEl>
                                      </p:cBhvr>
                                      <p:to x="100000" y="100000"/>
                                    </p:animScale>
                                    <p:animScale>
                                      <p:cBhvr>
                                        <p:cTn id="42" dur="26">
                                          <p:stCondLst>
                                            <p:cond delay="1808"/>
                                          </p:stCondLst>
                                        </p:cTn>
                                        <p:tgtEl>
                                          <p:spTgt spid="11"/>
                                        </p:tgtEl>
                                      </p:cBhvr>
                                      <p:to x="100000" y="95000"/>
                                    </p:animScale>
                                    <p:animScale>
                                      <p:cBhvr>
                                        <p:cTn id="43"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video>
              <p:cMediaNode vol="80000">
                <p:cTn id="44" fill="hold" display="0">
                  <p:stCondLst>
                    <p:cond delay="indefinite"/>
                  </p:st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مجموعة 5"/>
          <p:cNvGrpSpPr/>
          <p:nvPr/>
        </p:nvGrpSpPr>
        <p:grpSpPr>
          <a:xfrm>
            <a:off x="4572000" y="3179477"/>
            <a:ext cx="4608512" cy="3363453"/>
            <a:chOff x="4283968" y="0"/>
            <a:chExt cx="4860032" cy="3655234"/>
          </a:xfrm>
        </p:grpSpPr>
        <p:pic>
          <p:nvPicPr>
            <p:cNvPr id="7" name="Picture 6"/>
            <p:cNvPicPr>
              <a:picLocks noChangeAspect="1"/>
            </p:cNvPicPr>
            <p:nvPr/>
          </p:nvPicPr>
          <p:blipFill>
            <a:blip r:embed="rId2"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flipH="1">
              <a:off x="4283968" y="0"/>
              <a:ext cx="4860032" cy="3655234"/>
            </a:xfrm>
            <a:prstGeom prst="rect">
              <a:avLst/>
            </a:prstGeom>
          </p:spPr>
        </p:pic>
        <p:sp>
          <p:nvSpPr>
            <p:cNvPr id="8" name="TextBox 8"/>
            <p:cNvSpPr txBox="1"/>
            <p:nvPr/>
          </p:nvSpPr>
          <p:spPr>
            <a:xfrm>
              <a:off x="5043348" y="901340"/>
              <a:ext cx="3436779" cy="1036876"/>
            </a:xfrm>
            <a:prstGeom prst="rect">
              <a:avLst/>
            </a:prstGeom>
            <a:noFill/>
          </p:spPr>
          <p:txBody>
            <a:bodyPr wrap="square" rtlCol="0">
              <a:spAutoFit/>
            </a:bodyPr>
            <a:lstStyle/>
            <a:p>
              <a:pPr algn="ctr"/>
              <a:r>
                <a:rPr lang="ar-EG" sz="2800" b="1" dirty="0" smtClean="0">
                  <a:solidFill>
                    <a:srgbClr val="FF0000"/>
                  </a:solidFill>
                  <a:latin typeface="Sakkal Majalla" pitchFamily="2" charset="-78"/>
                  <a:cs typeface="Sakkal Majalla" pitchFamily="2" charset="-78"/>
                </a:rPr>
                <a:t>من الفق</a:t>
              </a:r>
              <a:r>
                <a:rPr lang="ar-AE" sz="2800" b="1" dirty="0" err="1" smtClean="0">
                  <a:solidFill>
                    <a:srgbClr val="FF0000"/>
                  </a:solidFill>
                  <a:latin typeface="Sakkal Majalla" pitchFamily="2" charset="-78"/>
                  <a:cs typeface="Sakkal Majalla" pitchFamily="2" charset="-78"/>
                </a:rPr>
                <a:t>رة</a:t>
              </a:r>
              <a:r>
                <a:rPr lang="ar-AE" sz="2800" b="1" dirty="0" smtClean="0">
                  <a:solidFill>
                    <a:srgbClr val="FF0000"/>
                  </a:solidFill>
                  <a:latin typeface="Sakkal Majalla" pitchFamily="2" charset="-78"/>
                  <a:cs typeface="Sakkal Majalla" pitchFamily="2" charset="-78"/>
                </a:rPr>
                <a:t> السابقة استخرج مفهوم يوم الشهيد ؟</a:t>
              </a:r>
              <a:endParaRPr lang="en-GB" sz="2800" b="1" dirty="0">
                <a:latin typeface="Sakkal Majalla" pitchFamily="2" charset="-78"/>
                <a:cs typeface="Sakkal Majalla" pitchFamily="2" charset="-78"/>
              </a:endParaRPr>
            </a:p>
          </p:txBody>
        </p:sp>
      </p:grpSp>
      <p:grpSp>
        <p:nvGrpSpPr>
          <p:cNvPr id="17" name="مجموعة 16"/>
          <p:cNvGrpSpPr/>
          <p:nvPr/>
        </p:nvGrpSpPr>
        <p:grpSpPr>
          <a:xfrm>
            <a:off x="1902483" y="3179477"/>
            <a:ext cx="3631629" cy="2913818"/>
            <a:chOff x="841265" y="4663457"/>
            <a:chExt cx="3503608" cy="2194543"/>
          </a:xfrm>
        </p:grpSpPr>
        <p:pic>
          <p:nvPicPr>
            <p:cNvPr id="13" name="Picture 6"/>
            <p:cNvPicPr>
              <a:picLocks noChangeAspect="1"/>
            </p:cNvPicPr>
            <p:nvPr/>
          </p:nvPicPr>
          <p:blipFill>
            <a:blip r:embed="rId2" cstate="print">
              <a:duotone>
                <a:prstClr val="black"/>
                <a:schemeClr val="accent3">
                  <a:lumMod val="75000"/>
                  <a:tint val="45000"/>
                  <a:satMod val="400000"/>
                </a:schemeClr>
              </a:duotone>
              <a:extLst>
                <a:ext uri="{28A0092B-C50C-407E-A947-70E740481C1C}">
                  <a14:useLocalDpi xmlns:a14="http://schemas.microsoft.com/office/drawing/2010/main" val="0"/>
                </a:ext>
              </a:extLst>
            </a:blip>
            <a:stretch>
              <a:fillRect/>
            </a:stretch>
          </p:blipFill>
          <p:spPr>
            <a:xfrm flipH="1">
              <a:off x="841265" y="4663457"/>
              <a:ext cx="3503608" cy="2194543"/>
            </a:xfrm>
            <a:prstGeom prst="rect">
              <a:avLst/>
            </a:prstGeom>
          </p:spPr>
        </p:pic>
        <p:sp>
          <p:nvSpPr>
            <p:cNvPr id="14" name="TextBox 8"/>
            <p:cNvSpPr txBox="1"/>
            <p:nvPr/>
          </p:nvSpPr>
          <p:spPr>
            <a:xfrm>
              <a:off x="1471528" y="5176782"/>
              <a:ext cx="2292497" cy="764947"/>
            </a:xfrm>
            <a:prstGeom prst="rect">
              <a:avLst/>
            </a:prstGeom>
            <a:noFill/>
          </p:spPr>
          <p:txBody>
            <a:bodyPr wrap="square" rtlCol="0">
              <a:spAutoFit/>
            </a:bodyPr>
            <a:lstStyle/>
            <a:p>
              <a:pPr algn="ctr"/>
              <a:r>
                <a:rPr lang="ar-AE" sz="2000" b="1" dirty="0" smtClean="0">
                  <a:solidFill>
                    <a:srgbClr val="FF0000"/>
                  </a:solidFill>
                  <a:latin typeface="Sakkal Majalla" pitchFamily="2" charset="-78"/>
                  <a:cs typeface="Sakkal Majalla" pitchFamily="2" charset="-78"/>
                </a:rPr>
                <a:t>لماذا أمر الشيخ خليفة أن يكون يوم الشهيد في 30 نوفمبر من كل عام ؟</a:t>
              </a:r>
              <a:endParaRPr lang="en-GB" sz="2000" b="1" dirty="0">
                <a:latin typeface="Sakkal Majalla" pitchFamily="2" charset="-78"/>
                <a:cs typeface="Sakkal Majalla" pitchFamily="2" charset="-78"/>
              </a:endParaRPr>
            </a:p>
          </p:txBody>
        </p:sp>
      </p:grpSp>
      <p:pic>
        <p:nvPicPr>
          <p:cNvPr id="18" name="Picture 13"/>
          <p:cNvPicPr>
            <a:picLocks noChangeAspect="1" noChangeArrowheads="1"/>
          </p:cNvPicPr>
          <p:nvPr/>
        </p:nvPicPr>
        <p:blipFill rotWithShape="1">
          <a:blip r:embed="rId3" cstate="print">
            <a:clrChange>
              <a:clrFrom>
                <a:srgbClr val="F5F5F5"/>
              </a:clrFrom>
              <a:clrTo>
                <a:srgbClr val="F5F5F5">
                  <a:alpha val="0"/>
                </a:srgbClr>
              </a:clrTo>
            </a:clrChange>
            <a:extLst>
              <a:ext uri="{28A0092B-C50C-407E-A947-70E740481C1C}">
                <a14:useLocalDpi xmlns:a14="http://schemas.microsoft.com/office/drawing/2010/main" val="0"/>
              </a:ext>
            </a:extLst>
          </a:blip>
          <a:srcRect l="13159" t="8159" r="19692" b="72161"/>
          <a:stretch/>
        </p:blipFill>
        <p:spPr bwMode="auto">
          <a:xfrm rot="19415848" flipH="1" flipV="1">
            <a:off x="7543247" y="4891296"/>
            <a:ext cx="1471329" cy="55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مربع نص 1"/>
          <p:cNvSpPr txBox="1"/>
          <p:nvPr/>
        </p:nvSpPr>
        <p:spPr>
          <a:xfrm>
            <a:off x="5436096" y="4872062"/>
            <a:ext cx="2242581" cy="1077218"/>
          </a:xfrm>
          <a:prstGeom prst="rect">
            <a:avLst/>
          </a:prstGeom>
          <a:noFill/>
        </p:spPr>
        <p:txBody>
          <a:bodyPr wrap="square" rtlCol="0">
            <a:spAutoFit/>
          </a:bodyPr>
          <a:lstStyle/>
          <a:p>
            <a:pPr algn="ctr"/>
            <a:r>
              <a:rPr lang="ar-AE" sz="1600" b="1" dirty="0">
                <a:latin typeface="Sakkal Majalla" pitchFamily="2" charset="-78"/>
                <a:cs typeface="Sakkal Majalla" pitchFamily="2" charset="-78"/>
              </a:rPr>
              <a:t>هو يوم وطني تعبر فيه دولة الإمارات العربية المتحدة عن تقديرها لتضحيات شهدائها الذين ضحوا بأرواحهم دفاعاً ع</a:t>
            </a:r>
            <a:r>
              <a:rPr lang="ar-EG" sz="1600" b="1" dirty="0">
                <a:latin typeface="Sakkal Majalla" pitchFamily="2" charset="-78"/>
                <a:cs typeface="Sakkal Majalla" pitchFamily="2" charset="-78"/>
              </a:rPr>
              <a:t>ن </a:t>
            </a:r>
            <a:r>
              <a:rPr lang="ar-AE" sz="1600" b="1" dirty="0">
                <a:latin typeface="Sakkal Majalla" pitchFamily="2" charset="-78"/>
                <a:cs typeface="Sakkal Majalla" pitchFamily="2" charset="-78"/>
              </a:rPr>
              <a:t>الوطن</a:t>
            </a:r>
            <a:endParaRPr lang="en-US" sz="1600" b="1" dirty="0">
              <a:latin typeface="Sakkal Majalla" pitchFamily="2" charset="-78"/>
              <a:cs typeface="Sakkal Majalla" pitchFamily="2" charset="-78"/>
            </a:endParaRPr>
          </a:p>
        </p:txBody>
      </p:sp>
      <p:pic>
        <p:nvPicPr>
          <p:cNvPr id="19" name="Picture 13"/>
          <p:cNvPicPr>
            <a:picLocks noChangeAspect="1" noChangeArrowheads="1"/>
          </p:cNvPicPr>
          <p:nvPr/>
        </p:nvPicPr>
        <p:blipFill rotWithShape="1">
          <a:blip r:embed="rId4" cstate="print">
            <a:clrChange>
              <a:clrFrom>
                <a:srgbClr val="F5F5F5"/>
              </a:clrFrom>
              <a:clrTo>
                <a:srgbClr val="F5F5F5">
                  <a:alpha val="0"/>
                </a:srgbClr>
              </a:clrTo>
            </a:clrChange>
            <a:extLst>
              <a:ext uri="{28A0092B-C50C-407E-A947-70E740481C1C}">
                <a14:useLocalDpi xmlns:a14="http://schemas.microsoft.com/office/drawing/2010/main" val="0"/>
              </a:ext>
            </a:extLst>
          </a:blip>
          <a:srcRect l="13159" t="8159" r="19692" b="72161"/>
          <a:stretch/>
        </p:blipFill>
        <p:spPr bwMode="auto">
          <a:xfrm rot="21316457" flipH="1" flipV="1">
            <a:off x="2008393" y="5516443"/>
            <a:ext cx="2061390" cy="781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مربع نص 15"/>
          <p:cNvSpPr txBox="1"/>
          <p:nvPr/>
        </p:nvSpPr>
        <p:spPr>
          <a:xfrm>
            <a:off x="2555776" y="4725144"/>
            <a:ext cx="2314589" cy="954107"/>
          </a:xfrm>
          <a:prstGeom prst="rect">
            <a:avLst/>
          </a:prstGeom>
          <a:noFill/>
        </p:spPr>
        <p:txBody>
          <a:bodyPr wrap="square" rtlCol="0">
            <a:spAutoFit/>
          </a:bodyPr>
          <a:lstStyle/>
          <a:p>
            <a:pPr algn="ctr"/>
            <a:r>
              <a:rPr lang="ar-AE" sz="1400" b="1" dirty="0" smtClean="0">
                <a:latin typeface="Sakkal Majalla" pitchFamily="2" charset="-78"/>
                <a:cs typeface="Sakkal Majalla" pitchFamily="2" charset="-78"/>
              </a:rPr>
              <a:t>لأنه ذكرى </a:t>
            </a:r>
            <a:r>
              <a:rPr lang="ar-EG" sz="1400" b="1" dirty="0">
                <a:latin typeface="Sakkal Majalla" pitchFamily="2" charset="-78"/>
                <a:cs typeface="Sakkal Majalla" pitchFamily="2" charset="-78"/>
              </a:rPr>
              <a:t>استشــهاد أول جندي إماراتي ويدعى "ســالم سهيل بن خميــس" في الثلاثيــن مــن نوفمبر عام 1971، في معركة طنب الكبرى ضد القوات الإيرانية </a:t>
            </a:r>
            <a:endParaRPr lang="en-US" sz="1400" b="1" dirty="0">
              <a:latin typeface="Sakkal Majalla" pitchFamily="2" charset="-78"/>
              <a:cs typeface="Sakkal Majalla" pitchFamily="2" charset="-78"/>
            </a:endParaRPr>
          </a:p>
        </p:txBody>
      </p:sp>
      <p:pic>
        <p:nvPicPr>
          <p:cNvPr id="24" name="Picture 2" descr="Arab+uae Stock Illustrations, Images &amp; Vectors | Shutterstock"/>
          <p:cNvPicPr>
            <a:picLocks noChangeAspect="1" noChangeArrowheads="1"/>
          </p:cNvPicPr>
          <p:nvPr/>
        </p:nvPicPr>
        <p:blipFill rotWithShape="1">
          <a:blip r:embed="rId5">
            <a:extLst>
              <a:ext uri="{28A0092B-C50C-407E-A947-70E740481C1C}">
                <a14:useLocalDpi xmlns:a14="http://schemas.microsoft.com/office/drawing/2010/main" val="0"/>
              </a:ext>
            </a:extLst>
          </a:blip>
          <a:srcRect l="7684" t="7446" r="6023" b="14675"/>
          <a:stretch/>
        </p:blipFill>
        <p:spPr bwMode="auto">
          <a:xfrm>
            <a:off x="251520" y="2861912"/>
            <a:ext cx="1616793" cy="1513663"/>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504" y="4400038"/>
            <a:ext cx="1833212" cy="19812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مجموعة 2"/>
          <p:cNvGrpSpPr/>
          <p:nvPr/>
        </p:nvGrpSpPr>
        <p:grpSpPr>
          <a:xfrm>
            <a:off x="179512" y="15007"/>
            <a:ext cx="8784976" cy="2837929"/>
            <a:chOff x="179512" y="15007"/>
            <a:chExt cx="8784976" cy="2837929"/>
          </a:xfrm>
        </p:grpSpPr>
        <p:sp>
          <p:nvSpPr>
            <p:cNvPr id="5" name="TextBox 1">
              <a:extLst>
                <a:ext uri="{FF2B5EF4-FFF2-40B4-BE49-F238E27FC236}">
                  <a16:creationId xmlns:a16="http://schemas.microsoft.com/office/drawing/2014/main" xmlns="" id="{F777C711-5DEC-4B7C-A1A9-62CF479FD835}"/>
                </a:ext>
              </a:extLst>
            </p:cNvPr>
            <p:cNvSpPr txBox="1"/>
            <p:nvPr/>
          </p:nvSpPr>
          <p:spPr>
            <a:xfrm>
              <a:off x="179512" y="483056"/>
              <a:ext cx="8784976" cy="2369880"/>
            </a:xfrm>
            <a:custGeom>
              <a:avLst/>
              <a:gdLst>
                <a:gd name="connsiteX0" fmla="*/ 0 w 3085349"/>
                <a:gd name="connsiteY0" fmla="*/ 0 h 1200329"/>
                <a:gd name="connsiteX1" fmla="*/ 555363 w 3085349"/>
                <a:gd name="connsiteY1" fmla="*/ 0 h 1200329"/>
                <a:gd name="connsiteX2" fmla="*/ 1172433 w 3085349"/>
                <a:gd name="connsiteY2" fmla="*/ 0 h 1200329"/>
                <a:gd name="connsiteX3" fmla="*/ 1696942 w 3085349"/>
                <a:gd name="connsiteY3" fmla="*/ 0 h 1200329"/>
                <a:gd name="connsiteX4" fmla="*/ 2375719 w 3085349"/>
                <a:gd name="connsiteY4" fmla="*/ 0 h 1200329"/>
                <a:gd name="connsiteX5" fmla="*/ 3085349 w 3085349"/>
                <a:gd name="connsiteY5" fmla="*/ 0 h 1200329"/>
                <a:gd name="connsiteX6" fmla="*/ 3085349 w 3085349"/>
                <a:gd name="connsiteY6" fmla="*/ 624171 h 1200329"/>
                <a:gd name="connsiteX7" fmla="*/ 3085349 w 3085349"/>
                <a:gd name="connsiteY7" fmla="*/ 1200329 h 1200329"/>
                <a:gd name="connsiteX8" fmla="*/ 2529986 w 3085349"/>
                <a:gd name="connsiteY8" fmla="*/ 1200329 h 1200329"/>
                <a:gd name="connsiteX9" fmla="*/ 1943770 w 3085349"/>
                <a:gd name="connsiteY9" fmla="*/ 1200329 h 1200329"/>
                <a:gd name="connsiteX10" fmla="*/ 1419261 w 3085349"/>
                <a:gd name="connsiteY10" fmla="*/ 1200329 h 1200329"/>
                <a:gd name="connsiteX11" fmla="*/ 740484 w 3085349"/>
                <a:gd name="connsiteY11" fmla="*/ 1200329 h 1200329"/>
                <a:gd name="connsiteX12" fmla="*/ 0 w 3085349"/>
                <a:gd name="connsiteY12" fmla="*/ 1200329 h 1200329"/>
                <a:gd name="connsiteX13" fmla="*/ 0 w 3085349"/>
                <a:gd name="connsiteY13" fmla="*/ 636174 h 1200329"/>
                <a:gd name="connsiteX14" fmla="*/ 0 w 3085349"/>
                <a:gd name="connsiteY14" fmla="*/ 0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85349" h="1200329" fill="none" extrusionOk="0">
                  <a:moveTo>
                    <a:pt x="0" y="0"/>
                  </a:moveTo>
                  <a:cubicBezTo>
                    <a:pt x="207177" y="15228"/>
                    <a:pt x="416219" y="20002"/>
                    <a:pt x="555363" y="0"/>
                  </a:cubicBezTo>
                  <a:cubicBezTo>
                    <a:pt x="694507" y="-20002"/>
                    <a:pt x="997346" y="15926"/>
                    <a:pt x="1172433" y="0"/>
                  </a:cubicBezTo>
                  <a:cubicBezTo>
                    <a:pt x="1347520" y="-15926"/>
                    <a:pt x="1540086" y="-4557"/>
                    <a:pt x="1696942" y="0"/>
                  </a:cubicBezTo>
                  <a:cubicBezTo>
                    <a:pt x="1853798" y="4557"/>
                    <a:pt x="2218229" y="-3652"/>
                    <a:pt x="2375719" y="0"/>
                  </a:cubicBezTo>
                  <a:cubicBezTo>
                    <a:pt x="2533209" y="3652"/>
                    <a:pt x="2801371" y="19288"/>
                    <a:pt x="3085349" y="0"/>
                  </a:cubicBezTo>
                  <a:cubicBezTo>
                    <a:pt x="3113035" y="203249"/>
                    <a:pt x="3071770" y="398343"/>
                    <a:pt x="3085349" y="624171"/>
                  </a:cubicBezTo>
                  <a:cubicBezTo>
                    <a:pt x="3098928" y="849999"/>
                    <a:pt x="3100095" y="975459"/>
                    <a:pt x="3085349" y="1200329"/>
                  </a:cubicBezTo>
                  <a:cubicBezTo>
                    <a:pt x="2879467" y="1217703"/>
                    <a:pt x="2734889" y="1197198"/>
                    <a:pt x="2529986" y="1200329"/>
                  </a:cubicBezTo>
                  <a:cubicBezTo>
                    <a:pt x="2325083" y="1203460"/>
                    <a:pt x="2221813" y="1204576"/>
                    <a:pt x="1943770" y="1200329"/>
                  </a:cubicBezTo>
                  <a:cubicBezTo>
                    <a:pt x="1665727" y="1196082"/>
                    <a:pt x="1551935" y="1204234"/>
                    <a:pt x="1419261" y="1200329"/>
                  </a:cubicBezTo>
                  <a:cubicBezTo>
                    <a:pt x="1286587" y="1196424"/>
                    <a:pt x="884471" y="1178334"/>
                    <a:pt x="740484" y="1200329"/>
                  </a:cubicBezTo>
                  <a:cubicBezTo>
                    <a:pt x="596497" y="1222324"/>
                    <a:pt x="283604" y="1186475"/>
                    <a:pt x="0" y="1200329"/>
                  </a:cubicBezTo>
                  <a:cubicBezTo>
                    <a:pt x="23286" y="940963"/>
                    <a:pt x="-23410" y="868492"/>
                    <a:pt x="0" y="636174"/>
                  </a:cubicBezTo>
                  <a:cubicBezTo>
                    <a:pt x="23410" y="403857"/>
                    <a:pt x="-18049" y="273915"/>
                    <a:pt x="0" y="0"/>
                  </a:cubicBezTo>
                  <a:close/>
                </a:path>
                <a:path w="3085349" h="1200329" stroke="0" extrusionOk="0">
                  <a:moveTo>
                    <a:pt x="0" y="0"/>
                  </a:moveTo>
                  <a:cubicBezTo>
                    <a:pt x="153943" y="-9940"/>
                    <a:pt x="400311" y="26525"/>
                    <a:pt x="555363" y="0"/>
                  </a:cubicBezTo>
                  <a:cubicBezTo>
                    <a:pt x="710415" y="-26525"/>
                    <a:pt x="839112" y="23846"/>
                    <a:pt x="1079872" y="0"/>
                  </a:cubicBezTo>
                  <a:cubicBezTo>
                    <a:pt x="1320632" y="-23846"/>
                    <a:pt x="1371329" y="-10078"/>
                    <a:pt x="1635235" y="0"/>
                  </a:cubicBezTo>
                  <a:cubicBezTo>
                    <a:pt x="1899141" y="10078"/>
                    <a:pt x="2029026" y="28889"/>
                    <a:pt x="2314012" y="0"/>
                  </a:cubicBezTo>
                  <a:cubicBezTo>
                    <a:pt x="2598998" y="-28889"/>
                    <a:pt x="2837357" y="20396"/>
                    <a:pt x="3085349" y="0"/>
                  </a:cubicBezTo>
                  <a:cubicBezTo>
                    <a:pt x="3093530" y="253387"/>
                    <a:pt x="3102203" y="335074"/>
                    <a:pt x="3085349" y="576158"/>
                  </a:cubicBezTo>
                  <a:cubicBezTo>
                    <a:pt x="3068495" y="817242"/>
                    <a:pt x="3067370" y="895022"/>
                    <a:pt x="3085349" y="1200329"/>
                  </a:cubicBezTo>
                  <a:cubicBezTo>
                    <a:pt x="2777603" y="1214376"/>
                    <a:pt x="2768288" y="1208289"/>
                    <a:pt x="2468279" y="1200329"/>
                  </a:cubicBezTo>
                  <a:cubicBezTo>
                    <a:pt x="2168270" y="1192370"/>
                    <a:pt x="2058525" y="1200689"/>
                    <a:pt x="1912916" y="1200329"/>
                  </a:cubicBezTo>
                  <a:cubicBezTo>
                    <a:pt x="1767307" y="1199969"/>
                    <a:pt x="1466511" y="1222100"/>
                    <a:pt x="1295847" y="1200329"/>
                  </a:cubicBezTo>
                  <a:cubicBezTo>
                    <a:pt x="1125183" y="1178558"/>
                    <a:pt x="985796" y="1203104"/>
                    <a:pt x="740484" y="1200329"/>
                  </a:cubicBezTo>
                  <a:cubicBezTo>
                    <a:pt x="495172" y="1197554"/>
                    <a:pt x="313272" y="1229925"/>
                    <a:pt x="0" y="1200329"/>
                  </a:cubicBezTo>
                  <a:cubicBezTo>
                    <a:pt x="20068" y="918207"/>
                    <a:pt x="1589" y="844301"/>
                    <a:pt x="0" y="612168"/>
                  </a:cubicBezTo>
                  <a:cubicBezTo>
                    <a:pt x="-1589" y="380035"/>
                    <a:pt x="21577" y="139709"/>
                    <a:pt x="0" y="0"/>
                  </a:cubicBezTo>
                  <a:close/>
                </a:path>
              </a:pathLst>
            </a:custGeom>
            <a:solidFill>
              <a:schemeClr val="accent3">
                <a:lumMod val="40000"/>
                <a:lumOff val="60000"/>
              </a:schemeClr>
            </a:solidFill>
            <a:ln>
              <a:solidFill>
                <a:srgbClr val="00B050"/>
              </a:solidFill>
              <a:extLst>
                <a:ext uri="{C807C97D-BFC1-408E-A445-0C87EB9F89A2}">
                  <ask:lineSketchStyleProps xmlns:ask="http://schemas.microsoft.com/office/drawing/2018/sketchyshapes" xmlns="" sd="3533852772">
                    <a:prstGeom prst="rect">
                      <a:avLst/>
                    </a:prstGeom>
                    <ask:type>
                      <ask:lineSketchFreehand/>
                    </ask:type>
                  </ask:lineSketchStyleProps>
                </a:ext>
              </a:extLst>
            </a:ln>
          </p:spPr>
          <p:txBody>
            <a:bodyPr wrap="square" rtlCol="0">
              <a:spAutoFit/>
            </a:bodyPr>
            <a:lstStyle/>
            <a:p>
              <a:pPr algn="ctr"/>
              <a:r>
                <a:rPr lang="ar-AE" sz="2400" b="1" dirty="0">
                  <a:solidFill>
                    <a:srgbClr val="C00000"/>
                  </a:solidFill>
                  <a:latin typeface="Sakkal Majalla" pitchFamily="2" charset="-78"/>
                  <a:cs typeface="Sakkal Majalla" pitchFamily="2" charset="-78"/>
                </a:rPr>
                <a:t>يوم الشهيد </a:t>
              </a:r>
              <a:r>
                <a:rPr lang="ar-AE" sz="2000" b="1" dirty="0">
                  <a:latin typeface="Sakkal Majalla" pitchFamily="2" charset="-78"/>
                  <a:cs typeface="Sakkal Majalla" pitchFamily="2" charset="-78"/>
                </a:rPr>
                <a:t>هو يوم وطني تعبر فيه دولة الإمارات العربية </a:t>
              </a:r>
              <a:r>
                <a:rPr lang="ar-AE" sz="2000" b="1" dirty="0" smtClean="0">
                  <a:latin typeface="Sakkal Majalla" pitchFamily="2" charset="-78"/>
                  <a:cs typeface="Sakkal Majalla" pitchFamily="2" charset="-78"/>
                </a:rPr>
                <a:t>المتحدة عن </a:t>
              </a:r>
              <a:r>
                <a:rPr lang="ar-AE" sz="2000" b="1" dirty="0">
                  <a:latin typeface="Sakkal Majalla" pitchFamily="2" charset="-78"/>
                  <a:cs typeface="Sakkal Majalla" pitchFamily="2" charset="-78"/>
                </a:rPr>
                <a:t>تقديرها لتضحيات شهدائها الذين ضحوا بأرواحهم دفاعاً </a:t>
              </a:r>
              <a:r>
                <a:rPr lang="ar-AE" sz="2000" b="1" dirty="0" smtClean="0">
                  <a:latin typeface="Sakkal Majalla" pitchFamily="2" charset="-78"/>
                  <a:cs typeface="Sakkal Majalla" pitchFamily="2" charset="-78"/>
                </a:rPr>
                <a:t>ع</a:t>
              </a:r>
              <a:r>
                <a:rPr lang="ar-EG" sz="2000" b="1" dirty="0" smtClean="0">
                  <a:latin typeface="Sakkal Majalla" pitchFamily="2" charset="-78"/>
                  <a:cs typeface="Sakkal Majalla" pitchFamily="2" charset="-78"/>
                </a:rPr>
                <a:t>ن </a:t>
              </a:r>
              <a:r>
                <a:rPr lang="ar-AE" sz="2000" b="1" dirty="0" smtClean="0">
                  <a:latin typeface="Sakkal Majalla" pitchFamily="2" charset="-78"/>
                  <a:cs typeface="Sakkal Majalla" pitchFamily="2" charset="-78"/>
                </a:rPr>
                <a:t>الوطن  وهو </a:t>
              </a:r>
              <a:r>
                <a:rPr lang="ar-AE" sz="2000" b="1" dirty="0">
                  <a:latin typeface="Sakkal Majalla" pitchFamily="2" charset="-78"/>
                  <a:cs typeface="Sakkal Majalla" pitchFamily="2" charset="-78"/>
                </a:rPr>
                <a:t>بمثابة ردّ للجميل </a:t>
              </a:r>
              <a:r>
                <a:rPr lang="ar-AE" sz="2000" b="1" dirty="0" smtClean="0">
                  <a:latin typeface="Sakkal Majalla" pitchFamily="2" charset="-78"/>
                  <a:cs typeface="Sakkal Majalla" pitchFamily="2" charset="-78"/>
                </a:rPr>
                <a:t>وفرصة </a:t>
              </a:r>
              <a:r>
                <a:rPr lang="ar-AE" sz="2000" b="1" dirty="0">
                  <a:latin typeface="Sakkal Majalla" pitchFamily="2" charset="-78"/>
                  <a:cs typeface="Sakkal Majalla" pitchFamily="2" charset="-78"/>
                </a:rPr>
                <a:t>للتعبير عن الترابط الحقيقي بين الوطن و القيادة و الشعب </a:t>
              </a:r>
              <a:r>
                <a:rPr lang="ar-AE" sz="2000" b="1" dirty="0" smtClean="0">
                  <a:latin typeface="Sakkal Majalla" pitchFamily="2" charset="-78"/>
                  <a:cs typeface="Sakkal Majalla" pitchFamily="2" charset="-78"/>
                </a:rPr>
                <a:t> </a:t>
              </a:r>
              <a:r>
                <a:rPr lang="ar-AE" sz="2000" b="1" dirty="0">
                  <a:latin typeface="Sakkal Majalla" pitchFamily="2" charset="-78"/>
                  <a:cs typeface="Sakkal Majalla" pitchFamily="2" charset="-78"/>
                </a:rPr>
                <a:t>وقد أمر صاحب السمو الشيخ خليفة بن زايد أن يكون </a:t>
              </a:r>
              <a:r>
                <a:rPr lang="ar-AE" sz="2400" b="1" dirty="0">
                  <a:solidFill>
                    <a:srgbClr val="C00000"/>
                  </a:solidFill>
                  <a:latin typeface="Sakkal Majalla" pitchFamily="2" charset="-78"/>
                  <a:cs typeface="Sakkal Majalla" pitchFamily="2" charset="-78"/>
                </a:rPr>
                <a:t>يوم 30 نوفمبر من كل عام يوماً للشهيد</a:t>
              </a:r>
              <a:r>
                <a:rPr lang="ar-AE" sz="2000" b="1" dirty="0">
                  <a:solidFill>
                    <a:srgbClr val="FF0000"/>
                  </a:solidFill>
                  <a:latin typeface="Sakkal Majalla" pitchFamily="2" charset="-78"/>
                  <a:cs typeface="Sakkal Majalla" pitchFamily="2" charset="-78"/>
                </a:rPr>
                <a:t> </a:t>
              </a:r>
              <a:r>
                <a:rPr lang="ar-AE" sz="2000" b="1" dirty="0">
                  <a:latin typeface="Sakkal Majalla" pitchFamily="2" charset="-78"/>
                  <a:cs typeface="Sakkal Majalla" pitchFamily="2" charset="-78"/>
                </a:rPr>
                <a:t>، </a:t>
              </a:r>
              <a:r>
                <a:rPr lang="ar-AE" sz="2000" b="1" u="sng" dirty="0">
                  <a:latin typeface="Sakkal Majalla" pitchFamily="2" charset="-78"/>
                  <a:cs typeface="Sakkal Majalla" pitchFamily="2" charset="-78"/>
                </a:rPr>
                <a:t>تخليداً ووفاء وعرفاناً بتضحيات و عطاء و بذل شهداء الوطن </a:t>
              </a:r>
              <a:r>
                <a:rPr lang="ar-EG" sz="2000" b="1" u="sng" dirty="0" smtClean="0">
                  <a:latin typeface="Sakkal Majalla" pitchFamily="2" charset="-78"/>
                  <a:cs typeface="Sakkal Majalla" pitchFamily="2" charset="-78"/>
                </a:rPr>
                <a:t> </a:t>
              </a:r>
              <a:r>
                <a:rPr lang="ar-EG" sz="2000" b="1" dirty="0" smtClean="0">
                  <a:latin typeface="Sakkal Majalla" pitchFamily="2" charset="-78"/>
                  <a:cs typeface="Sakkal Majalla" pitchFamily="2" charset="-78"/>
                </a:rPr>
                <a:t>ويتزامن </a:t>
              </a:r>
              <a:r>
                <a:rPr lang="ar-EG" sz="2000" b="1" dirty="0">
                  <a:latin typeface="Sakkal Majalla" pitchFamily="2" charset="-78"/>
                  <a:cs typeface="Sakkal Majalla" pitchFamily="2" charset="-78"/>
                </a:rPr>
                <a:t>يوم الشـهيد الذي أمر الشــيخ خليفة بن زايد آل نهيان رئيــس الدولة، أن يكون في الـــ 30 مــن نوفمبــر كل </a:t>
              </a:r>
              <a:r>
                <a:rPr lang="ar-EG" sz="2000" b="1" dirty="0" smtClean="0">
                  <a:latin typeface="Sakkal Majalla" pitchFamily="2" charset="-78"/>
                  <a:cs typeface="Sakkal Majalla" pitchFamily="2" charset="-78"/>
                </a:rPr>
                <a:t>عام </a:t>
              </a:r>
              <a:r>
                <a:rPr lang="ar-EG" sz="2000" b="1" dirty="0">
                  <a:latin typeface="Sakkal Majalla" pitchFamily="2" charset="-78"/>
                  <a:cs typeface="Sakkal Majalla" pitchFamily="2" charset="-78"/>
                </a:rPr>
                <a:t>مــع تاريخ استشــهاد أول جندي </a:t>
              </a:r>
              <a:r>
                <a:rPr lang="ar-EG" sz="2000" b="1" dirty="0" smtClean="0">
                  <a:latin typeface="Sakkal Majalla" pitchFamily="2" charset="-78"/>
                  <a:cs typeface="Sakkal Majalla" pitchFamily="2" charset="-78"/>
                </a:rPr>
                <a:t>إماراتي ويدعى </a:t>
              </a:r>
              <a:r>
                <a:rPr lang="ar-EG" sz="2000" b="1" dirty="0">
                  <a:latin typeface="Sakkal Majalla" pitchFamily="2" charset="-78"/>
                  <a:cs typeface="Sakkal Majalla" pitchFamily="2" charset="-78"/>
                </a:rPr>
                <a:t>"ســالم سهيل بن خميــس" في الثلاثيــن مــن </a:t>
              </a:r>
              <a:r>
                <a:rPr lang="ar-EG" sz="2000" b="1" dirty="0" smtClean="0">
                  <a:latin typeface="Sakkal Majalla" pitchFamily="2" charset="-78"/>
                  <a:cs typeface="Sakkal Majalla" pitchFamily="2" charset="-78"/>
                </a:rPr>
                <a:t>نوفمبر </a:t>
              </a:r>
              <a:r>
                <a:rPr lang="ar-EG" sz="2000" b="1" dirty="0">
                  <a:latin typeface="Sakkal Majalla" pitchFamily="2" charset="-78"/>
                  <a:cs typeface="Sakkal Majalla" pitchFamily="2" charset="-78"/>
                </a:rPr>
                <a:t>عام 1971، في معركة طنب الكبرى ضد القوات </a:t>
              </a:r>
              <a:r>
                <a:rPr lang="ar-EG" sz="2000" b="1" dirty="0" smtClean="0">
                  <a:latin typeface="Sakkal Majalla" pitchFamily="2" charset="-78"/>
                  <a:cs typeface="Sakkal Majalla" pitchFamily="2" charset="-78"/>
                </a:rPr>
                <a:t>الإيرانية </a:t>
              </a:r>
              <a:r>
                <a:rPr lang="ar-EG" sz="2000" b="1" dirty="0">
                  <a:latin typeface="Sakkal Majalla" pitchFamily="2" charset="-78"/>
                  <a:cs typeface="Sakkal Majalla" pitchFamily="2" charset="-78"/>
                </a:rPr>
                <a:t>وكان يتبع الإدارة العامة لشرطة رأس </a:t>
              </a:r>
              <a:r>
                <a:rPr lang="ar-EG" sz="2000" b="1" dirty="0" smtClean="0">
                  <a:latin typeface="Sakkal Majalla" pitchFamily="2" charset="-78"/>
                  <a:cs typeface="Sakkal Majalla" pitchFamily="2" charset="-78"/>
                </a:rPr>
                <a:t>الخيمة </a:t>
              </a:r>
              <a:r>
                <a:rPr lang="ar-EG" sz="2000" b="1" dirty="0">
                  <a:latin typeface="Sakkal Majalla" pitchFamily="2" charset="-78"/>
                  <a:cs typeface="Sakkal Majalla" pitchFamily="2" charset="-78"/>
                </a:rPr>
                <a:t>وهو أول شــهداء </a:t>
              </a:r>
              <a:r>
                <a:rPr lang="ar-EG" sz="2000" b="1" dirty="0" smtClean="0">
                  <a:latin typeface="Sakkal Majalla" pitchFamily="2" charset="-78"/>
                  <a:cs typeface="Sakkal Majalla" pitchFamily="2" charset="-78"/>
                </a:rPr>
                <a:t>الإمارات </a:t>
              </a:r>
              <a:r>
                <a:rPr lang="ar-EG" sz="2000" b="1" dirty="0">
                  <a:latin typeface="Sakkal Majalla" pitchFamily="2" charset="-78"/>
                  <a:cs typeface="Sakkal Majalla" pitchFamily="2" charset="-78"/>
                </a:rPr>
                <a:t>عسكري من رأس الخيمة. </a:t>
              </a:r>
              <a:endParaRPr lang="en-US" sz="2000" b="1" dirty="0">
                <a:latin typeface="Sakkal Majalla" pitchFamily="2" charset="-78"/>
                <a:cs typeface="Sakkal Majalla" pitchFamily="2" charset="-78"/>
              </a:endParaRPr>
            </a:p>
          </p:txBody>
        </p:sp>
        <p:sp>
          <p:nvSpPr>
            <p:cNvPr id="25" name="TextBox 1">
              <a:extLst>
                <a:ext uri="{FF2B5EF4-FFF2-40B4-BE49-F238E27FC236}">
                  <a16:creationId xmlns:a16="http://schemas.microsoft.com/office/drawing/2014/main" xmlns="" id="{F777C711-5DEC-4B7C-A1A9-62CF479FD835}"/>
                </a:ext>
              </a:extLst>
            </p:cNvPr>
            <p:cNvSpPr txBox="1"/>
            <p:nvPr/>
          </p:nvSpPr>
          <p:spPr>
            <a:xfrm>
              <a:off x="179512" y="15007"/>
              <a:ext cx="8784976" cy="461665"/>
            </a:xfrm>
            <a:custGeom>
              <a:avLst/>
              <a:gdLst>
                <a:gd name="connsiteX0" fmla="*/ 0 w 3085349"/>
                <a:gd name="connsiteY0" fmla="*/ 0 h 1200329"/>
                <a:gd name="connsiteX1" fmla="*/ 555363 w 3085349"/>
                <a:gd name="connsiteY1" fmla="*/ 0 h 1200329"/>
                <a:gd name="connsiteX2" fmla="*/ 1172433 w 3085349"/>
                <a:gd name="connsiteY2" fmla="*/ 0 h 1200329"/>
                <a:gd name="connsiteX3" fmla="*/ 1696942 w 3085349"/>
                <a:gd name="connsiteY3" fmla="*/ 0 h 1200329"/>
                <a:gd name="connsiteX4" fmla="*/ 2375719 w 3085349"/>
                <a:gd name="connsiteY4" fmla="*/ 0 h 1200329"/>
                <a:gd name="connsiteX5" fmla="*/ 3085349 w 3085349"/>
                <a:gd name="connsiteY5" fmla="*/ 0 h 1200329"/>
                <a:gd name="connsiteX6" fmla="*/ 3085349 w 3085349"/>
                <a:gd name="connsiteY6" fmla="*/ 624171 h 1200329"/>
                <a:gd name="connsiteX7" fmla="*/ 3085349 w 3085349"/>
                <a:gd name="connsiteY7" fmla="*/ 1200329 h 1200329"/>
                <a:gd name="connsiteX8" fmla="*/ 2529986 w 3085349"/>
                <a:gd name="connsiteY8" fmla="*/ 1200329 h 1200329"/>
                <a:gd name="connsiteX9" fmla="*/ 1943770 w 3085349"/>
                <a:gd name="connsiteY9" fmla="*/ 1200329 h 1200329"/>
                <a:gd name="connsiteX10" fmla="*/ 1419261 w 3085349"/>
                <a:gd name="connsiteY10" fmla="*/ 1200329 h 1200329"/>
                <a:gd name="connsiteX11" fmla="*/ 740484 w 3085349"/>
                <a:gd name="connsiteY11" fmla="*/ 1200329 h 1200329"/>
                <a:gd name="connsiteX12" fmla="*/ 0 w 3085349"/>
                <a:gd name="connsiteY12" fmla="*/ 1200329 h 1200329"/>
                <a:gd name="connsiteX13" fmla="*/ 0 w 3085349"/>
                <a:gd name="connsiteY13" fmla="*/ 636174 h 1200329"/>
                <a:gd name="connsiteX14" fmla="*/ 0 w 3085349"/>
                <a:gd name="connsiteY14" fmla="*/ 0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85349" h="1200329" fill="none" extrusionOk="0">
                  <a:moveTo>
                    <a:pt x="0" y="0"/>
                  </a:moveTo>
                  <a:cubicBezTo>
                    <a:pt x="207177" y="15228"/>
                    <a:pt x="416219" y="20002"/>
                    <a:pt x="555363" y="0"/>
                  </a:cubicBezTo>
                  <a:cubicBezTo>
                    <a:pt x="694507" y="-20002"/>
                    <a:pt x="997346" y="15926"/>
                    <a:pt x="1172433" y="0"/>
                  </a:cubicBezTo>
                  <a:cubicBezTo>
                    <a:pt x="1347520" y="-15926"/>
                    <a:pt x="1540086" y="-4557"/>
                    <a:pt x="1696942" y="0"/>
                  </a:cubicBezTo>
                  <a:cubicBezTo>
                    <a:pt x="1853798" y="4557"/>
                    <a:pt x="2218229" y="-3652"/>
                    <a:pt x="2375719" y="0"/>
                  </a:cubicBezTo>
                  <a:cubicBezTo>
                    <a:pt x="2533209" y="3652"/>
                    <a:pt x="2801371" y="19288"/>
                    <a:pt x="3085349" y="0"/>
                  </a:cubicBezTo>
                  <a:cubicBezTo>
                    <a:pt x="3113035" y="203249"/>
                    <a:pt x="3071770" y="398343"/>
                    <a:pt x="3085349" y="624171"/>
                  </a:cubicBezTo>
                  <a:cubicBezTo>
                    <a:pt x="3098928" y="849999"/>
                    <a:pt x="3100095" y="975459"/>
                    <a:pt x="3085349" y="1200329"/>
                  </a:cubicBezTo>
                  <a:cubicBezTo>
                    <a:pt x="2879467" y="1217703"/>
                    <a:pt x="2734889" y="1197198"/>
                    <a:pt x="2529986" y="1200329"/>
                  </a:cubicBezTo>
                  <a:cubicBezTo>
                    <a:pt x="2325083" y="1203460"/>
                    <a:pt x="2221813" y="1204576"/>
                    <a:pt x="1943770" y="1200329"/>
                  </a:cubicBezTo>
                  <a:cubicBezTo>
                    <a:pt x="1665727" y="1196082"/>
                    <a:pt x="1551935" y="1204234"/>
                    <a:pt x="1419261" y="1200329"/>
                  </a:cubicBezTo>
                  <a:cubicBezTo>
                    <a:pt x="1286587" y="1196424"/>
                    <a:pt x="884471" y="1178334"/>
                    <a:pt x="740484" y="1200329"/>
                  </a:cubicBezTo>
                  <a:cubicBezTo>
                    <a:pt x="596497" y="1222324"/>
                    <a:pt x="283604" y="1186475"/>
                    <a:pt x="0" y="1200329"/>
                  </a:cubicBezTo>
                  <a:cubicBezTo>
                    <a:pt x="23286" y="940963"/>
                    <a:pt x="-23410" y="868492"/>
                    <a:pt x="0" y="636174"/>
                  </a:cubicBezTo>
                  <a:cubicBezTo>
                    <a:pt x="23410" y="403857"/>
                    <a:pt x="-18049" y="273915"/>
                    <a:pt x="0" y="0"/>
                  </a:cubicBezTo>
                  <a:close/>
                </a:path>
                <a:path w="3085349" h="1200329" stroke="0" extrusionOk="0">
                  <a:moveTo>
                    <a:pt x="0" y="0"/>
                  </a:moveTo>
                  <a:cubicBezTo>
                    <a:pt x="153943" y="-9940"/>
                    <a:pt x="400311" y="26525"/>
                    <a:pt x="555363" y="0"/>
                  </a:cubicBezTo>
                  <a:cubicBezTo>
                    <a:pt x="710415" y="-26525"/>
                    <a:pt x="839112" y="23846"/>
                    <a:pt x="1079872" y="0"/>
                  </a:cubicBezTo>
                  <a:cubicBezTo>
                    <a:pt x="1320632" y="-23846"/>
                    <a:pt x="1371329" y="-10078"/>
                    <a:pt x="1635235" y="0"/>
                  </a:cubicBezTo>
                  <a:cubicBezTo>
                    <a:pt x="1899141" y="10078"/>
                    <a:pt x="2029026" y="28889"/>
                    <a:pt x="2314012" y="0"/>
                  </a:cubicBezTo>
                  <a:cubicBezTo>
                    <a:pt x="2598998" y="-28889"/>
                    <a:pt x="2837357" y="20396"/>
                    <a:pt x="3085349" y="0"/>
                  </a:cubicBezTo>
                  <a:cubicBezTo>
                    <a:pt x="3093530" y="253387"/>
                    <a:pt x="3102203" y="335074"/>
                    <a:pt x="3085349" y="576158"/>
                  </a:cubicBezTo>
                  <a:cubicBezTo>
                    <a:pt x="3068495" y="817242"/>
                    <a:pt x="3067370" y="895022"/>
                    <a:pt x="3085349" y="1200329"/>
                  </a:cubicBezTo>
                  <a:cubicBezTo>
                    <a:pt x="2777603" y="1214376"/>
                    <a:pt x="2768288" y="1208289"/>
                    <a:pt x="2468279" y="1200329"/>
                  </a:cubicBezTo>
                  <a:cubicBezTo>
                    <a:pt x="2168270" y="1192370"/>
                    <a:pt x="2058525" y="1200689"/>
                    <a:pt x="1912916" y="1200329"/>
                  </a:cubicBezTo>
                  <a:cubicBezTo>
                    <a:pt x="1767307" y="1199969"/>
                    <a:pt x="1466511" y="1222100"/>
                    <a:pt x="1295847" y="1200329"/>
                  </a:cubicBezTo>
                  <a:cubicBezTo>
                    <a:pt x="1125183" y="1178558"/>
                    <a:pt x="985796" y="1203104"/>
                    <a:pt x="740484" y="1200329"/>
                  </a:cubicBezTo>
                  <a:cubicBezTo>
                    <a:pt x="495172" y="1197554"/>
                    <a:pt x="313272" y="1229925"/>
                    <a:pt x="0" y="1200329"/>
                  </a:cubicBezTo>
                  <a:cubicBezTo>
                    <a:pt x="20068" y="918207"/>
                    <a:pt x="1589" y="844301"/>
                    <a:pt x="0" y="612168"/>
                  </a:cubicBezTo>
                  <a:cubicBezTo>
                    <a:pt x="-1589" y="380035"/>
                    <a:pt x="21577" y="139709"/>
                    <a:pt x="0" y="0"/>
                  </a:cubicBezTo>
                  <a:close/>
                </a:path>
              </a:pathLst>
            </a:custGeom>
            <a:solidFill>
              <a:schemeClr val="accent3">
                <a:lumMod val="20000"/>
                <a:lumOff val="80000"/>
              </a:schemeClr>
            </a:solidFill>
            <a:ln>
              <a:noFill/>
              <a:extLst>
                <a:ext uri="{C807C97D-BFC1-408E-A445-0C87EB9F89A2}">
                  <ask:lineSketchStyleProps xmlns:ask="http://schemas.microsoft.com/office/drawing/2018/sketchyshapes" xmlns="" sd="3533852772">
                    <a:prstGeom prst="rect">
                      <a:avLst/>
                    </a:prstGeom>
                    <ask:type>
                      <ask:lineSketchFreehand/>
                    </ask:type>
                  </ask:lineSketchStyleProps>
                </a:ext>
              </a:extLst>
            </a:ln>
          </p:spPr>
          <p:txBody>
            <a:bodyPr wrap="square" rtlCol="0">
              <a:spAutoFit/>
            </a:bodyPr>
            <a:lstStyle/>
            <a:p>
              <a:pPr algn="ctr" rtl="1">
                <a:defRPr/>
              </a:pPr>
              <a:r>
                <a:rPr lang="ar-AE" sz="2400" dirty="0" smtClean="0">
                  <a:latin typeface="Sakkal Majalla" pitchFamily="2" charset="-78"/>
                  <a:cs typeface="Sakkal Majalla" pitchFamily="2" charset="-78"/>
                </a:rPr>
                <a:t>اقرأ ثم أجب عن ما يليه من أسئلة :</a:t>
              </a:r>
              <a:endParaRPr lang="en-US" sz="2400" dirty="0">
                <a:solidFill>
                  <a:srgbClr val="FF0000"/>
                </a:solidFill>
                <a:latin typeface="Sakkal Majalla" pitchFamily="2" charset="-78"/>
                <a:cs typeface="Sakkal Majalla" pitchFamily="2" charset="-78"/>
              </a:endParaRPr>
            </a:p>
          </p:txBody>
        </p:sp>
      </p:grpSp>
    </p:spTree>
    <p:extLst>
      <p:ext uri="{BB962C8B-B14F-4D97-AF65-F5344CB8AC3E}">
        <p14:creationId xmlns:p14="http://schemas.microsoft.com/office/powerpoint/2010/main" val="1215660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par>
                                <p:cTn id="29" presetID="10"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10" presetClass="entr" presetSubtype="0" fill="hold"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500"/>
                                        <p:tgtEl>
                                          <p:spTgt spid="24"/>
                                        </p:tgtEl>
                                      </p:cBhvr>
                                    </p:animEffect>
                                  </p:childTnLst>
                                </p:cTn>
                              </p:par>
                              <p:par>
                                <p:cTn id="35" presetID="10" presetClass="entr" presetSubtype="0" fill="hold" nodeType="withEffect">
                                  <p:stCondLst>
                                    <p:cond delay="0"/>
                                  </p:stCondLst>
                                  <p:childTnLst>
                                    <p:set>
                                      <p:cBhvr>
                                        <p:cTn id="36" dur="1" fill="hold">
                                          <p:stCondLst>
                                            <p:cond delay="0"/>
                                          </p:stCondLst>
                                        </p:cTn>
                                        <p:tgtEl>
                                          <p:spTgt spid="4098"/>
                                        </p:tgtEl>
                                        <p:attrNameLst>
                                          <p:attrName>style.visibility</p:attrName>
                                        </p:attrNameLst>
                                      </p:cBhvr>
                                      <p:to>
                                        <p:strVal val="visible"/>
                                      </p:to>
                                    </p:set>
                                    <p:animEffect transition="in" filter="fade">
                                      <p:cBhvr>
                                        <p:cTn id="37"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videoplayback (22).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8514" b="8158"/>
          <a:stretch/>
        </p:blipFill>
        <p:spPr>
          <a:xfrm>
            <a:off x="172616" y="1052736"/>
            <a:ext cx="8791872" cy="5256585"/>
          </a:xfrm>
          <a:prstGeom prst="rect">
            <a:avLst/>
          </a:prstGeom>
          <a:ln w="88900" cap="sq" cmpd="thickThin">
            <a:solidFill>
              <a:schemeClr val="bg1"/>
            </a:solidFill>
            <a:prstDash val="solid"/>
            <a:miter lim="800000"/>
          </a:ln>
          <a:effectLst>
            <a:innerShdw blurRad="76200">
              <a:srgbClr val="000000"/>
            </a:innerShdw>
          </a:effectLst>
        </p:spPr>
      </p:pic>
      <p:grpSp>
        <p:nvGrpSpPr>
          <p:cNvPr id="20" name="مجموعة 19"/>
          <p:cNvGrpSpPr/>
          <p:nvPr/>
        </p:nvGrpSpPr>
        <p:grpSpPr>
          <a:xfrm>
            <a:off x="118622" y="28259"/>
            <a:ext cx="8845866" cy="949096"/>
            <a:chOff x="118622" y="28259"/>
            <a:chExt cx="8845866" cy="949096"/>
          </a:xfrm>
        </p:grpSpPr>
        <p:grpSp>
          <p:nvGrpSpPr>
            <p:cNvPr id="19" name="مجموعة 18"/>
            <p:cNvGrpSpPr/>
            <p:nvPr/>
          </p:nvGrpSpPr>
          <p:grpSpPr>
            <a:xfrm>
              <a:off x="2260341" y="46258"/>
              <a:ext cx="4616591" cy="820673"/>
              <a:chOff x="2555776" y="88047"/>
              <a:chExt cx="4616591" cy="820673"/>
            </a:xfrm>
          </p:grpSpPr>
          <p:sp>
            <p:nvSpPr>
              <p:cNvPr id="6" name="TextBox 8">
                <a:extLst>
                  <a:ext uri="{FF2B5EF4-FFF2-40B4-BE49-F238E27FC236}">
                    <a16:creationId xmlns:a16="http://schemas.microsoft.com/office/drawing/2014/main" xmlns="" id="{029E3E9D-5E32-4E8D-9DF5-AD2D06F70AC5}"/>
                  </a:ext>
                </a:extLst>
              </p:cNvPr>
              <p:cNvSpPr txBox="1"/>
              <p:nvPr/>
            </p:nvSpPr>
            <p:spPr>
              <a:xfrm>
                <a:off x="3402293" y="343711"/>
                <a:ext cx="2332688" cy="523220"/>
              </a:xfrm>
              <a:prstGeom prst="rect">
                <a:avLst/>
              </a:prstGeom>
              <a:solidFill>
                <a:schemeClr val="accent3">
                  <a:lumMod val="40000"/>
                  <a:lumOff val="60000"/>
                </a:schemeClr>
              </a:solidFill>
              <a:ln w="3175">
                <a:solidFill>
                  <a:srgbClr val="00B050"/>
                </a:solidFill>
              </a:ln>
            </p:spPr>
            <p:txBody>
              <a:bodyPr wrap="square" rtlCol="0">
                <a:spAutoFit/>
              </a:bodyPr>
              <a:lstStyle/>
              <a:p>
                <a:pPr algn="r"/>
                <a:r>
                  <a:rPr lang="ar-AE" sz="2800" b="1" dirty="0">
                    <a:solidFill>
                      <a:schemeClr val="tx1">
                        <a:lumMod val="95000"/>
                        <a:lumOff val="5000"/>
                      </a:schemeClr>
                    </a:solidFill>
                    <a:latin typeface="Sakkal Majalla" pitchFamily="2" charset="-78"/>
                    <a:cs typeface="Sakkal Majalla" pitchFamily="2" charset="-78"/>
                  </a:rPr>
                  <a:t>استراتيجية الفيديو</a:t>
                </a:r>
                <a:endParaRPr lang="en-US" sz="2800" b="1" dirty="0">
                  <a:solidFill>
                    <a:schemeClr val="tx1">
                      <a:lumMod val="95000"/>
                      <a:lumOff val="5000"/>
                    </a:schemeClr>
                  </a:solidFill>
                  <a:latin typeface="Sakkal Majalla" pitchFamily="2" charset="-78"/>
                  <a:cs typeface="Sakkal Majalla" pitchFamily="2" charset="-78"/>
                </a:endParaRPr>
              </a:p>
            </p:txBody>
          </p:sp>
          <p:pic>
            <p:nvPicPr>
              <p:cNvPr id="7" name="Picture 5" descr="Film Strip Clipart | Free download on ClipArtMa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28777" y="157923"/>
                <a:ext cx="1343590" cy="73091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Television clipart old fashioned, Television old fashioned Transparent FREE  for download on WebStockReview 202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55776" y="88047"/>
                <a:ext cx="761364" cy="820673"/>
              </a:xfrm>
              <a:prstGeom prst="rect">
                <a:avLst/>
              </a:prstGeom>
              <a:noFill/>
              <a:extLst>
                <a:ext uri="{909E8E84-426E-40DD-AFC4-6F175D3DCCD1}">
                  <a14:hiddenFill xmlns:a14="http://schemas.microsoft.com/office/drawing/2010/main">
                    <a:solidFill>
                      <a:srgbClr val="FFFFFF"/>
                    </a:solidFill>
                  </a14:hiddenFill>
                </a:ext>
              </a:extLst>
            </p:spPr>
          </p:pic>
        </p:grpSp>
        <p:pic>
          <p:nvPicPr>
            <p:cNvPr id="23" name="Picture 5" descr="Film Strip Clipart | Free download on ClipArtMag"/>
            <p:cNvPicPr>
              <a:picLocks noChangeAspect="1" noChangeArrowheads="1"/>
            </p:cNvPicPr>
            <p:nvPr/>
          </p:nvPicPr>
          <p:blipFill>
            <a:blip r:embed="rId7"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092280" y="46258"/>
              <a:ext cx="671795" cy="36545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5" descr="Film Strip Clipart | Free download on ClipArtMag"/>
            <p:cNvPicPr>
              <a:picLocks noChangeAspect="1" noChangeArrowheads="1"/>
            </p:cNvPicPr>
            <p:nvPr/>
          </p:nvPicPr>
          <p:blipFill>
            <a:blip r:embed="rId7"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807383" y="566678"/>
              <a:ext cx="671795" cy="36545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Television clipart old fashioned, Television old fashioned Transparent FREE  for download on WebStockReview 2020"/>
            <p:cNvPicPr>
              <a:picLocks noChangeAspect="1" noChangeArrowheads="1"/>
            </p:cNvPicPr>
            <p:nvPr/>
          </p:nvPicPr>
          <p:blipFill>
            <a:blip r:embed="rId8"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331640" y="46258"/>
              <a:ext cx="510946" cy="55074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Television clipart old fashioned, Television old fashioned Transparent FREE  for download on WebStockReview 2020"/>
            <p:cNvPicPr>
              <a:picLocks noChangeAspect="1" noChangeArrowheads="1"/>
            </p:cNvPicPr>
            <p:nvPr/>
          </p:nvPicPr>
          <p:blipFill>
            <a:blip r:embed="rId8"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95536" y="426607"/>
              <a:ext cx="510946" cy="55074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5" descr="Film Strip Clipart | Free download on ClipArtMag"/>
            <p:cNvPicPr>
              <a:picLocks noChangeAspect="1" noChangeArrowheads="1"/>
            </p:cNvPicPr>
            <p:nvPr/>
          </p:nvPicPr>
          <p:blipFill>
            <a:blip r:embed="rId9"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8622" y="103670"/>
              <a:ext cx="420930" cy="22898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Television clipart old fashioned, Television old fashioned Transparent FREE  for download on WebStockReview 2020"/>
            <p:cNvPicPr>
              <a:picLocks noChangeAspect="1" noChangeArrowheads="1"/>
            </p:cNvPicPr>
            <p:nvPr/>
          </p:nvPicPr>
          <p:blipFill>
            <a:blip r:embed="rId10"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94928" y="28259"/>
              <a:ext cx="369560" cy="39834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847495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21"/>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076056"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4" name="مجموعة 13"/>
          <p:cNvGrpSpPr/>
          <p:nvPr/>
        </p:nvGrpSpPr>
        <p:grpSpPr>
          <a:xfrm>
            <a:off x="3851920" y="-66272"/>
            <a:ext cx="5076056" cy="3202168"/>
            <a:chOff x="3851920" y="-66272"/>
            <a:chExt cx="5076056" cy="3202168"/>
          </a:xfrm>
        </p:grpSpPr>
        <p:grpSp>
          <p:nvGrpSpPr>
            <p:cNvPr id="6" name="مجموعة 5"/>
            <p:cNvGrpSpPr/>
            <p:nvPr/>
          </p:nvGrpSpPr>
          <p:grpSpPr>
            <a:xfrm>
              <a:off x="5076056" y="260648"/>
              <a:ext cx="3851920" cy="2875248"/>
              <a:chOff x="216024" y="2209936"/>
              <a:chExt cx="3851920" cy="2875248"/>
            </a:xfrm>
          </p:grpSpPr>
          <p:pic>
            <p:nvPicPr>
              <p:cNvPr id="7" name="Picture 4"/>
              <p:cNvPicPr>
                <a:picLocks noChangeAspect="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216024" y="2209936"/>
                <a:ext cx="3851920" cy="2875248"/>
              </a:xfrm>
              <a:prstGeom prst="rect">
                <a:avLst/>
              </a:prstGeom>
            </p:spPr>
          </p:pic>
          <p:sp>
            <p:nvSpPr>
              <p:cNvPr id="8" name="TextBox 8"/>
              <p:cNvSpPr txBox="1"/>
              <p:nvPr/>
            </p:nvSpPr>
            <p:spPr>
              <a:xfrm>
                <a:off x="539552" y="2569976"/>
                <a:ext cx="3185116" cy="1877437"/>
              </a:xfrm>
              <a:prstGeom prst="rect">
                <a:avLst/>
              </a:prstGeom>
              <a:noFill/>
            </p:spPr>
            <p:txBody>
              <a:bodyPr wrap="square" rtlCol="0">
                <a:spAutoFit/>
              </a:bodyPr>
              <a:lstStyle/>
              <a:p>
                <a:pPr algn="ctr" rtl="1"/>
                <a:r>
                  <a:rPr lang="ar-AE" sz="3200" b="1" dirty="0" smtClean="0">
                    <a:solidFill>
                      <a:schemeClr val="tx1">
                        <a:lumMod val="95000"/>
                        <a:lumOff val="5000"/>
                      </a:schemeClr>
                    </a:solidFill>
                    <a:latin typeface="Sakkal Majalla" pitchFamily="2" charset="-78"/>
                    <a:cs typeface="Sakkal Majalla" pitchFamily="2" charset="-78"/>
                  </a:rPr>
                  <a:t>مناقشة الفيديو السابق : </a:t>
                </a:r>
                <a:r>
                  <a:rPr lang="ar-AE" sz="2800" b="1" dirty="0" smtClean="0">
                    <a:solidFill>
                      <a:srgbClr val="FF0000"/>
                    </a:solidFill>
                    <a:latin typeface="Sakkal Majalla" pitchFamily="2" charset="-78"/>
                    <a:cs typeface="Sakkal Majalla" pitchFamily="2" charset="-78"/>
                  </a:rPr>
                  <a:t/>
                </a:r>
                <a:br>
                  <a:rPr lang="ar-AE" sz="2800" b="1" dirty="0" smtClean="0">
                    <a:solidFill>
                      <a:srgbClr val="FF0000"/>
                    </a:solidFill>
                    <a:latin typeface="Sakkal Majalla" pitchFamily="2" charset="-78"/>
                    <a:cs typeface="Sakkal Majalla" pitchFamily="2" charset="-78"/>
                  </a:rPr>
                </a:br>
                <a:r>
                  <a:rPr lang="ar-AE" sz="2800" b="1" dirty="0" smtClean="0">
                    <a:solidFill>
                      <a:srgbClr val="FF0000"/>
                    </a:solidFill>
                    <a:latin typeface="Sakkal Majalla" pitchFamily="2" charset="-78"/>
                    <a:cs typeface="Sakkal Majalla" pitchFamily="2" charset="-78"/>
                  </a:rPr>
                  <a:t>من هو بطل القصة السابق ؟ ومتى استشهد ؟ وماذا فعل لوطنه الغالي ؟ </a:t>
                </a:r>
                <a:endParaRPr lang="ar-AE" sz="2800" b="1" dirty="0">
                  <a:solidFill>
                    <a:srgbClr val="FF0000"/>
                  </a:solidFill>
                  <a:latin typeface="Sakkal Majalla" pitchFamily="2" charset="-78"/>
                  <a:cs typeface="Sakkal Majalla" pitchFamily="2" charset="-78"/>
                </a:endParaRPr>
              </a:p>
            </p:txBody>
          </p:sp>
        </p:grpSp>
        <p:pic>
          <p:nvPicPr>
            <p:cNvPr id="11" name="Picture 12" descr="microsoft-team-2019 - Information Technolog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11665" y="2009845"/>
              <a:ext cx="1126051" cy="112605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 descr="Image Of Magnifying Glass Free Download Clip Art - WebComicms.Ne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1920" y="-66272"/>
              <a:ext cx="2119491" cy="21194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 name="مجموعة 15"/>
          <p:cNvGrpSpPr/>
          <p:nvPr/>
        </p:nvGrpSpPr>
        <p:grpSpPr>
          <a:xfrm>
            <a:off x="5220072" y="1364977"/>
            <a:ext cx="3764295" cy="4951314"/>
            <a:chOff x="5220072" y="1364977"/>
            <a:chExt cx="3764295" cy="4951314"/>
          </a:xfrm>
        </p:grpSpPr>
        <p:sp>
          <p:nvSpPr>
            <p:cNvPr id="15" name="TextBox 1">
              <a:extLst>
                <a:ext uri="{FF2B5EF4-FFF2-40B4-BE49-F238E27FC236}">
                  <a16:creationId xmlns:a16="http://schemas.microsoft.com/office/drawing/2014/main" xmlns="" id="{F777C711-5DEC-4B7C-A1A9-62CF479FD835}"/>
                </a:ext>
              </a:extLst>
            </p:cNvPr>
            <p:cNvSpPr txBox="1"/>
            <p:nvPr/>
          </p:nvSpPr>
          <p:spPr>
            <a:xfrm>
              <a:off x="5220072" y="3515524"/>
              <a:ext cx="3764295" cy="2800767"/>
            </a:xfrm>
            <a:custGeom>
              <a:avLst/>
              <a:gdLst>
                <a:gd name="connsiteX0" fmla="*/ 0 w 3085349"/>
                <a:gd name="connsiteY0" fmla="*/ 0 h 1200329"/>
                <a:gd name="connsiteX1" fmla="*/ 555363 w 3085349"/>
                <a:gd name="connsiteY1" fmla="*/ 0 h 1200329"/>
                <a:gd name="connsiteX2" fmla="*/ 1172433 w 3085349"/>
                <a:gd name="connsiteY2" fmla="*/ 0 h 1200329"/>
                <a:gd name="connsiteX3" fmla="*/ 1696942 w 3085349"/>
                <a:gd name="connsiteY3" fmla="*/ 0 h 1200329"/>
                <a:gd name="connsiteX4" fmla="*/ 2375719 w 3085349"/>
                <a:gd name="connsiteY4" fmla="*/ 0 h 1200329"/>
                <a:gd name="connsiteX5" fmla="*/ 3085349 w 3085349"/>
                <a:gd name="connsiteY5" fmla="*/ 0 h 1200329"/>
                <a:gd name="connsiteX6" fmla="*/ 3085349 w 3085349"/>
                <a:gd name="connsiteY6" fmla="*/ 624171 h 1200329"/>
                <a:gd name="connsiteX7" fmla="*/ 3085349 w 3085349"/>
                <a:gd name="connsiteY7" fmla="*/ 1200329 h 1200329"/>
                <a:gd name="connsiteX8" fmla="*/ 2529986 w 3085349"/>
                <a:gd name="connsiteY8" fmla="*/ 1200329 h 1200329"/>
                <a:gd name="connsiteX9" fmla="*/ 1943770 w 3085349"/>
                <a:gd name="connsiteY9" fmla="*/ 1200329 h 1200329"/>
                <a:gd name="connsiteX10" fmla="*/ 1419261 w 3085349"/>
                <a:gd name="connsiteY10" fmla="*/ 1200329 h 1200329"/>
                <a:gd name="connsiteX11" fmla="*/ 740484 w 3085349"/>
                <a:gd name="connsiteY11" fmla="*/ 1200329 h 1200329"/>
                <a:gd name="connsiteX12" fmla="*/ 0 w 3085349"/>
                <a:gd name="connsiteY12" fmla="*/ 1200329 h 1200329"/>
                <a:gd name="connsiteX13" fmla="*/ 0 w 3085349"/>
                <a:gd name="connsiteY13" fmla="*/ 636174 h 1200329"/>
                <a:gd name="connsiteX14" fmla="*/ 0 w 3085349"/>
                <a:gd name="connsiteY14" fmla="*/ 0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85349" h="1200329" fill="none" extrusionOk="0">
                  <a:moveTo>
                    <a:pt x="0" y="0"/>
                  </a:moveTo>
                  <a:cubicBezTo>
                    <a:pt x="207177" y="15228"/>
                    <a:pt x="416219" y="20002"/>
                    <a:pt x="555363" y="0"/>
                  </a:cubicBezTo>
                  <a:cubicBezTo>
                    <a:pt x="694507" y="-20002"/>
                    <a:pt x="997346" y="15926"/>
                    <a:pt x="1172433" y="0"/>
                  </a:cubicBezTo>
                  <a:cubicBezTo>
                    <a:pt x="1347520" y="-15926"/>
                    <a:pt x="1540086" y="-4557"/>
                    <a:pt x="1696942" y="0"/>
                  </a:cubicBezTo>
                  <a:cubicBezTo>
                    <a:pt x="1853798" y="4557"/>
                    <a:pt x="2218229" y="-3652"/>
                    <a:pt x="2375719" y="0"/>
                  </a:cubicBezTo>
                  <a:cubicBezTo>
                    <a:pt x="2533209" y="3652"/>
                    <a:pt x="2801371" y="19288"/>
                    <a:pt x="3085349" y="0"/>
                  </a:cubicBezTo>
                  <a:cubicBezTo>
                    <a:pt x="3113035" y="203249"/>
                    <a:pt x="3071770" y="398343"/>
                    <a:pt x="3085349" y="624171"/>
                  </a:cubicBezTo>
                  <a:cubicBezTo>
                    <a:pt x="3098928" y="849999"/>
                    <a:pt x="3100095" y="975459"/>
                    <a:pt x="3085349" y="1200329"/>
                  </a:cubicBezTo>
                  <a:cubicBezTo>
                    <a:pt x="2879467" y="1217703"/>
                    <a:pt x="2734889" y="1197198"/>
                    <a:pt x="2529986" y="1200329"/>
                  </a:cubicBezTo>
                  <a:cubicBezTo>
                    <a:pt x="2325083" y="1203460"/>
                    <a:pt x="2221813" y="1204576"/>
                    <a:pt x="1943770" y="1200329"/>
                  </a:cubicBezTo>
                  <a:cubicBezTo>
                    <a:pt x="1665727" y="1196082"/>
                    <a:pt x="1551935" y="1204234"/>
                    <a:pt x="1419261" y="1200329"/>
                  </a:cubicBezTo>
                  <a:cubicBezTo>
                    <a:pt x="1286587" y="1196424"/>
                    <a:pt x="884471" y="1178334"/>
                    <a:pt x="740484" y="1200329"/>
                  </a:cubicBezTo>
                  <a:cubicBezTo>
                    <a:pt x="596497" y="1222324"/>
                    <a:pt x="283604" y="1186475"/>
                    <a:pt x="0" y="1200329"/>
                  </a:cubicBezTo>
                  <a:cubicBezTo>
                    <a:pt x="23286" y="940963"/>
                    <a:pt x="-23410" y="868492"/>
                    <a:pt x="0" y="636174"/>
                  </a:cubicBezTo>
                  <a:cubicBezTo>
                    <a:pt x="23410" y="403857"/>
                    <a:pt x="-18049" y="273915"/>
                    <a:pt x="0" y="0"/>
                  </a:cubicBezTo>
                  <a:close/>
                </a:path>
                <a:path w="3085349" h="1200329" stroke="0" extrusionOk="0">
                  <a:moveTo>
                    <a:pt x="0" y="0"/>
                  </a:moveTo>
                  <a:cubicBezTo>
                    <a:pt x="153943" y="-9940"/>
                    <a:pt x="400311" y="26525"/>
                    <a:pt x="555363" y="0"/>
                  </a:cubicBezTo>
                  <a:cubicBezTo>
                    <a:pt x="710415" y="-26525"/>
                    <a:pt x="839112" y="23846"/>
                    <a:pt x="1079872" y="0"/>
                  </a:cubicBezTo>
                  <a:cubicBezTo>
                    <a:pt x="1320632" y="-23846"/>
                    <a:pt x="1371329" y="-10078"/>
                    <a:pt x="1635235" y="0"/>
                  </a:cubicBezTo>
                  <a:cubicBezTo>
                    <a:pt x="1899141" y="10078"/>
                    <a:pt x="2029026" y="28889"/>
                    <a:pt x="2314012" y="0"/>
                  </a:cubicBezTo>
                  <a:cubicBezTo>
                    <a:pt x="2598998" y="-28889"/>
                    <a:pt x="2837357" y="20396"/>
                    <a:pt x="3085349" y="0"/>
                  </a:cubicBezTo>
                  <a:cubicBezTo>
                    <a:pt x="3093530" y="253387"/>
                    <a:pt x="3102203" y="335074"/>
                    <a:pt x="3085349" y="576158"/>
                  </a:cubicBezTo>
                  <a:cubicBezTo>
                    <a:pt x="3068495" y="817242"/>
                    <a:pt x="3067370" y="895022"/>
                    <a:pt x="3085349" y="1200329"/>
                  </a:cubicBezTo>
                  <a:cubicBezTo>
                    <a:pt x="2777603" y="1214376"/>
                    <a:pt x="2768288" y="1208289"/>
                    <a:pt x="2468279" y="1200329"/>
                  </a:cubicBezTo>
                  <a:cubicBezTo>
                    <a:pt x="2168270" y="1192370"/>
                    <a:pt x="2058525" y="1200689"/>
                    <a:pt x="1912916" y="1200329"/>
                  </a:cubicBezTo>
                  <a:cubicBezTo>
                    <a:pt x="1767307" y="1199969"/>
                    <a:pt x="1466511" y="1222100"/>
                    <a:pt x="1295847" y="1200329"/>
                  </a:cubicBezTo>
                  <a:cubicBezTo>
                    <a:pt x="1125183" y="1178558"/>
                    <a:pt x="985796" y="1203104"/>
                    <a:pt x="740484" y="1200329"/>
                  </a:cubicBezTo>
                  <a:cubicBezTo>
                    <a:pt x="495172" y="1197554"/>
                    <a:pt x="313272" y="1229925"/>
                    <a:pt x="0" y="1200329"/>
                  </a:cubicBezTo>
                  <a:cubicBezTo>
                    <a:pt x="20068" y="918207"/>
                    <a:pt x="1589" y="844301"/>
                    <a:pt x="0" y="612168"/>
                  </a:cubicBezTo>
                  <a:cubicBezTo>
                    <a:pt x="-1589" y="380035"/>
                    <a:pt x="21577" y="139709"/>
                    <a:pt x="0" y="0"/>
                  </a:cubicBezTo>
                  <a:close/>
                </a:path>
              </a:pathLst>
            </a:custGeom>
            <a:solidFill>
              <a:schemeClr val="accent3">
                <a:lumMod val="40000"/>
                <a:lumOff val="60000"/>
              </a:schemeClr>
            </a:solidFill>
            <a:ln>
              <a:solidFill>
                <a:srgbClr val="00B050"/>
              </a:solidFill>
              <a:extLst>
                <a:ext uri="{C807C97D-BFC1-408E-A445-0C87EB9F89A2}">
                  <ask:lineSketchStyleProps xmlns:ask="http://schemas.microsoft.com/office/drawing/2018/sketchyshapes" xmlns="" sd="3533852772">
                    <a:prstGeom prst="rect">
                      <a:avLst/>
                    </a:prstGeom>
                    <ask:type>
                      <ask:lineSketchFreehand/>
                    </ask:type>
                  </ask:lineSketchStyleProps>
                </a:ext>
              </a:extLst>
            </a:ln>
          </p:spPr>
          <p:txBody>
            <a:bodyPr wrap="square" rtlCol="0">
              <a:spAutoFit/>
            </a:bodyPr>
            <a:lstStyle/>
            <a:p>
              <a:pPr algn="ctr" rtl="1">
                <a:defRPr/>
              </a:pPr>
              <a:r>
                <a:rPr lang="ar-AE" sz="2200" b="1" dirty="0" smtClean="0">
                  <a:latin typeface="Sakkal Majalla" pitchFamily="2" charset="-78"/>
                  <a:cs typeface="Sakkal Majalla" pitchFamily="2" charset="-78"/>
                </a:rPr>
                <a:t>هو سالم سهيل خميس أول شهيد في دولة الإمارات وهـو أحد منتسبي شرطة رأس الخيمة المكلف بحراسة جزيرة طنب الكبرى التابعة لإمارة رأس الخيمة استشهد على يد قوات الجيش  الإيراني خلال الهجوم الذي أدى إلى احتلال الجزيرة في يوم الثلاثاء الموافق 30\11\1971م وهو اليوم الذي قدم روحه في سبيل الدفاع عن أرض الوطن !</a:t>
              </a:r>
              <a:endParaRPr lang="en-US" sz="2200" b="1" dirty="0">
                <a:solidFill>
                  <a:srgbClr val="FF0000"/>
                </a:solidFill>
                <a:latin typeface="Sakkal Majalla" pitchFamily="2" charset="-78"/>
                <a:cs typeface="Sakkal Majalla" pitchFamily="2" charset="-78"/>
              </a:endParaRPr>
            </a:p>
          </p:txBody>
        </p:sp>
        <p:pic>
          <p:nvPicPr>
            <p:cNvPr id="12" name="Picture 13"/>
            <p:cNvPicPr>
              <a:picLocks noChangeAspect="1" noChangeArrowheads="1"/>
            </p:cNvPicPr>
            <p:nvPr/>
          </p:nvPicPr>
          <p:blipFill rotWithShape="1">
            <a:blip r:embed="rId6" cstate="print">
              <a:clrChange>
                <a:clrFrom>
                  <a:srgbClr val="F5F5F5"/>
                </a:clrFrom>
                <a:clrTo>
                  <a:srgbClr val="F5F5F5">
                    <a:alpha val="0"/>
                  </a:srgbClr>
                </a:clrTo>
              </a:clrChange>
              <a:extLst>
                <a:ext uri="{28A0092B-C50C-407E-A947-70E740481C1C}">
                  <a14:useLocalDpi xmlns:a14="http://schemas.microsoft.com/office/drawing/2010/main" val="0"/>
                </a:ext>
              </a:extLst>
            </a:blip>
            <a:srcRect l="13159" t="8159" r="19692" b="72161"/>
            <a:stretch/>
          </p:blipFill>
          <p:spPr bwMode="auto">
            <a:xfrm rot="17985145" flipH="1" flipV="1">
              <a:off x="6915715" y="2261306"/>
              <a:ext cx="2573955" cy="781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525222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0" presetClass="entr" presetSubtype="0" fill="hold" nodeType="withEffect">
                                  <p:stCondLst>
                                    <p:cond delay="0"/>
                                  </p:stCondLst>
                                  <p:childTnLst>
                                    <p:set>
                                      <p:cBhvr>
                                        <p:cTn id="14" dur="1" fill="hold">
                                          <p:stCondLst>
                                            <p:cond delay="0"/>
                                          </p:stCondLst>
                                        </p:cTn>
                                        <p:tgtEl>
                                          <p:spTgt spid="6146"/>
                                        </p:tgtEl>
                                        <p:attrNameLst>
                                          <p:attrName>style.visibility</p:attrName>
                                        </p:attrNameLst>
                                      </p:cBhvr>
                                      <p:to>
                                        <p:strVal val="visible"/>
                                      </p:to>
                                    </p:set>
                                    <p:animEffect transition="in" filter="fade">
                                      <p:cBhvr>
                                        <p:cTn id="15"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نشيد عن الشهيد">
            <a:hlinkClick r:id="" action="ppaction://media"/>
            <a:extLst>
              <a:ext uri="{FF2B5EF4-FFF2-40B4-BE49-F238E27FC236}">
                <a16:creationId xmlns="" xmlns:a16="http://schemas.microsoft.com/office/drawing/2014/main" id="{0784CEF7-E6B3-4A26-90FD-CE3B3D5EB70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336" y="0"/>
            <a:ext cx="9159335" cy="6237312"/>
          </a:xfrm>
          <a:prstGeom prst="rect">
            <a:avLst/>
          </a:prstGeom>
        </p:spPr>
      </p:pic>
    </p:spTree>
    <p:extLst>
      <p:ext uri="{BB962C8B-B14F-4D97-AF65-F5344CB8AC3E}">
        <p14:creationId xmlns:p14="http://schemas.microsoft.com/office/powerpoint/2010/main" val="2032740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062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4"/>
                                        </p:tgtEl>
                                      </p:cBhvr>
                                    </p:cmd>
                                  </p:childTnLst>
                                </p:cTn>
                              </p:par>
                            </p:childTnLst>
                          </p:cTn>
                        </p:par>
                      </p:childTnLst>
                    </p:cTn>
                  </p:par>
                </p:childTnLst>
              </p:cTn>
              <p:nextCondLst>
                <p:cond evt="onClick" delay="0">
                  <p:tgtEl>
                    <p:spTgt spid="14"/>
                  </p:tgtEl>
                </p:cond>
              </p:nextCondLst>
            </p:seq>
            <p:video>
              <p:cMediaNode vol="80000">
                <p:cTn id="12" fill="hold" display="0">
                  <p:stCondLst>
                    <p:cond delay="indefinite"/>
                  </p:stCondLst>
                </p:cTn>
                <p:tgtEl>
                  <p:spTgt spid="14"/>
                </p:tgtEl>
              </p:cMediaNode>
            </p:video>
          </p:childTnLst>
        </p:cTn>
      </p:par>
    </p:tnLst>
  </p:timing>
</p:sld>
</file>

<file path=ppt/theme/theme1.xml><?xml version="1.0" encoding="utf-8"?>
<a:theme xmlns:a="http://schemas.openxmlformats.org/drawingml/2006/main" name="نسق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نسق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2674</TotalTime>
  <Words>456</Words>
  <Application>Microsoft Office PowerPoint</Application>
  <PresentationFormat>عرض على الشاشة (3:4)‏</PresentationFormat>
  <Paragraphs>47</Paragraphs>
  <Slides>13</Slides>
  <Notes>0</Notes>
  <HiddenSlides>0</HiddenSlides>
  <MMClips>6</MMClips>
  <ScaleCrop>false</ScaleCrop>
  <HeadingPairs>
    <vt:vector size="6" baseType="variant">
      <vt:variant>
        <vt:lpstr>الخطوط المستخدمة</vt:lpstr>
      </vt:variant>
      <vt:variant>
        <vt:i4>4</vt:i4>
      </vt:variant>
      <vt:variant>
        <vt:lpstr>نسق</vt:lpstr>
      </vt:variant>
      <vt:variant>
        <vt:i4>1</vt:i4>
      </vt:variant>
      <vt:variant>
        <vt:lpstr>عناوين الشرائح</vt:lpstr>
      </vt:variant>
      <vt:variant>
        <vt:i4>13</vt:i4>
      </vt:variant>
    </vt:vector>
  </HeadingPairs>
  <TitlesOfParts>
    <vt:vector size="18" baseType="lpstr">
      <vt:lpstr>Arial</vt:lpstr>
      <vt:lpstr>Calibri</vt:lpstr>
      <vt:lpstr>Sakkal Majalla</vt:lpstr>
      <vt:lpstr>Times New Roman</vt:lpstr>
      <vt:lpstr>نسق Office</vt:lpstr>
      <vt:lpstr>عرض تقديمي في PowerPoint</vt:lpstr>
      <vt:lpstr>عرض تقديمي في PowerPoint</vt:lpstr>
      <vt:lpstr>نواتج التعلم </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SUPER</dc:creator>
  <cp:lastModifiedBy>Administrator</cp:lastModifiedBy>
  <cp:revision>186</cp:revision>
  <dcterms:created xsi:type="dcterms:W3CDTF">2020-08-31T07:41:18Z</dcterms:created>
  <dcterms:modified xsi:type="dcterms:W3CDTF">2020-11-11T07:24:44Z</dcterms:modified>
</cp:coreProperties>
</file>