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51" d="100"/>
          <a:sy n="51" d="100"/>
        </p:scale>
        <p:origin x="36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099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517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9036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5757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654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9839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294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2692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0503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031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4626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3CB4-0F5F-45EA-81EB-9A0DA941345D}" type="datetimeFigureOut">
              <a:rPr lang="ar-AE" smtClean="0"/>
              <a:t>23/01/1438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6415-F2D7-4127-8AF5-03ADE22EB101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7813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khaleej.ae/supplements/page/b70ac9d8-42cc-4fae-8a67-fcd6e318bc77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2280744" y="2418151"/>
            <a:ext cx="6280717" cy="1078231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 rtl="1">
              <a:spcBef>
                <a:spcPct val="0"/>
              </a:spcBef>
              <a:defRPr/>
            </a:pPr>
            <a:endParaRPr lang="ar-AE" sz="415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5089554" y="5855038"/>
            <a:ext cx="3337129" cy="673899"/>
          </a:xfrm>
          <a:prstGeom prst="rect">
            <a:avLst/>
          </a:prstGeom>
        </p:spPr>
        <p:txBody>
          <a:bodyPr vert="horz" lIns="86258" tIns="43129" rIns="86258" bIns="43129" rtlCol="1" anchor="ctr">
            <a:normAutofit fontScale="97500"/>
          </a:bodyPr>
          <a:lstStyle/>
          <a:p>
            <a:pPr lvl="0" algn="ctr" rtl="1">
              <a:spcBef>
                <a:spcPct val="0"/>
              </a:spcBef>
            </a:pPr>
            <a:r>
              <a:rPr lang="ar-AE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الكتاب المدرسي من </a:t>
            </a:r>
            <a:r>
              <a:rPr lang="en-US" sz="2641" dirty="0">
                <a:solidFill>
                  <a:schemeClr val="bg2">
                    <a:lumMod val="10000"/>
                  </a:schemeClr>
                </a:solidFill>
                <a:latin typeface="+mj-lt"/>
                <a:ea typeface="+mj-ea"/>
                <a:cs typeface="+mj-cs"/>
              </a:rPr>
              <a:t>71 - 62</a:t>
            </a:r>
            <a:endParaRPr lang="ar-AE" sz="2641" dirty="0">
              <a:solidFill>
                <a:schemeClr val="bg2">
                  <a:lumMod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5476324" y="1407302"/>
            <a:ext cx="3004293" cy="8086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75000" lnSpcReduction="20000"/>
          </a:bodyPr>
          <a:lstStyle/>
          <a:p>
            <a:pPr algn="ctr" rtl="1">
              <a:spcBef>
                <a:spcPct val="0"/>
              </a:spcBef>
              <a:defRPr/>
            </a:pPr>
            <a:r>
              <a:rPr lang="ar-AE" sz="4151" dirty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الفصل الدراسي الأول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434585" y="3226832"/>
            <a:ext cx="3046000" cy="741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vert="horz" lIns="86258" tIns="43129" rIns="86258" bIns="43129" rtlCol="1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ar-AE" sz="2264" dirty="0"/>
              <a:t>الوحدة الثانية الدرس الأول</a:t>
            </a:r>
          </a:p>
        </p:txBody>
      </p:sp>
      <p:sp>
        <p:nvSpPr>
          <p:cNvPr id="10" name="عنوان 1"/>
          <p:cNvSpPr txBox="1">
            <a:spLocks/>
          </p:cNvSpPr>
          <p:nvPr/>
        </p:nvSpPr>
        <p:spPr>
          <a:xfrm>
            <a:off x="840090" y="5113748"/>
            <a:ext cx="7775277" cy="8086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 lIns="86258" tIns="43129" rIns="86258" bIns="43129" rtlCol="1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AE" sz="4151" b="1" dirty="0"/>
              <a:t>اسم الدرس / سلامة المجتمع ووحدة بنائه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0" y="560071"/>
            <a:ext cx="3671372" cy="44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04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434533" y="2089926"/>
            <a:ext cx="26997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لأنها تتسبب بالعداوةَ والبغضاءَ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539570" y="2457752"/>
            <a:ext cx="45849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ليعرفَ النّاسُ بعضَهم بعضًا، فيتعاونُ النّاسُ فيما بينَهم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07383" y="3244334"/>
            <a:ext cx="3145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اللَّمز والتنابز معاصي تستوجب توبة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781498" y="3581646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إنَّ في بعض الظنِّ إِثم وذنب يستحق صاحبه العقوبة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472393" y="4017988"/>
            <a:ext cx="3698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للدلالة على أن المسلمين كأنهم نفسٌ واحدة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576052" y="4601542"/>
            <a:ext cx="5240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يعيش المجتمع في أجواء الراحة والوحدة والاطمئنان النفسي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-1585" y="59474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ولا يدع الواحد أخاه المؤمن بما يستكره من الألقاب بئس الذكر للمؤمنين أن يذكروا بالخروج عن الإيمان بعد اتصافهم بالإيمان</a:t>
            </a:r>
          </a:p>
        </p:txBody>
      </p:sp>
    </p:spTree>
    <p:extLst>
      <p:ext uri="{BB962C8B-B14F-4D97-AF65-F5344CB8AC3E}">
        <p14:creationId xmlns:p14="http://schemas.microsoft.com/office/powerpoint/2010/main" val="661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455426" y="855098"/>
            <a:ext cx="45768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بيان أن الغيبة حرام شراعا، وقبيحة عقلا وعرفا ودينا</a:t>
            </a:r>
          </a:p>
        </p:txBody>
      </p:sp>
    </p:spTree>
    <p:extLst>
      <p:ext uri="{BB962C8B-B14F-4D97-AF65-F5344CB8AC3E}">
        <p14:creationId xmlns:p14="http://schemas.microsoft.com/office/powerpoint/2010/main" val="15898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652684" y="43152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AE" sz="2000" b="1" dirty="0"/>
              <a:t>ما يملك من مال وجاه وسلطة في المجتمع</a:t>
            </a:r>
          </a:p>
        </p:txBody>
      </p:sp>
    </p:spTree>
    <p:extLst>
      <p:ext uri="{BB962C8B-B14F-4D97-AF65-F5344CB8AC3E}">
        <p14:creationId xmlns:p14="http://schemas.microsoft.com/office/powerpoint/2010/main" val="21253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6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41582" y="1818656"/>
            <a:ext cx="5027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لأن التصرف من تصرفات الجاهلية ولأنه سلوك قبيح ومنفر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724141" y="3487992"/>
            <a:ext cx="4211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التعييب بسبب الجنسية، أو الطول أو القصر.......</a:t>
            </a:r>
          </a:p>
        </p:txBody>
      </p:sp>
    </p:spTree>
    <p:extLst>
      <p:ext uri="{BB962C8B-B14F-4D97-AF65-F5344CB8AC3E}">
        <p14:creationId xmlns:p14="http://schemas.microsoft.com/office/powerpoint/2010/main" val="8542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9328" y="1248386"/>
            <a:ext cx="5014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تنابز بالألقاب       لأنها صفة قبيحة ويكره أن تلصق به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9497" y="1472380"/>
            <a:ext cx="5014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سخرية              لأن قصده الإساءة واحتقار الآخر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73625" y="1696374"/>
            <a:ext cx="5025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مبادرة إيجابية وصدقة  لأنها عمل خير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9328" y="1920368"/>
            <a:ext cx="50046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كلام طيب            لأن قصده المدح والتشجيع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275417" y="2871758"/>
            <a:ext cx="281781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ar-AE" sz="2000" b="1" dirty="0"/>
              <a:t>ظن السوء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418291" y="3126352"/>
            <a:ext cx="2674938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ar-AE" sz="2000" b="1" dirty="0"/>
              <a:t>الغيبة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122846" y="2896882"/>
            <a:ext cx="2357438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ar-AE" sz="2000" b="1" dirty="0"/>
              <a:t>التجسس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694222" y="3119347"/>
            <a:ext cx="27860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AE" altLang="ar-AE" sz="2000" b="1" dirty="0"/>
              <a:t>التميز العنصري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6430298" y="5204680"/>
            <a:ext cx="192870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خرجت ليلا لحالة طارئة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3301565" y="5185016"/>
            <a:ext cx="25717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راقبها</a:t>
            </a:r>
            <a:r>
              <a:rPr kumimoji="0" lang="ar-AE" altLang="ar-AE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وتتبعها في خروجها</a:t>
            </a:r>
            <a:endParaRPr kumimoji="0" lang="ar-AE" altLang="ar-AE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483753" y="5204680"/>
            <a:ext cx="2817812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ذكرها بسوء أمام الاخرين</a:t>
            </a:r>
          </a:p>
        </p:txBody>
      </p:sp>
    </p:spTree>
    <p:extLst>
      <p:ext uri="{BB962C8B-B14F-4D97-AF65-F5344CB8AC3E}">
        <p14:creationId xmlns:p14="http://schemas.microsoft.com/office/powerpoint/2010/main" val="13367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98418" y="3794944"/>
            <a:ext cx="3074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تصرف سليم ويقتدى به وهو واجب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30425" y="4014663"/>
            <a:ext cx="2823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تجسس على الناس وسلوك قبيح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339916" y="4266890"/>
            <a:ext cx="2016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000" b="1" dirty="0"/>
              <a:t>تصرف سليم ومشروع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717752" y="5152108"/>
            <a:ext cx="748234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أن تفعل ما أمرك الله بفعلة وتنتهي عما  نهاك عنه</a:t>
            </a:r>
          </a:p>
        </p:txBody>
      </p:sp>
    </p:spTree>
    <p:extLst>
      <p:ext uri="{BB962C8B-B14F-4D97-AF65-F5344CB8AC3E}">
        <p14:creationId xmlns:p14="http://schemas.microsoft.com/office/powerpoint/2010/main" val="41399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0" y="3705603"/>
            <a:ext cx="81853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000" b="1" dirty="0"/>
              <a:t>الأولى تتحدث عن أخلاق الإسلام التي يجب أن يتحلى بها المؤمن</a:t>
            </a:r>
          </a:p>
          <a:p>
            <a:pPr algn="r" rtl="1"/>
            <a:r>
              <a:rPr lang="ar-AE" sz="2000" b="1" dirty="0"/>
              <a:t>الثانية تتحدث عن أصل الناس وأهمية التعاون بينهم.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189703" y="4876803"/>
            <a:ext cx="681375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b="1" dirty="0"/>
              <a:t>      الله               التواب            الرحيم             العليم              الخبير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285131" y="5830533"/>
            <a:ext cx="8327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3"/>
              </a:rPr>
              <a:t>http://www.alkhaleej.ae/supplements/page/b70ac9d8-42cc-4fae-8a67-fcd6e318bc77</a:t>
            </a:r>
            <a:endParaRPr lang="en-US" dirty="0"/>
          </a:p>
          <a:p>
            <a:pPr algn="r"/>
            <a:r>
              <a:rPr lang="ar-AE" dirty="0"/>
              <a:t>الزواج من أجنبية حل أم مشكلة؟ مقال في ملحق شباب الخليج</a:t>
            </a:r>
            <a:r>
              <a:rPr lang="en-US" dirty="0"/>
              <a:t> </a:t>
            </a: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187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 rot="21042287">
            <a:off x="817930" y="2096245"/>
            <a:ext cx="522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b="1" dirty="0"/>
              <a:t>أمورٌ تُفرّقُ شملَ النّاسِ، وتنشرُ الشّكَ والكراهيةَ، وتُضعفُ المجتمعَ</a:t>
            </a:r>
          </a:p>
        </p:txBody>
      </p:sp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2504219" y="3140689"/>
            <a:ext cx="281781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التقوى والعمل الصالح</a:t>
            </a:r>
          </a:p>
        </p:txBody>
      </p:sp>
    </p:spTree>
    <p:extLst>
      <p:ext uri="{BB962C8B-B14F-4D97-AF65-F5344CB8AC3E}">
        <p14:creationId xmlns:p14="http://schemas.microsoft.com/office/powerpoint/2010/main" val="223634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تربية الإسلامية 9_صفحة_0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" y="0"/>
            <a:ext cx="91455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705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242</Words>
  <Application>Microsoft Office PowerPoint</Application>
  <PresentationFormat>عرض على الشاشة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غازي حسين حاج جنيد</dc:creator>
  <cp:lastModifiedBy>kial alain</cp:lastModifiedBy>
  <cp:revision>8</cp:revision>
  <dcterms:created xsi:type="dcterms:W3CDTF">2016-10-23T16:37:47Z</dcterms:created>
  <dcterms:modified xsi:type="dcterms:W3CDTF">2016-10-24T04:09:31Z</dcterms:modified>
</cp:coreProperties>
</file>