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51" d="100"/>
          <a:sy n="51" d="100"/>
        </p:scale>
        <p:origin x="36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B594-F2ED-4B97-8907-AB7FEC066B51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0556-BA37-468B-A4C9-E34EDF79E8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595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B594-F2ED-4B97-8907-AB7FEC066B51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0556-BA37-468B-A4C9-E34EDF79E8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7696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B594-F2ED-4B97-8907-AB7FEC066B51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0556-BA37-468B-A4C9-E34EDF79E8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5447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B594-F2ED-4B97-8907-AB7FEC066B51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0556-BA37-468B-A4C9-E34EDF79E8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6233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B594-F2ED-4B97-8907-AB7FEC066B51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0556-BA37-468B-A4C9-E34EDF79E8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9014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B594-F2ED-4B97-8907-AB7FEC066B51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0556-BA37-468B-A4C9-E34EDF79E8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6288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B594-F2ED-4B97-8907-AB7FEC066B51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0556-BA37-468B-A4C9-E34EDF79E8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0279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B594-F2ED-4B97-8907-AB7FEC066B51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0556-BA37-468B-A4C9-E34EDF79E8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8020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B594-F2ED-4B97-8907-AB7FEC066B51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0556-BA37-468B-A4C9-E34EDF79E8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3291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B594-F2ED-4B97-8907-AB7FEC066B51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0556-BA37-468B-A4C9-E34EDF79E8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8637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B594-F2ED-4B97-8907-AB7FEC066B51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0556-BA37-468B-A4C9-E34EDF79E8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761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EB594-F2ED-4B97-8907-AB7FEC066B51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60556-BA37-468B-A4C9-E34EDF79E82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9360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2280744" y="2418151"/>
            <a:ext cx="6280717" cy="1078231"/>
          </a:xfrm>
          <a:prstGeom prst="rect">
            <a:avLst/>
          </a:prstGeom>
        </p:spPr>
        <p:txBody>
          <a:bodyPr vert="horz" lIns="86258" tIns="43129" rIns="86258" bIns="43129" rtlCol="1" anchor="ctr">
            <a:normAutofit fontScale="97500"/>
          </a:bodyPr>
          <a:lstStyle/>
          <a:p>
            <a:pPr algn="ctr" rtl="1">
              <a:spcBef>
                <a:spcPct val="0"/>
              </a:spcBef>
              <a:defRPr/>
            </a:pPr>
            <a:endParaRPr lang="ar-AE" sz="415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089554" y="5855038"/>
            <a:ext cx="3337129" cy="673899"/>
          </a:xfrm>
          <a:prstGeom prst="rect">
            <a:avLst/>
          </a:prstGeom>
        </p:spPr>
        <p:txBody>
          <a:bodyPr vert="horz" lIns="86258" tIns="43129" rIns="86258" bIns="43129" rtlCol="1" anchor="ctr">
            <a:normAutofit fontScale="97500"/>
          </a:bodyPr>
          <a:lstStyle/>
          <a:p>
            <a:pPr lvl="0" algn="ctr" rtl="1">
              <a:spcBef>
                <a:spcPct val="0"/>
              </a:spcBef>
            </a:pPr>
            <a:r>
              <a:rPr lang="ar-AE" sz="2641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الكتاب المدرسي من </a:t>
            </a:r>
            <a:r>
              <a:rPr lang="en-US" sz="2641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79 </a:t>
            </a:r>
            <a:r>
              <a:rPr lang="en-US" sz="2641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- 72</a:t>
            </a:r>
            <a:endParaRPr lang="ar-AE" sz="2641" dirty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5476324" y="1407302"/>
            <a:ext cx="3004293" cy="8086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86258" tIns="43129" rIns="86258" bIns="43129" rtlCol="1" anchor="ctr">
            <a:normAutofit fontScale="75000" lnSpcReduction="20000"/>
          </a:bodyPr>
          <a:lstStyle/>
          <a:p>
            <a:pPr algn="ctr" rtl="1">
              <a:spcBef>
                <a:spcPct val="0"/>
              </a:spcBef>
              <a:defRPr/>
            </a:pPr>
            <a:r>
              <a:rPr lang="ar-AE" sz="4151" dirty="0">
                <a:ln>
                  <a:solidFill>
                    <a:sysClr val="windowText" lastClr="000000"/>
                  </a:solidFill>
                </a:ln>
                <a:latin typeface="+mj-lt"/>
                <a:ea typeface="+mj-ea"/>
                <a:cs typeface="+mj-cs"/>
              </a:rPr>
              <a:t>الفصل الدراسي الأول</a:t>
            </a: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5434585" y="3226832"/>
            <a:ext cx="3046000" cy="7412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86258" tIns="43129" rIns="86258" bIns="43129" rtlCol="1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ar-AE" sz="2264" dirty="0"/>
              <a:t>الوحدة الثانية الدرس الثاني</a:t>
            </a: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1472065" y="5113748"/>
            <a:ext cx="7143302" cy="8086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86258" tIns="43129" rIns="86258" bIns="43129" rtlCol="1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AE" sz="4151" b="1" dirty="0"/>
              <a:t>اسم الدرس / الحلال بين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0" y="560071"/>
            <a:ext cx="3671372" cy="44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4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9_صفحة_072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903410" y="5632726"/>
            <a:ext cx="48227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أن وجود اللحوم غير المعروفة لهم قد تكون محرمة أو قد تكون خليط من الحلال والمحرم أو قد تكون من المباحة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788310" y="3549445"/>
            <a:ext cx="285135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000" b="1" dirty="0"/>
              <a:t>الطعام والشراب</a:t>
            </a:r>
          </a:p>
          <a:p>
            <a:pPr algn="r" rtl="1"/>
            <a:r>
              <a:rPr lang="ar-AE" sz="2000" b="1" dirty="0"/>
              <a:t>الصيد</a:t>
            </a:r>
          </a:p>
          <a:p>
            <a:pPr algn="r" rtl="1"/>
            <a:r>
              <a:rPr lang="ar-AE" sz="2000" b="1" dirty="0"/>
              <a:t>البيع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553496" y="3549449"/>
            <a:ext cx="270387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000" b="1" dirty="0"/>
              <a:t>شرب الخمر</a:t>
            </a:r>
          </a:p>
          <a:p>
            <a:pPr algn="r" rtl="1"/>
            <a:r>
              <a:rPr lang="ar-AE" sz="2000" b="1" dirty="0"/>
              <a:t>لحم الخنزير</a:t>
            </a:r>
          </a:p>
          <a:p>
            <a:pPr algn="r" rtl="1"/>
            <a:r>
              <a:rPr lang="ar-AE" sz="2000" b="1" dirty="0"/>
              <a:t>الربا</a:t>
            </a:r>
          </a:p>
        </p:txBody>
      </p:sp>
    </p:spTree>
    <p:extLst>
      <p:ext uri="{BB962C8B-B14F-4D97-AF65-F5344CB8AC3E}">
        <p14:creationId xmlns:p14="http://schemas.microsoft.com/office/powerpoint/2010/main" val="6579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9_صفحة_0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43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9_صفحة_0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" y="0"/>
            <a:ext cx="9145586" cy="6858000"/>
          </a:xfrm>
          <a:prstGeom prst="rect">
            <a:avLst/>
          </a:prstGeom>
        </p:spPr>
      </p:pic>
      <p:sp>
        <p:nvSpPr>
          <p:cNvPr id="4" name="نجمة: 5 نقاط 3"/>
          <p:cNvSpPr/>
          <p:nvPr/>
        </p:nvSpPr>
        <p:spPr>
          <a:xfrm>
            <a:off x="3215156" y="1297861"/>
            <a:ext cx="324458" cy="24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نجمة: 5 نقاط 4"/>
          <p:cNvSpPr/>
          <p:nvPr/>
        </p:nvSpPr>
        <p:spPr>
          <a:xfrm>
            <a:off x="3210244" y="1538749"/>
            <a:ext cx="324458" cy="24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نجمة: 5 نقاط 5"/>
          <p:cNvSpPr/>
          <p:nvPr/>
        </p:nvSpPr>
        <p:spPr>
          <a:xfrm>
            <a:off x="2138523" y="1755064"/>
            <a:ext cx="324458" cy="24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نجمة: 5 نقاط 6"/>
          <p:cNvSpPr/>
          <p:nvPr/>
        </p:nvSpPr>
        <p:spPr>
          <a:xfrm>
            <a:off x="1145461" y="2000863"/>
            <a:ext cx="324458" cy="24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مربع نص 7"/>
          <p:cNvSpPr txBox="1"/>
          <p:nvPr/>
        </p:nvSpPr>
        <p:spPr>
          <a:xfrm>
            <a:off x="3372473" y="4227871"/>
            <a:ext cx="14256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000" b="1" dirty="0"/>
              <a:t>غير موافق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338065" y="4606417"/>
            <a:ext cx="14256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000" b="1" dirty="0"/>
              <a:t>غير موافق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367561" y="5900855"/>
            <a:ext cx="14256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000" b="1" dirty="0"/>
              <a:t>غير موافق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3333143" y="5022790"/>
            <a:ext cx="14256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000" b="1" dirty="0"/>
              <a:t>موافق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3328231" y="5450493"/>
            <a:ext cx="14256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000" b="1" dirty="0"/>
              <a:t>موافق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1425688" y="4227871"/>
            <a:ext cx="14256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000" b="1" dirty="0"/>
              <a:t>لا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1401095" y="4655986"/>
            <a:ext cx="14256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000" b="1" dirty="0"/>
              <a:t>لا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1401113" y="5022790"/>
            <a:ext cx="14256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000" b="1" dirty="0"/>
              <a:t>نعم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1361767" y="5430273"/>
            <a:ext cx="14256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000" b="1" dirty="0"/>
              <a:t>نعم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1381421" y="5862351"/>
            <a:ext cx="14256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000" b="1" dirty="0"/>
              <a:t>لا</a:t>
            </a:r>
          </a:p>
        </p:txBody>
      </p:sp>
    </p:spTree>
    <p:extLst>
      <p:ext uri="{BB962C8B-B14F-4D97-AF65-F5344CB8AC3E}">
        <p14:creationId xmlns:p14="http://schemas.microsoft.com/office/powerpoint/2010/main" val="329915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9_صفحة_0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" y="0"/>
            <a:ext cx="9145586" cy="6858000"/>
          </a:xfrm>
          <a:prstGeom prst="rect">
            <a:avLst/>
          </a:prstGeom>
        </p:spPr>
      </p:pic>
      <p:sp>
        <p:nvSpPr>
          <p:cNvPr id="3" name="شكل بيضاوي 2"/>
          <p:cNvSpPr/>
          <p:nvPr/>
        </p:nvSpPr>
        <p:spPr>
          <a:xfrm>
            <a:off x="8141109" y="1622323"/>
            <a:ext cx="167149" cy="18681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مستطيل 3"/>
          <p:cNvSpPr/>
          <p:nvPr/>
        </p:nvSpPr>
        <p:spPr>
          <a:xfrm>
            <a:off x="3661998" y="4542192"/>
            <a:ext cx="4479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التوقف عن الشراء لأنها جهة رسمية ولها الصلاحية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199004" y="4971798"/>
            <a:ext cx="3942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سؤال أهل الاختصاص  والجهة الرسمية للتأكد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881826" y="5604076"/>
            <a:ext cx="4342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الامتناع عن التعامل معه لأنه تحايل مخالف للقانون</a:t>
            </a:r>
          </a:p>
        </p:txBody>
      </p:sp>
    </p:spTree>
    <p:extLst>
      <p:ext uri="{BB962C8B-B14F-4D97-AF65-F5344CB8AC3E}">
        <p14:creationId xmlns:p14="http://schemas.microsoft.com/office/powerpoint/2010/main" val="25421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9_صفحة_0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" y="0"/>
            <a:ext cx="9145586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-1585" y="1000885"/>
            <a:ext cx="8516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1600" b="1" dirty="0"/>
              <a:t>الحديثين يرشدان إلى ترك المشكوك به خشية ارتكاب الحرام وأن صلاح الجوارح مرتبط بصلاح القلب وإيمانه فهو سيد الجوارح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8658" y="1798145"/>
            <a:ext cx="8185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هو لها بمثابة الملك لجنده ؛ فإن طاب القلب طاب البدن ، وإن فسدَ </a:t>
            </a:r>
            <a:r>
              <a:rPr lang="ar-AE" sz="2000" b="1" dirty="0" err="1"/>
              <a:t>فسد</a:t>
            </a:r>
            <a:r>
              <a:rPr lang="ar-AE" sz="2000" b="1" dirty="0"/>
              <a:t> 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115665" y="3087332"/>
            <a:ext cx="6882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000" b="1" dirty="0"/>
              <a:t>الحلال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153265" y="3087332"/>
            <a:ext cx="9037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000" b="1" dirty="0"/>
              <a:t>الحرام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021392" y="3097164"/>
            <a:ext cx="10766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000" b="1" dirty="0"/>
              <a:t>المشتبهات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6543368" y="4055810"/>
            <a:ext cx="6882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000" b="1" dirty="0"/>
              <a:t>الحلال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865239" y="4685074"/>
            <a:ext cx="72414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000" b="1" dirty="0"/>
              <a:t>العمل في المصارف التي تتعامل بالربا </a:t>
            </a:r>
          </a:p>
        </p:txBody>
      </p:sp>
    </p:spTree>
    <p:extLst>
      <p:ext uri="{BB962C8B-B14F-4D97-AF65-F5344CB8AC3E}">
        <p14:creationId xmlns:p14="http://schemas.microsoft.com/office/powerpoint/2010/main" val="145600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9_صفحة_0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" y="0"/>
            <a:ext cx="9145586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759974" y="1406016"/>
            <a:ext cx="504394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000" b="1" dirty="0"/>
              <a:t>الطاعة لولي الأمر</a:t>
            </a:r>
          </a:p>
          <a:p>
            <a:pPr algn="r" rtl="1"/>
            <a:r>
              <a:rPr lang="ar-AE" sz="2000" b="1" dirty="0"/>
              <a:t>الجد والاجتهاد في الدراسة</a:t>
            </a:r>
          </a:p>
          <a:p>
            <a:pPr algn="r" rtl="1"/>
            <a:r>
              <a:rPr lang="ar-AE" sz="2000" b="1" dirty="0"/>
              <a:t>الإخلاص في العمل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7374194" y="5378248"/>
            <a:ext cx="6882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000" b="1" dirty="0"/>
              <a:t>الصيد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5555226" y="5346293"/>
            <a:ext cx="14453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000" b="1" dirty="0"/>
              <a:t>القرض الربوي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323303" y="5378248"/>
            <a:ext cx="22319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000" b="1" dirty="0"/>
              <a:t>طعام لا أعرف مكوناته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310581" y="5346293"/>
            <a:ext cx="12486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000" b="1" dirty="0"/>
              <a:t>صلاح القلب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899652" y="5346293"/>
            <a:ext cx="12486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000" b="1" dirty="0"/>
              <a:t>فساد القلب</a:t>
            </a:r>
          </a:p>
        </p:txBody>
      </p:sp>
    </p:spTree>
    <p:extLst>
      <p:ext uri="{BB962C8B-B14F-4D97-AF65-F5344CB8AC3E}">
        <p14:creationId xmlns:p14="http://schemas.microsoft.com/office/powerpoint/2010/main" val="28272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9_صفحة_0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" y="0"/>
            <a:ext cx="9145586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24232" y="1886635"/>
            <a:ext cx="6612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ما طلبَ الشّرعُ تركِهُ على سبيلِ الإلزامِ ويُعاقبُ فاعلُهُ ويُثابُ تاركُهُ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434298" y="2106354"/>
            <a:ext cx="1864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تحتملُّ الحِلَّ والحُرْمةَ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734172" y="2326073"/>
            <a:ext cx="3642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أرضٌ محميّةٌ يُمنعُ عامّةُ النّاسِ من دخولِها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687976" y="2880541"/>
            <a:ext cx="2385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تقودُ إلى الوقوعِ في الحرامِ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4758806" y="3120375"/>
            <a:ext cx="3326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يعرضُ الفردَ للغيبةِ والنَّميمةِ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376230" y="3365817"/>
            <a:ext cx="1709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يَفْقِدُ ثقةَ النّاسِ فيهِ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68826" y="3943168"/>
            <a:ext cx="8083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إخلاص العمل لله وحده - رضا المسلم عن ربه - تلاوة القرآن - حسن الظن – النصيحة - الدعاء بسلامة القلب - إفشاء السلام - الهدية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7376516" y="5073737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/>
              <a:t>صحّ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7373030" y="4925622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latin typeface="AdobeArabic-Regular"/>
              </a:rPr>
              <a:t>خطأ</a:t>
            </a:r>
            <a:endParaRPr lang="ar-AE" dirty="0"/>
          </a:p>
        </p:txBody>
      </p:sp>
      <p:sp>
        <p:nvSpPr>
          <p:cNvPr id="14" name="مستطيل 13"/>
          <p:cNvSpPr/>
          <p:nvPr/>
        </p:nvSpPr>
        <p:spPr>
          <a:xfrm>
            <a:off x="7371604" y="5294961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/>
              <a:t>صحّ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7397614" y="5500810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latin typeface="AdobeArabic-Regular"/>
              </a:rPr>
              <a:t>خطأ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317914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9_صفحة_0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" y="0"/>
            <a:ext cx="9145586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259391" y="6969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AE" sz="2000" b="1" dirty="0"/>
              <a:t>يستبرئ لدينه وعرضه</a:t>
            </a:r>
          </a:p>
        </p:txBody>
      </p:sp>
    </p:spTree>
    <p:extLst>
      <p:ext uri="{BB962C8B-B14F-4D97-AF65-F5344CB8AC3E}">
        <p14:creationId xmlns:p14="http://schemas.microsoft.com/office/powerpoint/2010/main" val="34671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216</Words>
  <Application>Microsoft Office PowerPoint</Application>
  <PresentationFormat>عرض على الشاشة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AdobeArabic-Regular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غازي حسين حاج جنيد</dc:creator>
  <cp:lastModifiedBy>kial alain</cp:lastModifiedBy>
  <cp:revision>5</cp:revision>
  <dcterms:created xsi:type="dcterms:W3CDTF">2016-10-23T19:59:30Z</dcterms:created>
  <dcterms:modified xsi:type="dcterms:W3CDTF">2016-10-24T04:15:10Z</dcterms:modified>
</cp:coreProperties>
</file>