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92" r:id="rId2"/>
    <p:sldId id="619" r:id="rId3"/>
    <p:sldId id="595" r:id="rId4"/>
    <p:sldId id="591" r:id="rId5"/>
    <p:sldId id="596" r:id="rId6"/>
    <p:sldId id="603" r:id="rId7"/>
    <p:sldId id="604" r:id="rId8"/>
    <p:sldId id="617" r:id="rId9"/>
    <p:sldId id="605" r:id="rId10"/>
    <p:sldId id="602" r:id="rId11"/>
    <p:sldId id="598" r:id="rId12"/>
    <p:sldId id="620" r:id="rId13"/>
    <p:sldId id="621" r:id="rId14"/>
    <p:sldId id="622" r:id="rId15"/>
    <p:sldId id="623" r:id="rId16"/>
    <p:sldId id="608" r:id="rId17"/>
    <p:sldId id="426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00FF"/>
    <a:srgbClr val="FFFFCC"/>
    <a:srgbClr val="0066CC"/>
    <a:srgbClr val="336699"/>
    <a:srgbClr val="003366"/>
    <a:srgbClr val="000066"/>
    <a:srgbClr val="0099CC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55" autoAdjust="0"/>
    <p:restoredTop sz="94660"/>
  </p:normalViewPr>
  <p:slideViewPr>
    <p:cSldViewPr>
      <p:cViewPr varScale="1">
        <p:scale>
          <a:sx n="92" d="100"/>
          <a:sy n="92" d="100"/>
        </p:scale>
        <p:origin x="13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2F487-7F99-4C79-A643-163A42F9F3B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43A10-F771-4C06-BF71-C98BA3939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02/01/1438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02/01/1438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492899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7" name="عنصر نائب لرقم الشريحة 5"/>
          <p:cNvSpPr txBox="1">
            <a:spLocks/>
          </p:cNvSpPr>
          <p:nvPr userDrawn="1"/>
        </p:nvSpPr>
        <p:spPr>
          <a:xfrm>
            <a:off x="457200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4F065-1154-456A-91E3-76DE8E75E17B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utoShape 4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71406" y="6492899"/>
            <a:ext cx="612000" cy="360000"/>
          </a:xfrm>
          <a:prstGeom prst="actionButtonBlank">
            <a:avLst/>
          </a:prstGeom>
          <a:solidFill>
            <a:srgbClr val="3399FF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rgbClr val="01019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خروج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9" name="AutoShape 5">
            <a:hlinkClick r:id="rId2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6715140" y="6492899"/>
            <a:ext cx="1260000" cy="360000"/>
          </a:xfrm>
          <a:prstGeom prst="actionButtonHome">
            <a:avLst/>
          </a:prstGeom>
          <a:solidFill>
            <a:srgbClr val="3399FF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rgbClr val="01019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القائمة الرئيسة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0" name="AutoShape 6">
            <a:hlinkClick r:id="rId2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5572132" y="6492899"/>
            <a:ext cx="1080000" cy="360000"/>
          </a:xfrm>
          <a:prstGeom prst="actionButtonBlank">
            <a:avLst/>
          </a:prstGeom>
          <a:solidFill>
            <a:srgbClr val="3399FF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rgbClr val="01019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بداية الدرس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1" name="AutoShape 6">
            <a:hlinkClick r:id="rId2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4063504" y="6492899"/>
            <a:ext cx="1080000" cy="360000"/>
          </a:xfrm>
          <a:prstGeom prst="actionButtonBlank">
            <a:avLst/>
          </a:prstGeom>
          <a:solidFill>
            <a:srgbClr val="3399FF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rgbClr val="01019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7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الفصل الأول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2" name="AutoShape 6">
            <a:hlinkClick r:id="" action="ppaction://hlinkshowjump?jump=lastslide" highlightClick="1"/>
          </p:cNvPr>
          <p:cNvSpPr>
            <a:spLocks noChangeArrowheads="1"/>
          </p:cNvSpPr>
          <p:nvPr userDrawn="1"/>
        </p:nvSpPr>
        <p:spPr bwMode="auto">
          <a:xfrm>
            <a:off x="2920496" y="6492899"/>
            <a:ext cx="1080000" cy="360000"/>
          </a:xfrm>
          <a:prstGeom prst="actionButtonBlank">
            <a:avLst/>
          </a:prstGeom>
          <a:solidFill>
            <a:srgbClr val="3399FF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rgbClr val="01019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الفصل الثاني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3" name="AutoShape 6">
            <a:hlinkClick r:id="" action="ppaction://hlinkshowjump?jump=lastslide" highlightClick="1"/>
          </p:cNvPr>
          <p:cNvSpPr>
            <a:spLocks noChangeArrowheads="1"/>
          </p:cNvSpPr>
          <p:nvPr userDrawn="1"/>
        </p:nvSpPr>
        <p:spPr bwMode="auto">
          <a:xfrm>
            <a:off x="1777488" y="6492899"/>
            <a:ext cx="1080000" cy="360000"/>
          </a:xfrm>
          <a:prstGeom prst="actionButtonBlank">
            <a:avLst/>
          </a:prstGeom>
          <a:solidFill>
            <a:srgbClr val="3399FF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rgbClr val="01019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الفصل الثالث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4" name="AutoShape 4">
            <a:hlinkClick r:id="" action="ppaction://hlinkshowjump?jump=lastslideviewed" highlightClick="1"/>
          </p:cNvPr>
          <p:cNvSpPr>
            <a:spLocks noChangeArrowheads="1"/>
          </p:cNvSpPr>
          <p:nvPr userDrawn="1"/>
        </p:nvSpPr>
        <p:spPr bwMode="auto">
          <a:xfrm>
            <a:off x="745290" y="6492899"/>
            <a:ext cx="612000" cy="360000"/>
          </a:xfrm>
          <a:prstGeom prst="actionButtonBlank">
            <a:avLst/>
          </a:prstGeom>
          <a:solidFill>
            <a:srgbClr val="3399FF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rgbClr val="01019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رجوع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02/01/1438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02/01/1438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4857752" y="857232"/>
            <a:ext cx="3857652" cy="558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بسم الله الرحمن الرحيم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أقدّم هذا الجهد المتواضع خالصا لله تعالى يحدوني الأمل أن يكون نبعاً ثرّاً ، ينهل منه أبناؤنا الطلبة ، ويكون عونا يستند إليه المربون الأجلاء ، وحسبي منه أن يبقى علماً يُنْتَفَعُ به إلى ما شاء الله تعالى </a:t>
            </a: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.</a:t>
            </a:r>
            <a:endParaRPr kumimoji="0" lang="ar-AE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ar-AE" sz="2800" b="1" kern="0" smtClean="0">
                <a:solidFill>
                  <a:srgbClr val="FFFF00"/>
                </a:solidFill>
              </a:rPr>
              <a:t>محمود عبدالله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171066"/>
              </p:ext>
            </p:extLst>
          </p:nvPr>
        </p:nvGraphicFramePr>
        <p:xfrm>
          <a:off x="85054" y="43796"/>
          <a:ext cx="9000000" cy="67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3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01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الفصل</a:t>
                      </a:r>
                      <a:r>
                        <a:rPr lang="ar-AE" sz="2000" b="1" baseline="0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 الأول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مالك بن الريب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القراءة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الدرس 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الثالث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4" y="857232"/>
            <a:ext cx="4772698" cy="55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0"/>
            <a:ext cx="9000000" cy="84880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531" y="848802"/>
            <a:ext cx="2809875" cy="63598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8" y="1503457"/>
            <a:ext cx="9000000" cy="491601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82974" y="2333586"/>
            <a:ext cx="7776864" cy="11489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التمني : البيت الأول (1)                          الندم : البيت الثاني  (2)</a:t>
            </a:r>
          </a:p>
          <a:p>
            <a:r>
              <a:rPr lang="ar-S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التذكر:  البيت السابع (7)                      الوصية  :البيت التاسع ( 9</a:t>
            </a:r>
            <a:r>
              <a:rPr lang="ar-SA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 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2974" y="4312639"/>
            <a:ext cx="7929264" cy="1164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خيط العواطف طبيعيا ، ويدل التمني والوصية على الحزن والألم </a:t>
            </a:r>
          </a:p>
          <a:p>
            <a:r>
              <a:rPr lang="ar-SA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وكان متمسكاً بالأمل عندما كان يرى نجم سهيل ليلاً </a:t>
            </a:r>
          </a:p>
          <a:p>
            <a:r>
              <a:rPr lang="ar-SA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وسيطر عليه اليأس والاستسلام للموت عندما أحس أن الموت لا مفر منه  </a:t>
            </a:r>
            <a:endParaRPr lang="ar-SA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2974" y="5733256"/>
            <a:ext cx="7921951" cy="57355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البيت 9 وكان هذا النجم يضرب به المثل عند العرب </a:t>
            </a:r>
            <a:r>
              <a:rPr lang="ar-SA" sz="2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للامل</a:t>
            </a:r>
            <a:r>
              <a:rPr lang="ar-SA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والتفاؤل وهذا ما يتمناه الشاعر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 </a:t>
            </a:r>
            <a:endParaRPr lang="ar-JO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0"/>
            <a:ext cx="9000000" cy="84880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531" y="848802"/>
            <a:ext cx="2809875" cy="63598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1556792"/>
            <a:ext cx="8893082" cy="4814317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66468" y="2781000"/>
            <a:ext cx="612000" cy="431976"/>
          </a:xfrm>
          <a:prstGeom prst="round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 anchor="t"/>
          <a:lstStyle/>
          <a:p>
            <a:pPr algn="ctr">
              <a:spcBef>
                <a:spcPct val="50000"/>
              </a:spcBef>
            </a:pPr>
            <a:r>
              <a:rPr lang="ar-AE" sz="32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  <a:sym typeface="Wingdings 2"/>
              </a:rPr>
              <a:t></a:t>
            </a:r>
            <a:endParaRPr lang="en-US" sz="32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66468" y="4869160"/>
            <a:ext cx="612000" cy="432000"/>
          </a:xfrm>
          <a:prstGeom prst="round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 anchor="t"/>
          <a:lstStyle/>
          <a:p>
            <a:pPr algn="ctr">
              <a:spcBef>
                <a:spcPct val="50000"/>
              </a:spcBef>
            </a:pPr>
            <a:r>
              <a:rPr lang="ar-AE" sz="32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  <a:sym typeface="Wingdings 2"/>
              </a:rPr>
              <a:t></a:t>
            </a:r>
            <a:endParaRPr lang="en-US" sz="32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0"/>
            <a:ext cx="9000000" cy="84880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531" y="848802"/>
            <a:ext cx="2809875" cy="63598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1484784"/>
            <a:ext cx="8970493" cy="4968552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138653" y="2685078"/>
            <a:ext cx="612000" cy="432000"/>
          </a:xfrm>
          <a:prstGeom prst="round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 anchor="t"/>
          <a:lstStyle/>
          <a:p>
            <a:pPr algn="ctr">
              <a:spcBef>
                <a:spcPct val="50000"/>
              </a:spcBef>
            </a:pPr>
            <a:r>
              <a:rPr lang="ar-AE" sz="32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  <a:sym typeface="Wingdings 2"/>
              </a:rPr>
              <a:t></a:t>
            </a:r>
            <a:endParaRPr lang="en-US" sz="32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39553" y="4117317"/>
            <a:ext cx="8211100" cy="44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ان ينزلوه برابية عالية             /         أن يبلغ أهله بوفاته وعدم عودته </a:t>
            </a:r>
            <a:endParaRPr lang="ar-JO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52509" y="5949280"/>
            <a:ext cx="7892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ar-S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أمه                                           أعمامه</a:t>
            </a:r>
            <a:endParaRPr lang="ar-JO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0"/>
            <a:ext cx="9000000" cy="84880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231" y="856605"/>
            <a:ext cx="2924175" cy="62817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1495164"/>
            <a:ext cx="9000000" cy="4868815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95536" y="1915702"/>
            <a:ext cx="78921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اسم  مكان       /   تدلان على مكان الزيارة ومكان</a:t>
            </a:r>
            <a:r>
              <a:rPr lang="ar-AE" sz="2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النوم </a:t>
            </a:r>
            <a:r>
              <a:rPr lang="ar-SA" sz="2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JO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25334" y="3140968"/>
            <a:ext cx="78921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أهل الغضا ، لو دنا الغضا      /       </a:t>
            </a:r>
            <a:r>
              <a:rPr lang="ar-SA" sz="22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التخصيص وشدة حبه لأهل الغضا </a:t>
            </a:r>
            <a:endParaRPr lang="ar-JO" sz="22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39553" y="4117317"/>
            <a:ext cx="78921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أهل الغضا : </a:t>
            </a:r>
            <a:r>
              <a:rPr lang="ar-SA" sz="22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الخبر </a:t>
            </a:r>
            <a:r>
              <a:rPr lang="ar-SA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مزارٌ : </a:t>
            </a:r>
            <a:r>
              <a:rPr lang="ar-SA" sz="22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اسم كان </a:t>
            </a:r>
            <a:r>
              <a:rPr lang="ar-SA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لا</a:t>
            </a:r>
            <a:endParaRPr lang="ar-JO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27584" y="4878222"/>
            <a:ext cx="78921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الغضى : </a:t>
            </a:r>
            <a:r>
              <a:rPr lang="ar-SA" sz="22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اسمها </a:t>
            </a:r>
            <a:r>
              <a:rPr lang="ar-SA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ليس دانيا  : </a:t>
            </a:r>
            <a:r>
              <a:rPr lang="ar-SA" sz="22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خبرها </a:t>
            </a:r>
            <a:endParaRPr lang="ar-JO" sz="22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95536" y="5734456"/>
            <a:ext cx="78921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ar-SA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أهل الغضا وعدم تحقيق أمنيه</a:t>
            </a:r>
            <a:endParaRPr lang="ar-JO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0"/>
            <a:ext cx="9000000" cy="84880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231" y="856605"/>
            <a:ext cx="2924175" cy="62817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92587"/>
            <a:ext cx="8882802" cy="4816733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25334" y="4322874"/>
            <a:ext cx="78921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البيت التاسع </a:t>
            </a:r>
          </a:p>
          <a:p>
            <a:r>
              <a:rPr lang="ar-S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رؤية سهيل  /  لان سهيل </a:t>
            </a:r>
            <a:r>
              <a:rPr lang="ar-SA" sz="24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رمز للتفاؤل </a:t>
            </a:r>
            <a:r>
              <a:rPr lang="ar-S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عند العرب </a:t>
            </a:r>
            <a:endParaRPr lang="ar-JO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67544" y="5573271"/>
            <a:ext cx="7892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ar-S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بالأخوة                /      </a:t>
            </a:r>
            <a:r>
              <a:rPr lang="ar-SA" sz="24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شدة حبه لأخية عمران             </a:t>
            </a:r>
            <a:endParaRPr lang="ar-JO" sz="24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0"/>
            <a:ext cx="9000000" cy="84880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081" y="866151"/>
            <a:ext cx="2981325" cy="5466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14" y="1556792"/>
            <a:ext cx="8839092" cy="460851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827584" y="2109932"/>
            <a:ext cx="7892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ar-SA" sz="22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نعم</a:t>
            </a:r>
            <a:r>
              <a:rPr lang="ar-SA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/    لان </a:t>
            </a:r>
            <a:r>
              <a:rPr lang="ar-S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الشاعر</a:t>
            </a:r>
            <a:r>
              <a:rPr lang="ar-SA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عزيز النفس شجاع مجاهد باراً بأهله وفيا لنفسه ولأحبابه </a:t>
            </a:r>
            <a:endParaRPr lang="ar-JO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25334" y="3722120"/>
            <a:ext cx="7892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 ينزلوه برابية عالية                 /     أن يبلغ أهله بوفاته وعدم عودته </a:t>
            </a:r>
            <a:endParaRPr lang="ar-JO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2000" y="785794"/>
            <a:ext cx="9000000" cy="540000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AE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القراءة حول القراءة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0" y="1556792"/>
            <a:ext cx="8743950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60000" y="2500306"/>
            <a:ext cx="8640000" cy="2160000"/>
          </a:xfrm>
          <a:prstGeom prst="rect">
            <a:avLst/>
          </a:prstGeom>
          <a:solidFill>
            <a:srgbClr val="FFFF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ar-AE" sz="8000" b="1" dirty="0">
                <a:solidFill>
                  <a:srgbClr val="2B5481"/>
                </a:solidFill>
                <a:latin typeface="Traditional Arabic" pitchFamily="18" charset="-78"/>
                <a:cs typeface="Traditional Arabic" pitchFamily="18" charset="-78"/>
              </a:rPr>
              <a:t>تحت التنفيذ</a:t>
            </a:r>
            <a:endParaRPr lang="en-US" sz="8000" b="1" dirty="0">
              <a:solidFill>
                <a:srgbClr val="2B548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88551"/>
              </p:ext>
            </p:extLst>
          </p:nvPr>
        </p:nvGraphicFramePr>
        <p:xfrm>
          <a:off x="85054" y="43796"/>
          <a:ext cx="9000000" cy="67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3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01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الفصل</a:t>
                      </a:r>
                      <a:r>
                        <a:rPr lang="ar-AE" sz="2000" b="1" baseline="0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 الأول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مالك بن الريب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القراءة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الدرس 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الثالث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67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785794"/>
            <a:ext cx="9144000" cy="540000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AE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العنصر الأدبي 		</a:t>
            </a:r>
            <a:r>
              <a:rPr lang="ar-AE" sz="2800" b="1" dirty="0">
                <a:solidFill>
                  <a:srgbClr val="003366"/>
                </a:solidFill>
                <a:latin typeface="Traditional Arabic" pitchFamily="18" charset="-78"/>
                <a:cs typeface="Traditional Arabic" pitchFamily="18" charset="-78"/>
              </a:rPr>
              <a:t>تحديد فكرة النص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794"/>
            <a:ext cx="9144000" cy="4770231"/>
          </a:xfrm>
          <a:prstGeom prst="rect">
            <a:avLst/>
          </a:prstGeom>
        </p:spPr>
      </p:pic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88551"/>
              </p:ext>
            </p:extLst>
          </p:nvPr>
        </p:nvGraphicFramePr>
        <p:xfrm>
          <a:off x="85054" y="43796"/>
          <a:ext cx="9000000" cy="67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3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01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الفصل</a:t>
                      </a:r>
                      <a:r>
                        <a:rPr lang="ar-AE" sz="2000" b="1" baseline="0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 الأول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مالك بن الريب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القراءة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الدرس 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الثالث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الاستعداد لقراءة النص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2000" y="785794"/>
            <a:ext cx="9000000" cy="540000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AE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المهارة القرائية		</a:t>
            </a:r>
            <a:r>
              <a:rPr lang="ar-AE" sz="2800" b="1" dirty="0">
                <a:solidFill>
                  <a:srgbClr val="003366"/>
                </a:solidFill>
                <a:latin typeface="Traditional Arabic" pitchFamily="18" charset="-78"/>
                <a:cs typeface="Traditional Arabic" pitchFamily="18" charset="-78"/>
              </a:rPr>
              <a:t>تحليل الجمل والتراكيب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325793"/>
            <a:ext cx="9039225" cy="4513031"/>
          </a:xfrm>
          <a:prstGeom prst="rect">
            <a:avLst/>
          </a:prstGeom>
        </p:spPr>
      </p:pic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88551"/>
              </p:ext>
            </p:extLst>
          </p:nvPr>
        </p:nvGraphicFramePr>
        <p:xfrm>
          <a:off x="85054" y="43796"/>
          <a:ext cx="9000000" cy="67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3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01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الفصل</a:t>
                      </a:r>
                      <a:r>
                        <a:rPr lang="ar-AE" sz="2000" b="1" baseline="0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 الأول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مالك بن الريب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القراءة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الدرس 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الثالث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الاستعداد لقراءة النص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787327"/>
              </p:ext>
            </p:extLst>
          </p:nvPr>
        </p:nvGraphicFramePr>
        <p:xfrm>
          <a:off x="85054" y="43796"/>
          <a:ext cx="9000000" cy="67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9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الفصل</a:t>
                      </a:r>
                      <a:r>
                        <a:rPr lang="ar-AE" sz="2000" b="1" baseline="0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 الأول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مالك بن الريب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القراءة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الدرس 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الثالث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الاستعداد لقراءة النص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2000" y="785794"/>
            <a:ext cx="9000000" cy="540000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AE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المهارة القرائية		</a:t>
            </a:r>
            <a:endParaRPr lang="ar-AE" sz="2800" b="1" dirty="0">
              <a:solidFill>
                <a:srgbClr val="003366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397232"/>
            <a:ext cx="8972550" cy="455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669355"/>
              </p:ext>
            </p:extLst>
          </p:nvPr>
        </p:nvGraphicFramePr>
        <p:xfrm>
          <a:off x="85054" y="43796"/>
          <a:ext cx="9000000" cy="67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96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2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الفصل</a:t>
                      </a:r>
                      <a:r>
                        <a:rPr lang="ar-AE" sz="2000" b="1" baseline="0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 الأول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مالك بن الريب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القراءة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الدرس 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الثالث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الاستعداد لقراءة النص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2000" y="785794"/>
            <a:ext cx="9000000" cy="540000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AE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المفردات والمعجم		</a:t>
            </a:r>
            <a:r>
              <a:rPr lang="ar-AE" sz="2800" b="1" dirty="0">
                <a:solidFill>
                  <a:srgbClr val="003366"/>
                </a:solidFill>
                <a:latin typeface="Traditional Arabic" pitchFamily="18" charset="-78"/>
                <a:cs typeface="Traditional Arabic" pitchFamily="18" charset="-78"/>
              </a:rPr>
              <a:t>تطوير المفردات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397232"/>
            <a:ext cx="8991600" cy="498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2000" y="785794"/>
            <a:ext cx="9000000" cy="540000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AE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المفردات والمعجم		</a:t>
            </a:r>
            <a:r>
              <a:rPr lang="ar-AE" sz="2800" b="1" dirty="0">
                <a:solidFill>
                  <a:srgbClr val="003366"/>
                </a:solidFill>
                <a:latin typeface="Traditional Arabic" pitchFamily="18" charset="-78"/>
                <a:cs typeface="Traditional Arabic" pitchFamily="18" charset="-78"/>
              </a:rPr>
              <a:t>تطبق على المفردات والمعجم</a:t>
            </a:r>
          </a:p>
        </p:txBody>
      </p:sp>
      <p:graphicFrame>
        <p:nvGraphicFramePr>
          <p:cNvPr id="22" name="جدول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331589"/>
              </p:ext>
            </p:extLst>
          </p:nvPr>
        </p:nvGraphicFramePr>
        <p:xfrm>
          <a:off x="85054" y="43796"/>
          <a:ext cx="9000000" cy="67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71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67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الفصل</a:t>
                      </a:r>
                      <a:r>
                        <a:rPr lang="ar-AE" sz="2000" b="1" baseline="0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 الأول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مالك بن الريب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القراءة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الدرس 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الثالث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الاستعداد لقراءة النص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628800"/>
            <a:ext cx="8562975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2000" y="785794"/>
            <a:ext cx="9000000" cy="540000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AE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حول الشاعر</a:t>
            </a:r>
            <a:endParaRPr lang="ar-AE" sz="2800" b="1" dirty="0">
              <a:solidFill>
                <a:srgbClr val="003366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85054" y="43796"/>
          <a:ext cx="9000000" cy="67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67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720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الفصل</a:t>
                      </a:r>
                      <a:r>
                        <a:rPr lang="ar-AE" sz="2000" b="1" baseline="0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 الأول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مالك بن الريب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القراءة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الدرس الثاني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الاستعداد لقراءة النص</a:t>
                      </a:r>
                      <a:endParaRPr lang="ar-AE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49694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2000" y="785794"/>
            <a:ext cx="9000000" cy="540000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AE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اقرأ النص</a:t>
            </a:r>
            <a:endParaRPr lang="ar-AE" sz="2800" b="1" dirty="0">
              <a:solidFill>
                <a:srgbClr val="003366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828618"/>
              </p:ext>
            </p:extLst>
          </p:nvPr>
        </p:nvGraphicFramePr>
        <p:xfrm>
          <a:off x="85054" y="43796"/>
          <a:ext cx="9000000" cy="67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1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الفصل</a:t>
                      </a:r>
                      <a:r>
                        <a:rPr lang="ar-AE" sz="2000" b="1" baseline="0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 الأول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مالك بن الريب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القراءة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الدرس 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الثالث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أثناء قراءة النص </a:t>
                      </a:r>
                      <a:endParaRPr lang="ar-AE" sz="2000" b="1" dirty="0">
                        <a:solidFill>
                          <a:srgbClr val="FFFF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85527"/>
            <a:ext cx="8208912" cy="504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13119</TotalTime>
  <Words>344</Words>
  <Application>Microsoft Office PowerPoint</Application>
  <PresentationFormat>عرض على الشاشة (3:4)‏</PresentationFormat>
  <Paragraphs>79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Traditional Arabic</vt:lpstr>
      <vt:lpstr>Wingdings 2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الحادي عشر ف1 الدرس1</dc:title>
  <dc:creator>عبد الغفور</dc:creator>
  <cp:lastModifiedBy>mahmoud abdallah</cp:lastModifiedBy>
  <cp:revision>1307</cp:revision>
  <dcterms:created xsi:type="dcterms:W3CDTF">2015-09-06T18:51:10Z</dcterms:created>
  <dcterms:modified xsi:type="dcterms:W3CDTF">2016-10-03T04:03:22Z</dcterms:modified>
  <cp:contentStatus/>
</cp:coreProperties>
</file>