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Lst>
  <p:notesMasterIdLst>
    <p:notesMasterId r:id="rId30"/>
  </p:notesMasterIdLst>
  <p:sldIdLst>
    <p:sldId id="283" r:id="rId2"/>
    <p:sldId id="274" r:id="rId3"/>
    <p:sldId id="275" r:id="rId4"/>
    <p:sldId id="276" r:id="rId5"/>
    <p:sldId id="277" r:id="rId6"/>
    <p:sldId id="278" r:id="rId7"/>
    <p:sldId id="279" r:id="rId8"/>
    <p:sldId id="256" r:id="rId9"/>
    <p:sldId id="257" r:id="rId10"/>
    <p:sldId id="258" r:id="rId11"/>
    <p:sldId id="267" r:id="rId12"/>
    <p:sldId id="259" r:id="rId13"/>
    <p:sldId id="266" r:id="rId14"/>
    <p:sldId id="260" r:id="rId15"/>
    <p:sldId id="261" r:id="rId16"/>
    <p:sldId id="268" r:id="rId17"/>
    <p:sldId id="269" r:id="rId18"/>
    <p:sldId id="262" r:id="rId19"/>
    <p:sldId id="263" r:id="rId20"/>
    <p:sldId id="264" r:id="rId21"/>
    <p:sldId id="270" r:id="rId22"/>
    <p:sldId id="271" r:id="rId23"/>
    <p:sldId id="272" r:id="rId24"/>
    <p:sldId id="273" r:id="rId25"/>
    <p:sldId id="265" r:id="rId26"/>
    <p:sldId id="280" r:id="rId27"/>
    <p:sldId id="281" r:id="rId28"/>
    <p:sldId id="282"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7" autoAdjust="0"/>
    <p:restoredTop sz="94660"/>
  </p:normalViewPr>
  <p:slideViewPr>
    <p:cSldViewPr snapToGrid="0">
      <p:cViewPr varScale="1">
        <p:scale>
          <a:sx n="86" d="100"/>
          <a:sy n="86" d="100"/>
        </p:scale>
        <p:origin x="562"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886200" y="0"/>
            <a:ext cx="2971800" cy="458788"/>
          </a:xfrm>
          <a:prstGeom prst="rect">
            <a:avLst/>
          </a:prstGeom>
        </p:spPr>
        <p:txBody>
          <a:bodyPr vert="horz" lIns="91440" tIns="45720" rIns="91440" bIns="45720" rtlCol="1"/>
          <a:lstStyle>
            <a:lvl1pPr algn="r">
              <a:defRPr sz="1200"/>
            </a:lvl1pPr>
          </a:lstStyle>
          <a:p>
            <a:endParaRPr lang="ar-AE"/>
          </a:p>
        </p:txBody>
      </p:sp>
      <p:sp>
        <p:nvSpPr>
          <p:cNvPr id="3" name="Date Placeholder 2"/>
          <p:cNvSpPr>
            <a:spLocks noGrp="1"/>
          </p:cNvSpPr>
          <p:nvPr>
            <p:ph type="dt" idx="1"/>
          </p:nvPr>
        </p:nvSpPr>
        <p:spPr>
          <a:xfrm>
            <a:off x="1588" y="0"/>
            <a:ext cx="2971800" cy="458788"/>
          </a:xfrm>
          <a:prstGeom prst="rect">
            <a:avLst/>
          </a:prstGeom>
        </p:spPr>
        <p:txBody>
          <a:bodyPr vert="horz" lIns="91440" tIns="45720" rIns="91440" bIns="45720" rtlCol="1"/>
          <a:lstStyle>
            <a:lvl1pPr algn="l">
              <a:defRPr sz="1200"/>
            </a:lvl1pPr>
          </a:lstStyle>
          <a:p>
            <a:fld id="{0DA40E2D-EF39-46DF-8690-A455369AEF43}" type="datetimeFigureOut">
              <a:rPr lang="ar-AE" smtClean="0"/>
              <a:t>07/03/1443</a:t>
            </a:fld>
            <a:endParaRPr lang="ar-A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1" anchor="ctr"/>
          <a:lstStyle/>
          <a:p>
            <a:endParaRPr lang="ar-A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AE"/>
          </a:p>
        </p:txBody>
      </p:sp>
      <p:sp>
        <p:nvSpPr>
          <p:cNvPr id="6" name="Footer Placeholder 5"/>
          <p:cNvSpPr>
            <a:spLocks noGrp="1"/>
          </p:cNvSpPr>
          <p:nvPr>
            <p:ph type="ftr" sz="quarter" idx="4"/>
          </p:nvPr>
        </p:nvSpPr>
        <p:spPr>
          <a:xfrm>
            <a:off x="3886200" y="8685213"/>
            <a:ext cx="2971800" cy="458787"/>
          </a:xfrm>
          <a:prstGeom prst="rect">
            <a:avLst/>
          </a:prstGeom>
        </p:spPr>
        <p:txBody>
          <a:bodyPr vert="horz" lIns="91440" tIns="45720" rIns="91440" bIns="45720" rtlCol="1" anchor="b"/>
          <a:lstStyle>
            <a:lvl1pPr algn="r">
              <a:defRPr sz="1200"/>
            </a:lvl1pPr>
          </a:lstStyle>
          <a:p>
            <a:endParaRPr lang="ar-AE"/>
          </a:p>
        </p:txBody>
      </p:sp>
      <p:sp>
        <p:nvSpPr>
          <p:cNvPr id="7" name="Slide Number Placeholder 6"/>
          <p:cNvSpPr>
            <a:spLocks noGrp="1"/>
          </p:cNvSpPr>
          <p:nvPr>
            <p:ph type="sldNum" sz="quarter" idx="5"/>
          </p:nvPr>
        </p:nvSpPr>
        <p:spPr>
          <a:xfrm>
            <a:off x="1588" y="8685213"/>
            <a:ext cx="2971800" cy="458787"/>
          </a:xfrm>
          <a:prstGeom prst="rect">
            <a:avLst/>
          </a:prstGeom>
        </p:spPr>
        <p:txBody>
          <a:bodyPr vert="horz" lIns="91440" tIns="45720" rIns="91440" bIns="45720" rtlCol="1" anchor="b"/>
          <a:lstStyle>
            <a:lvl1pPr algn="l">
              <a:defRPr sz="1200"/>
            </a:lvl1pPr>
          </a:lstStyle>
          <a:p>
            <a:fld id="{0C2A09E6-3979-4A63-ADE0-5CE1023AF177}" type="slidenum">
              <a:rPr lang="ar-AE" smtClean="0"/>
              <a:t>‹#›</a:t>
            </a:fld>
            <a:endParaRPr lang="ar-AE"/>
          </a:p>
        </p:txBody>
      </p:sp>
    </p:spTree>
    <p:extLst>
      <p:ext uri="{BB962C8B-B14F-4D97-AF65-F5344CB8AC3E}">
        <p14:creationId xmlns:p14="http://schemas.microsoft.com/office/powerpoint/2010/main" val="4209474793"/>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0"/>
        <p:cNvGrpSpPr/>
        <p:nvPr/>
      </p:nvGrpSpPr>
      <p:grpSpPr>
        <a:xfrm>
          <a:off x="0" y="0"/>
          <a:ext cx="0" cy="0"/>
          <a:chOff x="0" y="0"/>
          <a:chExt cx="0" cy="0"/>
        </a:xfrm>
      </p:grpSpPr>
      <p:sp>
        <p:nvSpPr>
          <p:cNvPr id="2181" name="Google Shape;2181;g8883afdb4b_0_4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82" name="Google Shape;2182;g8883afdb4b_0_4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558877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53B052-A59B-4AE3-A89A-E7748630C15B}"/>
              </a:ext>
            </a:extLst>
          </p:cNvPr>
          <p:cNvSpPr>
            <a:spLocks noGrp="1"/>
          </p:cNvSpPr>
          <p:nvPr>
            <p:ph type="ctrTitle"/>
          </p:nvPr>
        </p:nvSpPr>
        <p:spPr>
          <a:xfrm>
            <a:off x="1524000" y="1122363"/>
            <a:ext cx="9144000" cy="2387600"/>
          </a:xfrm>
        </p:spPr>
        <p:txBody>
          <a:bodyPr anchor="b"/>
          <a:lstStyle>
            <a:lvl1pPr algn="ctr">
              <a:defRPr sz="54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BDA9EC4-FEA9-41D2-BE8D-F709F01D375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6E155CF-52F5-4879-B7F3-D05812AC4A6D}"/>
              </a:ext>
            </a:extLst>
          </p:cNvPr>
          <p:cNvSpPr>
            <a:spLocks noGrp="1"/>
          </p:cNvSpPr>
          <p:nvPr>
            <p:ph type="dt" sz="half" idx="10"/>
          </p:nvPr>
        </p:nvSpPr>
        <p:spPr/>
        <p:txBody>
          <a:bodyPr/>
          <a:lstStyle/>
          <a:p>
            <a:fld id="{AA70F276-1833-4A75-9C1D-A56E2295A68D}" type="datetimeFigureOut">
              <a:rPr lang="en-US" smtClean="0"/>
              <a:t>13-Oct-21</a:t>
            </a:fld>
            <a:endParaRPr lang="en-US"/>
          </a:p>
        </p:txBody>
      </p:sp>
      <p:sp>
        <p:nvSpPr>
          <p:cNvPr id="5" name="Footer Placeholder 4">
            <a:extLst>
              <a:ext uri="{FF2B5EF4-FFF2-40B4-BE49-F238E27FC236}">
                <a16:creationId xmlns:a16="http://schemas.microsoft.com/office/drawing/2014/main" id="{80D053AC-61ED-4C2F-90BF-D4A9165451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8B2ED7-A198-4613-B8C9-EE02BAE24FA4}"/>
              </a:ext>
            </a:extLst>
          </p:cNvPr>
          <p:cNvSpPr>
            <a:spLocks noGrp="1"/>
          </p:cNvSpPr>
          <p:nvPr>
            <p:ph type="sldNum" sz="quarter" idx="12"/>
          </p:nvPr>
        </p:nvSpPr>
        <p:spPr/>
        <p:txBody>
          <a:bodyPr/>
          <a:lstStyle/>
          <a:p>
            <a:fld id="{28844951-7827-47D4-8276-7DDE1FA7D85A}" type="slidenum">
              <a:rPr lang="en-US" smtClean="0"/>
              <a:t>‹#›</a:t>
            </a:fld>
            <a:endParaRPr lang="en-US"/>
          </a:p>
        </p:txBody>
      </p:sp>
    </p:spTree>
    <p:extLst>
      <p:ext uri="{BB962C8B-B14F-4D97-AF65-F5344CB8AC3E}">
        <p14:creationId xmlns:p14="http://schemas.microsoft.com/office/powerpoint/2010/main" val="25301536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7B47DD-81F8-4128-9E50-04A9F2D3DCD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56564D1-2B83-4C0F-ACBA-E91472C50A3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6FA1D7D-D2EC-4ADB-9C65-191DEC82DDF4}"/>
              </a:ext>
            </a:extLst>
          </p:cNvPr>
          <p:cNvSpPr>
            <a:spLocks noGrp="1"/>
          </p:cNvSpPr>
          <p:nvPr>
            <p:ph type="dt" sz="half" idx="10"/>
          </p:nvPr>
        </p:nvSpPr>
        <p:spPr/>
        <p:txBody>
          <a:bodyPr/>
          <a:lstStyle/>
          <a:p>
            <a:fld id="{AA70F276-1833-4A75-9C1D-A56E2295A68D}" type="datetimeFigureOut">
              <a:rPr lang="en-US" smtClean="0"/>
              <a:t>13-Oct-21</a:t>
            </a:fld>
            <a:endParaRPr lang="en-US"/>
          </a:p>
        </p:txBody>
      </p:sp>
      <p:sp>
        <p:nvSpPr>
          <p:cNvPr id="5" name="Footer Placeholder 4">
            <a:extLst>
              <a:ext uri="{FF2B5EF4-FFF2-40B4-BE49-F238E27FC236}">
                <a16:creationId xmlns:a16="http://schemas.microsoft.com/office/drawing/2014/main" id="{534CB571-86F9-474A-826A-75CC21C8832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1384F5F-50E6-4BB9-B848-EE2302C02ABE}"/>
              </a:ext>
            </a:extLst>
          </p:cNvPr>
          <p:cNvSpPr>
            <a:spLocks noGrp="1"/>
          </p:cNvSpPr>
          <p:nvPr>
            <p:ph type="sldNum" sz="quarter" idx="12"/>
          </p:nvPr>
        </p:nvSpPr>
        <p:spPr/>
        <p:txBody>
          <a:bodyPr/>
          <a:lstStyle/>
          <a:p>
            <a:fld id="{28844951-7827-47D4-8276-7DDE1FA7D85A}" type="slidenum">
              <a:rPr lang="en-US" smtClean="0"/>
              <a:t>‹#›</a:t>
            </a:fld>
            <a:endParaRPr lang="en-US"/>
          </a:p>
        </p:txBody>
      </p:sp>
    </p:spTree>
    <p:extLst>
      <p:ext uri="{BB962C8B-B14F-4D97-AF65-F5344CB8AC3E}">
        <p14:creationId xmlns:p14="http://schemas.microsoft.com/office/powerpoint/2010/main" val="9337091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E3F08DF-1C0D-4F53-A3AB-95D7B55FA063}"/>
              </a:ext>
            </a:extLst>
          </p:cNvPr>
          <p:cNvSpPr>
            <a:spLocks noGrp="1"/>
          </p:cNvSpPr>
          <p:nvPr>
            <p:ph type="title" orient="vert"/>
          </p:nvPr>
        </p:nvSpPr>
        <p:spPr>
          <a:xfrm>
            <a:off x="8724900" y="761999"/>
            <a:ext cx="2628900" cy="5414963"/>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C0D3BBD-C494-4E94-B189-319802A93E38}"/>
              </a:ext>
            </a:extLst>
          </p:cNvPr>
          <p:cNvSpPr>
            <a:spLocks noGrp="1"/>
          </p:cNvSpPr>
          <p:nvPr>
            <p:ph type="body" orient="vert" idx="1"/>
          </p:nvPr>
        </p:nvSpPr>
        <p:spPr>
          <a:xfrm>
            <a:off x="838200" y="761999"/>
            <a:ext cx="7734300" cy="5414963"/>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D63C0BD9-4BED-43D3-852F-B74B949A2287}"/>
              </a:ext>
            </a:extLst>
          </p:cNvPr>
          <p:cNvSpPr>
            <a:spLocks noGrp="1"/>
          </p:cNvSpPr>
          <p:nvPr>
            <p:ph type="dt" sz="half" idx="10"/>
          </p:nvPr>
        </p:nvSpPr>
        <p:spPr/>
        <p:txBody>
          <a:bodyPr/>
          <a:lstStyle/>
          <a:p>
            <a:fld id="{AA70F276-1833-4A75-9C1D-A56E2295A68D}" type="datetimeFigureOut">
              <a:rPr lang="en-US" smtClean="0"/>
              <a:t>13-Oct-21</a:t>
            </a:fld>
            <a:endParaRPr lang="en-US"/>
          </a:p>
        </p:txBody>
      </p:sp>
      <p:sp>
        <p:nvSpPr>
          <p:cNvPr id="5" name="Footer Placeholder 4">
            <a:extLst>
              <a:ext uri="{FF2B5EF4-FFF2-40B4-BE49-F238E27FC236}">
                <a16:creationId xmlns:a16="http://schemas.microsoft.com/office/drawing/2014/main" id="{BB7811DC-C725-4462-B622-DB96A898767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7C42D06-438F-4150-9238-E2FAEE5E28D9}"/>
              </a:ext>
            </a:extLst>
          </p:cNvPr>
          <p:cNvSpPr>
            <a:spLocks noGrp="1"/>
          </p:cNvSpPr>
          <p:nvPr>
            <p:ph type="sldNum" sz="quarter" idx="12"/>
          </p:nvPr>
        </p:nvSpPr>
        <p:spPr/>
        <p:txBody>
          <a:bodyPr/>
          <a:lstStyle/>
          <a:p>
            <a:fld id="{28844951-7827-47D4-8276-7DDE1FA7D85A}" type="slidenum">
              <a:rPr lang="en-US" smtClean="0"/>
              <a:t>‹#›</a:t>
            </a:fld>
            <a:endParaRPr lang="en-US"/>
          </a:p>
        </p:txBody>
      </p:sp>
    </p:spTree>
    <p:extLst>
      <p:ext uri="{BB962C8B-B14F-4D97-AF65-F5344CB8AC3E}">
        <p14:creationId xmlns:p14="http://schemas.microsoft.com/office/powerpoint/2010/main" val="19881979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Slide with Box">
    <p:spTree>
      <p:nvGrpSpPr>
        <p:cNvPr id="1" name=""/>
        <p:cNvGrpSpPr/>
        <p:nvPr/>
      </p:nvGrpSpPr>
      <p:grpSpPr>
        <a:xfrm>
          <a:off x="0" y="0"/>
          <a:ext cx="0" cy="0"/>
          <a:chOff x="0" y="0"/>
          <a:chExt cx="0" cy="0"/>
        </a:xfrm>
      </p:grpSpPr>
      <p:sp>
        <p:nvSpPr>
          <p:cNvPr id="2" name="Rounded Rectangle 1"/>
          <p:cNvSpPr/>
          <p:nvPr userDrawn="1"/>
        </p:nvSpPr>
        <p:spPr bwMode="auto">
          <a:xfrm>
            <a:off x="609603" y="438151"/>
            <a:ext cx="10960100"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013" dirty="0"/>
              <a:t> </a:t>
            </a:r>
          </a:p>
        </p:txBody>
      </p:sp>
      <p:pic>
        <p:nvPicPr>
          <p:cNvPr id="3" name="Picture 4"/>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63252" y="5734055"/>
            <a:ext cx="768349"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879471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960"/>
        <p:cNvGrpSpPr/>
        <p:nvPr/>
      </p:nvGrpSpPr>
      <p:grpSpPr>
        <a:xfrm>
          <a:off x="0" y="0"/>
          <a:ext cx="0" cy="0"/>
          <a:chOff x="0" y="0"/>
          <a:chExt cx="0" cy="0"/>
        </a:xfrm>
      </p:grpSpPr>
      <p:grpSp>
        <p:nvGrpSpPr>
          <p:cNvPr id="1961" name="Google Shape;1961;p35"/>
          <p:cNvGrpSpPr/>
          <p:nvPr/>
        </p:nvGrpSpPr>
        <p:grpSpPr>
          <a:xfrm>
            <a:off x="-158800" y="-22124"/>
            <a:ext cx="12509600" cy="7001171"/>
            <a:chOff x="-119100" y="-64178"/>
            <a:chExt cx="9382200" cy="5250878"/>
          </a:xfrm>
        </p:grpSpPr>
        <p:grpSp>
          <p:nvGrpSpPr>
            <p:cNvPr id="1962" name="Google Shape;1962;p35"/>
            <p:cNvGrpSpPr/>
            <p:nvPr/>
          </p:nvGrpSpPr>
          <p:grpSpPr>
            <a:xfrm>
              <a:off x="-119100" y="-57269"/>
              <a:ext cx="9382200" cy="5243970"/>
              <a:chOff x="-83362" y="-66754"/>
              <a:chExt cx="9382200" cy="5243970"/>
            </a:xfrm>
          </p:grpSpPr>
          <p:cxnSp>
            <p:nvCxnSpPr>
              <p:cNvPr id="1963" name="Google Shape;1963;p35"/>
              <p:cNvCxnSpPr/>
              <p:nvPr/>
            </p:nvCxnSpPr>
            <p:spPr>
              <a:xfrm>
                <a:off x="-83362" y="-66754"/>
                <a:ext cx="9382200" cy="0"/>
              </a:xfrm>
              <a:prstGeom prst="straightConnector1">
                <a:avLst/>
              </a:prstGeom>
              <a:noFill/>
              <a:ln w="9525" cap="flat" cmpd="sng">
                <a:solidFill>
                  <a:srgbClr val="C6DFF6"/>
                </a:solidFill>
                <a:prstDash val="solid"/>
                <a:round/>
                <a:headEnd type="none" w="med" len="med"/>
                <a:tailEnd type="none" w="med" len="med"/>
              </a:ln>
            </p:spPr>
          </p:cxnSp>
          <p:cxnSp>
            <p:nvCxnSpPr>
              <p:cNvPr id="1964" name="Google Shape;1964;p35"/>
              <p:cNvCxnSpPr/>
              <p:nvPr/>
            </p:nvCxnSpPr>
            <p:spPr>
              <a:xfrm>
                <a:off x="-83362" y="371435"/>
                <a:ext cx="9382200" cy="0"/>
              </a:xfrm>
              <a:prstGeom prst="straightConnector1">
                <a:avLst/>
              </a:prstGeom>
              <a:noFill/>
              <a:ln w="9525" cap="flat" cmpd="sng">
                <a:solidFill>
                  <a:srgbClr val="C6DFF6"/>
                </a:solidFill>
                <a:prstDash val="solid"/>
                <a:round/>
                <a:headEnd type="none" w="med" len="med"/>
                <a:tailEnd type="none" w="med" len="med"/>
              </a:ln>
            </p:spPr>
          </p:cxnSp>
          <p:cxnSp>
            <p:nvCxnSpPr>
              <p:cNvPr id="1965" name="Google Shape;1965;p35"/>
              <p:cNvCxnSpPr/>
              <p:nvPr/>
            </p:nvCxnSpPr>
            <p:spPr>
              <a:xfrm>
                <a:off x="-83362" y="809625"/>
                <a:ext cx="9382200" cy="0"/>
              </a:xfrm>
              <a:prstGeom prst="straightConnector1">
                <a:avLst/>
              </a:prstGeom>
              <a:noFill/>
              <a:ln w="9525" cap="flat" cmpd="sng">
                <a:solidFill>
                  <a:srgbClr val="C6DFF6"/>
                </a:solidFill>
                <a:prstDash val="solid"/>
                <a:round/>
                <a:headEnd type="none" w="med" len="med"/>
                <a:tailEnd type="none" w="med" len="med"/>
              </a:ln>
            </p:spPr>
          </p:cxnSp>
          <p:cxnSp>
            <p:nvCxnSpPr>
              <p:cNvPr id="1966" name="Google Shape;1966;p35"/>
              <p:cNvCxnSpPr/>
              <p:nvPr/>
            </p:nvCxnSpPr>
            <p:spPr>
              <a:xfrm>
                <a:off x="-83362" y="1247815"/>
                <a:ext cx="9382200" cy="0"/>
              </a:xfrm>
              <a:prstGeom prst="straightConnector1">
                <a:avLst/>
              </a:prstGeom>
              <a:noFill/>
              <a:ln w="9525" cap="flat" cmpd="sng">
                <a:solidFill>
                  <a:srgbClr val="C6DFF6"/>
                </a:solidFill>
                <a:prstDash val="solid"/>
                <a:round/>
                <a:headEnd type="none" w="med" len="med"/>
                <a:tailEnd type="none" w="med" len="med"/>
              </a:ln>
            </p:spPr>
          </p:cxnSp>
          <p:cxnSp>
            <p:nvCxnSpPr>
              <p:cNvPr id="1967" name="Google Shape;1967;p35"/>
              <p:cNvCxnSpPr/>
              <p:nvPr/>
            </p:nvCxnSpPr>
            <p:spPr>
              <a:xfrm>
                <a:off x="-83362" y="1686004"/>
                <a:ext cx="9382200" cy="0"/>
              </a:xfrm>
              <a:prstGeom prst="straightConnector1">
                <a:avLst/>
              </a:prstGeom>
              <a:noFill/>
              <a:ln w="9525" cap="flat" cmpd="sng">
                <a:solidFill>
                  <a:srgbClr val="C6DFF6"/>
                </a:solidFill>
                <a:prstDash val="solid"/>
                <a:round/>
                <a:headEnd type="none" w="med" len="med"/>
                <a:tailEnd type="none" w="med" len="med"/>
              </a:ln>
            </p:spPr>
          </p:cxnSp>
          <p:cxnSp>
            <p:nvCxnSpPr>
              <p:cNvPr id="1968" name="Google Shape;1968;p35"/>
              <p:cNvCxnSpPr/>
              <p:nvPr/>
            </p:nvCxnSpPr>
            <p:spPr>
              <a:xfrm>
                <a:off x="-83362" y="2124194"/>
                <a:ext cx="9382200" cy="0"/>
              </a:xfrm>
              <a:prstGeom prst="straightConnector1">
                <a:avLst/>
              </a:prstGeom>
              <a:noFill/>
              <a:ln w="9525" cap="flat" cmpd="sng">
                <a:solidFill>
                  <a:srgbClr val="C6DFF6"/>
                </a:solidFill>
                <a:prstDash val="solid"/>
                <a:round/>
                <a:headEnd type="none" w="med" len="med"/>
                <a:tailEnd type="none" w="med" len="med"/>
              </a:ln>
            </p:spPr>
          </p:cxnSp>
          <p:cxnSp>
            <p:nvCxnSpPr>
              <p:cNvPr id="1969" name="Google Shape;1969;p35"/>
              <p:cNvCxnSpPr/>
              <p:nvPr/>
            </p:nvCxnSpPr>
            <p:spPr>
              <a:xfrm>
                <a:off x="-83362" y="2562384"/>
                <a:ext cx="9382200" cy="0"/>
              </a:xfrm>
              <a:prstGeom prst="straightConnector1">
                <a:avLst/>
              </a:prstGeom>
              <a:noFill/>
              <a:ln w="9525" cap="flat" cmpd="sng">
                <a:solidFill>
                  <a:srgbClr val="C6DFF6"/>
                </a:solidFill>
                <a:prstDash val="solid"/>
                <a:round/>
                <a:headEnd type="none" w="med" len="med"/>
                <a:tailEnd type="none" w="med" len="med"/>
              </a:ln>
            </p:spPr>
          </p:cxnSp>
          <p:cxnSp>
            <p:nvCxnSpPr>
              <p:cNvPr id="1970" name="Google Shape;1970;p35"/>
              <p:cNvCxnSpPr/>
              <p:nvPr/>
            </p:nvCxnSpPr>
            <p:spPr>
              <a:xfrm>
                <a:off x="-83362" y="3000574"/>
                <a:ext cx="9382200" cy="0"/>
              </a:xfrm>
              <a:prstGeom prst="straightConnector1">
                <a:avLst/>
              </a:prstGeom>
              <a:noFill/>
              <a:ln w="9525" cap="flat" cmpd="sng">
                <a:solidFill>
                  <a:srgbClr val="C6DFF6"/>
                </a:solidFill>
                <a:prstDash val="solid"/>
                <a:round/>
                <a:headEnd type="none" w="med" len="med"/>
                <a:tailEnd type="none" w="med" len="med"/>
              </a:ln>
            </p:spPr>
          </p:cxnSp>
          <p:cxnSp>
            <p:nvCxnSpPr>
              <p:cNvPr id="1971" name="Google Shape;1971;p35"/>
              <p:cNvCxnSpPr/>
              <p:nvPr/>
            </p:nvCxnSpPr>
            <p:spPr>
              <a:xfrm>
                <a:off x="-83362" y="3438763"/>
                <a:ext cx="9382200" cy="0"/>
              </a:xfrm>
              <a:prstGeom prst="straightConnector1">
                <a:avLst/>
              </a:prstGeom>
              <a:noFill/>
              <a:ln w="9525" cap="flat" cmpd="sng">
                <a:solidFill>
                  <a:srgbClr val="C6DFF6"/>
                </a:solidFill>
                <a:prstDash val="solid"/>
                <a:round/>
                <a:headEnd type="none" w="med" len="med"/>
                <a:tailEnd type="none" w="med" len="med"/>
              </a:ln>
            </p:spPr>
          </p:cxnSp>
          <p:cxnSp>
            <p:nvCxnSpPr>
              <p:cNvPr id="1972" name="Google Shape;1972;p35"/>
              <p:cNvCxnSpPr/>
              <p:nvPr/>
            </p:nvCxnSpPr>
            <p:spPr>
              <a:xfrm>
                <a:off x="-83362" y="3876953"/>
                <a:ext cx="9382200" cy="0"/>
              </a:xfrm>
              <a:prstGeom prst="straightConnector1">
                <a:avLst/>
              </a:prstGeom>
              <a:noFill/>
              <a:ln w="9525" cap="flat" cmpd="sng">
                <a:solidFill>
                  <a:srgbClr val="C6DFF6"/>
                </a:solidFill>
                <a:prstDash val="solid"/>
                <a:round/>
                <a:headEnd type="none" w="med" len="med"/>
                <a:tailEnd type="none" w="med" len="med"/>
              </a:ln>
            </p:spPr>
          </p:cxnSp>
          <p:cxnSp>
            <p:nvCxnSpPr>
              <p:cNvPr id="1973" name="Google Shape;1973;p35"/>
              <p:cNvCxnSpPr/>
              <p:nvPr/>
            </p:nvCxnSpPr>
            <p:spPr>
              <a:xfrm>
                <a:off x="-83362" y="4315143"/>
                <a:ext cx="9382200" cy="0"/>
              </a:xfrm>
              <a:prstGeom prst="straightConnector1">
                <a:avLst/>
              </a:prstGeom>
              <a:noFill/>
              <a:ln w="9525" cap="flat" cmpd="sng">
                <a:solidFill>
                  <a:srgbClr val="C6DFF6"/>
                </a:solidFill>
                <a:prstDash val="solid"/>
                <a:round/>
                <a:headEnd type="none" w="med" len="med"/>
                <a:tailEnd type="none" w="med" len="med"/>
              </a:ln>
            </p:spPr>
          </p:cxnSp>
          <p:cxnSp>
            <p:nvCxnSpPr>
              <p:cNvPr id="1974" name="Google Shape;1974;p35"/>
              <p:cNvCxnSpPr/>
              <p:nvPr/>
            </p:nvCxnSpPr>
            <p:spPr>
              <a:xfrm>
                <a:off x="-83362" y="4753333"/>
                <a:ext cx="9382200" cy="0"/>
              </a:xfrm>
              <a:prstGeom prst="straightConnector1">
                <a:avLst/>
              </a:prstGeom>
              <a:noFill/>
              <a:ln w="9525" cap="flat" cmpd="sng">
                <a:solidFill>
                  <a:srgbClr val="C6DFF6"/>
                </a:solidFill>
                <a:prstDash val="solid"/>
                <a:round/>
                <a:headEnd type="none" w="med" len="med"/>
                <a:tailEnd type="none" w="med" len="med"/>
              </a:ln>
            </p:spPr>
          </p:cxnSp>
          <p:cxnSp>
            <p:nvCxnSpPr>
              <p:cNvPr id="1975" name="Google Shape;1975;p35"/>
              <p:cNvCxnSpPr/>
              <p:nvPr/>
            </p:nvCxnSpPr>
            <p:spPr>
              <a:xfrm>
                <a:off x="-83362" y="5177215"/>
                <a:ext cx="9382200" cy="0"/>
              </a:xfrm>
              <a:prstGeom prst="straightConnector1">
                <a:avLst/>
              </a:prstGeom>
              <a:noFill/>
              <a:ln w="9525" cap="flat" cmpd="sng">
                <a:solidFill>
                  <a:srgbClr val="C6DFF6"/>
                </a:solidFill>
                <a:prstDash val="solid"/>
                <a:round/>
                <a:headEnd type="none" w="med" len="med"/>
                <a:tailEnd type="none" w="med" len="med"/>
              </a:ln>
            </p:spPr>
          </p:cxnSp>
        </p:grpSp>
        <p:grpSp>
          <p:nvGrpSpPr>
            <p:cNvPr id="1976" name="Google Shape;1976;p35"/>
            <p:cNvGrpSpPr/>
            <p:nvPr/>
          </p:nvGrpSpPr>
          <p:grpSpPr>
            <a:xfrm>
              <a:off x="212142" y="-64178"/>
              <a:ext cx="8809975" cy="5214627"/>
              <a:chOff x="299872" y="-35537"/>
              <a:chExt cx="8809975" cy="5214627"/>
            </a:xfrm>
          </p:grpSpPr>
          <p:grpSp>
            <p:nvGrpSpPr>
              <p:cNvPr id="1977" name="Google Shape;1977;p35"/>
              <p:cNvGrpSpPr/>
              <p:nvPr/>
            </p:nvGrpSpPr>
            <p:grpSpPr>
              <a:xfrm rot="5400000">
                <a:off x="1669520" y="-1405185"/>
                <a:ext cx="5214627" cy="7953923"/>
                <a:chOff x="-83362" y="-2664949"/>
                <a:chExt cx="9382200" cy="7433573"/>
              </a:xfrm>
            </p:grpSpPr>
            <p:cxnSp>
              <p:nvCxnSpPr>
                <p:cNvPr id="1978" name="Google Shape;1978;p35"/>
                <p:cNvCxnSpPr/>
                <p:nvPr/>
              </p:nvCxnSpPr>
              <p:spPr>
                <a:xfrm>
                  <a:off x="-83362" y="-2664949"/>
                  <a:ext cx="9382200" cy="0"/>
                </a:xfrm>
                <a:prstGeom prst="straightConnector1">
                  <a:avLst/>
                </a:prstGeom>
                <a:noFill/>
                <a:ln w="9525" cap="flat" cmpd="sng">
                  <a:solidFill>
                    <a:srgbClr val="C6DFF6"/>
                  </a:solidFill>
                  <a:prstDash val="solid"/>
                  <a:round/>
                  <a:headEnd type="none" w="med" len="med"/>
                  <a:tailEnd type="none" w="med" len="med"/>
                </a:ln>
              </p:spPr>
            </p:cxnSp>
            <p:cxnSp>
              <p:nvCxnSpPr>
                <p:cNvPr id="1979" name="Google Shape;1979;p35"/>
                <p:cNvCxnSpPr/>
                <p:nvPr/>
              </p:nvCxnSpPr>
              <p:spPr>
                <a:xfrm>
                  <a:off x="-83362" y="-2251973"/>
                  <a:ext cx="9382200" cy="0"/>
                </a:xfrm>
                <a:prstGeom prst="straightConnector1">
                  <a:avLst/>
                </a:prstGeom>
                <a:noFill/>
                <a:ln w="9525" cap="flat" cmpd="sng">
                  <a:solidFill>
                    <a:srgbClr val="C6DFF6"/>
                  </a:solidFill>
                  <a:prstDash val="solid"/>
                  <a:round/>
                  <a:headEnd type="none" w="med" len="med"/>
                  <a:tailEnd type="none" w="med" len="med"/>
                </a:ln>
              </p:spPr>
            </p:cxnSp>
            <p:cxnSp>
              <p:nvCxnSpPr>
                <p:cNvPr id="1980" name="Google Shape;1980;p35"/>
                <p:cNvCxnSpPr/>
                <p:nvPr/>
              </p:nvCxnSpPr>
              <p:spPr>
                <a:xfrm>
                  <a:off x="-83362" y="-1838997"/>
                  <a:ext cx="9382200" cy="0"/>
                </a:xfrm>
                <a:prstGeom prst="straightConnector1">
                  <a:avLst/>
                </a:prstGeom>
                <a:noFill/>
                <a:ln w="9525" cap="flat" cmpd="sng">
                  <a:solidFill>
                    <a:srgbClr val="C6DFF6"/>
                  </a:solidFill>
                  <a:prstDash val="solid"/>
                  <a:round/>
                  <a:headEnd type="none" w="med" len="med"/>
                  <a:tailEnd type="none" w="med" len="med"/>
                </a:ln>
              </p:spPr>
            </p:cxnSp>
            <p:cxnSp>
              <p:nvCxnSpPr>
                <p:cNvPr id="1981" name="Google Shape;1981;p35"/>
                <p:cNvCxnSpPr/>
                <p:nvPr/>
              </p:nvCxnSpPr>
              <p:spPr>
                <a:xfrm>
                  <a:off x="-83362" y="-1426020"/>
                  <a:ext cx="9382200" cy="0"/>
                </a:xfrm>
                <a:prstGeom prst="straightConnector1">
                  <a:avLst/>
                </a:prstGeom>
                <a:noFill/>
                <a:ln w="9525" cap="flat" cmpd="sng">
                  <a:solidFill>
                    <a:srgbClr val="C6DFF6"/>
                  </a:solidFill>
                  <a:prstDash val="solid"/>
                  <a:round/>
                  <a:headEnd type="none" w="med" len="med"/>
                  <a:tailEnd type="none" w="med" len="med"/>
                </a:ln>
              </p:spPr>
            </p:cxnSp>
            <p:cxnSp>
              <p:nvCxnSpPr>
                <p:cNvPr id="1982" name="Google Shape;1982;p35"/>
                <p:cNvCxnSpPr/>
                <p:nvPr/>
              </p:nvCxnSpPr>
              <p:spPr>
                <a:xfrm>
                  <a:off x="-83362" y="-1013044"/>
                  <a:ext cx="9382200" cy="0"/>
                </a:xfrm>
                <a:prstGeom prst="straightConnector1">
                  <a:avLst/>
                </a:prstGeom>
                <a:noFill/>
                <a:ln w="9525" cap="flat" cmpd="sng">
                  <a:solidFill>
                    <a:srgbClr val="C6DFF6"/>
                  </a:solidFill>
                  <a:prstDash val="solid"/>
                  <a:round/>
                  <a:headEnd type="none" w="med" len="med"/>
                  <a:tailEnd type="none" w="med" len="med"/>
                </a:ln>
              </p:spPr>
            </p:cxnSp>
            <p:cxnSp>
              <p:nvCxnSpPr>
                <p:cNvPr id="1983" name="Google Shape;1983;p35"/>
                <p:cNvCxnSpPr/>
                <p:nvPr/>
              </p:nvCxnSpPr>
              <p:spPr>
                <a:xfrm>
                  <a:off x="-83362" y="-600068"/>
                  <a:ext cx="9382200" cy="0"/>
                </a:xfrm>
                <a:prstGeom prst="straightConnector1">
                  <a:avLst/>
                </a:prstGeom>
                <a:noFill/>
                <a:ln w="9525" cap="flat" cmpd="sng">
                  <a:solidFill>
                    <a:srgbClr val="C6DFF6"/>
                  </a:solidFill>
                  <a:prstDash val="solid"/>
                  <a:round/>
                  <a:headEnd type="none" w="med" len="med"/>
                  <a:tailEnd type="none" w="med" len="med"/>
                </a:ln>
              </p:spPr>
            </p:cxnSp>
            <p:cxnSp>
              <p:nvCxnSpPr>
                <p:cNvPr id="1984" name="Google Shape;1984;p35"/>
                <p:cNvCxnSpPr/>
                <p:nvPr/>
              </p:nvCxnSpPr>
              <p:spPr>
                <a:xfrm>
                  <a:off x="-83362" y="-187092"/>
                  <a:ext cx="9382200" cy="0"/>
                </a:xfrm>
                <a:prstGeom prst="straightConnector1">
                  <a:avLst/>
                </a:prstGeom>
                <a:noFill/>
                <a:ln w="9525" cap="flat" cmpd="sng">
                  <a:solidFill>
                    <a:srgbClr val="C6DFF6"/>
                  </a:solidFill>
                  <a:prstDash val="solid"/>
                  <a:round/>
                  <a:headEnd type="none" w="med" len="med"/>
                  <a:tailEnd type="none" w="med" len="med"/>
                </a:ln>
              </p:spPr>
            </p:cxnSp>
            <p:cxnSp>
              <p:nvCxnSpPr>
                <p:cNvPr id="1985" name="Google Shape;1985;p35"/>
                <p:cNvCxnSpPr/>
                <p:nvPr/>
              </p:nvCxnSpPr>
              <p:spPr>
                <a:xfrm>
                  <a:off x="-83362" y="225885"/>
                  <a:ext cx="9382200" cy="0"/>
                </a:xfrm>
                <a:prstGeom prst="straightConnector1">
                  <a:avLst/>
                </a:prstGeom>
                <a:noFill/>
                <a:ln w="9525" cap="flat" cmpd="sng">
                  <a:solidFill>
                    <a:srgbClr val="C6DFF6"/>
                  </a:solidFill>
                  <a:prstDash val="solid"/>
                  <a:round/>
                  <a:headEnd type="none" w="med" len="med"/>
                  <a:tailEnd type="none" w="med" len="med"/>
                </a:ln>
              </p:spPr>
            </p:cxnSp>
            <p:cxnSp>
              <p:nvCxnSpPr>
                <p:cNvPr id="1986" name="Google Shape;1986;p35"/>
                <p:cNvCxnSpPr/>
                <p:nvPr/>
              </p:nvCxnSpPr>
              <p:spPr>
                <a:xfrm>
                  <a:off x="-83362" y="638861"/>
                  <a:ext cx="9382200" cy="0"/>
                </a:xfrm>
                <a:prstGeom prst="straightConnector1">
                  <a:avLst/>
                </a:prstGeom>
                <a:noFill/>
                <a:ln w="9525" cap="flat" cmpd="sng">
                  <a:solidFill>
                    <a:srgbClr val="C6DFF6"/>
                  </a:solidFill>
                  <a:prstDash val="solid"/>
                  <a:round/>
                  <a:headEnd type="none" w="med" len="med"/>
                  <a:tailEnd type="none" w="med" len="med"/>
                </a:ln>
              </p:spPr>
            </p:cxnSp>
            <p:cxnSp>
              <p:nvCxnSpPr>
                <p:cNvPr id="1987" name="Google Shape;1987;p35"/>
                <p:cNvCxnSpPr/>
                <p:nvPr/>
              </p:nvCxnSpPr>
              <p:spPr>
                <a:xfrm>
                  <a:off x="-83362" y="1051837"/>
                  <a:ext cx="9382200" cy="0"/>
                </a:xfrm>
                <a:prstGeom prst="straightConnector1">
                  <a:avLst/>
                </a:prstGeom>
                <a:noFill/>
                <a:ln w="9525" cap="flat" cmpd="sng">
                  <a:solidFill>
                    <a:srgbClr val="C6DFF6"/>
                  </a:solidFill>
                  <a:prstDash val="solid"/>
                  <a:round/>
                  <a:headEnd type="none" w="med" len="med"/>
                  <a:tailEnd type="none" w="med" len="med"/>
                </a:ln>
              </p:spPr>
            </p:cxnSp>
            <p:cxnSp>
              <p:nvCxnSpPr>
                <p:cNvPr id="1988" name="Google Shape;1988;p35"/>
                <p:cNvCxnSpPr/>
                <p:nvPr/>
              </p:nvCxnSpPr>
              <p:spPr>
                <a:xfrm>
                  <a:off x="-83362" y="1464813"/>
                  <a:ext cx="9382200" cy="0"/>
                </a:xfrm>
                <a:prstGeom prst="straightConnector1">
                  <a:avLst/>
                </a:prstGeom>
                <a:noFill/>
                <a:ln w="9525" cap="flat" cmpd="sng">
                  <a:solidFill>
                    <a:srgbClr val="C6DFF6"/>
                  </a:solidFill>
                  <a:prstDash val="solid"/>
                  <a:round/>
                  <a:headEnd type="none" w="med" len="med"/>
                  <a:tailEnd type="none" w="med" len="med"/>
                </a:ln>
              </p:spPr>
            </p:cxnSp>
            <p:cxnSp>
              <p:nvCxnSpPr>
                <p:cNvPr id="1989" name="Google Shape;1989;p35"/>
                <p:cNvCxnSpPr/>
                <p:nvPr/>
              </p:nvCxnSpPr>
              <p:spPr>
                <a:xfrm>
                  <a:off x="-83362" y="1877790"/>
                  <a:ext cx="9382200" cy="0"/>
                </a:xfrm>
                <a:prstGeom prst="straightConnector1">
                  <a:avLst/>
                </a:prstGeom>
                <a:noFill/>
                <a:ln w="9525" cap="flat" cmpd="sng">
                  <a:solidFill>
                    <a:srgbClr val="C6DFF6"/>
                  </a:solidFill>
                  <a:prstDash val="solid"/>
                  <a:round/>
                  <a:headEnd type="none" w="med" len="med"/>
                  <a:tailEnd type="none" w="med" len="med"/>
                </a:ln>
              </p:spPr>
            </p:cxnSp>
            <p:cxnSp>
              <p:nvCxnSpPr>
                <p:cNvPr id="1990" name="Google Shape;1990;p35"/>
                <p:cNvCxnSpPr/>
                <p:nvPr/>
              </p:nvCxnSpPr>
              <p:spPr>
                <a:xfrm>
                  <a:off x="-83362" y="2290766"/>
                  <a:ext cx="9382200" cy="0"/>
                </a:xfrm>
                <a:prstGeom prst="straightConnector1">
                  <a:avLst/>
                </a:prstGeom>
                <a:noFill/>
                <a:ln w="9525" cap="flat" cmpd="sng">
                  <a:solidFill>
                    <a:srgbClr val="C6DFF6"/>
                  </a:solidFill>
                  <a:prstDash val="solid"/>
                  <a:round/>
                  <a:headEnd type="none" w="med" len="med"/>
                  <a:tailEnd type="none" w="med" len="med"/>
                </a:ln>
              </p:spPr>
            </p:cxnSp>
            <p:cxnSp>
              <p:nvCxnSpPr>
                <p:cNvPr id="1991" name="Google Shape;1991;p35"/>
                <p:cNvCxnSpPr/>
                <p:nvPr/>
              </p:nvCxnSpPr>
              <p:spPr>
                <a:xfrm>
                  <a:off x="-83362" y="2703742"/>
                  <a:ext cx="9382200" cy="0"/>
                </a:xfrm>
                <a:prstGeom prst="straightConnector1">
                  <a:avLst/>
                </a:prstGeom>
                <a:noFill/>
                <a:ln w="9525" cap="flat" cmpd="sng">
                  <a:solidFill>
                    <a:srgbClr val="C6DFF6"/>
                  </a:solidFill>
                  <a:prstDash val="solid"/>
                  <a:round/>
                  <a:headEnd type="none" w="med" len="med"/>
                  <a:tailEnd type="none" w="med" len="med"/>
                </a:ln>
              </p:spPr>
            </p:cxnSp>
            <p:cxnSp>
              <p:nvCxnSpPr>
                <p:cNvPr id="1992" name="Google Shape;1992;p35"/>
                <p:cNvCxnSpPr/>
                <p:nvPr/>
              </p:nvCxnSpPr>
              <p:spPr>
                <a:xfrm>
                  <a:off x="-83362" y="3116719"/>
                  <a:ext cx="9382200" cy="0"/>
                </a:xfrm>
                <a:prstGeom prst="straightConnector1">
                  <a:avLst/>
                </a:prstGeom>
                <a:noFill/>
                <a:ln w="9525" cap="flat" cmpd="sng">
                  <a:solidFill>
                    <a:srgbClr val="C6DFF6"/>
                  </a:solidFill>
                  <a:prstDash val="solid"/>
                  <a:round/>
                  <a:headEnd type="none" w="med" len="med"/>
                  <a:tailEnd type="none" w="med" len="med"/>
                </a:ln>
              </p:spPr>
            </p:cxnSp>
            <p:cxnSp>
              <p:nvCxnSpPr>
                <p:cNvPr id="1993" name="Google Shape;1993;p35"/>
                <p:cNvCxnSpPr/>
                <p:nvPr/>
              </p:nvCxnSpPr>
              <p:spPr>
                <a:xfrm>
                  <a:off x="-83362" y="3529695"/>
                  <a:ext cx="9382200" cy="0"/>
                </a:xfrm>
                <a:prstGeom prst="straightConnector1">
                  <a:avLst/>
                </a:prstGeom>
                <a:noFill/>
                <a:ln w="9525" cap="flat" cmpd="sng">
                  <a:solidFill>
                    <a:srgbClr val="C6DFF6"/>
                  </a:solidFill>
                  <a:prstDash val="solid"/>
                  <a:round/>
                  <a:headEnd type="none" w="med" len="med"/>
                  <a:tailEnd type="none" w="med" len="med"/>
                </a:ln>
              </p:spPr>
            </p:cxnSp>
            <p:cxnSp>
              <p:nvCxnSpPr>
                <p:cNvPr id="1994" name="Google Shape;1994;p35"/>
                <p:cNvCxnSpPr/>
                <p:nvPr/>
              </p:nvCxnSpPr>
              <p:spPr>
                <a:xfrm>
                  <a:off x="-83362" y="3942671"/>
                  <a:ext cx="9382200" cy="0"/>
                </a:xfrm>
                <a:prstGeom prst="straightConnector1">
                  <a:avLst/>
                </a:prstGeom>
                <a:noFill/>
                <a:ln w="9525" cap="flat" cmpd="sng">
                  <a:solidFill>
                    <a:srgbClr val="C6DFF6"/>
                  </a:solidFill>
                  <a:prstDash val="solid"/>
                  <a:round/>
                  <a:headEnd type="none" w="med" len="med"/>
                  <a:tailEnd type="none" w="med" len="med"/>
                </a:ln>
              </p:spPr>
            </p:cxnSp>
            <p:cxnSp>
              <p:nvCxnSpPr>
                <p:cNvPr id="1995" name="Google Shape;1995;p35"/>
                <p:cNvCxnSpPr/>
                <p:nvPr/>
              </p:nvCxnSpPr>
              <p:spPr>
                <a:xfrm>
                  <a:off x="-83362" y="4355647"/>
                  <a:ext cx="9382200" cy="0"/>
                </a:xfrm>
                <a:prstGeom prst="straightConnector1">
                  <a:avLst/>
                </a:prstGeom>
                <a:noFill/>
                <a:ln w="9525" cap="flat" cmpd="sng">
                  <a:solidFill>
                    <a:srgbClr val="C6DFF6"/>
                  </a:solidFill>
                  <a:prstDash val="solid"/>
                  <a:round/>
                  <a:headEnd type="none" w="med" len="med"/>
                  <a:tailEnd type="none" w="med" len="med"/>
                </a:ln>
              </p:spPr>
            </p:cxnSp>
            <p:cxnSp>
              <p:nvCxnSpPr>
                <p:cNvPr id="1996" name="Google Shape;1996;p35"/>
                <p:cNvCxnSpPr/>
                <p:nvPr/>
              </p:nvCxnSpPr>
              <p:spPr>
                <a:xfrm>
                  <a:off x="-83362" y="4768624"/>
                  <a:ext cx="9382200" cy="0"/>
                </a:xfrm>
                <a:prstGeom prst="straightConnector1">
                  <a:avLst/>
                </a:prstGeom>
                <a:noFill/>
                <a:ln w="9525" cap="flat" cmpd="sng">
                  <a:solidFill>
                    <a:srgbClr val="C6DFF6"/>
                  </a:solidFill>
                  <a:prstDash val="solid"/>
                  <a:round/>
                  <a:headEnd type="none" w="med" len="med"/>
                  <a:tailEnd type="none" w="med" len="med"/>
                </a:ln>
              </p:spPr>
            </p:cxnSp>
          </p:grpSp>
          <p:cxnSp>
            <p:nvCxnSpPr>
              <p:cNvPr id="1997" name="Google Shape;1997;p35"/>
              <p:cNvCxnSpPr/>
              <p:nvPr/>
            </p:nvCxnSpPr>
            <p:spPr>
              <a:xfrm rot="5400000">
                <a:off x="6502547" y="2571763"/>
                <a:ext cx="5214600" cy="0"/>
              </a:xfrm>
              <a:prstGeom prst="straightConnector1">
                <a:avLst/>
              </a:prstGeom>
              <a:noFill/>
              <a:ln w="9525" cap="flat" cmpd="sng">
                <a:solidFill>
                  <a:srgbClr val="C6DFF6"/>
                </a:solidFill>
                <a:prstDash val="solid"/>
                <a:round/>
                <a:headEnd type="none" w="med" len="med"/>
                <a:tailEnd type="none" w="med" len="med"/>
              </a:ln>
            </p:spPr>
          </p:cxnSp>
          <p:cxnSp>
            <p:nvCxnSpPr>
              <p:cNvPr id="1998" name="Google Shape;1998;p35"/>
              <p:cNvCxnSpPr/>
              <p:nvPr/>
            </p:nvCxnSpPr>
            <p:spPr>
              <a:xfrm rot="5400000">
                <a:off x="6060662" y="2571763"/>
                <a:ext cx="5214600" cy="0"/>
              </a:xfrm>
              <a:prstGeom prst="straightConnector1">
                <a:avLst/>
              </a:prstGeom>
              <a:noFill/>
              <a:ln w="9525" cap="flat" cmpd="sng">
                <a:solidFill>
                  <a:srgbClr val="C6DFF6"/>
                </a:solidFill>
                <a:prstDash val="solid"/>
                <a:round/>
                <a:headEnd type="none" w="med" len="med"/>
                <a:tailEnd type="none" w="med" len="med"/>
              </a:ln>
            </p:spPr>
          </p:cxnSp>
        </p:grpSp>
      </p:grpSp>
    </p:spTree>
    <p:extLst>
      <p:ext uri="{BB962C8B-B14F-4D97-AF65-F5344CB8AC3E}">
        <p14:creationId xmlns:p14="http://schemas.microsoft.com/office/powerpoint/2010/main" val="24027820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F4809B-91B0-4F4F-97AC-D9F03F75F9A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7CCA21C-1F75-42E6-B37A-958B8C8087AE}"/>
              </a:ext>
            </a:extLst>
          </p:cNvPr>
          <p:cNvSpPr>
            <a:spLocks noGrp="1"/>
          </p:cNvSpPr>
          <p:nvPr>
            <p:ph type="dt" sz="half" idx="10"/>
          </p:nvPr>
        </p:nvSpPr>
        <p:spPr/>
        <p:txBody>
          <a:bodyPr/>
          <a:lstStyle/>
          <a:p>
            <a:fld id="{1C69B0DA-82CC-4EC2-9544-36125B233EAE}" type="datetimeFigureOut">
              <a:rPr lang="en-US" smtClean="0"/>
              <a:t>13-Oct-21</a:t>
            </a:fld>
            <a:endParaRPr lang="en-US"/>
          </a:p>
        </p:txBody>
      </p:sp>
      <p:sp>
        <p:nvSpPr>
          <p:cNvPr id="4" name="Footer Placeholder 3">
            <a:extLst>
              <a:ext uri="{FF2B5EF4-FFF2-40B4-BE49-F238E27FC236}">
                <a16:creationId xmlns:a16="http://schemas.microsoft.com/office/drawing/2014/main" id="{5D53EB94-6A5F-4B7C-8F21-186910447CE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7EF416C-E575-4340-990A-0A7829138862}"/>
              </a:ext>
            </a:extLst>
          </p:cNvPr>
          <p:cNvSpPr>
            <a:spLocks noGrp="1"/>
          </p:cNvSpPr>
          <p:nvPr>
            <p:ph type="sldNum" sz="quarter" idx="12"/>
          </p:nvPr>
        </p:nvSpPr>
        <p:spPr/>
        <p:txBody>
          <a:bodyPr/>
          <a:lstStyle/>
          <a:p>
            <a:fld id="{9804A015-B816-4EDA-A8D7-A1829D64F598}" type="slidenum">
              <a:rPr lang="en-US" smtClean="0"/>
              <a:t>‹#›</a:t>
            </a:fld>
            <a:endParaRPr lang="en-US"/>
          </a:p>
        </p:txBody>
      </p:sp>
      <p:pic>
        <p:nvPicPr>
          <p:cNvPr id="6" name="Picture 5">
            <a:extLst>
              <a:ext uri="{FF2B5EF4-FFF2-40B4-BE49-F238E27FC236}">
                <a16:creationId xmlns:a16="http://schemas.microsoft.com/office/drawing/2014/main" id="{B2E6BF7C-3546-403D-91FC-F9AB1AECFC3C}"/>
              </a:ext>
            </a:extLst>
          </p:cNvPr>
          <p:cNvPicPr>
            <a:picLocks noChangeAspect="1"/>
          </p:cNvPicPr>
          <p:nvPr userDrawn="1"/>
        </p:nvPicPr>
        <p:blipFill>
          <a:blip r:embed="rId2"/>
          <a:stretch>
            <a:fillRect/>
          </a:stretch>
        </p:blipFill>
        <p:spPr>
          <a:xfrm>
            <a:off x="0" y="3"/>
            <a:ext cx="12192000" cy="6857999"/>
          </a:xfrm>
          <a:prstGeom prst="rect">
            <a:avLst/>
          </a:prstGeom>
        </p:spPr>
      </p:pic>
    </p:spTree>
    <p:extLst>
      <p:ext uri="{BB962C8B-B14F-4D97-AF65-F5344CB8AC3E}">
        <p14:creationId xmlns:p14="http://schemas.microsoft.com/office/powerpoint/2010/main" val="261112175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B98991-AEF1-4F19-AAB8-436EAD58C282}"/>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0D25B44F-E7DA-40C6-8B44-71EAB6BDFC98}"/>
              </a:ext>
            </a:extLst>
          </p:cNvPr>
          <p:cNvSpPr>
            <a:spLocks noGrp="1"/>
          </p:cNvSpPr>
          <p:nvPr>
            <p:ph idx="1"/>
          </p:nvPr>
        </p:nvSpPr>
        <p:spPr/>
        <p:txBody>
          <a:bodyPr/>
          <a:lstStyle>
            <a:lvl1pPr>
              <a:buFont typeface="Wingdings" panose="05000000000000000000" pitchFamily="2" charset="2"/>
              <a:buChar char="§"/>
              <a:defRPr/>
            </a:lvl1pPr>
            <a:lvl2pPr marL="685800" indent="-228600">
              <a:buFont typeface="Wingdings" panose="05000000000000000000" pitchFamily="2" charset="2"/>
              <a:buChar char="§"/>
              <a:defRPr/>
            </a:lvl2pPr>
            <a:lvl3pPr>
              <a:buFont typeface="Wingdings" panose="05000000000000000000" pitchFamily="2" charset="2"/>
              <a:buChar char="§"/>
              <a:defRPr/>
            </a:lvl3pPr>
            <a:lvl4pPr marL="1600200" indent="-228600">
              <a:buFont typeface="Wingdings" panose="05000000000000000000" pitchFamily="2" charset="2"/>
              <a:buChar char="§"/>
              <a:defRPr/>
            </a:lvl4pPr>
            <a:lvl5pPr>
              <a:buFont typeface="Wingdings" panose="05000000000000000000" pitchFamily="2" charset="2"/>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A1F71817-A045-48C0-975B-CBEF88E9561E}"/>
              </a:ext>
            </a:extLst>
          </p:cNvPr>
          <p:cNvSpPr>
            <a:spLocks noGrp="1"/>
          </p:cNvSpPr>
          <p:nvPr>
            <p:ph type="dt" sz="half" idx="10"/>
          </p:nvPr>
        </p:nvSpPr>
        <p:spPr/>
        <p:txBody>
          <a:bodyPr/>
          <a:lstStyle/>
          <a:p>
            <a:fld id="{AA70F276-1833-4A75-9C1D-A56E2295A68D}" type="datetimeFigureOut">
              <a:rPr lang="en-US" smtClean="0"/>
              <a:t>13-Oct-21</a:t>
            </a:fld>
            <a:endParaRPr lang="en-US"/>
          </a:p>
        </p:txBody>
      </p:sp>
      <p:sp>
        <p:nvSpPr>
          <p:cNvPr id="5" name="Footer Placeholder 4">
            <a:extLst>
              <a:ext uri="{FF2B5EF4-FFF2-40B4-BE49-F238E27FC236}">
                <a16:creationId xmlns:a16="http://schemas.microsoft.com/office/drawing/2014/main" id="{B61C39F0-32D4-407C-8BCA-97F2D9E500C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9CF4459-37B2-4F87-B508-DB04D4332067}"/>
              </a:ext>
            </a:extLst>
          </p:cNvPr>
          <p:cNvSpPr>
            <a:spLocks noGrp="1"/>
          </p:cNvSpPr>
          <p:nvPr>
            <p:ph type="sldNum" sz="quarter" idx="12"/>
          </p:nvPr>
        </p:nvSpPr>
        <p:spPr/>
        <p:txBody>
          <a:bodyPr/>
          <a:lstStyle/>
          <a:p>
            <a:fld id="{28844951-7827-47D4-8276-7DDE1FA7D85A}" type="slidenum">
              <a:rPr lang="en-US" smtClean="0"/>
              <a:t>‹#›</a:t>
            </a:fld>
            <a:endParaRPr lang="en-US"/>
          </a:p>
        </p:txBody>
      </p:sp>
    </p:spTree>
    <p:extLst>
      <p:ext uri="{BB962C8B-B14F-4D97-AF65-F5344CB8AC3E}">
        <p14:creationId xmlns:p14="http://schemas.microsoft.com/office/powerpoint/2010/main" val="6679834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CBBD03-9D57-48E9-8B43-688B72997276}"/>
              </a:ext>
            </a:extLst>
          </p:cNvPr>
          <p:cNvSpPr>
            <a:spLocks noGrp="1"/>
          </p:cNvSpPr>
          <p:nvPr>
            <p:ph type="title"/>
          </p:nvPr>
        </p:nvSpPr>
        <p:spPr>
          <a:xfrm>
            <a:off x="831850" y="1709738"/>
            <a:ext cx="10515600" cy="2852737"/>
          </a:xfrm>
        </p:spPr>
        <p:txBody>
          <a:bodyPr anchor="b"/>
          <a:lstStyle>
            <a:lvl1pPr>
              <a:defRPr sz="54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83F376C-8A2F-4BE5-9669-4A6DA21B771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2654893-212E-4450-8F7A-27256B31F9FB}"/>
              </a:ext>
            </a:extLst>
          </p:cNvPr>
          <p:cNvSpPr>
            <a:spLocks noGrp="1"/>
          </p:cNvSpPr>
          <p:nvPr>
            <p:ph type="dt" sz="half" idx="10"/>
          </p:nvPr>
        </p:nvSpPr>
        <p:spPr/>
        <p:txBody>
          <a:bodyPr/>
          <a:lstStyle/>
          <a:p>
            <a:fld id="{AA70F276-1833-4A75-9C1D-A56E2295A68D}" type="datetimeFigureOut">
              <a:rPr lang="en-US" smtClean="0"/>
              <a:t>13-Oct-21</a:t>
            </a:fld>
            <a:endParaRPr lang="en-US"/>
          </a:p>
        </p:txBody>
      </p:sp>
      <p:sp>
        <p:nvSpPr>
          <p:cNvPr id="5" name="Footer Placeholder 4">
            <a:extLst>
              <a:ext uri="{FF2B5EF4-FFF2-40B4-BE49-F238E27FC236}">
                <a16:creationId xmlns:a16="http://schemas.microsoft.com/office/drawing/2014/main" id="{600E881A-3958-44A9-9EDB-D86F4E4144C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EDBC4F-D9B8-4BFA-BE4F-D4B9B739D1BA}"/>
              </a:ext>
            </a:extLst>
          </p:cNvPr>
          <p:cNvSpPr>
            <a:spLocks noGrp="1"/>
          </p:cNvSpPr>
          <p:nvPr>
            <p:ph type="sldNum" sz="quarter" idx="12"/>
          </p:nvPr>
        </p:nvSpPr>
        <p:spPr/>
        <p:txBody>
          <a:bodyPr/>
          <a:lstStyle/>
          <a:p>
            <a:fld id="{28844951-7827-47D4-8276-7DDE1FA7D85A}" type="slidenum">
              <a:rPr lang="en-US" smtClean="0"/>
              <a:t>‹#›</a:t>
            </a:fld>
            <a:endParaRPr lang="en-US"/>
          </a:p>
        </p:txBody>
      </p:sp>
    </p:spTree>
    <p:extLst>
      <p:ext uri="{BB962C8B-B14F-4D97-AF65-F5344CB8AC3E}">
        <p14:creationId xmlns:p14="http://schemas.microsoft.com/office/powerpoint/2010/main" val="9944340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DC8777-C460-4649-8822-CA943386D06D}"/>
              </a:ext>
            </a:extLst>
          </p:cNvPr>
          <p:cNvSpPr>
            <a:spLocks noGrp="1"/>
          </p:cNvSpPr>
          <p:nvPr>
            <p:ph type="title"/>
          </p:nvPr>
        </p:nvSpPr>
        <p:spPr/>
        <p:txBody>
          <a:bodyPr/>
          <a:lstStyle>
            <a:lvl1pPr>
              <a:defRPr sz="48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AFDF69E6-1094-437B-AA7E-0E21B7136CCA}"/>
              </a:ext>
            </a:extLst>
          </p:cNvPr>
          <p:cNvSpPr>
            <a:spLocks noGrp="1"/>
          </p:cNvSpPr>
          <p:nvPr>
            <p:ph sz="half" idx="1"/>
          </p:nvPr>
        </p:nvSpPr>
        <p:spPr>
          <a:xfrm>
            <a:off x="838200" y="2057399"/>
            <a:ext cx="5181600" cy="41195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C20BC963-4591-4BE3-AE63-4999A13C5054}"/>
              </a:ext>
            </a:extLst>
          </p:cNvPr>
          <p:cNvSpPr>
            <a:spLocks noGrp="1"/>
          </p:cNvSpPr>
          <p:nvPr>
            <p:ph sz="half" idx="2"/>
          </p:nvPr>
        </p:nvSpPr>
        <p:spPr>
          <a:xfrm>
            <a:off x="6172200" y="2057399"/>
            <a:ext cx="5181600" cy="41195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504D5BB-DB84-4266-9B4F-E65CCFE5B310}"/>
              </a:ext>
            </a:extLst>
          </p:cNvPr>
          <p:cNvSpPr>
            <a:spLocks noGrp="1"/>
          </p:cNvSpPr>
          <p:nvPr>
            <p:ph type="dt" sz="half" idx="10"/>
          </p:nvPr>
        </p:nvSpPr>
        <p:spPr/>
        <p:txBody>
          <a:bodyPr/>
          <a:lstStyle/>
          <a:p>
            <a:fld id="{AA70F276-1833-4A75-9C1D-A56E2295A68D}" type="datetimeFigureOut">
              <a:rPr lang="en-US" smtClean="0"/>
              <a:t>13-Oct-21</a:t>
            </a:fld>
            <a:endParaRPr lang="en-US"/>
          </a:p>
        </p:txBody>
      </p:sp>
      <p:sp>
        <p:nvSpPr>
          <p:cNvPr id="6" name="Footer Placeholder 5">
            <a:extLst>
              <a:ext uri="{FF2B5EF4-FFF2-40B4-BE49-F238E27FC236}">
                <a16:creationId xmlns:a16="http://schemas.microsoft.com/office/drawing/2014/main" id="{891A99B5-D493-4AB1-AF24-6660540D56A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FE178D0-5F1E-43FA-B447-53501EDD17C0}"/>
              </a:ext>
            </a:extLst>
          </p:cNvPr>
          <p:cNvSpPr>
            <a:spLocks noGrp="1"/>
          </p:cNvSpPr>
          <p:nvPr>
            <p:ph type="sldNum" sz="quarter" idx="12"/>
          </p:nvPr>
        </p:nvSpPr>
        <p:spPr/>
        <p:txBody>
          <a:bodyPr/>
          <a:lstStyle/>
          <a:p>
            <a:fld id="{28844951-7827-47D4-8276-7DDE1FA7D85A}" type="slidenum">
              <a:rPr lang="en-US" smtClean="0"/>
              <a:t>‹#›</a:t>
            </a:fld>
            <a:endParaRPr lang="en-US"/>
          </a:p>
        </p:txBody>
      </p:sp>
    </p:spTree>
    <p:extLst>
      <p:ext uri="{BB962C8B-B14F-4D97-AF65-F5344CB8AC3E}">
        <p14:creationId xmlns:p14="http://schemas.microsoft.com/office/powerpoint/2010/main" val="39331372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DC85CC-8D2B-4219-A2A4-1625A02DFECD}"/>
              </a:ext>
            </a:extLst>
          </p:cNvPr>
          <p:cNvSpPr>
            <a:spLocks noGrp="1"/>
          </p:cNvSpPr>
          <p:nvPr>
            <p:ph type="title"/>
          </p:nvPr>
        </p:nvSpPr>
        <p:spPr>
          <a:xfrm>
            <a:off x="839788" y="668338"/>
            <a:ext cx="10515600" cy="1084262"/>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DD6143C8-1CF7-440E-99A3-0527314598C6}"/>
              </a:ext>
            </a:extLst>
          </p:cNvPr>
          <p:cNvSpPr>
            <a:spLocks noGrp="1"/>
          </p:cNvSpPr>
          <p:nvPr>
            <p:ph type="body" idx="1"/>
          </p:nvPr>
        </p:nvSpPr>
        <p:spPr>
          <a:xfrm>
            <a:off x="839788" y="1828800"/>
            <a:ext cx="5157787" cy="823912"/>
          </a:xfrm>
        </p:spPr>
        <p:txBody>
          <a:bodyPr anchor="b"/>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AEEFF5CA-4662-4430-80C7-99CD7D66C9CF}"/>
              </a:ext>
            </a:extLst>
          </p:cNvPr>
          <p:cNvSpPr>
            <a:spLocks noGrp="1"/>
          </p:cNvSpPr>
          <p:nvPr>
            <p:ph sz="half" idx="2"/>
          </p:nvPr>
        </p:nvSpPr>
        <p:spPr>
          <a:xfrm>
            <a:off x="839788" y="2743199"/>
            <a:ext cx="5157787" cy="34464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876CB5B7-DC23-41CE-872B-E25BD64F84A5}"/>
              </a:ext>
            </a:extLst>
          </p:cNvPr>
          <p:cNvSpPr>
            <a:spLocks noGrp="1"/>
          </p:cNvSpPr>
          <p:nvPr>
            <p:ph type="body" sz="quarter" idx="3"/>
          </p:nvPr>
        </p:nvSpPr>
        <p:spPr>
          <a:xfrm>
            <a:off x="6172200" y="1828800"/>
            <a:ext cx="5183188" cy="823912"/>
          </a:xfrm>
        </p:spPr>
        <p:txBody>
          <a:bodyPr anchor="b"/>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4DF7633C-C24D-4947-979C-132B3AC405A8}"/>
              </a:ext>
            </a:extLst>
          </p:cNvPr>
          <p:cNvSpPr>
            <a:spLocks noGrp="1"/>
          </p:cNvSpPr>
          <p:nvPr>
            <p:ph sz="quarter" idx="4"/>
          </p:nvPr>
        </p:nvSpPr>
        <p:spPr>
          <a:xfrm>
            <a:off x="6172200" y="2743199"/>
            <a:ext cx="5183188" cy="34464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E8A46E1-3934-4807-900F-CA7A4D8D66B3}"/>
              </a:ext>
            </a:extLst>
          </p:cNvPr>
          <p:cNvSpPr>
            <a:spLocks noGrp="1"/>
          </p:cNvSpPr>
          <p:nvPr>
            <p:ph type="dt" sz="half" idx="10"/>
          </p:nvPr>
        </p:nvSpPr>
        <p:spPr/>
        <p:txBody>
          <a:bodyPr/>
          <a:lstStyle/>
          <a:p>
            <a:fld id="{AA70F276-1833-4A75-9C1D-A56E2295A68D}" type="datetimeFigureOut">
              <a:rPr lang="en-US" smtClean="0"/>
              <a:t>13-Oct-21</a:t>
            </a:fld>
            <a:endParaRPr lang="en-US"/>
          </a:p>
        </p:txBody>
      </p:sp>
      <p:sp>
        <p:nvSpPr>
          <p:cNvPr id="8" name="Footer Placeholder 7">
            <a:extLst>
              <a:ext uri="{FF2B5EF4-FFF2-40B4-BE49-F238E27FC236}">
                <a16:creationId xmlns:a16="http://schemas.microsoft.com/office/drawing/2014/main" id="{4BC9C6EA-1549-4601-8226-E5C43469CAF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3658246-003D-4024-9F4B-BA3BD3FBFFBC}"/>
              </a:ext>
            </a:extLst>
          </p:cNvPr>
          <p:cNvSpPr>
            <a:spLocks noGrp="1"/>
          </p:cNvSpPr>
          <p:nvPr>
            <p:ph type="sldNum" sz="quarter" idx="12"/>
          </p:nvPr>
        </p:nvSpPr>
        <p:spPr/>
        <p:txBody>
          <a:bodyPr/>
          <a:lstStyle/>
          <a:p>
            <a:fld id="{28844951-7827-47D4-8276-7DDE1FA7D85A}" type="slidenum">
              <a:rPr lang="en-US" smtClean="0"/>
              <a:t>‹#›</a:t>
            </a:fld>
            <a:endParaRPr lang="en-US"/>
          </a:p>
        </p:txBody>
      </p:sp>
    </p:spTree>
    <p:extLst>
      <p:ext uri="{BB962C8B-B14F-4D97-AF65-F5344CB8AC3E}">
        <p14:creationId xmlns:p14="http://schemas.microsoft.com/office/powerpoint/2010/main" val="24294093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B2DD4C-BFBC-4087-B94C-4DD0690E838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EB9D434-8228-4C7F-B520-14121EBC903B}"/>
              </a:ext>
            </a:extLst>
          </p:cNvPr>
          <p:cNvSpPr>
            <a:spLocks noGrp="1"/>
          </p:cNvSpPr>
          <p:nvPr>
            <p:ph type="dt" sz="half" idx="10"/>
          </p:nvPr>
        </p:nvSpPr>
        <p:spPr/>
        <p:txBody>
          <a:bodyPr/>
          <a:lstStyle/>
          <a:p>
            <a:fld id="{AA70F276-1833-4A75-9C1D-A56E2295A68D}" type="datetimeFigureOut">
              <a:rPr lang="en-US" smtClean="0"/>
              <a:t>13-Oct-21</a:t>
            </a:fld>
            <a:endParaRPr lang="en-US"/>
          </a:p>
        </p:txBody>
      </p:sp>
      <p:sp>
        <p:nvSpPr>
          <p:cNvPr id="4" name="Footer Placeholder 3">
            <a:extLst>
              <a:ext uri="{FF2B5EF4-FFF2-40B4-BE49-F238E27FC236}">
                <a16:creationId xmlns:a16="http://schemas.microsoft.com/office/drawing/2014/main" id="{997B89BD-A70A-48D2-A3D9-DB2C0DB123B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4ACF4EF-5A2A-4A47-81DF-80CB513060F6}"/>
              </a:ext>
            </a:extLst>
          </p:cNvPr>
          <p:cNvSpPr>
            <a:spLocks noGrp="1"/>
          </p:cNvSpPr>
          <p:nvPr>
            <p:ph type="sldNum" sz="quarter" idx="12"/>
          </p:nvPr>
        </p:nvSpPr>
        <p:spPr/>
        <p:txBody>
          <a:bodyPr/>
          <a:lstStyle/>
          <a:p>
            <a:fld id="{28844951-7827-47D4-8276-7DDE1FA7D85A}" type="slidenum">
              <a:rPr lang="en-US" smtClean="0"/>
              <a:t>‹#›</a:t>
            </a:fld>
            <a:endParaRPr lang="en-US"/>
          </a:p>
        </p:txBody>
      </p:sp>
    </p:spTree>
    <p:extLst>
      <p:ext uri="{BB962C8B-B14F-4D97-AF65-F5344CB8AC3E}">
        <p14:creationId xmlns:p14="http://schemas.microsoft.com/office/powerpoint/2010/main" val="31933454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18B9F00-8450-475B-B155-993BAF212AF6}"/>
              </a:ext>
            </a:extLst>
          </p:cNvPr>
          <p:cNvSpPr>
            <a:spLocks noGrp="1"/>
          </p:cNvSpPr>
          <p:nvPr>
            <p:ph type="dt" sz="half" idx="10"/>
          </p:nvPr>
        </p:nvSpPr>
        <p:spPr/>
        <p:txBody>
          <a:bodyPr/>
          <a:lstStyle/>
          <a:p>
            <a:fld id="{AA70F276-1833-4A75-9C1D-A56E2295A68D}" type="datetimeFigureOut">
              <a:rPr lang="en-US" smtClean="0"/>
              <a:t>13-Oct-21</a:t>
            </a:fld>
            <a:endParaRPr lang="en-US"/>
          </a:p>
        </p:txBody>
      </p:sp>
      <p:sp>
        <p:nvSpPr>
          <p:cNvPr id="3" name="Footer Placeholder 2">
            <a:extLst>
              <a:ext uri="{FF2B5EF4-FFF2-40B4-BE49-F238E27FC236}">
                <a16:creationId xmlns:a16="http://schemas.microsoft.com/office/drawing/2014/main" id="{5C0FDDA3-8E6F-42F7-BFBE-7FA9C647CA4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6C8E678-81B8-4356-9624-A0B999536312}"/>
              </a:ext>
            </a:extLst>
          </p:cNvPr>
          <p:cNvSpPr>
            <a:spLocks noGrp="1"/>
          </p:cNvSpPr>
          <p:nvPr>
            <p:ph type="sldNum" sz="quarter" idx="12"/>
          </p:nvPr>
        </p:nvSpPr>
        <p:spPr/>
        <p:txBody>
          <a:bodyPr/>
          <a:lstStyle/>
          <a:p>
            <a:fld id="{28844951-7827-47D4-8276-7DDE1FA7D85A}" type="slidenum">
              <a:rPr lang="en-US" smtClean="0"/>
              <a:t>‹#›</a:t>
            </a:fld>
            <a:endParaRPr lang="en-US"/>
          </a:p>
        </p:txBody>
      </p:sp>
    </p:spTree>
    <p:extLst>
      <p:ext uri="{BB962C8B-B14F-4D97-AF65-F5344CB8AC3E}">
        <p14:creationId xmlns:p14="http://schemas.microsoft.com/office/powerpoint/2010/main" val="18143078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010DAA-DDE3-4C9C-8171-385A3DAC81CF}"/>
              </a:ext>
            </a:extLst>
          </p:cNvPr>
          <p:cNvSpPr>
            <a:spLocks noGrp="1"/>
          </p:cNvSpPr>
          <p:nvPr>
            <p:ph type="title"/>
          </p:nvPr>
        </p:nvSpPr>
        <p:spPr>
          <a:xfrm>
            <a:off x="839788" y="685800"/>
            <a:ext cx="3932237" cy="1371600"/>
          </a:xfrm>
        </p:spPr>
        <p:txBody>
          <a:bodyPr anchor="b"/>
          <a:lstStyle>
            <a:lvl1pPr>
              <a:defRPr sz="3200"/>
            </a:lvl1pPr>
          </a:lstStyle>
          <a:p>
            <a:r>
              <a:rPr lang="en-US" dirty="0"/>
              <a:t>Click to edit Master title style</a:t>
            </a:r>
          </a:p>
        </p:txBody>
      </p:sp>
      <p:sp>
        <p:nvSpPr>
          <p:cNvPr id="3" name="Content Placeholder 2">
            <a:extLst>
              <a:ext uri="{FF2B5EF4-FFF2-40B4-BE49-F238E27FC236}">
                <a16:creationId xmlns:a16="http://schemas.microsoft.com/office/drawing/2014/main" id="{AAF73DB2-BD72-4F5E-9CA2-197343A0908A}"/>
              </a:ext>
            </a:extLst>
          </p:cNvPr>
          <p:cNvSpPr>
            <a:spLocks noGrp="1"/>
          </p:cNvSpPr>
          <p:nvPr>
            <p:ph idx="1"/>
          </p:nvPr>
        </p:nvSpPr>
        <p:spPr>
          <a:xfrm>
            <a:off x="5183188" y="685801"/>
            <a:ext cx="6172200" cy="51752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71F01536-2B0A-42A2-827E-2EB2C324A5FE}"/>
              </a:ext>
            </a:extLst>
          </p:cNvPr>
          <p:cNvSpPr>
            <a:spLocks noGrp="1"/>
          </p:cNvSpPr>
          <p:nvPr>
            <p:ph type="body" sz="half" idx="2"/>
          </p:nvPr>
        </p:nvSpPr>
        <p:spPr>
          <a:xfrm>
            <a:off x="839788" y="2209800"/>
            <a:ext cx="3932237" cy="36591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1722CD09-61EF-4733-831C-5B133DAE1F4C}"/>
              </a:ext>
            </a:extLst>
          </p:cNvPr>
          <p:cNvSpPr>
            <a:spLocks noGrp="1"/>
          </p:cNvSpPr>
          <p:nvPr>
            <p:ph type="dt" sz="half" idx="10"/>
          </p:nvPr>
        </p:nvSpPr>
        <p:spPr/>
        <p:txBody>
          <a:bodyPr/>
          <a:lstStyle/>
          <a:p>
            <a:fld id="{AA70F276-1833-4A75-9C1D-A56E2295A68D}" type="datetimeFigureOut">
              <a:rPr lang="en-US" smtClean="0"/>
              <a:t>13-Oct-21</a:t>
            </a:fld>
            <a:endParaRPr lang="en-US"/>
          </a:p>
        </p:txBody>
      </p:sp>
      <p:sp>
        <p:nvSpPr>
          <p:cNvPr id="6" name="Footer Placeholder 5">
            <a:extLst>
              <a:ext uri="{FF2B5EF4-FFF2-40B4-BE49-F238E27FC236}">
                <a16:creationId xmlns:a16="http://schemas.microsoft.com/office/drawing/2014/main" id="{5B109FCF-96E4-4EBF-AAFB-5E9AD22A68A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9E381A6-E580-49A4-989C-EF4A54F83B45}"/>
              </a:ext>
            </a:extLst>
          </p:cNvPr>
          <p:cNvSpPr>
            <a:spLocks noGrp="1"/>
          </p:cNvSpPr>
          <p:nvPr>
            <p:ph type="sldNum" sz="quarter" idx="12"/>
          </p:nvPr>
        </p:nvSpPr>
        <p:spPr/>
        <p:txBody>
          <a:bodyPr/>
          <a:lstStyle/>
          <a:p>
            <a:fld id="{28844951-7827-47D4-8276-7DDE1FA7D85A}" type="slidenum">
              <a:rPr lang="en-US" smtClean="0"/>
              <a:t>‹#›</a:t>
            </a:fld>
            <a:endParaRPr lang="en-US"/>
          </a:p>
        </p:txBody>
      </p:sp>
    </p:spTree>
    <p:extLst>
      <p:ext uri="{BB962C8B-B14F-4D97-AF65-F5344CB8AC3E}">
        <p14:creationId xmlns:p14="http://schemas.microsoft.com/office/powerpoint/2010/main" val="16314795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CCFA6E-F719-4613-8815-591471E722E5}"/>
              </a:ext>
            </a:extLst>
          </p:cNvPr>
          <p:cNvSpPr>
            <a:spLocks noGrp="1"/>
          </p:cNvSpPr>
          <p:nvPr>
            <p:ph type="title"/>
          </p:nvPr>
        </p:nvSpPr>
        <p:spPr>
          <a:xfrm>
            <a:off x="839788" y="685800"/>
            <a:ext cx="3932237" cy="1371600"/>
          </a:xfrm>
        </p:spPr>
        <p:txBody>
          <a:bodyPr anchor="b"/>
          <a:lstStyle>
            <a:lvl1pPr>
              <a:defRPr sz="3200"/>
            </a:lvl1pPr>
          </a:lstStyle>
          <a:p>
            <a:r>
              <a:rPr lang="en-US" dirty="0"/>
              <a:t>Click to edit Master title style</a:t>
            </a:r>
          </a:p>
        </p:txBody>
      </p:sp>
      <p:sp>
        <p:nvSpPr>
          <p:cNvPr id="3" name="Picture Placeholder 2">
            <a:extLst>
              <a:ext uri="{FF2B5EF4-FFF2-40B4-BE49-F238E27FC236}">
                <a16:creationId xmlns:a16="http://schemas.microsoft.com/office/drawing/2014/main" id="{654384F3-CDE0-4329-B76D-45AAC94B04A8}"/>
              </a:ext>
            </a:extLst>
          </p:cNvPr>
          <p:cNvSpPr>
            <a:spLocks noGrp="1"/>
          </p:cNvSpPr>
          <p:nvPr>
            <p:ph type="pic" idx="1"/>
          </p:nvPr>
        </p:nvSpPr>
        <p:spPr>
          <a:xfrm>
            <a:off x="5183188" y="685801"/>
            <a:ext cx="6172200" cy="51752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79A9D7EB-40DA-460F-A48A-3E6D5E5612E7}"/>
              </a:ext>
            </a:extLst>
          </p:cNvPr>
          <p:cNvSpPr>
            <a:spLocks noGrp="1"/>
          </p:cNvSpPr>
          <p:nvPr>
            <p:ph type="body" sz="half" idx="2"/>
          </p:nvPr>
        </p:nvSpPr>
        <p:spPr>
          <a:xfrm>
            <a:off x="839788" y="2209800"/>
            <a:ext cx="3932237" cy="36591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1E56944C-E229-457E-868E-C48FF47DA37A}"/>
              </a:ext>
            </a:extLst>
          </p:cNvPr>
          <p:cNvSpPr>
            <a:spLocks noGrp="1"/>
          </p:cNvSpPr>
          <p:nvPr>
            <p:ph type="dt" sz="half" idx="10"/>
          </p:nvPr>
        </p:nvSpPr>
        <p:spPr/>
        <p:txBody>
          <a:bodyPr/>
          <a:lstStyle/>
          <a:p>
            <a:fld id="{AA70F276-1833-4A75-9C1D-A56E2295A68D}" type="datetimeFigureOut">
              <a:rPr lang="en-US" smtClean="0"/>
              <a:t>13-Oct-21</a:t>
            </a:fld>
            <a:endParaRPr lang="en-US"/>
          </a:p>
        </p:txBody>
      </p:sp>
      <p:sp>
        <p:nvSpPr>
          <p:cNvPr id="6" name="Footer Placeholder 5">
            <a:extLst>
              <a:ext uri="{FF2B5EF4-FFF2-40B4-BE49-F238E27FC236}">
                <a16:creationId xmlns:a16="http://schemas.microsoft.com/office/drawing/2014/main" id="{CC7115FE-359F-46EA-A3C8-0D18544E34A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5165D17-3010-4FF5-9071-5CCD3E6995D6}"/>
              </a:ext>
            </a:extLst>
          </p:cNvPr>
          <p:cNvSpPr>
            <a:spLocks noGrp="1"/>
          </p:cNvSpPr>
          <p:nvPr>
            <p:ph type="sldNum" sz="quarter" idx="12"/>
          </p:nvPr>
        </p:nvSpPr>
        <p:spPr/>
        <p:txBody>
          <a:bodyPr/>
          <a:lstStyle/>
          <a:p>
            <a:fld id="{28844951-7827-47D4-8276-7DDE1FA7D85A}" type="slidenum">
              <a:rPr lang="en-US" smtClean="0"/>
              <a:t>‹#›</a:t>
            </a:fld>
            <a:endParaRPr lang="en-US"/>
          </a:p>
        </p:txBody>
      </p:sp>
    </p:spTree>
    <p:extLst>
      <p:ext uri="{BB962C8B-B14F-4D97-AF65-F5344CB8AC3E}">
        <p14:creationId xmlns:p14="http://schemas.microsoft.com/office/powerpoint/2010/main" val="23238733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Frame 7">
            <a:extLst>
              <a:ext uri="{FF2B5EF4-FFF2-40B4-BE49-F238E27FC236}">
                <a16:creationId xmlns:a16="http://schemas.microsoft.com/office/drawing/2014/main" id="{DD7EAFE6-2BB9-41FB-9CF4-588CFC708774}"/>
              </a:ext>
            </a:extLst>
          </p:cNvPr>
          <p:cNvSpPr/>
          <p:nvPr/>
        </p:nvSpPr>
        <p:spPr>
          <a:xfrm>
            <a:off x="0" y="0"/>
            <a:ext cx="12188952" cy="6858000"/>
          </a:xfrm>
          <a:prstGeom prst="frame">
            <a:avLst>
              <a:gd name="adj1" fmla="val 7164"/>
            </a:avLst>
          </a:prstGeom>
          <a:gradFill flip="none" rotWithShape="1">
            <a:gsLst>
              <a:gs pos="0">
                <a:schemeClr val="accent2">
                  <a:alpha val="40000"/>
                </a:schemeClr>
              </a:gs>
              <a:gs pos="100000">
                <a:schemeClr val="accent1">
                  <a:alpha val="4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41447F1F-BFA8-4A56-894B-40120132EE48}"/>
              </a:ext>
            </a:extLst>
          </p:cNvPr>
          <p:cNvSpPr>
            <a:spLocks noGrp="1"/>
          </p:cNvSpPr>
          <p:nvPr>
            <p:ph type="title"/>
          </p:nvPr>
        </p:nvSpPr>
        <p:spPr>
          <a:xfrm>
            <a:off x="838200" y="68103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658FB99-0FA3-49F4-99A1-61919F942794}"/>
              </a:ext>
            </a:extLst>
          </p:cNvPr>
          <p:cNvSpPr>
            <a:spLocks noGrp="1"/>
          </p:cNvSpPr>
          <p:nvPr>
            <p:ph type="body" idx="1"/>
          </p:nvPr>
        </p:nvSpPr>
        <p:spPr>
          <a:xfrm>
            <a:off x="838200" y="2178657"/>
            <a:ext cx="10515600" cy="399830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4CDCCAE5-4EB0-4174-BD15-4943899B0A29}"/>
              </a:ext>
            </a:extLst>
          </p:cNvPr>
          <p:cNvSpPr>
            <a:spLocks noGrp="1"/>
          </p:cNvSpPr>
          <p:nvPr>
            <p:ph type="dt" sz="half" idx="2"/>
          </p:nvPr>
        </p:nvSpPr>
        <p:spPr>
          <a:xfrm>
            <a:off x="838200" y="6429375"/>
            <a:ext cx="2743200" cy="365125"/>
          </a:xfrm>
          <a:prstGeom prst="rect">
            <a:avLst/>
          </a:prstGeom>
        </p:spPr>
        <p:txBody>
          <a:bodyPr vert="horz" lIns="91440" tIns="45720" rIns="91440" bIns="45720" rtlCol="0" anchor="ctr"/>
          <a:lstStyle>
            <a:lvl1pPr algn="l">
              <a:defRPr sz="900" cap="all" spc="150" baseline="0">
                <a:solidFill>
                  <a:srgbClr val="FFFFFF"/>
                </a:solidFill>
              </a:defRPr>
            </a:lvl1pPr>
          </a:lstStyle>
          <a:p>
            <a:fld id="{AA70F276-1833-4A75-9C1D-A56E2295A68D}" type="datetimeFigureOut">
              <a:rPr lang="en-US" smtClean="0"/>
              <a:pPr/>
              <a:t>13-Oct-21</a:t>
            </a:fld>
            <a:endParaRPr lang="en-US" dirty="0"/>
          </a:p>
        </p:txBody>
      </p:sp>
      <p:sp>
        <p:nvSpPr>
          <p:cNvPr id="5" name="Footer Placeholder 4">
            <a:extLst>
              <a:ext uri="{FF2B5EF4-FFF2-40B4-BE49-F238E27FC236}">
                <a16:creationId xmlns:a16="http://schemas.microsoft.com/office/drawing/2014/main" id="{26A4189E-43B2-4CEE-B13E-61A1FBBBD25D}"/>
              </a:ext>
            </a:extLst>
          </p:cNvPr>
          <p:cNvSpPr>
            <a:spLocks noGrp="1"/>
          </p:cNvSpPr>
          <p:nvPr>
            <p:ph type="ftr" sz="quarter" idx="3"/>
          </p:nvPr>
        </p:nvSpPr>
        <p:spPr>
          <a:xfrm>
            <a:off x="4038600" y="6429375"/>
            <a:ext cx="4114800" cy="365125"/>
          </a:xfrm>
          <a:prstGeom prst="rect">
            <a:avLst/>
          </a:prstGeom>
        </p:spPr>
        <p:txBody>
          <a:bodyPr vert="horz" lIns="91440" tIns="45720" rIns="91440" bIns="45720" rtlCol="0" anchor="ctr"/>
          <a:lstStyle>
            <a:lvl1pPr algn="ctr">
              <a:defRPr sz="900" cap="all" spc="150" baseline="0">
                <a:solidFill>
                  <a:srgbClr val="FFFFFF"/>
                </a:solidFill>
              </a:defRPr>
            </a:lvl1pPr>
          </a:lstStyle>
          <a:p>
            <a:endParaRPr lang="en-US">
              <a:solidFill>
                <a:srgbClr val="FFFFFF"/>
              </a:solidFill>
            </a:endParaRPr>
          </a:p>
        </p:txBody>
      </p:sp>
      <p:sp>
        <p:nvSpPr>
          <p:cNvPr id="6" name="Slide Number Placeholder 5">
            <a:extLst>
              <a:ext uri="{FF2B5EF4-FFF2-40B4-BE49-F238E27FC236}">
                <a16:creationId xmlns:a16="http://schemas.microsoft.com/office/drawing/2014/main" id="{EAA0530F-0BC8-46EF-A765-DD58B5367528}"/>
              </a:ext>
            </a:extLst>
          </p:cNvPr>
          <p:cNvSpPr>
            <a:spLocks noGrp="1"/>
          </p:cNvSpPr>
          <p:nvPr>
            <p:ph type="sldNum" sz="quarter" idx="4"/>
          </p:nvPr>
        </p:nvSpPr>
        <p:spPr>
          <a:xfrm>
            <a:off x="8610600" y="6429375"/>
            <a:ext cx="2743200" cy="365125"/>
          </a:xfrm>
          <a:prstGeom prst="rect">
            <a:avLst/>
          </a:prstGeom>
        </p:spPr>
        <p:txBody>
          <a:bodyPr vert="horz" lIns="91440" tIns="45720" rIns="91440" bIns="45720" rtlCol="0" anchor="ctr"/>
          <a:lstStyle>
            <a:lvl1pPr algn="r">
              <a:defRPr sz="900" cap="all" spc="150" baseline="0">
                <a:solidFill>
                  <a:srgbClr val="FFFFFF"/>
                </a:solidFill>
              </a:defRPr>
            </a:lvl1pPr>
          </a:lstStyle>
          <a:p>
            <a:fld id="{28844951-7827-47D4-8276-7DDE1FA7D85A}" type="slidenum">
              <a:rPr lang="en-US" smtClean="0"/>
              <a:pPr/>
              <a:t>‹#›</a:t>
            </a:fld>
            <a:endParaRPr lang="en-US"/>
          </a:p>
        </p:txBody>
      </p:sp>
    </p:spTree>
    <p:extLst>
      <p:ext uri="{BB962C8B-B14F-4D97-AF65-F5344CB8AC3E}">
        <p14:creationId xmlns:p14="http://schemas.microsoft.com/office/powerpoint/2010/main" val="1157928859"/>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62" r:id="rId5"/>
    <p:sldLayoutId id="2147483667" r:id="rId6"/>
    <p:sldLayoutId id="2147483663" r:id="rId7"/>
    <p:sldLayoutId id="2147483664" r:id="rId8"/>
    <p:sldLayoutId id="2147483665" r:id="rId9"/>
    <p:sldLayoutId id="2147483666" r:id="rId10"/>
    <p:sldLayoutId id="2147483668" r:id="rId11"/>
    <p:sldLayoutId id="2147483674" r:id="rId12"/>
    <p:sldLayoutId id="2147483675" r:id="rId13"/>
    <p:sldLayoutId id="2147483676" r:id="rId14"/>
  </p:sldLayoutIdLst>
  <p:txStyles>
    <p:titleStyle>
      <a:lvl1pPr marL="0" algn="l" defTabSz="914400" rtl="0" eaLnBrk="1" latinLnBrk="0" hangingPunct="1">
        <a:lnSpc>
          <a:spcPct val="90000"/>
        </a:lnSpc>
        <a:spcBef>
          <a:spcPct val="0"/>
        </a:spcBef>
        <a:buNone/>
        <a:defRPr lang="en-US" sz="5200" kern="1200" dirty="0">
          <a:gradFill flip="none" rotWithShape="1">
            <a:gsLst>
              <a:gs pos="0">
                <a:schemeClr val="accent5"/>
              </a:gs>
              <a:gs pos="100000">
                <a:schemeClr val="accent1">
                  <a:alpha val="70000"/>
                </a:schemeClr>
              </a:gs>
            </a:gsLst>
            <a:lin ang="0" scaled="1"/>
            <a:tileRect/>
          </a:gradFill>
          <a:latin typeface="+mj-lt"/>
          <a:ea typeface="+mn-ea"/>
          <a:cs typeface="Angsana New" panose="02020603050405020304" pitchFamily="18" charset="-34"/>
        </a:defRPr>
      </a:lvl1pPr>
    </p:titleStyle>
    <p:bodyStyle>
      <a:lvl1pPr marL="457200" indent="-228600" algn="l" defTabSz="914400" rtl="0" eaLnBrk="1" latinLnBrk="0" hangingPunct="1">
        <a:lnSpc>
          <a:spcPct val="110000"/>
        </a:lnSpc>
        <a:spcBef>
          <a:spcPts val="1000"/>
        </a:spcBef>
        <a:buClr>
          <a:schemeClr val="tx2">
            <a:lumMod val="10000"/>
            <a:lumOff val="90000"/>
          </a:schemeClr>
        </a:buClr>
        <a:buSzPct val="80000"/>
        <a:buFont typeface="Wingdings" panose="05000000000000000000" pitchFamily="2" charset="2"/>
        <a:buChar char="§"/>
        <a:defRPr sz="2800" kern="1200">
          <a:solidFill>
            <a:schemeClr val="tx2">
              <a:alpha val="70000"/>
            </a:schemeClr>
          </a:solidFill>
          <a:latin typeface="+mn-lt"/>
          <a:ea typeface="+mn-ea"/>
          <a:cs typeface="+mn-cs"/>
        </a:defRPr>
      </a:lvl1pPr>
      <a:lvl2pPr marL="800100" indent="-228600" algn="l" defTabSz="914400" rtl="0" eaLnBrk="1" latinLnBrk="0" hangingPunct="1">
        <a:lnSpc>
          <a:spcPct val="110000"/>
        </a:lnSpc>
        <a:spcBef>
          <a:spcPts val="500"/>
        </a:spcBef>
        <a:buClr>
          <a:schemeClr val="tx2">
            <a:lumMod val="10000"/>
            <a:lumOff val="90000"/>
          </a:schemeClr>
        </a:buClr>
        <a:buSzPct val="80000"/>
        <a:buFont typeface="Wingdings" panose="05000000000000000000" pitchFamily="2" charset="2"/>
        <a:buChar char="§"/>
        <a:defRPr sz="2400" kern="1200">
          <a:solidFill>
            <a:schemeClr val="tx2">
              <a:alpha val="70000"/>
            </a:schemeClr>
          </a:solidFill>
          <a:latin typeface="+mn-lt"/>
          <a:ea typeface="+mn-ea"/>
          <a:cs typeface="+mn-cs"/>
        </a:defRPr>
      </a:lvl2pPr>
      <a:lvl3pPr marL="1257300" indent="-228600" algn="l" defTabSz="914400" rtl="0" eaLnBrk="1" latinLnBrk="0" hangingPunct="1">
        <a:lnSpc>
          <a:spcPct val="110000"/>
        </a:lnSpc>
        <a:spcBef>
          <a:spcPts val="500"/>
        </a:spcBef>
        <a:buClr>
          <a:schemeClr val="tx2">
            <a:lumMod val="10000"/>
            <a:lumOff val="90000"/>
          </a:schemeClr>
        </a:buClr>
        <a:buSzPct val="80000"/>
        <a:buFont typeface="Wingdings" panose="05000000000000000000" pitchFamily="2" charset="2"/>
        <a:buChar char="§"/>
        <a:defRPr sz="2000" kern="1200">
          <a:solidFill>
            <a:schemeClr val="tx2">
              <a:alpha val="70000"/>
            </a:schemeClr>
          </a:solidFill>
          <a:latin typeface="+mn-lt"/>
          <a:ea typeface="+mn-ea"/>
          <a:cs typeface="+mn-cs"/>
        </a:defRPr>
      </a:lvl3pPr>
      <a:lvl4pPr marL="1657350" indent="-228600" algn="l" defTabSz="914400" rtl="0" eaLnBrk="1" latinLnBrk="0" hangingPunct="1">
        <a:lnSpc>
          <a:spcPct val="110000"/>
        </a:lnSpc>
        <a:spcBef>
          <a:spcPts val="500"/>
        </a:spcBef>
        <a:buClr>
          <a:schemeClr val="tx2">
            <a:lumMod val="10000"/>
            <a:lumOff val="90000"/>
          </a:schemeClr>
        </a:buClr>
        <a:buSzPct val="80000"/>
        <a:buFont typeface="Wingdings" panose="05000000000000000000" pitchFamily="2" charset="2"/>
        <a:buChar char="§"/>
        <a:defRPr sz="1800" kern="1200">
          <a:solidFill>
            <a:schemeClr val="tx2">
              <a:alpha val="70000"/>
            </a:schemeClr>
          </a:solidFill>
          <a:latin typeface="+mn-lt"/>
          <a:ea typeface="+mn-ea"/>
          <a:cs typeface="+mn-cs"/>
        </a:defRPr>
      </a:lvl4pPr>
      <a:lvl5pPr marL="2114550" indent="-228600" algn="l" defTabSz="914400" rtl="0" eaLnBrk="1" latinLnBrk="0" hangingPunct="1">
        <a:lnSpc>
          <a:spcPct val="110000"/>
        </a:lnSpc>
        <a:spcBef>
          <a:spcPts val="500"/>
        </a:spcBef>
        <a:buClr>
          <a:schemeClr val="tx2">
            <a:lumMod val="10000"/>
            <a:lumOff val="90000"/>
          </a:schemeClr>
        </a:buClr>
        <a:buSzPct val="80000"/>
        <a:buFont typeface="Wingdings" panose="05000000000000000000" pitchFamily="2" charset="2"/>
        <a:buChar char="§"/>
        <a:defRPr sz="1800" kern="1200">
          <a:solidFill>
            <a:schemeClr val="tx2">
              <a:alpha val="7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2.xml"/><Relationship Id="rId5" Type="http://schemas.openxmlformats.org/officeDocument/2006/relationships/image" Target="../media/image5.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26.png"/><Relationship Id="rId5" Type="http://schemas.openxmlformats.org/officeDocument/2006/relationships/image" Target="../media/image24.png"/><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26.png"/><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g"/><Relationship Id="rId1" Type="http://schemas.openxmlformats.org/officeDocument/2006/relationships/slideLayout" Target="../slideLayouts/slideLayout12.xml"/><Relationship Id="rId5" Type="http://schemas.microsoft.com/office/2007/relationships/hdphoto" Target="../media/hdphoto1.wdp"/><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29.png"/><Relationship Id="rId4" Type="http://schemas.openxmlformats.org/officeDocument/2006/relationships/image" Target="../media/image28.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29.png"/><Relationship Id="rId4" Type="http://schemas.openxmlformats.org/officeDocument/2006/relationships/image" Target="../media/image28.png"/></Relationships>
</file>

<file path=ppt/slides/_rels/slide2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g"/><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28.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9.png"/><Relationship Id="rId4" Type="http://schemas.openxmlformats.org/officeDocument/2006/relationships/notesSlide" Target="../notesSlides/notesSlide1.xml"/></Relationships>
</file>

<file path=ppt/slides/_rels/slide6.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3" Type="http://schemas.openxmlformats.org/officeDocument/2006/relationships/tags" Target="../tags/tag3.xml"/><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slideLayout" Target="../slideLayouts/slideLayout1.xml"/><Relationship Id="rId11" Type="http://schemas.openxmlformats.org/officeDocument/2006/relationships/image" Target="../media/image14.png"/><Relationship Id="rId5" Type="http://schemas.openxmlformats.org/officeDocument/2006/relationships/tags" Target="../tags/tag5.xml"/><Relationship Id="rId10" Type="http://schemas.openxmlformats.org/officeDocument/2006/relationships/image" Target="../media/image13.png"/><Relationship Id="rId4" Type="http://schemas.openxmlformats.org/officeDocument/2006/relationships/tags" Target="../tags/tag4.xml"/><Relationship Id="rId9"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7" Type="http://schemas.openxmlformats.org/officeDocument/2006/relationships/image" Target="../media/image22.jpeg"/><Relationship Id="rId2" Type="http://schemas.openxmlformats.org/officeDocument/2006/relationships/image" Target="../media/image17.jpeg"/><Relationship Id="rId1" Type="http://schemas.openxmlformats.org/officeDocument/2006/relationships/slideLayout" Target="../slideLayouts/slideLayout14.xml"/><Relationship Id="rId6" Type="http://schemas.openxmlformats.org/officeDocument/2006/relationships/image" Target="../media/image21.jpeg"/><Relationship Id="rId5" Type="http://schemas.openxmlformats.org/officeDocument/2006/relationships/image" Target="../media/image20.png"/><Relationship Id="rId4" Type="http://schemas.openxmlformats.org/officeDocument/2006/relationships/image" Target="../media/image19.jpg"/></Relationships>
</file>

<file path=ppt/slides/_rels/slide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7868992" y="2544039"/>
            <a:ext cx="850708" cy="1577594"/>
          </a:xfrm>
          <a:prstGeom prst="rect">
            <a:avLst/>
          </a:prstGeom>
        </p:spPr>
      </p:pic>
      <p:sp>
        <p:nvSpPr>
          <p:cNvPr id="5" name="Rectangle 4"/>
          <p:cNvSpPr/>
          <p:nvPr/>
        </p:nvSpPr>
        <p:spPr>
          <a:xfrm>
            <a:off x="4444286" y="2676116"/>
            <a:ext cx="3303431" cy="1088540"/>
          </a:xfrm>
          <a:prstGeom prst="rect">
            <a:avLst/>
          </a:prstGeom>
          <a:solidFill>
            <a:srgbClr val="00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1500" dirty="0"/>
          </a:p>
          <a:p>
            <a:pPr algn="ctr"/>
            <a:r>
              <a:rPr lang="en-GB" sz="1500" dirty="0"/>
              <a:t>                    </a:t>
            </a:r>
            <a:r>
              <a:rPr lang="en-GB" dirty="0"/>
              <a:t>Good morning my dear students!</a:t>
            </a:r>
          </a:p>
          <a:p>
            <a:pPr algn="ctr"/>
            <a:r>
              <a:rPr lang="en-GB" dirty="0"/>
              <a:t>            How are you?</a:t>
            </a:r>
          </a:p>
          <a:p>
            <a:pPr algn="ctr"/>
            <a:endParaRPr lang="en-GB" sz="1500" dirty="0"/>
          </a:p>
        </p:txBody>
      </p:sp>
      <p:pic>
        <p:nvPicPr>
          <p:cNvPr id="6" name="Picture 5"/>
          <p:cNvPicPr>
            <a:picLocks noChangeAspect="1"/>
          </p:cNvPicPr>
          <p:nvPr/>
        </p:nvPicPr>
        <p:blipFill>
          <a:blip r:embed="rId3" cstate="print">
            <a:clrChange>
              <a:clrFrom>
                <a:srgbClr val="FFFFFF"/>
              </a:clrFrom>
              <a:clrTo>
                <a:srgbClr val="FFFFFF">
                  <a:alpha val="0"/>
                </a:srgbClr>
              </a:clrTo>
            </a:clrChange>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tretch>
            <a:fillRect/>
          </a:stretch>
        </p:blipFill>
        <p:spPr>
          <a:xfrm>
            <a:off x="4432821" y="2776976"/>
            <a:ext cx="1108786" cy="987680"/>
          </a:xfrm>
          <a:prstGeom prst="rect">
            <a:avLst/>
          </a:prstGeom>
        </p:spPr>
      </p:pic>
      <p:pic>
        <p:nvPicPr>
          <p:cNvPr id="7" name="Picture 6">
            <a:extLst>
              <a:ext uri="{FF2B5EF4-FFF2-40B4-BE49-F238E27FC236}">
                <a16:creationId xmlns:a16="http://schemas.microsoft.com/office/drawing/2014/main" id="{9874051F-F33F-4E45-823E-4D23982BF84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36075" y="397481"/>
            <a:ext cx="7911871" cy="5870709"/>
          </a:xfrm>
          <a:prstGeom prst="rect">
            <a:avLst/>
          </a:prstGeom>
        </p:spPr>
      </p:pic>
    </p:spTree>
    <p:extLst>
      <p:ext uri="{BB962C8B-B14F-4D97-AF65-F5344CB8AC3E}">
        <p14:creationId xmlns:p14="http://schemas.microsoft.com/office/powerpoint/2010/main" val="38789526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0D08B9D-34EC-4047-BEDC-33BC88A92FD5}"/>
              </a:ext>
            </a:extLst>
          </p:cNvPr>
          <p:cNvSpPr txBox="1"/>
          <p:nvPr/>
        </p:nvSpPr>
        <p:spPr>
          <a:xfrm>
            <a:off x="257577" y="457818"/>
            <a:ext cx="11603865" cy="5613332"/>
          </a:xfrm>
          <a:prstGeom prst="rect">
            <a:avLst/>
          </a:prstGeom>
          <a:noFill/>
        </p:spPr>
        <p:txBody>
          <a:bodyPr wrap="square">
            <a:spAutoFit/>
          </a:bodyPr>
          <a:lstStyle/>
          <a:p>
            <a:pPr marL="170180" marR="295275" indent="2540" algn="just">
              <a:lnSpc>
                <a:spcPct val="92000"/>
              </a:lnSpc>
              <a:spcBef>
                <a:spcPts val="0"/>
              </a:spcBef>
              <a:spcAft>
                <a:spcPts val="1060"/>
              </a:spcAft>
            </a:pPr>
            <a:r>
              <a:rPr lang="en-US" sz="6000" dirty="0">
                <a:solidFill>
                  <a:srgbClr val="000000"/>
                </a:solidFill>
                <a:effectLst/>
                <a:latin typeface="Calibri" panose="020F0502020204030204" pitchFamily="34" charset="0"/>
                <a:ea typeface="Calibri" panose="020F0502020204030204" pitchFamily="34" charset="0"/>
              </a:rPr>
              <a:t>Example: A peninsula is a land that has water on three sides of it. We live on the Arabian Peninsula. We have the Red Sea, the Arabian Sea, and the Arabian Gulf around us.</a:t>
            </a:r>
          </a:p>
          <a:p>
            <a:pPr marL="170180" marR="295275" indent="2540" algn="just">
              <a:lnSpc>
                <a:spcPct val="92000"/>
              </a:lnSpc>
              <a:spcBef>
                <a:spcPts val="0"/>
              </a:spcBef>
              <a:spcAft>
                <a:spcPts val="1060"/>
              </a:spcAft>
            </a:pPr>
            <a:r>
              <a:rPr lang="en-US" sz="7200" dirty="0">
                <a:solidFill>
                  <a:schemeClr val="accent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G. The Arabian </a:t>
            </a:r>
            <a:r>
              <a:rPr lang="en-US" sz="7200" dirty="0" err="1">
                <a:solidFill>
                  <a:schemeClr val="accent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Pennisula</a:t>
            </a:r>
            <a:endParaRPr lang="en-US" sz="7200" dirty="0">
              <a:solidFill>
                <a:schemeClr val="accent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42325767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0D08B9D-34EC-4047-BEDC-33BC88A92FD5}"/>
              </a:ext>
            </a:extLst>
          </p:cNvPr>
          <p:cNvSpPr txBox="1"/>
          <p:nvPr/>
        </p:nvSpPr>
        <p:spPr>
          <a:xfrm>
            <a:off x="463640" y="113590"/>
            <a:ext cx="11178861" cy="6986528"/>
          </a:xfrm>
          <a:prstGeom prst="rect">
            <a:avLst/>
          </a:prstGeom>
          <a:noFill/>
        </p:spPr>
        <p:txBody>
          <a:bodyPr wrap="square">
            <a:spAutoFit/>
          </a:bodyPr>
          <a:lstStyle/>
          <a:p>
            <a:pPr marL="170180" marR="295275" indent="2540" algn="just">
              <a:lnSpc>
                <a:spcPct val="92000"/>
              </a:lnSpc>
              <a:spcBef>
                <a:spcPts val="0"/>
              </a:spcBef>
              <a:spcAft>
                <a:spcPts val="1060"/>
              </a:spcAft>
            </a:pPr>
            <a:endParaRPr lang="en-US" sz="2500" dirty="0">
              <a:solidFill>
                <a:srgbClr val="000000"/>
              </a:solidFill>
              <a:latin typeface="Calibri" panose="020F0502020204030204" pitchFamily="34" charset="0"/>
              <a:ea typeface="Calibri" panose="020F0502020204030204" pitchFamily="34" charset="0"/>
            </a:endParaRPr>
          </a:p>
          <a:p>
            <a:pPr marL="513080" marR="295275" indent="-342900" algn="just">
              <a:lnSpc>
                <a:spcPct val="92000"/>
              </a:lnSpc>
              <a:spcBef>
                <a:spcPts val="0"/>
              </a:spcBef>
              <a:spcAft>
                <a:spcPts val="1060"/>
              </a:spcAft>
              <a:buAutoNum type="arabicPeriod"/>
            </a:pPr>
            <a:r>
              <a:rPr lang="en-US" sz="2500" dirty="0">
                <a:solidFill>
                  <a:srgbClr val="000000"/>
                </a:solidFill>
                <a:effectLst/>
                <a:latin typeface="Calibri" panose="020F0502020204030204" pitchFamily="34" charset="0"/>
                <a:ea typeface="Calibri" panose="020F0502020204030204" pitchFamily="34" charset="0"/>
              </a:rPr>
              <a:t>I love fresh air, quiet streets and the sound of animals. I could never live in the city. Living in the countryside makes me happy. Some people say it is boring but I love it!</a:t>
            </a:r>
          </a:p>
          <a:p>
            <a:pPr marL="513080" marR="295275" indent="-342900" algn="just">
              <a:lnSpc>
                <a:spcPct val="92000"/>
              </a:lnSpc>
              <a:spcBef>
                <a:spcPts val="0"/>
              </a:spcBef>
              <a:spcAft>
                <a:spcPts val="1060"/>
              </a:spcAft>
              <a:buAutoNum type="arabicPeriod"/>
            </a:pPr>
            <a:r>
              <a:rPr lang="en-US" sz="2500" u="none" strike="noStrike" dirty="0">
                <a:solidFill>
                  <a:srgbClr val="000000"/>
                </a:solidFill>
                <a:effectLst/>
                <a:uFill>
                  <a:solidFill>
                    <a:srgbClr val="000000"/>
                  </a:solidFill>
                </a:uFill>
                <a:latin typeface="Calibri" panose="020F0502020204030204" pitchFamily="34" charset="0"/>
                <a:ea typeface="Calibri" panose="020F0502020204030204" pitchFamily="34" charset="0"/>
                <a:cs typeface="Calibri" panose="020F0502020204030204" pitchFamily="34" charset="0"/>
              </a:rPr>
              <a:t>If you are looking for a place to go shopping, we have the place for you. There are over 100 stores, 6 coffee shops, a supermarket and a place for children to play.</a:t>
            </a:r>
          </a:p>
          <a:p>
            <a:pPr marL="513080" marR="295275" indent="-342900" algn="just">
              <a:lnSpc>
                <a:spcPct val="92000"/>
              </a:lnSpc>
              <a:spcBef>
                <a:spcPts val="0"/>
              </a:spcBef>
              <a:spcAft>
                <a:spcPts val="1060"/>
              </a:spcAft>
              <a:buAutoNum type="arabicPeriod"/>
            </a:pPr>
            <a:r>
              <a:rPr lang="en-US" sz="2500" u="none" strike="noStrike" dirty="0">
                <a:solidFill>
                  <a:srgbClr val="000000"/>
                </a:solidFill>
                <a:effectLst/>
                <a:uFill>
                  <a:solidFill>
                    <a:srgbClr val="000000"/>
                  </a:solidFill>
                </a:uFill>
                <a:latin typeface="Calibri" panose="020F0502020204030204" pitchFamily="34" charset="0"/>
                <a:ea typeface="Calibri" panose="020F0502020204030204" pitchFamily="34" charset="0"/>
                <a:cs typeface="Calibri" panose="020F0502020204030204" pitchFamily="34" charset="0"/>
              </a:rPr>
              <a:t>I love going to sit outside my uncle's bakery. They always have the best smells coming from the oven. Not only do they make really good bread, they also make sweets.</a:t>
            </a:r>
          </a:p>
          <a:p>
            <a:pPr marL="513080" marR="295275" indent="-342900" algn="just">
              <a:lnSpc>
                <a:spcPct val="92000"/>
              </a:lnSpc>
              <a:spcBef>
                <a:spcPts val="0"/>
              </a:spcBef>
              <a:spcAft>
                <a:spcPts val="1060"/>
              </a:spcAft>
              <a:buAutoNum type="arabicPeriod"/>
            </a:pPr>
            <a:r>
              <a:rPr lang="en-US" sz="2500" u="none" strike="noStrike" dirty="0">
                <a:solidFill>
                  <a:srgbClr val="000000"/>
                </a:solidFill>
                <a:effectLst/>
                <a:uFill>
                  <a:solidFill>
                    <a:srgbClr val="000000"/>
                  </a:solidFill>
                </a:uFill>
                <a:latin typeface="Calibri" panose="020F0502020204030204" pitchFamily="34" charset="0"/>
                <a:ea typeface="Calibri" panose="020F0502020204030204" pitchFamily="34" charset="0"/>
                <a:cs typeface="Calibri" panose="020F0502020204030204" pitchFamily="34" charset="0"/>
              </a:rPr>
              <a:t>I am sure it was a lot of fun to live back then. Sitting around the campfire telling stories and taking care of the camels would be exciting. I would like traveling from oasis to oasis with my camels.</a:t>
            </a:r>
          </a:p>
          <a:p>
            <a:pPr marL="513080" marR="295275" indent="-342900" algn="just">
              <a:lnSpc>
                <a:spcPct val="92000"/>
              </a:lnSpc>
              <a:spcBef>
                <a:spcPts val="0"/>
              </a:spcBef>
              <a:spcAft>
                <a:spcPts val="1060"/>
              </a:spcAft>
              <a:buAutoNum type="arabicPeriod"/>
            </a:pPr>
            <a:r>
              <a:rPr lang="en-US" sz="2500" u="none" strike="noStrike" dirty="0">
                <a:solidFill>
                  <a:srgbClr val="000000"/>
                </a:solidFill>
                <a:effectLst/>
                <a:uFill>
                  <a:solidFill>
                    <a:srgbClr val="000000"/>
                  </a:solidFill>
                </a:uFill>
                <a:latin typeface="Calibri" panose="020F0502020204030204" pitchFamily="34" charset="0"/>
                <a:ea typeface="Calibri" panose="020F0502020204030204" pitchFamily="34" charset="0"/>
                <a:cs typeface="Calibri" panose="020F0502020204030204" pitchFamily="34" charset="0"/>
              </a:rPr>
              <a:t>I think it is very important to offer people some coffee if they come to my home. I also offer them juice, water, tea, and something to eat like fruit or cake. I like to take care of my visitors.</a:t>
            </a:r>
          </a:p>
          <a:p>
            <a:r>
              <a:rPr lang="en-US" sz="2500" b="1" dirty="0">
                <a:effectLst/>
                <a:latin typeface="Arial" panose="020B0604020202020204" pitchFamily="34" charset="0"/>
                <a:ea typeface="Calibri" panose="020F0502020204030204" pitchFamily="34" charset="0"/>
              </a:rPr>
              <a:t> </a:t>
            </a:r>
            <a:endParaRPr lang="en-US" sz="2500" b="1" dirty="0"/>
          </a:p>
        </p:txBody>
      </p:sp>
    </p:spTree>
    <p:extLst>
      <p:ext uri="{BB962C8B-B14F-4D97-AF65-F5344CB8AC3E}">
        <p14:creationId xmlns:p14="http://schemas.microsoft.com/office/powerpoint/2010/main" val="42816263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442364BE-6C6B-4FF0-BD14-E3275C60FFE5}"/>
              </a:ext>
            </a:extLst>
          </p:cNvPr>
          <p:cNvPicPr>
            <a:picLocks noChangeAspect="1"/>
          </p:cNvPicPr>
          <p:nvPr/>
        </p:nvPicPr>
        <p:blipFill rotWithShape="1">
          <a:blip r:embed="rId2"/>
          <a:srcRect l="31439" t="46977" r="55666" b="38532"/>
          <a:stretch/>
        </p:blipFill>
        <p:spPr>
          <a:xfrm>
            <a:off x="807450" y="940139"/>
            <a:ext cx="8375187" cy="5294658"/>
          </a:xfrm>
          <a:prstGeom prst="rect">
            <a:avLst/>
          </a:prstGeom>
        </p:spPr>
      </p:pic>
    </p:spTree>
    <p:extLst>
      <p:ext uri="{BB962C8B-B14F-4D97-AF65-F5344CB8AC3E}">
        <p14:creationId xmlns:p14="http://schemas.microsoft.com/office/powerpoint/2010/main" val="3816219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9EF299B-05ED-4716-B15A-AC28DC9803D0}"/>
              </a:ext>
            </a:extLst>
          </p:cNvPr>
          <p:cNvPicPr>
            <a:picLocks noChangeAspect="1"/>
          </p:cNvPicPr>
          <p:nvPr/>
        </p:nvPicPr>
        <p:blipFill rotWithShape="1">
          <a:blip r:embed="rId4"/>
          <a:srcRect l="31115" t="33242" r="32297" b="13334"/>
          <a:stretch/>
        </p:blipFill>
        <p:spPr>
          <a:xfrm>
            <a:off x="489398" y="592428"/>
            <a:ext cx="8141796" cy="5774621"/>
          </a:xfrm>
          <a:prstGeom prst="rect">
            <a:avLst/>
          </a:prstGeom>
        </p:spPr>
      </p:pic>
      <p:sp>
        <p:nvSpPr>
          <p:cNvPr id="8" name="Rectangle 7">
            <a:extLst>
              <a:ext uri="{FF2B5EF4-FFF2-40B4-BE49-F238E27FC236}">
                <a16:creationId xmlns:a16="http://schemas.microsoft.com/office/drawing/2014/main" id="{4A3AB11B-1D1E-4A76-9CE2-13909897CF08}"/>
              </a:ext>
            </a:extLst>
          </p:cNvPr>
          <p:cNvSpPr/>
          <p:nvPr/>
        </p:nvSpPr>
        <p:spPr>
          <a:xfrm>
            <a:off x="1380631" y="1454674"/>
            <a:ext cx="470000" cy="707886"/>
          </a:xfrm>
          <a:prstGeom prst="rect">
            <a:avLst/>
          </a:prstGeom>
          <a:noFill/>
        </p:spPr>
        <p:txBody>
          <a:bodyPr wrap="none" lIns="91440" tIns="45720" rIns="91440" bIns="45720">
            <a:spAutoFit/>
          </a:bodyPr>
          <a:lstStyle/>
          <a:p>
            <a:pPr algn="ctr"/>
            <a:r>
              <a:rPr lang="en-US" sz="4000" b="0" cap="none" spc="0" dirty="0">
                <a:ln w="0"/>
                <a:solidFill>
                  <a:schemeClr val="accent1"/>
                </a:solidFill>
                <a:effectLst>
                  <a:outerShdw blurRad="38100" dist="25400" dir="5400000" algn="ctr" rotWithShape="0">
                    <a:srgbClr val="6E747A">
                      <a:alpha val="43000"/>
                    </a:srgbClr>
                  </a:outerShdw>
                </a:effectLst>
              </a:rPr>
              <a:t>b</a:t>
            </a:r>
          </a:p>
        </p:txBody>
      </p:sp>
      <p:sp>
        <p:nvSpPr>
          <p:cNvPr id="9" name="Rectangle 8">
            <a:extLst>
              <a:ext uri="{FF2B5EF4-FFF2-40B4-BE49-F238E27FC236}">
                <a16:creationId xmlns:a16="http://schemas.microsoft.com/office/drawing/2014/main" id="{E5078392-AE45-48BD-BDE2-0EF8B6A5638B}"/>
              </a:ext>
            </a:extLst>
          </p:cNvPr>
          <p:cNvSpPr/>
          <p:nvPr/>
        </p:nvSpPr>
        <p:spPr>
          <a:xfrm>
            <a:off x="1425514" y="2329509"/>
            <a:ext cx="266315" cy="707886"/>
          </a:xfrm>
          <a:prstGeom prst="rect">
            <a:avLst/>
          </a:prstGeom>
          <a:noFill/>
        </p:spPr>
        <p:txBody>
          <a:bodyPr wrap="square" lIns="91440" tIns="45720" rIns="91440" bIns="45720">
            <a:spAutoFit/>
          </a:bodyPr>
          <a:lstStyle/>
          <a:p>
            <a:pPr algn="ctr"/>
            <a:r>
              <a:rPr lang="en-US" sz="4000" b="0" cap="none" spc="0" dirty="0">
                <a:ln w="0"/>
                <a:solidFill>
                  <a:schemeClr val="accent1"/>
                </a:solidFill>
                <a:effectLst>
                  <a:outerShdw blurRad="38100" dist="25400" dir="5400000" algn="ctr" rotWithShape="0">
                    <a:srgbClr val="6E747A">
                      <a:alpha val="43000"/>
                    </a:srgbClr>
                  </a:outerShdw>
                </a:effectLst>
              </a:rPr>
              <a:t>a</a:t>
            </a:r>
          </a:p>
        </p:txBody>
      </p:sp>
      <p:sp>
        <p:nvSpPr>
          <p:cNvPr id="10" name="Rectangle 9">
            <a:extLst>
              <a:ext uri="{FF2B5EF4-FFF2-40B4-BE49-F238E27FC236}">
                <a16:creationId xmlns:a16="http://schemas.microsoft.com/office/drawing/2014/main" id="{D9A74885-BDED-44E4-A478-669B2BF5246A}"/>
              </a:ext>
            </a:extLst>
          </p:cNvPr>
          <p:cNvSpPr/>
          <p:nvPr/>
        </p:nvSpPr>
        <p:spPr>
          <a:xfrm>
            <a:off x="1323672" y="3273674"/>
            <a:ext cx="470000" cy="707886"/>
          </a:xfrm>
          <a:prstGeom prst="rect">
            <a:avLst/>
          </a:prstGeom>
          <a:noFill/>
        </p:spPr>
        <p:txBody>
          <a:bodyPr wrap="none" lIns="91440" tIns="45720" rIns="91440" bIns="45720">
            <a:spAutoFit/>
          </a:bodyPr>
          <a:lstStyle/>
          <a:p>
            <a:pPr algn="ctr"/>
            <a:r>
              <a:rPr lang="en-US" sz="4000" b="0" cap="none" spc="0" dirty="0">
                <a:ln w="0"/>
                <a:solidFill>
                  <a:schemeClr val="accent1"/>
                </a:solidFill>
                <a:effectLst>
                  <a:outerShdw blurRad="38100" dist="25400" dir="5400000" algn="ctr" rotWithShape="0">
                    <a:srgbClr val="6E747A">
                      <a:alpha val="43000"/>
                    </a:srgbClr>
                  </a:outerShdw>
                </a:effectLst>
              </a:rPr>
              <a:t>d</a:t>
            </a:r>
          </a:p>
        </p:txBody>
      </p:sp>
      <p:sp>
        <p:nvSpPr>
          <p:cNvPr id="11" name="Rectangle 10">
            <a:extLst>
              <a:ext uri="{FF2B5EF4-FFF2-40B4-BE49-F238E27FC236}">
                <a16:creationId xmlns:a16="http://schemas.microsoft.com/office/drawing/2014/main" id="{525A22D2-81A0-492B-92E3-0DA56B795E4E}"/>
              </a:ext>
            </a:extLst>
          </p:cNvPr>
          <p:cNvSpPr/>
          <p:nvPr/>
        </p:nvSpPr>
        <p:spPr>
          <a:xfrm>
            <a:off x="1454083" y="4255664"/>
            <a:ext cx="327334" cy="707886"/>
          </a:xfrm>
          <a:prstGeom prst="rect">
            <a:avLst/>
          </a:prstGeom>
          <a:noFill/>
        </p:spPr>
        <p:txBody>
          <a:bodyPr wrap="none" lIns="91440" tIns="45720" rIns="91440" bIns="45720">
            <a:spAutoFit/>
          </a:bodyPr>
          <a:lstStyle/>
          <a:p>
            <a:pPr algn="ctr"/>
            <a:r>
              <a:rPr lang="en-US" sz="4000" b="0" cap="none" spc="0" dirty="0">
                <a:ln w="0"/>
                <a:solidFill>
                  <a:schemeClr val="accent1"/>
                </a:solidFill>
                <a:effectLst>
                  <a:outerShdw blurRad="38100" dist="25400" dir="5400000" algn="ctr" rotWithShape="0">
                    <a:srgbClr val="6E747A">
                      <a:alpha val="43000"/>
                    </a:srgbClr>
                  </a:outerShdw>
                </a:effectLst>
              </a:rPr>
              <a:t>f</a:t>
            </a:r>
          </a:p>
        </p:txBody>
      </p:sp>
      <p:sp>
        <p:nvSpPr>
          <p:cNvPr id="12" name="Rectangle 11">
            <a:extLst>
              <a:ext uri="{FF2B5EF4-FFF2-40B4-BE49-F238E27FC236}">
                <a16:creationId xmlns:a16="http://schemas.microsoft.com/office/drawing/2014/main" id="{81EA4F55-CE3B-473F-8E17-1D4497B52E47}"/>
              </a:ext>
            </a:extLst>
          </p:cNvPr>
          <p:cNvSpPr/>
          <p:nvPr/>
        </p:nvSpPr>
        <p:spPr>
          <a:xfrm>
            <a:off x="1437964" y="5130499"/>
            <a:ext cx="317804" cy="707886"/>
          </a:xfrm>
          <a:prstGeom prst="rect">
            <a:avLst/>
          </a:prstGeom>
          <a:noFill/>
        </p:spPr>
        <p:txBody>
          <a:bodyPr wrap="square" lIns="91440" tIns="45720" rIns="91440" bIns="45720">
            <a:spAutoFit/>
          </a:bodyPr>
          <a:lstStyle/>
          <a:p>
            <a:pPr algn="ctr"/>
            <a:r>
              <a:rPr lang="en-US" sz="4000" b="0" cap="none" spc="0" dirty="0">
                <a:ln w="0"/>
                <a:solidFill>
                  <a:schemeClr val="accent1"/>
                </a:solidFill>
                <a:effectLst>
                  <a:outerShdw blurRad="38100" dist="25400" dir="5400000" algn="ctr" rotWithShape="0">
                    <a:srgbClr val="6E747A">
                      <a:alpha val="43000"/>
                    </a:srgbClr>
                  </a:outerShdw>
                </a:effectLst>
              </a:rPr>
              <a:t>c</a:t>
            </a:r>
          </a:p>
        </p:txBody>
      </p:sp>
      <p:pic>
        <p:nvPicPr>
          <p:cNvPr id="14" name="Picture 13">
            <a:extLst>
              <a:ext uri="{FF2B5EF4-FFF2-40B4-BE49-F238E27FC236}">
                <a16:creationId xmlns:a16="http://schemas.microsoft.com/office/drawing/2014/main" id="{35A1C57C-7D68-4393-BF9C-03E7F80FD5A2}"/>
              </a:ext>
            </a:extLst>
          </p:cNvPr>
          <p:cNvPicPr>
            <a:picLocks noChangeAspect="1"/>
          </p:cNvPicPr>
          <p:nvPr/>
        </p:nvPicPr>
        <p:blipFill rotWithShape="1">
          <a:blip r:embed="rId5"/>
          <a:srcRect l="30355" t="44324" r="55600" b="37643"/>
          <a:stretch/>
        </p:blipFill>
        <p:spPr>
          <a:xfrm>
            <a:off x="8631194" y="1479076"/>
            <a:ext cx="2447623" cy="1767707"/>
          </a:xfrm>
          <a:prstGeom prst="rect">
            <a:avLst/>
          </a:prstGeom>
        </p:spPr>
      </p:pic>
      <p:pic>
        <p:nvPicPr>
          <p:cNvPr id="13" name="IMG_626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8982656" y="4255664"/>
            <a:ext cx="2582533" cy="1893857"/>
          </a:xfrm>
          <a:prstGeom prst="rect">
            <a:avLst/>
          </a:prstGeom>
        </p:spPr>
      </p:pic>
    </p:spTree>
    <p:extLst>
      <p:ext uri="{BB962C8B-B14F-4D97-AF65-F5344CB8AC3E}">
        <p14:creationId xmlns:p14="http://schemas.microsoft.com/office/powerpoint/2010/main" val="3848511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13"/>
                    </p:tgtEl>
                  </p:cond>
                </p:stCondLst>
                <p:endSync evt="end" delay="0">
                  <p:rtn val="all"/>
                </p:endSync>
                <p:childTnLst>
                  <p:par>
                    <p:cTn id="34" fill="hold">
                      <p:stCondLst>
                        <p:cond delay="0"/>
                      </p:stCondLst>
                      <p:childTnLst>
                        <p:par>
                          <p:cTn id="35" fill="hold">
                            <p:stCondLst>
                              <p:cond delay="0"/>
                            </p:stCondLst>
                            <p:childTnLst>
                              <p:par>
                                <p:cTn id="36" presetID="2" presetClass="mediacall" presetSubtype="0" fill="hold" nodeType="clickEffect">
                                  <p:stCondLst>
                                    <p:cond delay="0"/>
                                  </p:stCondLst>
                                  <p:childTnLst>
                                    <p:cmd type="call" cmd="togglePause">
                                      <p:cBhvr>
                                        <p:cTn id="37" dur="1" fill="hold"/>
                                        <p:tgtEl>
                                          <p:spTgt spid="13"/>
                                        </p:tgtEl>
                                      </p:cBhvr>
                                    </p:cmd>
                                  </p:childTnLst>
                                </p:cTn>
                              </p:par>
                            </p:childTnLst>
                          </p:cTn>
                        </p:par>
                      </p:childTnLst>
                    </p:cTn>
                  </p:par>
                </p:childTnLst>
              </p:cTn>
              <p:nextCondLst>
                <p:cond evt="onClick" delay="0">
                  <p:tgtEl>
                    <p:spTgt spid="13"/>
                  </p:tgtEl>
                </p:cond>
              </p:nextCondLst>
            </p:seq>
            <p:video>
              <p:cMediaNode vol="80000">
                <p:cTn id="38" fill="hold" display="0">
                  <p:stCondLst>
                    <p:cond delay="indefinite"/>
                  </p:stCondLst>
                </p:cTn>
                <p:tgtEl>
                  <p:spTgt spid="13"/>
                </p:tgtEl>
              </p:cMediaNode>
            </p:video>
          </p:childTnLst>
        </p:cTn>
      </p:par>
    </p:tnLst>
    <p:bldLst>
      <p:bldP spid="8" grpId="0"/>
      <p:bldP spid="9" grpId="0"/>
      <p:bldP spid="10" grpId="0"/>
      <p:bldP spid="11" grpId="0"/>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a:extLst>
              <a:ext uri="{FF2B5EF4-FFF2-40B4-BE49-F238E27FC236}">
                <a16:creationId xmlns:a16="http://schemas.microsoft.com/office/drawing/2014/main" id="{67D2F4C6-F98B-4ED1-B6A1-5942ED7EA0A3}"/>
              </a:ext>
            </a:extLst>
          </p:cNvPr>
          <p:cNvGraphicFramePr>
            <a:graphicFrameLocks noGrp="1"/>
          </p:cNvGraphicFramePr>
          <p:nvPr>
            <p:extLst>
              <p:ext uri="{D42A27DB-BD31-4B8C-83A1-F6EECF244321}">
                <p14:modId xmlns:p14="http://schemas.microsoft.com/office/powerpoint/2010/main" val="919638356"/>
              </p:ext>
            </p:extLst>
          </p:nvPr>
        </p:nvGraphicFramePr>
        <p:xfrm>
          <a:off x="498904" y="1804988"/>
          <a:ext cx="11232291" cy="3352800"/>
        </p:xfrm>
        <a:graphic>
          <a:graphicData uri="http://schemas.openxmlformats.org/drawingml/2006/table">
            <a:tbl>
              <a:tblPr firstRow="1" firstCol="1" bandRow="1">
                <a:tableStyleId>{5C22544A-7EE6-4342-B048-85BDC9FD1C3A}</a:tableStyleId>
              </a:tblPr>
              <a:tblGrid>
                <a:gridCol w="11232291">
                  <a:extLst>
                    <a:ext uri="{9D8B030D-6E8A-4147-A177-3AD203B41FA5}">
                      <a16:colId xmlns:a16="http://schemas.microsoft.com/office/drawing/2014/main" val="4075071211"/>
                    </a:ext>
                  </a:extLst>
                </a:gridCol>
              </a:tblGrid>
              <a:tr h="1223829">
                <a:tc>
                  <a:txBody>
                    <a:bodyPr/>
                    <a:lstStyle/>
                    <a:p>
                      <a:r>
                        <a:rPr lang="en-US" sz="4400" b="1" kern="1200" dirty="0">
                          <a:solidFill>
                            <a:schemeClr val="lt1"/>
                          </a:solidFill>
                          <a:effectLst/>
                          <a:latin typeface="+mn-lt"/>
                          <a:ea typeface="+mn-ea"/>
                          <a:cs typeface="+mn-cs"/>
                        </a:rPr>
                        <a:t>Read an email that </a:t>
                      </a:r>
                      <a:r>
                        <a:rPr lang="en-US" sz="4400" b="1" kern="1200" dirty="0" err="1">
                          <a:solidFill>
                            <a:schemeClr val="lt1"/>
                          </a:solidFill>
                          <a:effectLst/>
                          <a:latin typeface="+mn-lt"/>
                          <a:ea typeface="+mn-ea"/>
                          <a:cs typeface="+mn-cs"/>
                        </a:rPr>
                        <a:t>Saif</a:t>
                      </a:r>
                      <a:r>
                        <a:rPr lang="en-US" sz="4400" b="1" kern="1200" dirty="0">
                          <a:solidFill>
                            <a:schemeClr val="lt1"/>
                          </a:solidFill>
                          <a:effectLst/>
                          <a:latin typeface="+mn-lt"/>
                          <a:ea typeface="+mn-ea"/>
                          <a:cs typeface="+mn-cs"/>
                        </a:rPr>
                        <a:t> wrote to his grandmother about his school. For questions 6 10, circle the correct answer A, B or C.</a:t>
                      </a:r>
                    </a:p>
                    <a:p>
                      <a:r>
                        <a:rPr lang="en-US" sz="4400" b="1" kern="1200" dirty="0">
                          <a:solidFill>
                            <a:schemeClr val="lt1"/>
                          </a:solidFill>
                          <a:effectLst/>
                          <a:latin typeface="+mn-lt"/>
                          <a:ea typeface="+mn-ea"/>
                          <a:cs typeface="+mn-cs"/>
                        </a:rPr>
                        <a:t>There is one EXAMPLE.</a:t>
                      </a:r>
                      <a:endParaRPr lang="en-US" sz="4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653649004"/>
                  </a:ext>
                </a:extLst>
              </a:tr>
            </a:tbl>
          </a:graphicData>
        </a:graphic>
      </p:graphicFrame>
      <p:sp>
        <p:nvSpPr>
          <p:cNvPr id="9" name="Text Box 2">
            <a:extLst>
              <a:ext uri="{FF2B5EF4-FFF2-40B4-BE49-F238E27FC236}">
                <a16:creationId xmlns:a16="http://schemas.microsoft.com/office/drawing/2014/main" id="{8B2175DE-9194-497D-85B8-34C3D5A43073}"/>
              </a:ext>
            </a:extLst>
          </p:cNvPr>
          <p:cNvSpPr txBox="1">
            <a:spLocks noChangeArrowheads="1"/>
          </p:cNvSpPr>
          <p:nvPr/>
        </p:nvSpPr>
        <p:spPr bwMode="auto">
          <a:xfrm>
            <a:off x="8264525" y="14433550"/>
            <a:ext cx="1106488" cy="365125"/>
          </a:xfrm>
          <a:prstGeom prst="rect">
            <a:avLst/>
          </a:prstGeom>
          <a:solidFill>
            <a:srgbClr val="FFFFFF"/>
          </a:solidFill>
          <a:ln>
            <a:noFill/>
          </a:ln>
          <a:extLs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1200" b="0" i="0" u="none" strike="noStrike" cap="none" normalizeH="0" baseline="0">
                <a:ln>
                  <a:noFill/>
                </a:ln>
                <a:solidFill>
                  <a:srgbClr val="808080"/>
                </a:solidFill>
                <a:effectLst/>
                <a:latin typeface="Arial" panose="020B0604020202020204" pitchFamily="34" charset="0"/>
                <a:ea typeface="Calibri" panose="020F0502020204030204" pitchFamily="34" charset="0"/>
                <a:cs typeface="Arial" panose="020B0604020202020204" pitchFamily="34" charset="0"/>
              </a:rPr>
              <a:t>Page </a:t>
            </a:r>
            <a:r>
              <a:rPr kumimoji="0" lang="en-GB" altLang="en-US" sz="1200" b="1" i="0" u="none" strike="noStrike" cap="none" normalizeH="0" baseline="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2</a:t>
            </a:r>
            <a:r>
              <a:rPr kumimoji="0" lang="en-GB" altLang="en-US" sz="1200" b="0" i="0" u="none" strike="noStrike" cap="none" normalizeH="0" baseline="0">
                <a:ln>
                  <a:noFill/>
                </a:ln>
                <a:solidFill>
                  <a:srgbClr val="808080"/>
                </a:solidFill>
                <a:effectLst/>
                <a:latin typeface="Arial" panose="020B0604020202020204" pitchFamily="34" charset="0"/>
                <a:ea typeface="Calibri" panose="020F0502020204030204" pitchFamily="34" charset="0"/>
                <a:cs typeface="Arial" panose="020B0604020202020204" pitchFamily="34" charset="0"/>
              </a:rPr>
              <a:t> of </a:t>
            </a:r>
            <a:r>
              <a:rPr kumimoji="0" lang="en-GB" altLang="en-US" sz="1200" b="1" i="0" u="none" strike="noStrike" cap="none" normalizeH="0" baseline="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6</a:t>
            </a:r>
            <a:endParaRPr kumimoji="0" lang="en-GB" altLang="en-US" sz="1800" b="0" i="0" u="none" strike="noStrike" cap="none" normalizeH="0" baseline="0">
              <a:ln>
                <a:noFill/>
              </a:ln>
              <a:solidFill>
                <a:schemeClr val="tx1"/>
              </a:solidFill>
              <a:effectLst/>
              <a:latin typeface="Arial" panose="020B0604020202020204" pitchFamily="34" charset="0"/>
            </a:endParaRPr>
          </a:p>
        </p:txBody>
      </p:sp>
      <p:sp>
        <p:nvSpPr>
          <p:cNvPr id="11" name="Rectangle 4">
            <a:extLst>
              <a:ext uri="{FF2B5EF4-FFF2-40B4-BE49-F238E27FC236}">
                <a16:creationId xmlns:a16="http://schemas.microsoft.com/office/drawing/2014/main" id="{37727339-A8CD-46F3-ACC1-991B02DC2AE0}"/>
              </a:ext>
            </a:extLst>
          </p:cNvPr>
          <p:cNvSpPr>
            <a:spLocks noChangeArrowheads="1"/>
          </p:cNvSpPr>
          <p:nvPr/>
        </p:nvSpPr>
        <p:spPr bwMode="auto">
          <a:xfrm>
            <a:off x="3235325" y="391795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2" name="Rectangle 7">
            <a:extLst>
              <a:ext uri="{FF2B5EF4-FFF2-40B4-BE49-F238E27FC236}">
                <a16:creationId xmlns:a16="http://schemas.microsoft.com/office/drawing/2014/main" id="{250D1D87-7E7A-4D3D-9967-1A3A011BC863}"/>
              </a:ext>
            </a:extLst>
          </p:cNvPr>
          <p:cNvSpPr>
            <a:spLocks noChangeArrowheads="1"/>
          </p:cNvSpPr>
          <p:nvPr/>
        </p:nvSpPr>
        <p:spPr bwMode="auto">
          <a:xfrm>
            <a:off x="552156" y="0"/>
            <a:ext cx="2108269"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137025" algn="l"/>
              </a:tabLst>
              <a:defRPr>
                <a:solidFill>
                  <a:schemeClr val="tx1"/>
                </a:solidFill>
                <a:latin typeface="Arial" panose="020B0604020202020204" pitchFamily="34" charset="0"/>
              </a:defRPr>
            </a:lvl1pPr>
            <a:lvl2pPr eaLnBrk="0" fontAlgn="base" hangingPunct="0">
              <a:spcBef>
                <a:spcPct val="0"/>
              </a:spcBef>
              <a:spcAft>
                <a:spcPct val="0"/>
              </a:spcAft>
              <a:tabLst>
                <a:tab pos="4137025" algn="l"/>
              </a:tabLst>
              <a:defRPr>
                <a:solidFill>
                  <a:schemeClr val="tx1"/>
                </a:solidFill>
                <a:latin typeface="Arial" panose="020B0604020202020204" pitchFamily="34" charset="0"/>
              </a:defRPr>
            </a:lvl2pPr>
            <a:lvl3pPr eaLnBrk="0" fontAlgn="base" hangingPunct="0">
              <a:spcBef>
                <a:spcPct val="0"/>
              </a:spcBef>
              <a:spcAft>
                <a:spcPct val="0"/>
              </a:spcAft>
              <a:tabLst>
                <a:tab pos="4137025" algn="l"/>
              </a:tabLst>
              <a:defRPr>
                <a:solidFill>
                  <a:schemeClr val="tx1"/>
                </a:solidFill>
                <a:latin typeface="Arial" panose="020B0604020202020204" pitchFamily="34" charset="0"/>
              </a:defRPr>
            </a:lvl3pPr>
            <a:lvl4pPr eaLnBrk="0" fontAlgn="base" hangingPunct="0">
              <a:spcBef>
                <a:spcPct val="0"/>
              </a:spcBef>
              <a:spcAft>
                <a:spcPct val="0"/>
              </a:spcAft>
              <a:tabLst>
                <a:tab pos="4137025" algn="l"/>
              </a:tabLst>
              <a:defRPr>
                <a:solidFill>
                  <a:schemeClr val="tx1"/>
                </a:solidFill>
                <a:latin typeface="Arial" panose="020B0604020202020204" pitchFamily="34" charset="0"/>
              </a:defRPr>
            </a:lvl4pPr>
            <a:lvl5pPr eaLnBrk="0" fontAlgn="base" hangingPunct="0">
              <a:spcBef>
                <a:spcPct val="0"/>
              </a:spcBef>
              <a:spcAft>
                <a:spcPct val="0"/>
              </a:spcAft>
              <a:tabLst>
                <a:tab pos="4137025" algn="l"/>
              </a:tabLst>
              <a:defRPr>
                <a:solidFill>
                  <a:schemeClr val="tx1"/>
                </a:solidFill>
                <a:latin typeface="Arial" panose="020B0604020202020204" pitchFamily="34" charset="0"/>
              </a:defRPr>
            </a:lvl5pPr>
            <a:lvl6pPr eaLnBrk="0" fontAlgn="base" hangingPunct="0">
              <a:spcBef>
                <a:spcPct val="0"/>
              </a:spcBef>
              <a:spcAft>
                <a:spcPct val="0"/>
              </a:spcAft>
              <a:tabLst>
                <a:tab pos="4137025" algn="l"/>
              </a:tabLst>
              <a:defRPr>
                <a:solidFill>
                  <a:schemeClr val="tx1"/>
                </a:solidFill>
                <a:latin typeface="Arial" panose="020B0604020202020204" pitchFamily="34" charset="0"/>
              </a:defRPr>
            </a:lvl6pPr>
            <a:lvl7pPr eaLnBrk="0" fontAlgn="base" hangingPunct="0">
              <a:spcBef>
                <a:spcPct val="0"/>
              </a:spcBef>
              <a:spcAft>
                <a:spcPct val="0"/>
              </a:spcAft>
              <a:tabLst>
                <a:tab pos="4137025" algn="l"/>
              </a:tabLst>
              <a:defRPr>
                <a:solidFill>
                  <a:schemeClr val="tx1"/>
                </a:solidFill>
                <a:latin typeface="Arial" panose="020B0604020202020204" pitchFamily="34" charset="0"/>
              </a:defRPr>
            </a:lvl7pPr>
            <a:lvl8pPr eaLnBrk="0" fontAlgn="base" hangingPunct="0">
              <a:spcBef>
                <a:spcPct val="0"/>
              </a:spcBef>
              <a:spcAft>
                <a:spcPct val="0"/>
              </a:spcAft>
              <a:tabLst>
                <a:tab pos="4137025" algn="l"/>
              </a:tabLst>
              <a:defRPr>
                <a:solidFill>
                  <a:schemeClr val="tx1"/>
                </a:solidFill>
                <a:latin typeface="Arial" panose="020B0604020202020204" pitchFamily="34" charset="0"/>
              </a:defRPr>
            </a:lvl8pPr>
            <a:lvl9pPr eaLnBrk="0" fontAlgn="base" hangingPunct="0">
              <a:spcBef>
                <a:spcPct val="0"/>
              </a:spcBef>
              <a:spcAft>
                <a:spcPct val="0"/>
              </a:spcAft>
              <a:tabLst>
                <a:tab pos="4137025" algn="l"/>
              </a:tabLst>
              <a:defRPr>
                <a:solidFill>
                  <a:schemeClr val="tx1"/>
                </a:solidFill>
                <a:latin typeface="Arial" panose="020B0604020202020204" pitchFamily="34" charset="0"/>
              </a:defRPr>
            </a:lvl9pPr>
          </a:lstStyle>
          <a:p>
            <a:pPr marL="0" marR="0" lvl="0" indent="0" algn="justLow" defTabSz="914400" rtl="0" eaLnBrk="0" fontAlgn="base" latinLnBrk="0" hangingPunct="0">
              <a:lnSpc>
                <a:spcPct val="100000"/>
              </a:lnSpc>
              <a:spcBef>
                <a:spcPct val="0"/>
              </a:spcBef>
              <a:spcAft>
                <a:spcPct val="0"/>
              </a:spcAft>
              <a:buClrTx/>
              <a:buSzTx/>
              <a:buFontTx/>
              <a:buNone/>
              <a:tabLst>
                <a:tab pos="4137025" algn="l"/>
              </a:tabLst>
            </a:pPr>
            <a:endParaRPr kumimoji="0" lang="en-US" altLang="en-US" sz="5400" b="1"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marL="0" marR="0" lvl="0" indent="0" algn="justLow" defTabSz="914400" rtl="0" eaLnBrk="0" fontAlgn="base" latinLnBrk="0" hangingPunct="0">
              <a:lnSpc>
                <a:spcPct val="100000"/>
              </a:lnSpc>
              <a:spcBef>
                <a:spcPct val="0"/>
              </a:spcBef>
              <a:spcAft>
                <a:spcPct val="0"/>
              </a:spcAft>
              <a:buClrTx/>
              <a:buSzTx/>
              <a:buFontTx/>
              <a:buNone/>
              <a:tabLst>
                <a:tab pos="4137025" algn="l"/>
              </a:tabLst>
            </a:pPr>
            <a:r>
              <a:rPr kumimoji="0" lang="en-US" altLang="en-US" sz="5400" b="1"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Part 2</a:t>
            </a:r>
            <a:endParaRPr kumimoji="0" lang="en-US" altLang="en-US" sz="54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5187188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8E58BAD-06AA-47F6-81D1-E9DA6E8F552F}"/>
              </a:ext>
            </a:extLst>
          </p:cNvPr>
          <p:cNvSpPr>
            <a:spLocks noGrp="1"/>
          </p:cNvSpPr>
          <p:nvPr>
            <p:ph idx="1"/>
          </p:nvPr>
        </p:nvSpPr>
        <p:spPr>
          <a:xfrm>
            <a:off x="261608" y="452446"/>
            <a:ext cx="11469130" cy="4989488"/>
          </a:xfrm>
        </p:spPr>
        <p:txBody>
          <a:bodyPr>
            <a:noAutofit/>
          </a:bodyPr>
          <a:lstStyle/>
          <a:p>
            <a:pPr marL="12700" marR="0" algn="ctr">
              <a:lnSpc>
                <a:spcPct val="107000"/>
              </a:lnSpc>
              <a:spcBef>
                <a:spcPts val="0"/>
              </a:spcBef>
              <a:spcAft>
                <a:spcPts val="650"/>
              </a:spcAft>
            </a:pPr>
            <a:r>
              <a:rPr lang="en-US" sz="3300" b="1" dirty="0" err="1">
                <a:solidFill>
                  <a:srgbClr val="000000"/>
                </a:solidFill>
                <a:effectLst/>
                <a:latin typeface="Calibri" panose="020F0502020204030204" pitchFamily="34" charset="0"/>
                <a:ea typeface="Calibri" panose="020F0502020204030204" pitchFamily="34" charset="0"/>
              </a:rPr>
              <a:t>Saif's</a:t>
            </a:r>
            <a:r>
              <a:rPr lang="en-US" sz="3300" b="1" dirty="0">
                <a:solidFill>
                  <a:srgbClr val="000000"/>
                </a:solidFill>
                <a:effectLst/>
                <a:latin typeface="Calibri" panose="020F0502020204030204" pitchFamily="34" charset="0"/>
                <a:ea typeface="Calibri" panose="020F0502020204030204" pitchFamily="34" charset="0"/>
              </a:rPr>
              <a:t> Email</a:t>
            </a:r>
          </a:p>
          <a:p>
            <a:pPr marL="458470" marR="0">
              <a:lnSpc>
                <a:spcPct val="107000"/>
              </a:lnSpc>
              <a:spcBef>
                <a:spcPts val="0"/>
              </a:spcBef>
              <a:spcAft>
                <a:spcPts val="935"/>
              </a:spcAft>
            </a:pPr>
            <a:r>
              <a:rPr lang="en-US" sz="3300" b="1" dirty="0">
                <a:solidFill>
                  <a:srgbClr val="000000"/>
                </a:solidFill>
                <a:effectLst/>
                <a:latin typeface="Calibri" panose="020F0502020204030204" pitchFamily="34" charset="0"/>
                <a:ea typeface="Calibri" panose="020F0502020204030204" pitchFamily="34" charset="0"/>
              </a:rPr>
              <a:t>Dear Grandmother,</a:t>
            </a:r>
          </a:p>
          <a:p>
            <a:pPr marL="449580" marR="470535" indent="8890" algn="just">
              <a:lnSpc>
                <a:spcPct val="90000"/>
              </a:lnSpc>
              <a:spcBef>
                <a:spcPts val="0"/>
              </a:spcBef>
              <a:spcAft>
                <a:spcPts val="0"/>
              </a:spcAft>
            </a:pPr>
            <a:r>
              <a:rPr lang="en-US" sz="3300" b="1" dirty="0">
                <a:solidFill>
                  <a:srgbClr val="000000"/>
                </a:solidFill>
                <a:effectLst/>
                <a:latin typeface="Calibri" panose="020F0502020204030204" pitchFamily="34" charset="0"/>
                <a:ea typeface="Calibri" panose="020F0502020204030204" pitchFamily="34" charset="0"/>
              </a:rPr>
              <a:t>I hope you are doing well. I am emailing you to tell you about my new school in Fujairah. It is really nice. We have a lot of really good teachers and all of the students are very nice. I really like my new school and I want to tell you all about it.</a:t>
            </a:r>
          </a:p>
          <a:p>
            <a:pPr marL="449580" marR="470535" indent="8890" algn="just">
              <a:lnSpc>
                <a:spcPct val="90000"/>
              </a:lnSpc>
              <a:spcBef>
                <a:spcPts val="0"/>
              </a:spcBef>
              <a:spcAft>
                <a:spcPts val="0"/>
              </a:spcAft>
            </a:pPr>
            <a:endParaRPr lang="en-US" sz="3300" b="1" dirty="0">
              <a:solidFill>
                <a:srgbClr val="000000"/>
              </a:solidFill>
              <a:effectLst/>
              <a:latin typeface="Calibri" panose="020F0502020204030204" pitchFamily="34" charset="0"/>
              <a:ea typeface="Calibri" panose="020F0502020204030204" pitchFamily="34" charset="0"/>
            </a:endParaRPr>
          </a:p>
          <a:p>
            <a:pPr marL="446405" marR="464185" indent="12065" algn="just">
              <a:lnSpc>
                <a:spcPct val="90000"/>
              </a:lnSpc>
              <a:spcBef>
                <a:spcPts val="0"/>
              </a:spcBef>
              <a:spcAft>
                <a:spcPts val="1115"/>
              </a:spcAft>
            </a:pPr>
            <a:r>
              <a:rPr lang="en-US" sz="3300" b="1" dirty="0">
                <a:solidFill>
                  <a:srgbClr val="000000"/>
                </a:solidFill>
                <a:effectLst/>
                <a:latin typeface="Calibri" panose="020F0502020204030204" pitchFamily="34" charset="0"/>
                <a:ea typeface="Calibri" panose="020F0502020204030204" pitchFamily="34" charset="0"/>
              </a:rPr>
              <a:t>I have a lot of great classes. My science teacher is </a:t>
            </a:r>
            <a:r>
              <a:rPr lang="en-US" sz="3300" b="1" dirty="0" err="1">
                <a:solidFill>
                  <a:srgbClr val="000000"/>
                </a:solidFill>
                <a:effectLst/>
                <a:latin typeface="Calibri" panose="020F0502020204030204" pitchFamily="34" charset="0"/>
                <a:ea typeface="Calibri" panose="020F0502020204030204" pitchFamily="34" charset="0"/>
              </a:rPr>
              <a:t>Mr</a:t>
            </a:r>
            <a:r>
              <a:rPr lang="en-US" sz="3300" b="1" dirty="0">
                <a:solidFill>
                  <a:srgbClr val="000000"/>
                </a:solidFill>
                <a:effectLst/>
                <a:latin typeface="Calibri" panose="020F0502020204030204" pitchFamily="34" charset="0"/>
                <a:ea typeface="Calibri" panose="020F0502020204030204" pitchFamily="34" charset="0"/>
              </a:rPr>
              <a:t> Ahmed. He is very funny. He likes to make us laugh while he is teaching us. We are learning a lot of really great things in science class.</a:t>
            </a:r>
          </a:p>
          <a:p>
            <a:endParaRPr lang="en-US" sz="3300" b="1" dirty="0"/>
          </a:p>
        </p:txBody>
      </p:sp>
    </p:spTree>
    <p:extLst>
      <p:ext uri="{BB962C8B-B14F-4D97-AF65-F5344CB8AC3E}">
        <p14:creationId xmlns:p14="http://schemas.microsoft.com/office/powerpoint/2010/main" val="19503300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8E58BAD-06AA-47F6-81D1-E9DA6E8F552F}"/>
              </a:ext>
            </a:extLst>
          </p:cNvPr>
          <p:cNvSpPr>
            <a:spLocks noGrp="1"/>
          </p:cNvSpPr>
          <p:nvPr>
            <p:ph idx="1"/>
          </p:nvPr>
        </p:nvSpPr>
        <p:spPr>
          <a:xfrm>
            <a:off x="261608" y="452446"/>
            <a:ext cx="11469130" cy="4989488"/>
          </a:xfrm>
        </p:spPr>
        <p:txBody>
          <a:bodyPr>
            <a:noAutofit/>
          </a:bodyPr>
          <a:lstStyle/>
          <a:p>
            <a:pPr marL="452755" marR="19685" algn="just">
              <a:lnSpc>
                <a:spcPct val="90000"/>
              </a:lnSpc>
              <a:spcBef>
                <a:spcPts val="0"/>
              </a:spcBef>
              <a:spcAft>
                <a:spcPts val="955"/>
              </a:spcAft>
            </a:pPr>
            <a:r>
              <a:rPr lang="en-US" sz="3200" b="1" dirty="0">
                <a:solidFill>
                  <a:srgbClr val="000000"/>
                </a:solidFill>
                <a:effectLst/>
                <a:latin typeface="Calibri" panose="020F0502020204030204" pitchFamily="34" charset="0"/>
                <a:ea typeface="Calibri" panose="020F0502020204030204" pitchFamily="34" charset="0"/>
              </a:rPr>
              <a:t>My English teacher is Mr</a:t>
            </a:r>
            <a:r>
              <a:rPr lang="en-US" sz="3200" b="1" dirty="0">
                <a:solidFill>
                  <a:srgbClr val="000000"/>
                </a:solidFill>
                <a:latin typeface="Calibri" panose="020F0502020204030204" pitchFamily="34" charset="0"/>
                <a:ea typeface="Calibri" panose="020F0502020204030204" pitchFamily="34" charset="0"/>
              </a:rPr>
              <a:t>. </a:t>
            </a:r>
            <a:r>
              <a:rPr lang="en-US" sz="3200" b="1" dirty="0">
                <a:solidFill>
                  <a:srgbClr val="000000"/>
                </a:solidFill>
                <a:effectLst/>
                <a:latin typeface="Calibri" panose="020F0502020204030204" pitchFamily="34" charset="0"/>
                <a:ea typeface="Calibri" panose="020F0502020204030204" pitchFamily="34" charset="0"/>
              </a:rPr>
              <a:t>Vince. He is such a good teacher. Sometimes his class is boring. He tries to make it fun by playing games. My English is getting better!</a:t>
            </a:r>
          </a:p>
          <a:p>
            <a:pPr marL="449580" marR="473710" indent="-3175" algn="just">
              <a:lnSpc>
                <a:spcPct val="90000"/>
              </a:lnSpc>
              <a:spcBef>
                <a:spcPts val="0"/>
              </a:spcBef>
              <a:spcAft>
                <a:spcPts val="1335"/>
              </a:spcAft>
            </a:pPr>
            <a:r>
              <a:rPr lang="en-US" sz="3200" b="1" dirty="0">
                <a:solidFill>
                  <a:srgbClr val="000000"/>
                </a:solidFill>
                <a:effectLst/>
                <a:latin typeface="Calibri" panose="020F0502020204030204" pitchFamily="34" charset="0"/>
                <a:ea typeface="Calibri" panose="020F0502020204030204" pitchFamily="34" charset="0"/>
              </a:rPr>
              <a:t>We also have a painting class. This is my </a:t>
            </a:r>
            <a:r>
              <a:rPr lang="en-US" sz="3200" b="1" dirty="0" err="1">
                <a:solidFill>
                  <a:srgbClr val="000000"/>
                </a:solidFill>
                <a:effectLst/>
                <a:latin typeface="Calibri" panose="020F0502020204030204" pitchFamily="34" charset="0"/>
                <a:ea typeface="Calibri" panose="020F0502020204030204" pitchFamily="34" charset="0"/>
              </a:rPr>
              <a:t>favourite</a:t>
            </a:r>
            <a:r>
              <a:rPr lang="en-US" sz="3200" b="1" dirty="0">
                <a:solidFill>
                  <a:srgbClr val="000000"/>
                </a:solidFill>
                <a:effectLst/>
                <a:latin typeface="Calibri" panose="020F0502020204030204" pitchFamily="34" charset="0"/>
                <a:ea typeface="Calibri" panose="020F0502020204030204" pitchFamily="34" charset="0"/>
              </a:rPr>
              <a:t> class. I am not great at painting but it helps me to be calm. My painting teacher is Mr</a:t>
            </a:r>
            <a:r>
              <a:rPr lang="en-US" sz="3200" b="1" dirty="0">
                <a:solidFill>
                  <a:srgbClr val="000000"/>
                </a:solidFill>
                <a:latin typeface="Calibri" panose="020F0502020204030204" pitchFamily="34" charset="0"/>
                <a:ea typeface="Calibri" panose="020F0502020204030204" pitchFamily="34" charset="0"/>
              </a:rPr>
              <a:t>. </a:t>
            </a:r>
            <a:r>
              <a:rPr lang="en-US" sz="3200" b="1" dirty="0" err="1">
                <a:solidFill>
                  <a:srgbClr val="000000"/>
                </a:solidFill>
                <a:effectLst/>
                <a:latin typeface="Calibri" panose="020F0502020204030204" pitchFamily="34" charset="0"/>
                <a:ea typeface="Calibri" panose="020F0502020204030204" pitchFamily="34" charset="0"/>
              </a:rPr>
              <a:t>Farouq</a:t>
            </a:r>
            <a:r>
              <a:rPr lang="en-US" sz="3200" b="1" dirty="0">
                <a:solidFill>
                  <a:srgbClr val="000000"/>
                </a:solidFill>
                <a:effectLst/>
                <a:latin typeface="Calibri" panose="020F0502020204030204" pitchFamily="34" charset="0"/>
                <a:ea typeface="Calibri" panose="020F0502020204030204" pitchFamily="34" charset="0"/>
              </a:rPr>
              <a:t>. He is a really good painter.</a:t>
            </a:r>
          </a:p>
          <a:p>
            <a:pPr marL="443230" marR="470535" indent="6350" algn="just">
              <a:lnSpc>
                <a:spcPct val="90000"/>
              </a:lnSpc>
              <a:spcBef>
                <a:spcPts val="0"/>
              </a:spcBef>
              <a:spcAft>
                <a:spcPts val="1230"/>
              </a:spcAft>
            </a:pPr>
            <a:r>
              <a:rPr lang="en-US" sz="3200" b="1" dirty="0">
                <a:solidFill>
                  <a:srgbClr val="000000"/>
                </a:solidFill>
                <a:effectLst/>
                <a:latin typeface="Calibri" panose="020F0502020204030204" pitchFamily="34" charset="0"/>
                <a:ea typeface="Calibri" panose="020F0502020204030204" pitchFamily="34" charset="0"/>
              </a:rPr>
              <a:t>My Arabic teacher is named Mr</a:t>
            </a:r>
            <a:r>
              <a:rPr lang="en-US" sz="3200" b="1" dirty="0">
                <a:solidFill>
                  <a:srgbClr val="000000"/>
                </a:solidFill>
                <a:latin typeface="Calibri" panose="020F0502020204030204" pitchFamily="34" charset="0"/>
                <a:ea typeface="Calibri" panose="020F0502020204030204" pitchFamily="34" charset="0"/>
              </a:rPr>
              <a:t>. </a:t>
            </a:r>
            <a:r>
              <a:rPr lang="en-US" sz="3200" b="1" dirty="0">
                <a:solidFill>
                  <a:srgbClr val="000000"/>
                </a:solidFill>
                <a:effectLst/>
                <a:latin typeface="Calibri" panose="020F0502020204030204" pitchFamily="34" charset="0"/>
                <a:ea typeface="Calibri" panose="020F0502020204030204" pitchFamily="34" charset="0"/>
              </a:rPr>
              <a:t>Abdullah. He is a really nice teacher. Sometimes the students are bad in his class and don't listen to him. Not me though. I am always good.</a:t>
            </a:r>
          </a:p>
          <a:p>
            <a:pPr marL="440690" marR="0">
              <a:lnSpc>
                <a:spcPct val="107000"/>
              </a:lnSpc>
              <a:spcBef>
                <a:spcPts val="0"/>
              </a:spcBef>
              <a:spcAft>
                <a:spcPts val="0"/>
              </a:spcAft>
            </a:pPr>
            <a:r>
              <a:rPr lang="en-US" sz="3200" b="1" dirty="0">
                <a:solidFill>
                  <a:srgbClr val="000000"/>
                </a:solidFill>
                <a:effectLst/>
                <a:latin typeface="Calibri" panose="020F0502020204030204" pitchFamily="34" charset="0"/>
                <a:ea typeface="Calibri" panose="020F0502020204030204" pitchFamily="34" charset="0"/>
              </a:rPr>
              <a:t>Well, I have to go to chess club now. See you soon grandma!</a:t>
            </a:r>
          </a:p>
          <a:p>
            <a:pPr marL="449580" marR="0">
              <a:lnSpc>
                <a:spcPct val="107000"/>
              </a:lnSpc>
              <a:spcBef>
                <a:spcPts val="0"/>
              </a:spcBef>
              <a:spcAft>
                <a:spcPts val="915"/>
              </a:spcAft>
            </a:pPr>
            <a:r>
              <a:rPr lang="en-US" sz="3200" b="1" dirty="0">
                <a:solidFill>
                  <a:srgbClr val="000000"/>
                </a:solidFill>
                <a:effectLst/>
                <a:latin typeface="Calibri" panose="020F0502020204030204" pitchFamily="34" charset="0"/>
                <a:ea typeface="Calibri" panose="020F0502020204030204" pitchFamily="34" charset="0"/>
              </a:rPr>
              <a:t>Love,</a:t>
            </a:r>
          </a:p>
          <a:p>
            <a:pPr marL="443230" marR="0">
              <a:lnSpc>
                <a:spcPct val="107000"/>
              </a:lnSpc>
              <a:spcBef>
                <a:spcPts val="0"/>
              </a:spcBef>
              <a:spcAft>
                <a:spcPts val="14155"/>
              </a:spcAft>
            </a:pPr>
            <a:r>
              <a:rPr lang="en-US" sz="3200" b="1" dirty="0" err="1">
                <a:solidFill>
                  <a:srgbClr val="000000"/>
                </a:solidFill>
                <a:effectLst/>
                <a:latin typeface="Calibri" panose="020F0502020204030204" pitchFamily="34" charset="0"/>
                <a:ea typeface="Calibri" panose="020F0502020204030204" pitchFamily="34" charset="0"/>
              </a:rPr>
              <a:t>Saif</a:t>
            </a:r>
            <a:endParaRPr lang="en-US" sz="3200" b="1" dirty="0">
              <a:solidFill>
                <a:srgbClr val="000000"/>
              </a:solidFill>
              <a:effectLst/>
              <a:latin typeface="Calibri" panose="020F0502020204030204" pitchFamily="34" charset="0"/>
              <a:ea typeface="Calibri" panose="020F0502020204030204" pitchFamily="34" charset="0"/>
            </a:endParaRPr>
          </a:p>
          <a:p>
            <a:endParaRPr lang="en-US" sz="3200" b="1" dirty="0"/>
          </a:p>
        </p:txBody>
      </p:sp>
    </p:spTree>
    <p:extLst>
      <p:ext uri="{BB962C8B-B14F-4D97-AF65-F5344CB8AC3E}">
        <p14:creationId xmlns:p14="http://schemas.microsoft.com/office/powerpoint/2010/main" val="3947357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Content Placeholder 17">
            <a:extLst>
              <a:ext uri="{FF2B5EF4-FFF2-40B4-BE49-F238E27FC236}">
                <a16:creationId xmlns:a16="http://schemas.microsoft.com/office/drawing/2014/main" id="{9060BCC0-4B9E-45E1-A446-CFF546B1EEAE}"/>
              </a:ext>
            </a:extLst>
          </p:cNvPr>
          <p:cNvPicPr>
            <a:picLocks noGrp="1" noChangeAspect="1"/>
          </p:cNvPicPr>
          <p:nvPr>
            <p:ph idx="1"/>
          </p:nvPr>
        </p:nvPicPr>
        <p:blipFill rotWithShape="1">
          <a:blip r:embed="rId4"/>
          <a:srcRect l="30245" t="22240" r="45538" b="44378"/>
          <a:stretch/>
        </p:blipFill>
        <p:spPr>
          <a:xfrm>
            <a:off x="578849" y="570827"/>
            <a:ext cx="6188137" cy="5829972"/>
          </a:xfrm>
        </p:spPr>
      </p:pic>
      <p:sp>
        <p:nvSpPr>
          <p:cNvPr id="19" name="Oval 18">
            <a:extLst>
              <a:ext uri="{FF2B5EF4-FFF2-40B4-BE49-F238E27FC236}">
                <a16:creationId xmlns:a16="http://schemas.microsoft.com/office/drawing/2014/main" id="{34808F67-26FE-4D9D-8404-2A321EBC0928}"/>
              </a:ext>
            </a:extLst>
          </p:cNvPr>
          <p:cNvSpPr/>
          <p:nvPr/>
        </p:nvSpPr>
        <p:spPr>
          <a:xfrm>
            <a:off x="1113588" y="3549887"/>
            <a:ext cx="328846" cy="30025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Content Placeholder 17">
            <a:extLst>
              <a:ext uri="{FF2B5EF4-FFF2-40B4-BE49-F238E27FC236}">
                <a16:creationId xmlns:a16="http://schemas.microsoft.com/office/drawing/2014/main" id="{9060BCC0-4B9E-45E1-A446-CFF546B1EEAE}"/>
              </a:ext>
            </a:extLst>
          </p:cNvPr>
          <p:cNvPicPr>
            <a:picLocks noChangeAspect="1"/>
          </p:cNvPicPr>
          <p:nvPr/>
        </p:nvPicPr>
        <p:blipFill rotWithShape="1">
          <a:blip r:embed="rId4"/>
          <a:srcRect l="30245" t="56943" r="50051" b="9668"/>
          <a:stretch/>
        </p:blipFill>
        <p:spPr>
          <a:xfrm>
            <a:off x="5121474" y="683273"/>
            <a:ext cx="5877083" cy="5605079"/>
          </a:xfrm>
          <a:prstGeom prst="rect">
            <a:avLst/>
          </a:prstGeom>
        </p:spPr>
      </p:pic>
      <p:sp>
        <p:nvSpPr>
          <p:cNvPr id="10" name="Oval 9">
            <a:extLst>
              <a:ext uri="{FF2B5EF4-FFF2-40B4-BE49-F238E27FC236}">
                <a16:creationId xmlns:a16="http://schemas.microsoft.com/office/drawing/2014/main" id="{34808F67-26FE-4D9D-8404-2A321EBC0928}"/>
              </a:ext>
            </a:extLst>
          </p:cNvPr>
          <p:cNvSpPr/>
          <p:nvPr/>
        </p:nvSpPr>
        <p:spPr>
          <a:xfrm>
            <a:off x="1113588" y="5183358"/>
            <a:ext cx="328846" cy="30025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34808F67-26FE-4D9D-8404-2A321EBC0928}"/>
              </a:ext>
            </a:extLst>
          </p:cNvPr>
          <p:cNvSpPr/>
          <p:nvPr/>
        </p:nvSpPr>
        <p:spPr>
          <a:xfrm>
            <a:off x="5722078" y="1860608"/>
            <a:ext cx="328846" cy="30025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34808F67-26FE-4D9D-8404-2A321EBC0928}"/>
              </a:ext>
            </a:extLst>
          </p:cNvPr>
          <p:cNvSpPr/>
          <p:nvPr/>
        </p:nvSpPr>
        <p:spPr>
          <a:xfrm>
            <a:off x="5722078" y="3424877"/>
            <a:ext cx="328846" cy="30025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34808F67-26FE-4D9D-8404-2A321EBC0928}"/>
              </a:ext>
            </a:extLst>
          </p:cNvPr>
          <p:cNvSpPr/>
          <p:nvPr/>
        </p:nvSpPr>
        <p:spPr>
          <a:xfrm>
            <a:off x="5774449" y="5658272"/>
            <a:ext cx="328846" cy="30025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IMG_626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460640" y="4675031"/>
            <a:ext cx="2276652" cy="1669544"/>
          </a:xfrm>
          <a:prstGeom prst="rect">
            <a:avLst/>
          </a:prstGeom>
        </p:spPr>
      </p:pic>
    </p:spTree>
    <p:extLst>
      <p:ext uri="{BB962C8B-B14F-4D97-AF65-F5344CB8AC3E}">
        <p14:creationId xmlns:p14="http://schemas.microsoft.com/office/powerpoint/2010/main" val="1114232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ppt_x"/>
                                          </p:val>
                                        </p:tav>
                                        <p:tav tm="100000">
                                          <p:val>
                                            <p:strVal val="#ppt_x"/>
                                          </p:val>
                                        </p:tav>
                                      </p:tavLst>
                                    </p:anim>
                                    <p:anim calcmode="lin" valueType="num">
                                      <p:cBhvr additive="base">
                                        <p:cTn id="3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14"/>
                    </p:tgtEl>
                  </p:cond>
                </p:stCondLst>
                <p:endSync evt="end" delay="0">
                  <p:rtn val="all"/>
                </p:endSync>
                <p:childTnLst>
                  <p:par>
                    <p:cTn id="34" fill="hold">
                      <p:stCondLst>
                        <p:cond delay="0"/>
                      </p:stCondLst>
                      <p:childTnLst>
                        <p:par>
                          <p:cTn id="35" fill="hold">
                            <p:stCondLst>
                              <p:cond delay="0"/>
                            </p:stCondLst>
                            <p:childTnLst>
                              <p:par>
                                <p:cTn id="36" presetID="2" presetClass="mediacall" presetSubtype="0" fill="hold" nodeType="clickEffect">
                                  <p:stCondLst>
                                    <p:cond delay="0"/>
                                  </p:stCondLst>
                                  <p:childTnLst>
                                    <p:cmd type="call" cmd="togglePause">
                                      <p:cBhvr>
                                        <p:cTn id="37" dur="1" fill="hold"/>
                                        <p:tgtEl>
                                          <p:spTgt spid="14"/>
                                        </p:tgtEl>
                                      </p:cBhvr>
                                    </p:cmd>
                                  </p:childTnLst>
                                </p:cTn>
                              </p:par>
                            </p:childTnLst>
                          </p:cTn>
                        </p:par>
                      </p:childTnLst>
                    </p:cTn>
                  </p:par>
                </p:childTnLst>
              </p:cTn>
              <p:nextCondLst>
                <p:cond evt="onClick" delay="0">
                  <p:tgtEl>
                    <p:spTgt spid="14"/>
                  </p:tgtEl>
                </p:cond>
              </p:nextCondLst>
            </p:seq>
            <p:video>
              <p:cMediaNode vol="80000">
                <p:cTn id="38" fill="hold" display="0">
                  <p:stCondLst>
                    <p:cond delay="indefinite"/>
                  </p:stCondLst>
                </p:cTn>
                <p:tgtEl>
                  <p:spTgt spid="14"/>
                </p:tgtEl>
              </p:cMediaNode>
            </p:video>
          </p:childTnLst>
        </p:cTn>
      </p:par>
    </p:tnLst>
    <p:bldLst>
      <p:bldP spid="19" grpId="0" animBg="1"/>
      <p:bldP spid="10" grpId="0" animBg="1"/>
      <p:bldP spid="11" grpId="0" animBg="1"/>
      <p:bldP spid="12" grpId="0" animBg="1"/>
      <p:bldP spid="1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Content Placeholder 17">
            <a:extLst>
              <a:ext uri="{FF2B5EF4-FFF2-40B4-BE49-F238E27FC236}">
                <a16:creationId xmlns:a16="http://schemas.microsoft.com/office/drawing/2014/main" id="{9060BCC0-4B9E-45E1-A446-CFF546B1EEAE}"/>
              </a:ext>
            </a:extLst>
          </p:cNvPr>
          <p:cNvPicPr>
            <a:picLocks noGrp="1" noChangeAspect="1"/>
          </p:cNvPicPr>
          <p:nvPr>
            <p:ph idx="1"/>
          </p:nvPr>
        </p:nvPicPr>
        <p:blipFill rotWithShape="1">
          <a:blip r:embed="rId2"/>
          <a:srcRect l="30245" t="22240" r="38338" b="9668"/>
          <a:stretch/>
        </p:blipFill>
        <p:spPr>
          <a:xfrm>
            <a:off x="753762" y="871721"/>
            <a:ext cx="6394622" cy="5485406"/>
          </a:xfrm>
        </p:spPr>
      </p:pic>
      <p:sp>
        <p:nvSpPr>
          <p:cNvPr id="19" name="Oval 18">
            <a:extLst>
              <a:ext uri="{FF2B5EF4-FFF2-40B4-BE49-F238E27FC236}">
                <a16:creationId xmlns:a16="http://schemas.microsoft.com/office/drawing/2014/main" id="{34808F67-26FE-4D9D-8404-2A321EBC0928}"/>
              </a:ext>
            </a:extLst>
          </p:cNvPr>
          <p:cNvSpPr/>
          <p:nvPr/>
        </p:nvSpPr>
        <p:spPr>
          <a:xfrm>
            <a:off x="1229497" y="2218038"/>
            <a:ext cx="160638" cy="14828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245E223B-F70C-4D5F-80DE-5F6EA962EAA5}"/>
              </a:ext>
            </a:extLst>
          </p:cNvPr>
          <p:cNvSpPr/>
          <p:nvPr/>
        </p:nvSpPr>
        <p:spPr>
          <a:xfrm>
            <a:off x="1229497" y="2994454"/>
            <a:ext cx="160638" cy="14828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388F1CEC-635C-4A8D-B362-6898ABEB046F}"/>
              </a:ext>
            </a:extLst>
          </p:cNvPr>
          <p:cNvSpPr/>
          <p:nvPr/>
        </p:nvSpPr>
        <p:spPr>
          <a:xfrm>
            <a:off x="1229497" y="4223951"/>
            <a:ext cx="160638" cy="14828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3C676551-508E-48E7-8405-1E0D299DD11F}"/>
              </a:ext>
            </a:extLst>
          </p:cNvPr>
          <p:cNvSpPr/>
          <p:nvPr/>
        </p:nvSpPr>
        <p:spPr>
          <a:xfrm>
            <a:off x="1229497" y="5002427"/>
            <a:ext cx="160638" cy="14828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9F0C1B70-DC32-4DF4-8870-84BCAC57500E}"/>
              </a:ext>
            </a:extLst>
          </p:cNvPr>
          <p:cNvSpPr/>
          <p:nvPr/>
        </p:nvSpPr>
        <p:spPr>
          <a:xfrm>
            <a:off x="1149178" y="6056233"/>
            <a:ext cx="160638" cy="14828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Content Placeholder 2">
            <a:extLst>
              <a:ext uri="{FF2B5EF4-FFF2-40B4-BE49-F238E27FC236}">
                <a16:creationId xmlns:a16="http://schemas.microsoft.com/office/drawing/2014/main" id="{31C07458-7E89-4DF1-ACD2-5D7925D3FE43}"/>
              </a:ext>
            </a:extLst>
          </p:cNvPr>
          <p:cNvSpPr txBox="1">
            <a:spLocks/>
          </p:cNvSpPr>
          <p:nvPr/>
        </p:nvSpPr>
        <p:spPr>
          <a:xfrm>
            <a:off x="5857103" y="871721"/>
            <a:ext cx="5931243" cy="5566149"/>
          </a:xfrm>
          <a:prstGeom prst="rect">
            <a:avLst/>
          </a:prstGeom>
        </p:spPr>
        <p:txBody>
          <a:bodyPr vert="horz" lIns="91440" tIns="45720" rIns="91440" bIns="45720" rtlCol="0">
            <a:noAutofit/>
          </a:bodyPr>
          <a:lstStyle>
            <a:lvl1pPr marL="457200" indent="-228600" algn="l" defTabSz="914400" rtl="0" eaLnBrk="1" latinLnBrk="0" hangingPunct="1">
              <a:lnSpc>
                <a:spcPct val="110000"/>
              </a:lnSpc>
              <a:spcBef>
                <a:spcPts val="1000"/>
              </a:spcBef>
              <a:buClr>
                <a:schemeClr val="tx2">
                  <a:lumMod val="10000"/>
                  <a:lumOff val="90000"/>
                </a:schemeClr>
              </a:buClr>
              <a:buSzPct val="80000"/>
              <a:buFont typeface="Wingdings" panose="05000000000000000000" pitchFamily="2" charset="2"/>
              <a:buChar char="§"/>
              <a:defRPr sz="2800" kern="1200">
                <a:solidFill>
                  <a:schemeClr val="tx2">
                    <a:alpha val="70000"/>
                  </a:schemeClr>
                </a:solidFill>
                <a:latin typeface="+mn-lt"/>
                <a:ea typeface="+mn-ea"/>
                <a:cs typeface="+mn-cs"/>
              </a:defRPr>
            </a:lvl1pPr>
            <a:lvl2pPr marL="685800" indent="-228600" algn="l" defTabSz="914400" rtl="0" eaLnBrk="1" latinLnBrk="0" hangingPunct="1">
              <a:lnSpc>
                <a:spcPct val="110000"/>
              </a:lnSpc>
              <a:spcBef>
                <a:spcPts val="500"/>
              </a:spcBef>
              <a:buClr>
                <a:schemeClr val="tx2">
                  <a:lumMod val="10000"/>
                  <a:lumOff val="90000"/>
                </a:schemeClr>
              </a:buClr>
              <a:buSzPct val="80000"/>
              <a:buFont typeface="Wingdings" panose="05000000000000000000" pitchFamily="2" charset="2"/>
              <a:buChar char="§"/>
              <a:defRPr sz="2400" kern="1200">
                <a:solidFill>
                  <a:schemeClr val="tx2">
                    <a:alpha val="70000"/>
                  </a:schemeClr>
                </a:solidFill>
                <a:latin typeface="+mn-lt"/>
                <a:ea typeface="+mn-ea"/>
                <a:cs typeface="+mn-cs"/>
              </a:defRPr>
            </a:lvl2pPr>
            <a:lvl3pPr marL="1257300" indent="-228600" algn="l" defTabSz="914400" rtl="0" eaLnBrk="1" latinLnBrk="0" hangingPunct="1">
              <a:lnSpc>
                <a:spcPct val="110000"/>
              </a:lnSpc>
              <a:spcBef>
                <a:spcPts val="500"/>
              </a:spcBef>
              <a:buClr>
                <a:schemeClr val="tx2">
                  <a:lumMod val="10000"/>
                  <a:lumOff val="90000"/>
                </a:schemeClr>
              </a:buClr>
              <a:buSzPct val="80000"/>
              <a:buFont typeface="Wingdings" panose="05000000000000000000" pitchFamily="2" charset="2"/>
              <a:buChar char="§"/>
              <a:defRPr sz="2000" kern="1200">
                <a:solidFill>
                  <a:schemeClr val="tx2">
                    <a:alpha val="70000"/>
                  </a:schemeClr>
                </a:solidFill>
                <a:latin typeface="+mn-lt"/>
                <a:ea typeface="+mn-ea"/>
                <a:cs typeface="+mn-cs"/>
              </a:defRPr>
            </a:lvl3pPr>
            <a:lvl4pPr marL="1600200" indent="-228600" algn="l" defTabSz="914400" rtl="0" eaLnBrk="1" latinLnBrk="0" hangingPunct="1">
              <a:lnSpc>
                <a:spcPct val="110000"/>
              </a:lnSpc>
              <a:spcBef>
                <a:spcPts val="500"/>
              </a:spcBef>
              <a:buClr>
                <a:schemeClr val="tx2">
                  <a:lumMod val="10000"/>
                  <a:lumOff val="90000"/>
                </a:schemeClr>
              </a:buClr>
              <a:buSzPct val="80000"/>
              <a:buFont typeface="Wingdings" panose="05000000000000000000" pitchFamily="2" charset="2"/>
              <a:buChar char="§"/>
              <a:defRPr sz="1800" kern="1200">
                <a:solidFill>
                  <a:schemeClr val="tx2">
                    <a:alpha val="70000"/>
                  </a:schemeClr>
                </a:solidFill>
                <a:latin typeface="+mn-lt"/>
                <a:ea typeface="+mn-ea"/>
                <a:cs typeface="+mn-cs"/>
              </a:defRPr>
            </a:lvl4pPr>
            <a:lvl5pPr marL="2114550" indent="-228600" algn="l" defTabSz="914400" rtl="0" eaLnBrk="1" latinLnBrk="0" hangingPunct="1">
              <a:lnSpc>
                <a:spcPct val="110000"/>
              </a:lnSpc>
              <a:spcBef>
                <a:spcPts val="500"/>
              </a:spcBef>
              <a:buClr>
                <a:schemeClr val="tx2">
                  <a:lumMod val="10000"/>
                  <a:lumOff val="90000"/>
                </a:schemeClr>
              </a:buClr>
              <a:buSzPct val="80000"/>
              <a:buFont typeface="Wingdings" panose="05000000000000000000" pitchFamily="2" charset="2"/>
              <a:buChar char="§"/>
              <a:defRPr sz="1800" kern="1200">
                <a:solidFill>
                  <a:schemeClr val="tx2">
                    <a:alpha val="7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2700" algn="ctr">
              <a:lnSpc>
                <a:spcPct val="107000"/>
              </a:lnSpc>
              <a:spcBef>
                <a:spcPts val="0"/>
              </a:spcBef>
              <a:spcAft>
                <a:spcPts val="650"/>
              </a:spcAft>
            </a:pPr>
            <a:r>
              <a:rPr lang="en-US" sz="1400" b="1" dirty="0" err="1">
                <a:solidFill>
                  <a:srgbClr val="000000"/>
                </a:solidFill>
                <a:latin typeface="Calibri" panose="020F0502020204030204" pitchFamily="34" charset="0"/>
                <a:ea typeface="Calibri" panose="020F0502020204030204" pitchFamily="34" charset="0"/>
              </a:rPr>
              <a:t>Saif's</a:t>
            </a:r>
            <a:r>
              <a:rPr lang="en-US" sz="1400" b="1" dirty="0">
                <a:solidFill>
                  <a:srgbClr val="000000"/>
                </a:solidFill>
                <a:latin typeface="Calibri" panose="020F0502020204030204" pitchFamily="34" charset="0"/>
                <a:ea typeface="Calibri" panose="020F0502020204030204" pitchFamily="34" charset="0"/>
              </a:rPr>
              <a:t> Email</a:t>
            </a:r>
          </a:p>
          <a:p>
            <a:pPr marL="458470">
              <a:lnSpc>
                <a:spcPct val="107000"/>
              </a:lnSpc>
              <a:spcBef>
                <a:spcPts val="0"/>
              </a:spcBef>
              <a:spcAft>
                <a:spcPts val="935"/>
              </a:spcAft>
            </a:pPr>
            <a:r>
              <a:rPr lang="en-US" sz="1400" b="1" dirty="0">
                <a:solidFill>
                  <a:srgbClr val="000000"/>
                </a:solidFill>
                <a:latin typeface="Calibri" panose="020F0502020204030204" pitchFamily="34" charset="0"/>
                <a:ea typeface="Calibri" panose="020F0502020204030204" pitchFamily="34" charset="0"/>
              </a:rPr>
              <a:t>Dear Grandmother,</a:t>
            </a:r>
          </a:p>
          <a:p>
            <a:pPr marL="449580" marR="470535" indent="8890" algn="just">
              <a:lnSpc>
                <a:spcPct val="90000"/>
              </a:lnSpc>
              <a:spcBef>
                <a:spcPts val="0"/>
              </a:spcBef>
            </a:pPr>
            <a:r>
              <a:rPr lang="en-US" sz="1400" b="1" dirty="0">
                <a:solidFill>
                  <a:srgbClr val="000000"/>
                </a:solidFill>
                <a:latin typeface="Calibri" panose="020F0502020204030204" pitchFamily="34" charset="0"/>
                <a:ea typeface="Calibri" panose="020F0502020204030204" pitchFamily="34" charset="0"/>
              </a:rPr>
              <a:t>I hope you are doing well. I am emailing you to tell you about my new school in Fujairah. It is really nice. We have a lot of really good teachers and all of the students are very nice. I really like my new school and I want to tell you all about it.</a:t>
            </a:r>
          </a:p>
          <a:p>
            <a:pPr marL="446405" marR="464185" indent="12065" algn="just">
              <a:lnSpc>
                <a:spcPct val="90000"/>
              </a:lnSpc>
              <a:spcBef>
                <a:spcPts val="0"/>
              </a:spcBef>
              <a:spcAft>
                <a:spcPts val="1115"/>
              </a:spcAft>
            </a:pPr>
            <a:r>
              <a:rPr lang="en-US" sz="1400" b="1" dirty="0">
                <a:solidFill>
                  <a:srgbClr val="000000"/>
                </a:solidFill>
                <a:latin typeface="Calibri" panose="020F0502020204030204" pitchFamily="34" charset="0"/>
                <a:ea typeface="Calibri" panose="020F0502020204030204" pitchFamily="34" charset="0"/>
              </a:rPr>
              <a:t>I have a lot of great classes. My science teacher is </a:t>
            </a:r>
            <a:r>
              <a:rPr lang="en-US" sz="1400" b="1" dirty="0" err="1">
                <a:solidFill>
                  <a:srgbClr val="000000"/>
                </a:solidFill>
                <a:latin typeface="Calibri" panose="020F0502020204030204" pitchFamily="34" charset="0"/>
                <a:ea typeface="Calibri" panose="020F0502020204030204" pitchFamily="34" charset="0"/>
              </a:rPr>
              <a:t>Mr</a:t>
            </a:r>
            <a:r>
              <a:rPr lang="en-US" sz="1400" b="1" dirty="0">
                <a:solidFill>
                  <a:srgbClr val="000000"/>
                </a:solidFill>
                <a:latin typeface="Calibri" panose="020F0502020204030204" pitchFamily="34" charset="0"/>
                <a:ea typeface="Calibri" panose="020F0502020204030204" pitchFamily="34" charset="0"/>
              </a:rPr>
              <a:t> Ahmed. He is very funny. He likes to make us laugh while he is teaching us. We are learning a lot of really great things in science class.</a:t>
            </a:r>
          </a:p>
          <a:p>
            <a:pPr marL="452755" marR="19685" algn="just">
              <a:lnSpc>
                <a:spcPct val="90000"/>
              </a:lnSpc>
              <a:spcBef>
                <a:spcPts val="0"/>
              </a:spcBef>
              <a:spcAft>
                <a:spcPts val="955"/>
              </a:spcAft>
            </a:pPr>
            <a:r>
              <a:rPr lang="en-US" sz="1400" b="1" dirty="0">
                <a:solidFill>
                  <a:srgbClr val="000000"/>
                </a:solidFill>
                <a:latin typeface="Calibri" panose="020F0502020204030204" pitchFamily="34" charset="0"/>
                <a:ea typeface="Calibri" panose="020F0502020204030204" pitchFamily="34" charset="0"/>
              </a:rPr>
              <a:t>My English teacher is </a:t>
            </a:r>
            <a:r>
              <a:rPr lang="en-US" sz="1400" b="1" dirty="0" err="1">
                <a:solidFill>
                  <a:srgbClr val="000000"/>
                </a:solidFill>
                <a:latin typeface="Calibri" panose="020F0502020204030204" pitchFamily="34" charset="0"/>
                <a:ea typeface="Calibri" panose="020F0502020204030204" pitchFamily="34" charset="0"/>
              </a:rPr>
              <a:t>Mr</a:t>
            </a:r>
            <a:r>
              <a:rPr lang="en-US" sz="1400" b="1" dirty="0">
                <a:solidFill>
                  <a:srgbClr val="000000"/>
                </a:solidFill>
                <a:latin typeface="Calibri" panose="020F0502020204030204" pitchFamily="34" charset="0"/>
                <a:ea typeface="Calibri" panose="020F0502020204030204" pitchFamily="34" charset="0"/>
              </a:rPr>
              <a:t> Vince. He is such a good teacher. Sometimes his class is boring. He tries to make it fun by playing games. My English is getting better!</a:t>
            </a:r>
          </a:p>
          <a:p>
            <a:pPr marL="449580" marR="473710" indent="-3175" algn="just">
              <a:lnSpc>
                <a:spcPct val="90000"/>
              </a:lnSpc>
              <a:spcBef>
                <a:spcPts val="0"/>
              </a:spcBef>
              <a:spcAft>
                <a:spcPts val="1335"/>
              </a:spcAft>
            </a:pPr>
            <a:r>
              <a:rPr lang="en-US" sz="1400" b="1" dirty="0">
                <a:solidFill>
                  <a:srgbClr val="000000"/>
                </a:solidFill>
                <a:latin typeface="Calibri" panose="020F0502020204030204" pitchFamily="34" charset="0"/>
                <a:ea typeface="Calibri" panose="020F0502020204030204" pitchFamily="34" charset="0"/>
              </a:rPr>
              <a:t>We also have a painting class. This is my </a:t>
            </a:r>
            <a:r>
              <a:rPr lang="en-US" sz="1400" b="1" dirty="0" err="1">
                <a:solidFill>
                  <a:srgbClr val="000000"/>
                </a:solidFill>
                <a:latin typeface="Calibri" panose="020F0502020204030204" pitchFamily="34" charset="0"/>
                <a:ea typeface="Calibri" panose="020F0502020204030204" pitchFamily="34" charset="0"/>
              </a:rPr>
              <a:t>favourite</a:t>
            </a:r>
            <a:r>
              <a:rPr lang="en-US" sz="1400" b="1" dirty="0">
                <a:solidFill>
                  <a:srgbClr val="000000"/>
                </a:solidFill>
                <a:latin typeface="Calibri" panose="020F0502020204030204" pitchFamily="34" charset="0"/>
                <a:ea typeface="Calibri" panose="020F0502020204030204" pitchFamily="34" charset="0"/>
              </a:rPr>
              <a:t> class. I am not great at painting but it helps me to be calm. My painting teacher is </a:t>
            </a:r>
            <a:r>
              <a:rPr lang="en-US" sz="1400" b="1" dirty="0" err="1">
                <a:solidFill>
                  <a:srgbClr val="000000"/>
                </a:solidFill>
                <a:latin typeface="Calibri" panose="020F0502020204030204" pitchFamily="34" charset="0"/>
                <a:ea typeface="Calibri" panose="020F0502020204030204" pitchFamily="34" charset="0"/>
              </a:rPr>
              <a:t>Mr</a:t>
            </a:r>
            <a:r>
              <a:rPr lang="en-US" sz="1400" b="1" dirty="0">
                <a:solidFill>
                  <a:srgbClr val="000000"/>
                </a:solidFill>
                <a:latin typeface="Calibri" panose="020F0502020204030204" pitchFamily="34" charset="0"/>
                <a:ea typeface="Calibri" panose="020F0502020204030204" pitchFamily="34" charset="0"/>
              </a:rPr>
              <a:t> Farouq. He is a really good painter.</a:t>
            </a:r>
          </a:p>
          <a:p>
            <a:pPr marL="443230" marR="470535" indent="6350" algn="just">
              <a:lnSpc>
                <a:spcPct val="90000"/>
              </a:lnSpc>
              <a:spcBef>
                <a:spcPts val="0"/>
              </a:spcBef>
              <a:spcAft>
                <a:spcPts val="1230"/>
              </a:spcAft>
            </a:pPr>
            <a:r>
              <a:rPr lang="en-US" sz="1400" b="1" dirty="0">
                <a:solidFill>
                  <a:srgbClr val="000000"/>
                </a:solidFill>
                <a:latin typeface="Calibri" panose="020F0502020204030204" pitchFamily="34" charset="0"/>
                <a:ea typeface="Calibri" panose="020F0502020204030204" pitchFamily="34" charset="0"/>
              </a:rPr>
              <a:t>My Arabic teacher is named </a:t>
            </a:r>
            <a:r>
              <a:rPr lang="en-US" sz="1400" b="1" dirty="0" err="1">
                <a:solidFill>
                  <a:srgbClr val="000000"/>
                </a:solidFill>
                <a:latin typeface="Calibri" panose="020F0502020204030204" pitchFamily="34" charset="0"/>
                <a:ea typeface="Calibri" panose="020F0502020204030204" pitchFamily="34" charset="0"/>
              </a:rPr>
              <a:t>Mr</a:t>
            </a:r>
            <a:r>
              <a:rPr lang="en-US" sz="1400" b="1" dirty="0">
                <a:solidFill>
                  <a:srgbClr val="000000"/>
                </a:solidFill>
                <a:latin typeface="Calibri" panose="020F0502020204030204" pitchFamily="34" charset="0"/>
                <a:ea typeface="Calibri" panose="020F0502020204030204" pitchFamily="34" charset="0"/>
              </a:rPr>
              <a:t> Abdullah. He is a really nice teacher. Sometimes the students are bad in his class and don't listen to him. Not me though. I am always good.</a:t>
            </a:r>
          </a:p>
          <a:p>
            <a:pPr marL="440690">
              <a:lnSpc>
                <a:spcPct val="107000"/>
              </a:lnSpc>
              <a:spcBef>
                <a:spcPts val="0"/>
              </a:spcBef>
            </a:pPr>
            <a:r>
              <a:rPr lang="en-US" sz="1400" b="1" dirty="0">
                <a:solidFill>
                  <a:srgbClr val="000000"/>
                </a:solidFill>
                <a:latin typeface="Calibri" panose="020F0502020204030204" pitchFamily="34" charset="0"/>
                <a:ea typeface="Calibri" panose="020F0502020204030204" pitchFamily="34" charset="0"/>
              </a:rPr>
              <a:t>Well, I have to go to chess club now. See you soon grandma!</a:t>
            </a:r>
          </a:p>
          <a:p>
            <a:pPr marL="449580">
              <a:lnSpc>
                <a:spcPct val="107000"/>
              </a:lnSpc>
              <a:spcBef>
                <a:spcPts val="0"/>
              </a:spcBef>
              <a:spcAft>
                <a:spcPts val="915"/>
              </a:spcAft>
            </a:pPr>
            <a:r>
              <a:rPr lang="en-US" sz="1400" b="1" dirty="0">
                <a:solidFill>
                  <a:srgbClr val="000000"/>
                </a:solidFill>
                <a:latin typeface="Calibri" panose="020F0502020204030204" pitchFamily="34" charset="0"/>
                <a:ea typeface="Calibri" panose="020F0502020204030204" pitchFamily="34" charset="0"/>
              </a:rPr>
              <a:t>Love,</a:t>
            </a:r>
          </a:p>
          <a:p>
            <a:pPr marL="443230">
              <a:lnSpc>
                <a:spcPct val="107000"/>
              </a:lnSpc>
              <a:spcBef>
                <a:spcPts val="0"/>
              </a:spcBef>
              <a:spcAft>
                <a:spcPts val="14155"/>
              </a:spcAft>
            </a:pPr>
            <a:r>
              <a:rPr lang="en-US" sz="1400" b="1" dirty="0" err="1">
                <a:solidFill>
                  <a:srgbClr val="000000"/>
                </a:solidFill>
                <a:latin typeface="Calibri" panose="020F0502020204030204" pitchFamily="34" charset="0"/>
                <a:ea typeface="Calibri" panose="020F0502020204030204" pitchFamily="34" charset="0"/>
              </a:rPr>
              <a:t>Saif</a:t>
            </a:r>
            <a:endParaRPr lang="en-US" sz="1400" b="1" dirty="0">
              <a:solidFill>
                <a:srgbClr val="000000"/>
              </a:solidFill>
              <a:latin typeface="Calibri" panose="020F0502020204030204" pitchFamily="34" charset="0"/>
              <a:ea typeface="Calibri" panose="020F0502020204030204" pitchFamily="34" charset="0"/>
            </a:endParaRPr>
          </a:p>
          <a:p>
            <a:endParaRPr lang="en-US" sz="1100" b="1" dirty="0"/>
          </a:p>
        </p:txBody>
      </p:sp>
    </p:spTree>
    <p:extLst>
      <p:ext uri="{BB962C8B-B14F-4D97-AF65-F5344CB8AC3E}">
        <p14:creationId xmlns:p14="http://schemas.microsoft.com/office/powerpoint/2010/main" val="3701766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5"/>
                                        </p:tgtEl>
                                        <p:attrNameLst>
                                          <p:attrName>style.visibility</p:attrName>
                                        </p:attrNameLst>
                                      </p:cBhvr>
                                      <p:to>
                                        <p:strVal val="visible"/>
                                      </p:to>
                                    </p:set>
                                    <p:anim calcmode="lin" valueType="num">
                                      <p:cBhvr additive="base">
                                        <p:cTn id="13" dur="500" fill="hold"/>
                                        <p:tgtEl>
                                          <p:spTgt spid="25"/>
                                        </p:tgtEl>
                                        <p:attrNameLst>
                                          <p:attrName>ppt_x</p:attrName>
                                        </p:attrNameLst>
                                      </p:cBhvr>
                                      <p:tavLst>
                                        <p:tav tm="0">
                                          <p:val>
                                            <p:strVal val="#ppt_x"/>
                                          </p:val>
                                        </p:tav>
                                        <p:tav tm="100000">
                                          <p:val>
                                            <p:strVal val="#ppt_x"/>
                                          </p:val>
                                        </p:tav>
                                      </p:tavLst>
                                    </p:anim>
                                    <p:anim calcmode="lin" valueType="num">
                                      <p:cBhvr additive="base">
                                        <p:cTn id="14"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anim calcmode="lin" valueType="num">
                                      <p:cBhvr additive="base">
                                        <p:cTn id="19" dur="500" fill="hold"/>
                                        <p:tgtEl>
                                          <p:spTgt spid="26"/>
                                        </p:tgtEl>
                                        <p:attrNameLst>
                                          <p:attrName>ppt_x</p:attrName>
                                        </p:attrNameLst>
                                      </p:cBhvr>
                                      <p:tavLst>
                                        <p:tav tm="0">
                                          <p:val>
                                            <p:strVal val="#ppt_x"/>
                                          </p:val>
                                        </p:tav>
                                        <p:tav tm="100000">
                                          <p:val>
                                            <p:strVal val="#ppt_x"/>
                                          </p:val>
                                        </p:tav>
                                      </p:tavLst>
                                    </p:anim>
                                    <p:anim calcmode="lin" valueType="num">
                                      <p:cBhvr additive="base">
                                        <p:cTn id="20"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7"/>
                                        </p:tgtEl>
                                        <p:attrNameLst>
                                          <p:attrName>style.visibility</p:attrName>
                                        </p:attrNameLst>
                                      </p:cBhvr>
                                      <p:to>
                                        <p:strVal val="visible"/>
                                      </p:to>
                                    </p:set>
                                    <p:anim calcmode="lin" valueType="num">
                                      <p:cBhvr additive="base">
                                        <p:cTn id="25" dur="500" fill="hold"/>
                                        <p:tgtEl>
                                          <p:spTgt spid="27"/>
                                        </p:tgtEl>
                                        <p:attrNameLst>
                                          <p:attrName>ppt_x</p:attrName>
                                        </p:attrNameLst>
                                      </p:cBhvr>
                                      <p:tavLst>
                                        <p:tav tm="0">
                                          <p:val>
                                            <p:strVal val="#ppt_x"/>
                                          </p:val>
                                        </p:tav>
                                        <p:tav tm="100000">
                                          <p:val>
                                            <p:strVal val="#ppt_x"/>
                                          </p:val>
                                        </p:tav>
                                      </p:tavLst>
                                    </p:anim>
                                    <p:anim calcmode="lin" valueType="num">
                                      <p:cBhvr additive="base">
                                        <p:cTn id="26"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8"/>
                                        </p:tgtEl>
                                        <p:attrNameLst>
                                          <p:attrName>style.visibility</p:attrName>
                                        </p:attrNameLst>
                                      </p:cBhvr>
                                      <p:to>
                                        <p:strVal val="visible"/>
                                      </p:to>
                                    </p:set>
                                    <p:anim calcmode="lin" valueType="num">
                                      <p:cBhvr additive="base">
                                        <p:cTn id="31" dur="500" fill="hold"/>
                                        <p:tgtEl>
                                          <p:spTgt spid="28"/>
                                        </p:tgtEl>
                                        <p:attrNameLst>
                                          <p:attrName>ppt_x</p:attrName>
                                        </p:attrNameLst>
                                      </p:cBhvr>
                                      <p:tavLst>
                                        <p:tav tm="0">
                                          <p:val>
                                            <p:strVal val="#ppt_x"/>
                                          </p:val>
                                        </p:tav>
                                        <p:tav tm="100000">
                                          <p:val>
                                            <p:strVal val="#ppt_x"/>
                                          </p:val>
                                        </p:tav>
                                      </p:tavLst>
                                    </p:anim>
                                    <p:anim calcmode="lin" valueType="num">
                                      <p:cBhvr additive="base">
                                        <p:cTn id="32"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5" grpId="0" animBg="1"/>
      <p:bldP spid="26" grpId="0" animBg="1"/>
      <p:bldP spid="27" grpId="0" animBg="1"/>
      <p:bldP spid="2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00F21DDA-FAEA-43D7-8BD9-8C6130379E34}"/>
              </a:ext>
            </a:extLst>
          </p:cNvPr>
          <p:cNvGraphicFramePr>
            <a:graphicFrameLocks noGrp="1"/>
          </p:cNvGraphicFramePr>
          <p:nvPr>
            <p:ph idx="1"/>
            <p:extLst>
              <p:ext uri="{D42A27DB-BD31-4B8C-83A1-F6EECF244321}">
                <p14:modId xmlns:p14="http://schemas.microsoft.com/office/powerpoint/2010/main" val="2927059386"/>
              </p:ext>
            </p:extLst>
          </p:nvPr>
        </p:nvGraphicFramePr>
        <p:xfrm>
          <a:off x="430084" y="2123245"/>
          <a:ext cx="11234694" cy="3352800"/>
        </p:xfrm>
        <a:graphic>
          <a:graphicData uri="http://schemas.openxmlformats.org/drawingml/2006/table">
            <a:tbl>
              <a:tblPr firstRow="1" firstCol="1" bandRow="1">
                <a:tableStyleId>{5C22544A-7EE6-4342-B048-85BDC9FD1C3A}</a:tableStyleId>
              </a:tblPr>
              <a:tblGrid>
                <a:gridCol w="11234694">
                  <a:extLst>
                    <a:ext uri="{9D8B030D-6E8A-4147-A177-3AD203B41FA5}">
                      <a16:colId xmlns:a16="http://schemas.microsoft.com/office/drawing/2014/main" val="2032858667"/>
                    </a:ext>
                  </a:extLst>
                </a:gridCol>
              </a:tblGrid>
              <a:tr h="1190368">
                <a:tc>
                  <a:txBody>
                    <a:bodyPr/>
                    <a:lstStyle/>
                    <a:p>
                      <a:r>
                        <a:rPr lang="en-US" sz="4400" b="1" kern="1200" dirty="0">
                          <a:solidFill>
                            <a:schemeClr val="lt1"/>
                          </a:solidFill>
                          <a:effectLst/>
                          <a:latin typeface="+mn-lt"/>
                          <a:ea typeface="+mn-ea"/>
                          <a:cs typeface="+mn-cs"/>
                        </a:rPr>
                        <a:t>Read about what life was like in the UAE in the past. For questions '1 1 15, circle the correct answer True, False, or Not Given.</a:t>
                      </a:r>
                    </a:p>
                    <a:p>
                      <a:r>
                        <a:rPr lang="en-US" sz="4400" b="1" kern="1200" dirty="0">
                          <a:solidFill>
                            <a:schemeClr val="lt1"/>
                          </a:solidFill>
                          <a:effectLst/>
                          <a:latin typeface="+mn-lt"/>
                          <a:ea typeface="+mn-ea"/>
                          <a:cs typeface="+mn-cs"/>
                        </a:rPr>
                        <a:t>There is one EXAMPLE.</a:t>
                      </a:r>
                      <a:endParaRPr lang="en-US" sz="4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4037834707"/>
                  </a:ext>
                </a:extLst>
              </a:tr>
            </a:tbl>
          </a:graphicData>
        </a:graphic>
      </p:graphicFrame>
      <p:sp>
        <p:nvSpPr>
          <p:cNvPr id="5" name="Rectangle 1">
            <a:extLst>
              <a:ext uri="{FF2B5EF4-FFF2-40B4-BE49-F238E27FC236}">
                <a16:creationId xmlns:a16="http://schemas.microsoft.com/office/drawing/2014/main" id="{2F1DF0F3-9ACE-4A25-8B17-34EF6726B342}"/>
              </a:ext>
            </a:extLst>
          </p:cNvPr>
          <p:cNvSpPr>
            <a:spLocks noChangeArrowheads="1"/>
          </p:cNvSpPr>
          <p:nvPr/>
        </p:nvSpPr>
        <p:spPr bwMode="auto">
          <a:xfrm>
            <a:off x="552450" y="604988"/>
            <a:ext cx="11112328"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Low" defTabSz="914400" rtl="0" eaLnBrk="0" fontAlgn="base" latinLnBrk="0" hangingPunct="0">
              <a:lnSpc>
                <a:spcPct val="100000"/>
              </a:lnSpc>
              <a:spcBef>
                <a:spcPct val="0"/>
              </a:spcBef>
              <a:spcAft>
                <a:spcPct val="0"/>
              </a:spcAft>
              <a:buClrTx/>
              <a:buSzTx/>
              <a:buFontTx/>
              <a:buNone/>
              <a:tabLst/>
            </a:pPr>
            <a:r>
              <a:rPr kumimoji="0" lang="en-US" altLang="en-US" sz="5400" b="1" i="0" u="none" strike="noStrike" cap="none" normalizeH="0" baseline="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Part 3</a:t>
            </a:r>
            <a:endParaRPr kumimoji="0" lang="en-US" altLang="en-US" sz="54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5159855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0099" y="322935"/>
            <a:ext cx="11178159" cy="6206653"/>
          </a:xfrm>
          <a:prstGeom prst="rect">
            <a:avLst/>
          </a:prstGeom>
        </p:spPr>
      </p:pic>
      <p:pic>
        <p:nvPicPr>
          <p:cNvPr id="4" name="Picture 3"/>
          <p:cNvPicPr>
            <a:picLocks noChangeAspect="1"/>
          </p:cNvPicPr>
          <p:nvPr/>
        </p:nvPicPr>
        <p:blipFill>
          <a:blip r:embed="rId3"/>
          <a:stretch>
            <a:fillRect/>
          </a:stretch>
        </p:blipFill>
        <p:spPr>
          <a:xfrm>
            <a:off x="7868992" y="2544039"/>
            <a:ext cx="850708" cy="1577594"/>
          </a:xfrm>
          <a:prstGeom prst="rect">
            <a:avLst/>
          </a:prstGeom>
        </p:spPr>
      </p:pic>
      <p:sp>
        <p:nvSpPr>
          <p:cNvPr id="5" name="Rectangle 4"/>
          <p:cNvSpPr/>
          <p:nvPr/>
        </p:nvSpPr>
        <p:spPr>
          <a:xfrm>
            <a:off x="4444286" y="2676116"/>
            <a:ext cx="3303431" cy="1088540"/>
          </a:xfrm>
          <a:prstGeom prst="rect">
            <a:avLst/>
          </a:prstGeom>
          <a:solidFill>
            <a:srgbClr val="00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1500" dirty="0"/>
          </a:p>
          <a:p>
            <a:pPr algn="ctr"/>
            <a:r>
              <a:rPr lang="en-GB" sz="1500" dirty="0"/>
              <a:t>                    </a:t>
            </a:r>
            <a:r>
              <a:rPr lang="en-GB" dirty="0"/>
              <a:t>Good morning my dear students!</a:t>
            </a:r>
          </a:p>
          <a:p>
            <a:pPr algn="ctr"/>
            <a:r>
              <a:rPr lang="en-GB" dirty="0"/>
              <a:t>            How are you?</a:t>
            </a:r>
          </a:p>
          <a:p>
            <a:pPr algn="ctr"/>
            <a:endParaRPr lang="en-GB" sz="1500" dirty="0"/>
          </a:p>
        </p:txBody>
      </p:sp>
      <p:pic>
        <p:nvPicPr>
          <p:cNvPr id="6" name="Picture 5"/>
          <p:cNvPicPr>
            <a:picLocks noChangeAspect="1"/>
          </p:cNvPicPr>
          <p:nvPr/>
        </p:nvPicPr>
        <p:blipFill>
          <a:blip r:embed="rId4" cstate="print">
            <a:clrChange>
              <a:clrFrom>
                <a:srgbClr val="FFFFFF"/>
              </a:clrFrom>
              <a:clrTo>
                <a:srgbClr val="FFFFFF">
                  <a:alpha val="0"/>
                </a:srgbClr>
              </a:clrTo>
            </a:clrChange>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val="0"/>
              </a:ext>
            </a:extLst>
          </a:blip>
          <a:stretch>
            <a:fillRect/>
          </a:stretch>
        </p:blipFill>
        <p:spPr>
          <a:xfrm>
            <a:off x="4432821" y="2776976"/>
            <a:ext cx="1108786" cy="987680"/>
          </a:xfrm>
          <a:prstGeom prst="rect">
            <a:avLst/>
          </a:prstGeom>
        </p:spPr>
      </p:pic>
    </p:spTree>
    <p:extLst>
      <p:ext uri="{BB962C8B-B14F-4D97-AF65-F5344CB8AC3E}">
        <p14:creationId xmlns:p14="http://schemas.microsoft.com/office/powerpoint/2010/main" val="19280983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5ACA2B6-098E-488F-A5A7-4E0878527F76}"/>
              </a:ext>
            </a:extLst>
          </p:cNvPr>
          <p:cNvSpPr>
            <a:spLocks noGrp="1"/>
          </p:cNvSpPr>
          <p:nvPr>
            <p:ph idx="1"/>
          </p:nvPr>
        </p:nvSpPr>
        <p:spPr>
          <a:xfrm>
            <a:off x="385699" y="490228"/>
            <a:ext cx="11135497" cy="4834371"/>
          </a:xfrm>
        </p:spPr>
        <p:txBody>
          <a:bodyPr>
            <a:noAutofit/>
          </a:bodyPr>
          <a:lstStyle/>
          <a:p>
            <a:pPr marL="361315" marR="0" algn="ctr">
              <a:lnSpc>
                <a:spcPct val="107000"/>
              </a:lnSpc>
              <a:spcBef>
                <a:spcPts val="0"/>
              </a:spcBef>
              <a:spcAft>
                <a:spcPts val="1225"/>
              </a:spcAft>
            </a:pPr>
            <a:r>
              <a:rPr lang="en-US" sz="2000" dirty="0">
                <a:solidFill>
                  <a:srgbClr val="000000"/>
                </a:solidFill>
                <a:effectLst/>
                <a:latin typeface="Calibri" panose="020F0502020204030204" pitchFamily="34" charset="0"/>
                <a:ea typeface="Calibri" panose="020F0502020204030204" pitchFamily="34" charset="0"/>
              </a:rPr>
              <a:t>A Long Time Ago in the UAE</a:t>
            </a:r>
          </a:p>
          <a:p>
            <a:pPr marL="358140" marR="457200" indent="12065" algn="just">
              <a:lnSpc>
                <a:spcPct val="121000"/>
              </a:lnSpc>
              <a:spcBef>
                <a:spcPts val="0"/>
              </a:spcBef>
              <a:spcAft>
                <a:spcPts val="2030"/>
              </a:spcAft>
            </a:pPr>
            <a:r>
              <a:rPr lang="en-US" sz="2000" dirty="0">
                <a:solidFill>
                  <a:srgbClr val="000000"/>
                </a:solidFill>
                <a:effectLst/>
                <a:latin typeface="Calibri" panose="020F0502020204030204" pitchFamily="34" charset="0"/>
                <a:ea typeface="Calibri" panose="020F0502020204030204" pitchFamily="34" charset="0"/>
              </a:rPr>
              <a:t>100 years ago, life was very different in the UAE. There were no big buildings, no fast cars, and no shopping malls. People had to work very hard to get food, water and clothes for their families.</a:t>
            </a:r>
          </a:p>
          <a:p>
            <a:pPr marL="349250" marR="463550" indent="8890" algn="just">
              <a:lnSpc>
                <a:spcPct val="111000"/>
              </a:lnSpc>
              <a:spcBef>
                <a:spcPts val="0"/>
              </a:spcBef>
              <a:spcAft>
                <a:spcPts val="2205"/>
              </a:spcAft>
            </a:pPr>
            <a:r>
              <a:rPr lang="en-US" sz="2000" dirty="0">
                <a:solidFill>
                  <a:srgbClr val="000000"/>
                </a:solidFill>
                <a:effectLst/>
                <a:latin typeface="Calibri" panose="020F0502020204030204" pitchFamily="34" charset="0"/>
                <a:ea typeface="Calibri" panose="020F0502020204030204" pitchFamily="34" charset="0"/>
              </a:rPr>
              <a:t>Some people lived near the coast in cities like </a:t>
            </a:r>
            <a:r>
              <a:rPr lang="en-US" sz="2000" dirty="0" err="1">
                <a:solidFill>
                  <a:srgbClr val="000000"/>
                </a:solidFill>
                <a:effectLst/>
                <a:latin typeface="Calibri" panose="020F0502020204030204" pitchFamily="34" charset="0"/>
                <a:ea typeface="Calibri" panose="020F0502020204030204" pitchFamily="34" charset="0"/>
              </a:rPr>
              <a:t>Khorfakkan</a:t>
            </a:r>
            <a:r>
              <a:rPr lang="en-US" sz="2000" dirty="0">
                <a:solidFill>
                  <a:srgbClr val="000000"/>
                </a:solidFill>
                <a:effectLst/>
                <a:latin typeface="Calibri" panose="020F0502020204030204" pitchFamily="34" charset="0"/>
                <a:ea typeface="Calibri" panose="020F0502020204030204" pitchFamily="34" charset="0"/>
              </a:rPr>
              <a:t>. These people used the sea to live. They had jobs like pearl-diving or fishing. Being a pearl diver was a dangerous job. They would dive to the bottom of the sea and look for oysters. They would work form sunrise to sunset. It was very hard work.</a:t>
            </a:r>
          </a:p>
          <a:p>
            <a:pPr marL="346075" marR="463550" indent="8890" algn="just">
              <a:lnSpc>
                <a:spcPct val="115000"/>
              </a:lnSpc>
              <a:spcBef>
                <a:spcPts val="0"/>
              </a:spcBef>
              <a:spcAft>
                <a:spcPts val="1990"/>
              </a:spcAft>
            </a:pPr>
            <a:r>
              <a:rPr lang="en-US" sz="2000" dirty="0">
                <a:solidFill>
                  <a:srgbClr val="000000"/>
                </a:solidFill>
                <a:effectLst/>
                <a:latin typeface="Calibri" panose="020F0502020204030204" pitchFamily="34" charset="0"/>
                <a:ea typeface="Calibri" panose="020F0502020204030204" pitchFamily="34" charset="0"/>
              </a:rPr>
              <a:t>Other people lived in the desert. There were many tribes or groups of people who lived together. Most of these tribes lived in tents. They lived in tents because they moved around a lot. They had to move from oasis to oasis to take care of their camels. Their camels were very important. The camels carried all of their things when they moved. They carried their tents, water, and anything else they needed. They would also drink camel milk and eat camel meat.</a:t>
            </a:r>
          </a:p>
          <a:p>
            <a:pPr marL="342900" marR="469265" indent="8890" algn="just">
              <a:lnSpc>
                <a:spcPct val="109000"/>
              </a:lnSpc>
              <a:spcBef>
                <a:spcPts val="0"/>
              </a:spcBef>
              <a:spcAft>
                <a:spcPts val="9825"/>
              </a:spcAft>
            </a:pPr>
            <a:r>
              <a:rPr lang="en-US" sz="2000" dirty="0">
                <a:solidFill>
                  <a:srgbClr val="000000"/>
                </a:solidFill>
                <a:effectLst/>
                <a:latin typeface="Calibri" panose="020F0502020204030204" pitchFamily="34" charset="0"/>
                <a:ea typeface="Calibri" panose="020F0502020204030204" pitchFamily="34" charset="0"/>
              </a:rPr>
              <a:t>Life was hard back then but people still had some fun. One important tradition was to sit around a campfire in the evening and tell stories or share poetry. Life was very different back then.</a:t>
            </a:r>
          </a:p>
          <a:p>
            <a:endParaRPr lang="en-US" sz="1600" b="1" dirty="0"/>
          </a:p>
        </p:txBody>
      </p:sp>
    </p:spTree>
    <p:extLst>
      <p:ext uri="{BB962C8B-B14F-4D97-AF65-F5344CB8AC3E}">
        <p14:creationId xmlns:p14="http://schemas.microsoft.com/office/powerpoint/2010/main" val="36067685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5ACA2B6-098E-488F-A5A7-4E0878527F76}"/>
              </a:ext>
            </a:extLst>
          </p:cNvPr>
          <p:cNvSpPr>
            <a:spLocks noGrp="1"/>
          </p:cNvSpPr>
          <p:nvPr>
            <p:ph idx="1"/>
          </p:nvPr>
        </p:nvSpPr>
        <p:spPr>
          <a:xfrm>
            <a:off x="385699" y="490228"/>
            <a:ext cx="11135497" cy="4834371"/>
          </a:xfrm>
        </p:spPr>
        <p:txBody>
          <a:bodyPr>
            <a:noAutofit/>
          </a:bodyPr>
          <a:lstStyle/>
          <a:p>
            <a:pPr marL="361315" marR="0" algn="ctr">
              <a:lnSpc>
                <a:spcPct val="107000"/>
              </a:lnSpc>
              <a:spcBef>
                <a:spcPts val="0"/>
              </a:spcBef>
              <a:spcAft>
                <a:spcPts val="1225"/>
              </a:spcAft>
            </a:pPr>
            <a:r>
              <a:rPr lang="en-US" sz="3100" dirty="0">
                <a:solidFill>
                  <a:srgbClr val="000000"/>
                </a:solidFill>
                <a:effectLst/>
                <a:latin typeface="Calibri" panose="020F0502020204030204" pitchFamily="34" charset="0"/>
                <a:ea typeface="Calibri" panose="020F0502020204030204" pitchFamily="34" charset="0"/>
              </a:rPr>
              <a:t>A Long Time Ago in the UAE</a:t>
            </a:r>
          </a:p>
          <a:p>
            <a:pPr marL="358140" marR="457200" indent="12065" algn="just">
              <a:lnSpc>
                <a:spcPct val="121000"/>
              </a:lnSpc>
              <a:spcBef>
                <a:spcPts val="0"/>
              </a:spcBef>
              <a:spcAft>
                <a:spcPts val="2030"/>
              </a:spcAft>
            </a:pPr>
            <a:r>
              <a:rPr lang="en-US" sz="3100" dirty="0">
                <a:solidFill>
                  <a:srgbClr val="000000"/>
                </a:solidFill>
                <a:effectLst/>
                <a:latin typeface="Calibri" panose="020F0502020204030204" pitchFamily="34" charset="0"/>
                <a:ea typeface="Calibri" panose="020F0502020204030204" pitchFamily="34" charset="0"/>
              </a:rPr>
              <a:t>100 years ago, life was very different in the UAE. There were no big buildings, no fast cars, and no shopping malls. People had to work very hard to get food, water and clothes for their families.</a:t>
            </a:r>
          </a:p>
          <a:p>
            <a:pPr marL="349250" marR="463550" indent="8890" algn="just">
              <a:lnSpc>
                <a:spcPct val="111000"/>
              </a:lnSpc>
              <a:spcBef>
                <a:spcPts val="0"/>
              </a:spcBef>
              <a:spcAft>
                <a:spcPts val="2205"/>
              </a:spcAft>
            </a:pPr>
            <a:r>
              <a:rPr lang="en-US" sz="3100" dirty="0">
                <a:solidFill>
                  <a:srgbClr val="000000"/>
                </a:solidFill>
                <a:effectLst/>
                <a:latin typeface="Calibri" panose="020F0502020204030204" pitchFamily="34" charset="0"/>
                <a:ea typeface="Calibri" panose="020F0502020204030204" pitchFamily="34" charset="0"/>
              </a:rPr>
              <a:t>Some people lived near the coast in cities like </a:t>
            </a:r>
            <a:r>
              <a:rPr lang="en-US" sz="3100" dirty="0" err="1">
                <a:solidFill>
                  <a:srgbClr val="000000"/>
                </a:solidFill>
                <a:effectLst/>
                <a:latin typeface="Calibri" panose="020F0502020204030204" pitchFamily="34" charset="0"/>
                <a:ea typeface="Calibri" panose="020F0502020204030204" pitchFamily="34" charset="0"/>
              </a:rPr>
              <a:t>Khorfakkan</a:t>
            </a:r>
            <a:r>
              <a:rPr lang="en-US" sz="3100" dirty="0">
                <a:solidFill>
                  <a:srgbClr val="000000"/>
                </a:solidFill>
                <a:effectLst/>
                <a:latin typeface="Calibri" panose="020F0502020204030204" pitchFamily="34" charset="0"/>
                <a:ea typeface="Calibri" panose="020F0502020204030204" pitchFamily="34" charset="0"/>
              </a:rPr>
              <a:t>. These people used the sea to live. They had jobs like pearl-diving or fishing. Being a pearl diver was a dangerous job. They would dive to the bottom of the sea and look for oysters. They would work form sunrise to sunset. It was very hard work.</a:t>
            </a:r>
          </a:p>
          <a:p>
            <a:pPr marL="346075" marR="463550" indent="8890" algn="just">
              <a:lnSpc>
                <a:spcPct val="115000"/>
              </a:lnSpc>
              <a:spcBef>
                <a:spcPts val="0"/>
              </a:spcBef>
              <a:spcAft>
                <a:spcPts val="1990"/>
              </a:spcAft>
            </a:pPr>
            <a:endParaRPr lang="en-US" sz="3100" dirty="0">
              <a:solidFill>
                <a:srgbClr val="000000"/>
              </a:solidFill>
              <a:effectLst/>
              <a:latin typeface="Calibri" panose="020F0502020204030204" pitchFamily="34" charset="0"/>
              <a:ea typeface="Calibri" panose="020F0502020204030204" pitchFamily="34" charset="0"/>
            </a:endParaRPr>
          </a:p>
          <a:p>
            <a:endParaRPr lang="en-US" sz="3100" b="1" dirty="0"/>
          </a:p>
        </p:txBody>
      </p:sp>
    </p:spTree>
    <p:extLst>
      <p:ext uri="{BB962C8B-B14F-4D97-AF65-F5344CB8AC3E}">
        <p14:creationId xmlns:p14="http://schemas.microsoft.com/office/powerpoint/2010/main" val="39606476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5ACA2B6-098E-488F-A5A7-4E0878527F76}"/>
              </a:ext>
            </a:extLst>
          </p:cNvPr>
          <p:cNvSpPr>
            <a:spLocks noGrp="1"/>
          </p:cNvSpPr>
          <p:nvPr>
            <p:ph idx="1"/>
          </p:nvPr>
        </p:nvSpPr>
        <p:spPr>
          <a:xfrm>
            <a:off x="385699" y="490228"/>
            <a:ext cx="11135497" cy="4834371"/>
          </a:xfrm>
        </p:spPr>
        <p:txBody>
          <a:bodyPr>
            <a:noAutofit/>
          </a:bodyPr>
          <a:lstStyle/>
          <a:p>
            <a:pPr marL="346075" marR="463550" indent="8890" algn="just">
              <a:lnSpc>
                <a:spcPct val="115000"/>
              </a:lnSpc>
              <a:spcBef>
                <a:spcPts val="0"/>
              </a:spcBef>
              <a:spcAft>
                <a:spcPts val="1990"/>
              </a:spcAft>
            </a:pPr>
            <a:r>
              <a:rPr lang="en-US" sz="3000" dirty="0">
                <a:solidFill>
                  <a:srgbClr val="000000"/>
                </a:solidFill>
                <a:effectLst/>
                <a:latin typeface="Calibri" panose="020F0502020204030204" pitchFamily="34" charset="0"/>
                <a:ea typeface="Calibri" panose="020F0502020204030204" pitchFamily="34" charset="0"/>
              </a:rPr>
              <a:t>Other people lived in the desert. There were many tribes or groups of people who lived together. Most of these tribes lived in tents. They lived in tents because they moved around a lot. They had to move from oasis to oasis to take care of their camels. Their camels were very important. The camels carried all of their things when they moved. They carried their tents, water, and anything else they needed. They would also drink camel milk and eat camel meat.</a:t>
            </a:r>
          </a:p>
          <a:p>
            <a:pPr marL="342900" marR="469265" indent="8890" algn="just">
              <a:lnSpc>
                <a:spcPct val="109000"/>
              </a:lnSpc>
              <a:spcBef>
                <a:spcPts val="0"/>
              </a:spcBef>
              <a:spcAft>
                <a:spcPts val="9825"/>
              </a:spcAft>
            </a:pPr>
            <a:r>
              <a:rPr lang="en-US" sz="3000" dirty="0">
                <a:solidFill>
                  <a:srgbClr val="000000"/>
                </a:solidFill>
                <a:effectLst/>
                <a:latin typeface="Calibri" panose="020F0502020204030204" pitchFamily="34" charset="0"/>
                <a:ea typeface="Calibri" panose="020F0502020204030204" pitchFamily="34" charset="0"/>
              </a:rPr>
              <a:t>Life was hard back then but people still had some fun. One important tradition was to sit around a campfire in the evening and tell stories or share poetry. Life was very different back then.</a:t>
            </a:r>
          </a:p>
          <a:p>
            <a:endParaRPr lang="en-US" sz="3000" b="1" dirty="0"/>
          </a:p>
        </p:txBody>
      </p:sp>
    </p:spTree>
    <p:extLst>
      <p:ext uri="{BB962C8B-B14F-4D97-AF65-F5344CB8AC3E}">
        <p14:creationId xmlns:p14="http://schemas.microsoft.com/office/powerpoint/2010/main" val="18441611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D5F140F5-D877-4076-BA37-1AA6E640FD8A}"/>
              </a:ext>
            </a:extLst>
          </p:cNvPr>
          <p:cNvPicPr>
            <a:picLocks noGrp="1" noChangeAspect="1"/>
          </p:cNvPicPr>
          <p:nvPr>
            <p:ph idx="1"/>
          </p:nvPr>
        </p:nvPicPr>
        <p:blipFill rotWithShape="1">
          <a:blip r:embed="rId4"/>
          <a:srcRect l="24839" t="30938" r="37156" b="42082"/>
          <a:stretch/>
        </p:blipFill>
        <p:spPr>
          <a:xfrm>
            <a:off x="534979" y="489396"/>
            <a:ext cx="10888581" cy="5179185"/>
          </a:xfrm>
        </p:spPr>
      </p:pic>
      <p:sp>
        <p:nvSpPr>
          <p:cNvPr id="16" name="Oval 15">
            <a:extLst>
              <a:ext uri="{FF2B5EF4-FFF2-40B4-BE49-F238E27FC236}">
                <a16:creationId xmlns:a16="http://schemas.microsoft.com/office/drawing/2014/main" id="{FC3E9A06-DB80-47A4-A365-71F0B2D2DAFE}"/>
              </a:ext>
            </a:extLst>
          </p:cNvPr>
          <p:cNvSpPr/>
          <p:nvPr/>
        </p:nvSpPr>
        <p:spPr>
          <a:xfrm>
            <a:off x="1162406" y="3258539"/>
            <a:ext cx="1149178" cy="413952"/>
          </a:xfrm>
          <a:prstGeom prst="ellipse">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FC3E9A06-DB80-47A4-A365-71F0B2D2DAFE}"/>
              </a:ext>
            </a:extLst>
          </p:cNvPr>
          <p:cNvSpPr/>
          <p:nvPr/>
        </p:nvSpPr>
        <p:spPr>
          <a:xfrm>
            <a:off x="9235312" y="5162466"/>
            <a:ext cx="1943549" cy="413952"/>
          </a:xfrm>
          <a:prstGeom prst="ellipse">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IMG_6265">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0496282" y="115911"/>
            <a:ext cx="1695718" cy="914399"/>
          </a:xfrm>
          <a:prstGeom prst="rect">
            <a:avLst/>
          </a:prstGeom>
        </p:spPr>
      </p:pic>
    </p:spTree>
    <p:extLst>
      <p:ext uri="{BB962C8B-B14F-4D97-AF65-F5344CB8AC3E}">
        <p14:creationId xmlns:p14="http://schemas.microsoft.com/office/powerpoint/2010/main" val="637886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additive="base">
                                        <p:cTn id="13" dur="500" fill="hold"/>
                                        <p:tgtEl>
                                          <p:spTgt spid="17"/>
                                        </p:tgtEl>
                                        <p:attrNameLst>
                                          <p:attrName>ppt_x</p:attrName>
                                        </p:attrNameLst>
                                      </p:cBhvr>
                                      <p:tavLst>
                                        <p:tav tm="0">
                                          <p:val>
                                            <p:strVal val="#ppt_x"/>
                                          </p:val>
                                        </p:tav>
                                        <p:tav tm="100000">
                                          <p:val>
                                            <p:strVal val="#ppt_x"/>
                                          </p:val>
                                        </p:tav>
                                      </p:tavLst>
                                    </p:anim>
                                    <p:anim calcmode="lin" valueType="num">
                                      <p:cBhvr additive="base">
                                        <p:cTn id="1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6"/>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6"/>
                                        </p:tgtEl>
                                      </p:cBhvr>
                                    </p:cmd>
                                  </p:childTnLst>
                                </p:cTn>
                              </p:par>
                            </p:childTnLst>
                          </p:cTn>
                        </p:par>
                      </p:childTnLst>
                    </p:cTn>
                  </p:par>
                </p:childTnLst>
              </p:cTn>
              <p:nextCondLst>
                <p:cond evt="onClick" delay="0">
                  <p:tgtEl>
                    <p:spTgt spid="6"/>
                  </p:tgtEl>
                </p:cond>
              </p:nextCondLst>
            </p:seq>
            <p:video>
              <p:cMediaNode vol="80000">
                <p:cTn id="20" fill="hold" display="0">
                  <p:stCondLst>
                    <p:cond delay="indefinite"/>
                  </p:stCondLst>
                </p:cTn>
                <p:tgtEl>
                  <p:spTgt spid="6"/>
                </p:tgtEl>
              </p:cMediaNode>
            </p:video>
          </p:childTnLst>
        </p:cTn>
      </p:par>
    </p:tnLst>
    <p:bldLst>
      <p:bldP spid="16" grpId="0" animBg="1"/>
      <p:bldP spid="1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7">
            <a:extLst>
              <a:ext uri="{FF2B5EF4-FFF2-40B4-BE49-F238E27FC236}">
                <a16:creationId xmlns:a16="http://schemas.microsoft.com/office/drawing/2014/main" id="{D5F140F5-D877-4076-BA37-1AA6E640FD8A}"/>
              </a:ext>
            </a:extLst>
          </p:cNvPr>
          <p:cNvPicPr>
            <a:picLocks noChangeAspect="1"/>
          </p:cNvPicPr>
          <p:nvPr/>
        </p:nvPicPr>
        <p:blipFill rotWithShape="1">
          <a:blip r:embed="rId4"/>
          <a:srcRect l="24839" t="58313" r="37156" b="11664"/>
          <a:stretch/>
        </p:blipFill>
        <p:spPr>
          <a:xfrm>
            <a:off x="618692" y="662643"/>
            <a:ext cx="10183696" cy="5390288"/>
          </a:xfrm>
          <a:prstGeom prst="rect">
            <a:avLst/>
          </a:prstGeom>
        </p:spPr>
      </p:pic>
      <p:sp>
        <p:nvSpPr>
          <p:cNvPr id="6" name="Oval 5">
            <a:extLst>
              <a:ext uri="{FF2B5EF4-FFF2-40B4-BE49-F238E27FC236}">
                <a16:creationId xmlns:a16="http://schemas.microsoft.com/office/drawing/2014/main" id="{FC3E9A06-DB80-47A4-A365-71F0B2D2DAFE}"/>
              </a:ext>
            </a:extLst>
          </p:cNvPr>
          <p:cNvSpPr/>
          <p:nvPr/>
        </p:nvSpPr>
        <p:spPr>
          <a:xfrm>
            <a:off x="1046496" y="1738832"/>
            <a:ext cx="1149178" cy="413952"/>
          </a:xfrm>
          <a:prstGeom prst="ellipse">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FC3E9A06-DB80-47A4-A365-71F0B2D2DAFE}"/>
              </a:ext>
            </a:extLst>
          </p:cNvPr>
          <p:cNvSpPr/>
          <p:nvPr/>
        </p:nvSpPr>
        <p:spPr>
          <a:xfrm>
            <a:off x="8657910" y="3405704"/>
            <a:ext cx="1812614" cy="413952"/>
          </a:xfrm>
          <a:prstGeom prst="ellipse">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FC3E9A06-DB80-47A4-A365-71F0B2D2DAFE}"/>
              </a:ext>
            </a:extLst>
          </p:cNvPr>
          <p:cNvSpPr/>
          <p:nvPr/>
        </p:nvSpPr>
        <p:spPr>
          <a:xfrm>
            <a:off x="4433640" y="5048518"/>
            <a:ext cx="1149178" cy="542925"/>
          </a:xfrm>
          <a:prstGeom prst="ellipse">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IMG_6265">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319108" y="662643"/>
            <a:ext cx="2302832" cy="1076189"/>
          </a:xfrm>
          <a:prstGeom prst="rect">
            <a:avLst/>
          </a:prstGeom>
        </p:spPr>
      </p:pic>
    </p:spTree>
    <p:extLst>
      <p:ext uri="{BB962C8B-B14F-4D97-AF65-F5344CB8AC3E}">
        <p14:creationId xmlns:p14="http://schemas.microsoft.com/office/powerpoint/2010/main" val="410733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8"/>
                    </p:tgtEl>
                  </p:cond>
                </p:stCondLst>
                <p:endSync evt="end" delay="0">
                  <p:rtn val="all"/>
                </p:endSync>
                <p:childTnLst>
                  <p:par>
                    <p:cTn id="22" fill="hold">
                      <p:stCondLst>
                        <p:cond delay="0"/>
                      </p:stCondLst>
                      <p:childTnLst>
                        <p:par>
                          <p:cTn id="23" fill="hold">
                            <p:stCondLst>
                              <p:cond delay="0"/>
                            </p:stCondLst>
                            <p:childTnLst>
                              <p:par>
                                <p:cTn id="24" presetID="2" presetClass="mediacall" presetSubtype="0" fill="hold" nodeType="clickEffect">
                                  <p:stCondLst>
                                    <p:cond delay="0"/>
                                  </p:stCondLst>
                                  <p:childTnLst>
                                    <p:cmd type="call" cmd="togglePause">
                                      <p:cBhvr>
                                        <p:cTn id="25" dur="1" fill="hold"/>
                                        <p:tgtEl>
                                          <p:spTgt spid="8"/>
                                        </p:tgtEl>
                                      </p:cBhvr>
                                    </p:cmd>
                                  </p:childTnLst>
                                </p:cTn>
                              </p:par>
                            </p:childTnLst>
                          </p:cTn>
                        </p:par>
                      </p:childTnLst>
                    </p:cTn>
                  </p:par>
                </p:childTnLst>
              </p:cTn>
              <p:nextCondLst>
                <p:cond evt="onClick" delay="0">
                  <p:tgtEl>
                    <p:spTgt spid="8"/>
                  </p:tgtEl>
                </p:cond>
              </p:nextCondLst>
            </p:seq>
            <p:video>
              <p:cMediaNode vol="80000">
                <p:cTn id="26" fill="hold" display="0">
                  <p:stCondLst>
                    <p:cond delay="indefinite"/>
                  </p:stCondLst>
                </p:cTn>
                <p:tgtEl>
                  <p:spTgt spid="8"/>
                </p:tgtEl>
              </p:cMediaNode>
            </p:video>
          </p:childTnLst>
        </p:cTn>
      </p:par>
    </p:tnLst>
    <p:bldLst>
      <p:bldP spid="6" grpId="0" animBg="1"/>
      <p:bldP spid="7" grpId="0" animBg="1"/>
      <p:bldP spid="1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D5F140F5-D877-4076-BA37-1AA6E640FD8A}"/>
              </a:ext>
            </a:extLst>
          </p:cNvPr>
          <p:cNvPicPr>
            <a:picLocks noGrp="1" noChangeAspect="1"/>
          </p:cNvPicPr>
          <p:nvPr>
            <p:ph idx="1"/>
          </p:nvPr>
        </p:nvPicPr>
        <p:blipFill rotWithShape="1">
          <a:blip r:embed="rId2"/>
          <a:srcRect l="24839" t="30938" r="31839" b="11664"/>
          <a:stretch/>
        </p:blipFill>
        <p:spPr>
          <a:xfrm>
            <a:off x="470585" y="1495167"/>
            <a:ext cx="6518190" cy="4857794"/>
          </a:xfrm>
        </p:spPr>
      </p:pic>
      <p:sp>
        <p:nvSpPr>
          <p:cNvPr id="9" name="Oval 8">
            <a:extLst>
              <a:ext uri="{FF2B5EF4-FFF2-40B4-BE49-F238E27FC236}">
                <a16:creationId xmlns:a16="http://schemas.microsoft.com/office/drawing/2014/main" id="{FC3E9A06-DB80-47A4-A365-71F0B2D2DAFE}"/>
              </a:ext>
            </a:extLst>
          </p:cNvPr>
          <p:cNvSpPr/>
          <p:nvPr/>
        </p:nvSpPr>
        <p:spPr>
          <a:xfrm>
            <a:off x="531341" y="2477530"/>
            <a:ext cx="1149178" cy="41395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8E8E8B02-5E93-46EB-B67B-EF680C78E07E}"/>
              </a:ext>
            </a:extLst>
          </p:cNvPr>
          <p:cNvSpPr/>
          <p:nvPr/>
        </p:nvSpPr>
        <p:spPr>
          <a:xfrm>
            <a:off x="4946822" y="3413192"/>
            <a:ext cx="1149178" cy="41395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4AEC6779-64CF-473A-A750-3055A78812C1}"/>
              </a:ext>
            </a:extLst>
          </p:cNvPr>
          <p:cNvSpPr/>
          <p:nvPr/>
        </p:nvSpPr>
        <p:spPr>
          <a:xfrm>
            <a:off x="389237" y="4112740"/>
            <a:ext cx="1149178" cy="41395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8BCEDE33-13E7-4D5D-BE8B-60A9AFF4EC09}"/>
              </a:ext>
            </a:extLst>
          </p:cNvPr>
          <p:cNvSpPr/>
          <p:nvPr/>
        </p:nvSpPr>
        <p:spPr>
          <a:xfrm>
            <a:off x="4868563" y="5029200"/>
            <a:ext cx="1149178" cy="41395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BD655A36-DC50-4969-B2BC-957C2E1292EA}"/>
              </a:ext>
            </a:extLst>
          </p:cNvPr>
          <p:cNvSpPr/>
          <p:nvPr/>
        </p:nvSpPr>
        <p:spPr>
          <a:xfrm>
            <a:off x="2378676" y="5809833"/>
            <a:ext cx="1149178" cy="41395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ontent Placeholder 2">
            <a:extLst>
              <a:ext uri="{FF2B5EF4-FFF2-40B4-BE49-F238E27FC236}">
                <a16:creationId xmlns:a16="http://schemas.microsoft.com/office/drawing/2014/main" id="{E5B9C9EB-287A-4B65-96B7-FB000E66DEBE}"/>
              </a:ext>
            </a:extLst>
          </p:cNvPr>
          <p:cNvSpPr txBox="1">
            <a:spLocks/>
          </p:cNvSpPr>
          <p:nvPr/>
        </p:nvSpPr>
        <p:spPr>
          <a:xfrm>
            <a:off x="5677930" y="1365991"/>
            <a:ext cx="6592329" cy="4857794"/>
          </a:xfrm>
          <a:prstGeom prst="rect">
            <a:avLst/>
          </a:prstGeom>
        </p:spPr>
        <p:txBody>
          <a:bodyPr vert="horz" lIns="91440" tIns="45720" rIns="91440" bIns="45720" rtlCol="0">
            <a:noAutofit/>
          </a:bodyPr>
          <a:lstStyle>
            <a:lvl1pPr marL="457200" indent="-228600" algn="l" defTabSz="914400" rtl="0" eaLnBrk="1" latinLnBrk="0" hangingPunct="1">
              <a:lnSpc>
                <a:spcPct val="110000"/>
              </a:lnSpc>
              <a:spcBef>
                <a:spcPts val="1000"/>
              </a:spcBef>
              <a:buClr>
                <a:schemeClr val="tx2">
                  <a:lumMod val="10000"/>
                  <a:lumOff val="90000"/>
                </a:schemeClr>
              </a:buClr>
              <a:buSzPct val="80000"/>
              <a:buFont typeface="Wingdings" panose="05000000000000000000" pitchFamily="2" charset="2"/>
              <a:buChar char="§"/>
              <a:defRPr sz="2800" kern="1200">
                <a:solidFill>
                  <a:schemeClr val="tx2">
                    <a:alpha val="70000"/>
                  </a:schemeClr>
                </a:solidFill>
                <a:latin typeface="+mn-lt"/>
                <a:ea typeface="+mn-ea"/>
                <a:cs typeface="+mn-cs"/>
              </a:defRPr>
            </a:lvl1pPr>
            <a:lvl2pPr marL="685800" indent="-228600" algn="l" defTabSz="914400" rtl="0" eaLnBrk="1" latinLnBrk="0" hangingPunct="1">
              <a:lnSpc>
                <a:spcPct val="110000"/>
              </a:lnSpc>
              <a:spcBef>
                <a:spcPts val="500"/>
              </a:spcBef>
              <a:buClr>
                <a:schemeClr val="tx2">
                  <a:lumMod val="10000"/>
                  <a:lumOff val="90000"/>
                </a:schemeClr>
              </a:buClr>
              <a:buSzPct val="80000"/>
              <a:buFont typeface="Wingdings" panose="05000000000000000000" pitchFamily="2" charset="2"/>
              <a:buChar char="§"/>
              <a:defRPr sz="2400" kern="1200">
                <a:solidFill>
                  <a:schemeClr val="tx2">
                    <a:alpha val="70000"/>
                  </a:schemeClr>
                </a:solidFill>
                <a:latin typeface="+mn-lt"/>
                <a:ea typeface="+mn-ea"/>
                <a:cs typeface="+mn-cs"/>
              </a:defRPr>
            </a:lvl2pPr>
            <a:lvl3pPr marL="1257300" indent="-228600" algn="l" defTabSz="914400" rtl="0" eaLnBrk="1" latinLnBrk="0" hangingPunct="1">
              <a:lnSpc>
                <a:spcPct val="110000"/>
              </a:lnSpc>
              <a:spcBef>
                <a:spcPts val="500"/>
              </a:spcBef>
              <a:buClr>
                <a:schemeClr val="tx2">
                  <a:lumMod val="10000"/>
                  <a:lumOff val="90000"/>
                </a:schemeClr>
              </a:buClr>
              <a:buSzPct val="80000"/>
              <a:buFont typeface="Wingdings" panose="05000000000000000000" pitchFamily="2" charset="2"/>
              <a:buChar char="§"/>
              <a:defRPr sz="2000" kern="1200">
                <a:solidFill>
                  <a:schemeClr val="tx2">
                    <a:alpha val="70000"/>
                  </a:schemeClr>
                </a:solidFill>
                <a:latin typeface="+mn-lt"/>
                <a:ea typeface="+mn-ea"/>
                <a:cs typeface="+mn-cs"/>
              </a:defRPr>
            </a:lvl3pPr>
            <a:lvl4pPr marL="1600200" indent="-228600" algn="l" defTabSz="914400" rtl="0" eaLnBrk="1" latinLnBrk="0" hangingPunct="1">
              <a:lnSpc>
                <a:spcPct val="110000"/>
              </a:lnSpc>
              <a:spcBef>
                <a:spcPts val="500"/>
              </a:spcBef>
              <a:buClr>
                <a:schemeClr val="tx2">
                  <a:lumMod val="10000"/>
                  <a:lumOff val="90000"/>
                </a:schemeClr>
              </a:buClr>
              <a:buSzPct val="80000"/>
              <a:buFont typeface="Wingdings" panose="05000000000000000000" pitchFamily="2" charset="2"/>
              <a:buChar char="§"/>
              <a:defRPr sz="1800" kern="1200">
                <a:solidFill>
                  <a:schemeClr val="tx2">
                    <a:alpha val="70000"/>
                  </a:schemeClr>
                </a:solidFill>
                <a:latin typeface="+mn-lt"/>
                <a:ea typeface="+mn-ea"/>
                <a:cs typeface="+mn-cs"/>
              </a:defRPr>
            </a:lvl4pPr>
            <a:lvl5pPr marL="2114550" indent="-228600" algn="l" defTabSz="914400" rtl="0" eaLnBrk="1" latinLnBrk="0" hangingPunct="1">
              <a:lnSpc>
                <a:spcPct val="110000"/>
              </a:lnSpc>
              <a:spcBef>
                <a:spcPts val="500"/>
              </a:spcBef>
              <a:buClr>
                <a:schemeClr val="tx2">
                  <a:lumMod val="10000"/>
                  <a:lumOff val="90000"/>
                </a:schemeClr>
              </a:buClr>
              <a:buSzPct val="80000"/>
              <a:buFont typeface="Wingdings" panose="05000000000000000000" pitchFamily="2" charset="2"/>
              <a:buChar char="§"/>
              <a:defRPr sz="1800" kern="1200">
                <a:solidFill>
                  <a:schemeClr val="tx2">
                    <a:alpha val="7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61315" algn="ctr">
              <a:lnSpc>
                <a:spcPct val="107000"/>
              </a:lnSpc>
              <a:spcBef>
                <a:spcPts val="0"/>
              </a:spcBef>
              <a:spcAft>
                <a:spcPts val="1225"/>
              </a:spcAft>
            </a:pPr>
            <a:r>
              <a:rPr lang="en-US" sz="1200" b="1" dirty="0">
                <a:solidFill>
                  <a:srgbClr val="000000"/>
                </a:solidFill>
                <a:latin typeface="Calibri" panose="020F0502020204030204" pitchFamily="34" charset="0"/>
                <a:ea typeface="Calibri" panose="020F0502020204030204" pitchFamily="34" charset="0"/>
              </a:rPr>
              <a:t>A Long Time Ago in the UAE</a:t>
            </a:r>
          </a:p>
          <a:p>
            <a:pPr marL="358140" marR="457200" indent="12065" algn="just">
              <a:lnSpc>
                <a:spcPct val="121000"/>
              </a:lnSpc>
              <a:spcBef>
                <a:spcPts val="0"/>
              </a:spcBef>
              <a:spcAft>
                <a:spcPts val="2030"/>
              </a:spcAft>
            </a:pPr>
            <a:r>
              <a:rPr lang="en-US" sz="1200" b="1" dirty="0">
                <a:solidFill>
                  <a:srgbClr val="000000"/>
                </a:solidFill>
                <a:latin typeface="Calibri" panose="020F0502020204030204" pitchFamily="34" charset="0"/>
                <a:ea typeface="Calibri" panose="020F0502020204030204" pitchFamily="34" charset="0"/>
              </a:rPr>
              <a:t>100 years ago, life was very different in the UAE. There were no big buildings, no fast cars, and no shopping malls. People had to work very hard to get food, water and clothes for their families.</a:t>
            </a:r>
          </a:p>
          <a:p>
            <a:pPr marL="349250" marR="463550" indent="8890" algn="just">
              <a:lnSpc>
                <a:spcPct val="111000"/>
              </a:lnSpc>
              <a:spcBef>
                <a:spcPts val="0"/>
              </a:spcBef>
              <a:spcAft>
                <a:spcPts val="2205"/>
              </a:spcAft>
            </a:pPr>
            <a:r>
              <a:rPr lang="en-US" sz="1200" b="1" dirty="0">
                <a:solidFill>
                  <a:srgbClr val="000000"/>
                </a:solidFill>
                <a:latin typeface="Calibri" panose="020F0502020204030204" pitchFamily="34" charset="0"/>
                <a:ea typeface="Calibri" panose="020F0502020204030204" pitchFamily="34" charset="0"/>
              </a:rPr>
              <a:t>Some people lived near the coast in cities like </a:t>
            </a:r>
            <a:r>
              <a:rPr lang="en-US" sz="1200" b="1" dirty="0" err="1">
                <a:solidFill>
                  <a:srgbClr val="000000"/>
                </a:solidFill>
                <a:latin typeface="Calibri" panose="020F0502020204030204" pitchFamily="34" charset="0"/>
                <a:ea typeface="Calibri" panose="020F0502020204030204" pitchFamily="34" charset="0"/>
              </a:rPr>
              <a:t>Khorfakkan</a:t>
            </a:r>
            <a:r>
              <a:rPr lang="en-US" sz="1200" b="1" dirty="0">
                <a:solidFill>
                  <a:srgbClr val="000000"/>
                </a:solidFill>
                <a:latin typeface="Calibri" panose="020F0502020204030204" pitchFamily="34" charset="0"/>
                <a:ea typeface="Calibri" panose="020F0502020204030204" pitchFamily="34" charset="0"/>
              </a:rPr>
              <a:t>. These people used the sea to live. They had jobs like pearl-diving or fishing. Being a pearl diver was a dangerous job. They would dive to the bottom of the sea and look for oysters. They would work form sunrise to sunset. It was very hard work.</a:t>
            </a:r>
          </a:p>
          <a:p>
            <a:pPr marL="346075" marR="463550" indent="8890" algn="just">
              <a:lnSpc>
                <a:spcPct val="115000"/>
              </a:lnSpc>
              <a:spcBef>
                <a:spcPts val="0"/>
              </a:spcBef>
              <a:spcAft>
                <a:spcPts val="1990"/>
              </a:spcAft>
            </a:pPr>
            <a:r>
              <a:rPr lang="en-US" sz="1200" b="1" dirty="0">
                <a:solidFill>
                  <a:srgbClr val="000000"/>
                </a:solidFill>
                <a:latin typeface="Calibri" panose="020F0502020204030204" pitchFamily="34" charset="0"/>
                <a:ea typeface="Calibri" panose="020F0502020204030204" pitchFamily="34" charset="0"/>
              </a:rPr>
              <a:t>Other people lived in the desert. There were many tribes or groups of people who lived together. Most of these tribes lived in tents. They lived in tents because they moved around a lot. They had to move from oasis to oasis to take care of their camels. Their camels were very important. The camels carried all of their things when they moved. They carried their tents, water, and anything else they needed. They would also drink camel milk and eat camel meat.</a:t>
            </a:r>
          </a:p>
          <a:p>
            <a:pPr marL="342900" marR="469265" indent="8890" algn="just">
              <a:lnSpc>
                <a:spcPct val="109000"/>
              </a:lnSpc>
              <a:spcBef>
                <a:spcPts val="0"/>
              </a:spcBef>
              <a:spcAft>
                <a:spcPts val="9825"/>
              </a:spcAft>
            </a:pPr>
            <a:r>
              <a:rPr lang="en-US" sz="1200" b="1" dirty="0">
                <a:solidFill>
                  <a:srgbClr val="000000"/>
                </a:solidFill>
                <a:latin typeface="Calibri" panose="020F0502020204030204" pitchFamily="34" charset="0"/>
                <a:ea typeface="Calibri" panose="020F0502020204030204" pitchFamily="34" charset="0"/>
              </a:rPr>
              <a:t>Life was hard back then but people still had some fun. One important tradition was to sit around a campfire in the evening and tell stories or share poetry. Life was very different back then.</a:t>
            </a:r>
          </a:p>
          <a:p>
            <a:endParaRPr lang="en-US" sz="1050" b="1" dirty="0"/>
          </a:p>
        </p:txBody>
      </p:sp>
    </p:spTree>
    <p:extLst>
      <p:ext uri="{BB962C8B-B14F-4D97-AF65-F5344CB8AC3E}">
        <p14:creationId xmlns:p14="http://schemas.microsoft.com/office/powerpoint/2010/main" val="2661871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500" fill="hold"/>
                                        <p:tgtEl>
                                          <p:spTgt spid="14"/>
                                        </p:tgtEl>
                                        <p:attrNameLst>
                                          <p:attrName>ppt_x</p:attrName>
                                        </p:attrNameLst>
                                      </p:cBhvr>
                                      <p:tavLst>
                                        <p:tav tm="0">
                                          <p:val>
                                            <p:strVal val="#ppt_x"/>
                                          </p:val>
                                        </p:tav>
                                        <p:tav tm="100000">
                                          <p:val>
                                            <p:strVal val="#ppt_x"/>
                                          </p:val>
                                        </p:tav>
                                      </p:tavLst>
                                    </p:anim>
                                    <p:anim calcmode="lin" valueType="num">
                                      <p:cBhvr additive="base">
                                        <p:cTn id="3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2" grpId="0" animBg="1"/>
      <p:bldP spid="13" grpId="0" animBg="1"/>
      <p:bldP spid="1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79549" y="616451"/>
            <a:ext cx="10947043" cy="5604046"/>
          </a:xfrm>
          <a:prstGeom prst="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AE" dirty="0"/>
          </a:p>
        </p:txBody>
      </p:sp>
      <p:sp>
        <p:nvSpPr>
          <p:cNvPr id="5" name="Rectangle 4"/>
          <p:cNvSpPr/>
          <p:nvPr/>
        </p:nvSpPr>
        <p:spPr>
          <a:xfrm>
            <a:off x="1879570" y="616451"/>
            <a:ext cx="7335097" cy="927726"/>
          </a:xfrm>
          <a:prstGeom prst="rect">
            <a:avLst/>
          </a:prstGeom>
          <a:noFill/>
        </p:spPr>
        <p:txBody>
          <a:bodyPr wrap="square" lIns="65314" tIns="32657" rIns="65314" bIns="32657">
            <a:spAutoFit/>
          </a:bodyPr>
          <a:lstStyle/>
          <a:p>
            <a:pPr algn="ctr" defTabSz="326578">
              <a:defRPr/>
            </a:pPr>
            <a:r>
              <a:rPr lang="en-US" sz="2800" u="sng" dirty="0">
                <a:effectLst>
                  <a:outerShdw blurRad="38100" dist="38100" dir="2700000" algn="tl">
                    <a:srgbClr val="000000">
                      <a:alpha val="43137"/>
                    </a:srgbClr>
                  </a:outerShdw>
                </a:effectLst>
                <a:latin typeface="Berlin Sans FB" panose="020E0602020502020306" pitchFamily="34" charset="0"/>
              </a:rPr>
              <a:t>How do you feel about the lesson today?</a:t>
            </a:r>
          </a:p>
          <a:p>
            <a:pPr algn="ctr" defTabSz="326578">
              <a:defRPr/>
            </a:pPr>
            <a:r>
              <a:rPr lang="en-US" sz="2800" dirty="0">
                <a:effectLst>
                  <a:outerShdw blurRad="38100" dist="38100" dir="2700000" algn="tl">
                    <a:srgbClr val="000000">
                      <a:alpha val="43137"/>
                    </a:srgbClr>
                  </a:outerShdw>
                </a:effectLst>
                <a:latin typeface="Berlin Sans FB" panose="020E0602020502020306" pitchFamily="34" charset="0"/>
              </a:rPr>
              <a:t>Did you learn something new?</a:t>
            </a:r>
          </a:p>
        </p:txBody>
      </p:sp>
      <p:pic>
        <p:nvPicPr>
          <p:cNvPr id="6" name="Picture 2"/>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236635" y="2074468"/>
            <a:ext cx="1003599" cy="946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7" name="Group 6"/>
          <p:cNvGrpSpPr/>
          <p:nvPr/>
        </p:nvGrpSpPr>
        <p:grpSpPr>
          <a:xfrm>
            <a:off x="7731239" y="2074466"/>
            <a:ext cx="1221640" cy="1068936"/>
            <a:chOff x="1867131" y="3000175"/>
            <a:chExt cx="1545465" cy="1623294"/>
          </a:xfrm>
        </p:grpSpPr>
        <p:pic>
          <p:nvPicPr>
            <p:cNvPr id="8" name="Picture 2"/>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867131" y="3000175"/>
              <a:ext cx="1545465" cy="14919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Oval 8">
              <a:extLst>
                <a:ext uri="{FF2B5EF4-FFF2-40B4-BE49-F238E27FC236}">
                  <a16:creationId xmlns:a16="http://schemas.microsoft.com/office/drawing/2014/main" id="{61FD3C15-1AD2-4D1F-88CE-05086D1C7CA6}"/>
                </a:ext>
              </a:extLst>
            </p:cNvPr>
            <p:cNvSpPr/>
            <p:nvPr/>
          </p:nvSpPr>
          <p:spPr>
            <a:xfrm>
              <a:off x="2508447" y="4211706"/>
              <a:ext cx="653143" cy="41176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26578">
                <a:defRPr/>
              </a:pPr>
              <a:endParaRPr lang="en-US" sz="1000">
                <a:solidFill>
                  <a:srgbClr val="FFFFFF"/>
                </a:solidFill>
                <a:latin typeface="Corbel" panose="020B0503020204020204"/>
              </a:endParaRPr>
            </a:p>
          </p:txBody>
        </p:sp>
      </p:grpSp>
      <p:grpSp>
        <p:nvGrpSpPr>
          <p:cNvPr id="10" name="Group 9"/>
          <p:cNvGrpSpPr/>
          <p:nvPr/>
        </p:nvGrpSpPr>
        <p:grpSpPr>
          <a:xfrm>
            <a:off x="1903454" y="2368145"/>
            <a:ext cx="6050973" cy="2629590"/>
            <a:chOff x="281109" y="2582383"/>
            <a:chExt cx="5827787" cy="2459766"/>
          </a:xfrm>
        </p:grpSpPr>
        <p:sp>
          <p:nvSpPr>
            <p:cNvPr id="11" name="Content Placeholder 2">
              <a:extLst>
                <a:ext uri="{FF2B5EF4-FFF2-40B4-BE49-F238E27FC236}">
                  <a16:creationId xmlns:a16="http://schemas.microsoft.com/office/drawing/2014/main" id="{D7AD8A95-C9DB-4E69-9DEC-20E0E4D00E91}"/>
                </a:ext>
              </a:extLst>
            </p:cNvPr>
            <p:cNvSpPr txBox="1">
              <a:spLocks/>
            </p:cNvSpPr>
            <p:nvPr/>
          </p:nvSpPr>
          <p:spPr>
            <a:xfrm>
              <a:off x="1105490" y="2582383"/>
              <a:ext cx="3578949" cy="695741"/>
            </a:xfrm>
            <a:prstGeom prst="rect">
              <a:avLst/>
            </a:prstGeom>
            <a:solidFill>
              <a:srgbClr val="FFC000"/>
            </a:solidFill>
            <a:ln>
              <a:solidFill>
                <a:srgbClr val="FFC000"/>
              </a:solidFill>
            </a:ln>
          </p:spPr>
          <p:txBody>
            <a:bodyPr>
              <a:normAutofit fontScale="70000" lnSpcReduction="20000"/>
            </a:bodyPr>
            <a:lstStyle>
              <a:lvl1pPr marL="274320" indent="-228600" algn="l" defTabSz="914400" rtl="0" eaLnBrk="1" latinLnBrk="0" hangingPunct="1">
                <a:lnSpc>
                  <a:spcPct val="90000"/>
                </a:lnSpc>
                <a:spcBef>
                  <a:spcPts val="1800"/>
                </a:spcBef>
                <a:buSzPct val="80000"/>
                <a:buFont typeface="Wingdings" panose="05000000000000000000" pitchFamily="2" charset="2"/>
                <a:buChar char="§"/>
                <a:defRPr sz="2000" kern="1200">
                  <a:solidFill>
                    <a:schemeClr val="tx1"/>
                  </a:solidFill>
                  <a:latin typeface="+mn-lt"/>
                  <a:ea typeface="+mn-ea"/>
                  <a:cs typeface="+mn-cs"/>
                </a:defRPr>
              </a:lvl1pPr>
              <a:lvl2pPr marL="594360" indent="-228600" algn="l" defTabSz="914400" rtl="0" eaLnBrk="1" latinLnBrk="0" hangingPunct="1">
                <a:lnSpc>
                  <a:spcPct val="90000"/>
                </a:lnSpc>
                <a:spcBef>
                  <a:spcPts val="1000"/>
                </a:spcBef>
                <a:buSzPct val="80000"/>
                <a:buFont typeface="Wingdings" panose="05000000000000000000" pitchFamily="2" charset="2"/>
                <a:buChar char="§"/>
                <a:defRPr sz="1800" kern="1200">
                  <a:solidFill>
                    <a:schemeClr val="tx1"/>
                  </a:solidFill>
                  <a:latin typeface="+mn-lt"/>
                  <a:ea typeface="+mn-ea"/>
                  <a:cs typeface="+mn-cs"/>
                </a:defRPr>
              </a:lvl2pPr>
              <a:lvl3pPr marL="914400" indent="-228600" algn="l" defTabSz="914400" rtl="0" eaLnBrk="1" latinLnBrk="0" hangingPunct="1">
                <a:lnSpc>
                  <a:spcPct val="90000"/>
                </a:lnSpc>
                <a:spcBef>
                  <a:spcPts val="800"/>
                </a:spcBef>
                <a:buSzPct val="80000"/>
                <a:buFont typeface="Wingdings" panose="05000000000000000000" pitchFamily="2" charset="2"/>
                <a:buChar char="§"/>
                <a:defRPr sz="1600" kern="1200">
                  <a:solidFill>
                    <a:schemeClr val="tx1"/>
                  </a:solidFill>
                  <a:latin typeface="+mn-lt"/>
                  <a:ea typeface="+mn-ea"/>
                  <a:cs typeface="+mn-cs"/>
                </a:defRPr>
              </a:lvl3pPr>
              <a:lvl4pPr marL="123444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4pPr>
              <a:lvl5pPr marL="155448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5pPr>
              <a:lvl6pPr marL="187452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6pPr>
              <a:lvl7pPr marL="219456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7pPr>
              <a:lvl8pPr marL="251460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8pPr>
              <a:lvl9pPr marL="283464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9pPr>
            </a:lstStyle>
            <a:p>
              <a:pPr marL="0" indent="0" defTabSz="685800">
                <a:spcBef>
                  <a:spcPts val="1350"/>
                </a:spcBef>
                <a:buNone/>
                <a:defRPr/>
              </a:pPr>
              <a:r>
                <a:rPr lang="en-US" sz="3300" b="1" dirty="0">
                  <a:solidFill>
                    <a:prstClr val="black"/>
                  </a:solidFill>
                  <a:latin typeface="Calibri" panose="020F0502020204030204"/>
                </a:rPr>
                <a:t>I need more help</a:t>
              </a:r>
              <a:r>
                <a:rPr lang="en-US" sz="4500" b="1" dirty="0">
                  <a:solidFill>
                    <a:prstClr val="black"/>
                  </a:solidFill>
                  <a:latin typeface="Calibri" panose="020F0502020204030204"/>
                </a:rPr>
                <a:t>! (Hard!)</a:t>
              </a:r>
            </a:p>
            <a:p>
              <a:pPr marL="0" indent="0" defTabSz="685800">
                <a:spcBef>
                  <a:spcPts val="1350"/>
                </a:spcBef>
                <a:buNone/>
                <a:defRPr/>
              </a:pPr>
              <a:endParaRPr lang="en-US" sz="1500" dirty="0">
                <a:solidFill>
                  <a:prstClr val="black"/>
                </a:solidFill>
                <a:latin typeface="Calibri" panose="020F0502020204030204"/>
              </a:endParaRPr>
            </a:p>
          </p:txBody>
        </p:sp>
        <p:sp>
          <p:nvSpPr>
            <p:cNvPr id="12" name="Content Placeholder 2">
              <a:extLst>
                <a:ext uri="{FF2B5EF4-FFF2-40B4-BE49-F238E27FC236}">
                  <a16:creationId xmlns:a16="http://schemas.microsoft.com/office/drawing/2014/main" id="{4E81D35E-FFBC-4F1C-9FB7-DA2B3425E989}"/>
                </a:ext>
              </a:extLst>
            </p:cNvPr>
            <p:cNvSpPr txBox="1">
              <a:spLocks/>
            </p:cNvSpPr>
            <p:nvPr/>
          </p:nvSpPr>
          <p:spPr>
            <a:xfrm>
              <a:off x="993051" y="3422067"/>
              <a:ext cx="5115845" cy="695742"/>
            </a:xfrm>
            <a:prstGeom prst="rect">
              <a:avLst/>
            </a:prstGeom>
            <a:solidFill>
              <a:srgbClr val="FFFF00"/>
            </a:solidFill>
          </p:spPr>
          <p:txBody>
            <a:bodyPr vert="horz" lIns="68580" tIns="34290" rIns="68580" bIns="34290" rtlCol="0">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defRPr/>
              </a:pPr>
              <a:r>
                <a:rPr lang="en-US" sz="3300" b="1" dirty="0">
                  <a:solidFill>
                    <a:prstClr val="black"/>
                  </a:solidFill>
                  <a:latin typeface="Calibri" panose="020F0502020204030204"/>
                </a:rPr>
                <a:t>I am getting</a:t>
              </a:r>
              <a:r>
                <a:rPr lang="en-US" sz="4050" b="1" dirty="0">
                  <a:solidFill>
                    <a:prstClr val="black"/>
                  </a:solidFill>
                  <a:latin typeface="Calibri" panose="020F0502020204030204"/>
                </a:rPr>
                <a:t> </a:t>
              </a:r>
              <a:r>
                <a:rPr lang="en-US" sz="3300" b="1" dirty="0">
                  <a:solidFill>
                    <a:prstClr val="black"/>
                  </a:solidFill>
                  <a:latin typeface="Calibri" panose="020F0502020204030204"/>
                </a:rPr>
                <a:t>there</a:t>
              </a:r>
              <a:r>
                <a:rPr lang="en-US" sz="4050" b="1" dirty="0">
                  <a:solidFill>
                    <a:prstClr val="black"/>
                  </a:solidFill>
                  <a:latin typeface="Calibri" panose="020F0502020204030204"/>
                </a:rPr>
                <a:t>. (It was ok!)  </a:t>
              </a:r>
              <a:endParaRPr lang="en-US" sz="2100" dirty="0">
                <a:solidFill>
                  <a:prstClr val="black"/>
                </a:solidFill>
                <a:latin typeface="Calibri" panose="020F0502020204030204"/>
              </a:endParaRPr>
            </a:p>
          </p:txBody>
        </p:sp>
        <p:sp>
          <p:nvSpPr>
            <p:cNvPr id="13" name="Content Placeholder 2">
              <a:extLst>
                <a:ext uri="{FF2B5EF4-FFF2-40B4-BE49-F238E27FC236}">
                  <a16:creationId xmlns:a16="http://schemas.microsoft.com/office/drawing/2014/main" id="{77169528-7AF8-420D-B068-255EE7AFD5A1}"/>
                </a:ext>
              </a:extLst>
            </p:cNvPr>
            <p:cNvSpPr txBox="1">
              <a:spLocks/>
            </p:cNvSpPr>
            <p:nvPr/>
          </p:nvSpPr>
          <p:spPr>
            <a:xfrm>
              <a:off x="993051" y="4346407"/>
              <a:ext cx="3578949" cy="695742"/>
            </a:xfrm>
            <a:prstGeom prst="rect">
              <a:avLst/>
            </a:prstGeom>
            <a:solidFill>
              <a:srgbClr val="92D050"/>
            </a:solidFill>
            <a:ln>
              <a:solidFill>
                <a:srgbClr val="92D050"/>
              </a:solidFill>
            </a:ln>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defRPr/>
              </a:pPr>
              <a:r>
                <a:rPr lang="en-US" sz="3300" b="1" dirty="0">
                  <a:solidFill>
                    <a:prstClr val="black"/>
                  </a:solidFill>
                  <a:latin typeface="Calibri" panose="020F0502020204030204"/>
                </a:rPr>
                <a:t>I can do it! (Easy!)</a:t>
              </a:r>
            </a:p>
            <a:p>
              <a:pPr marL="0" indent="0" defTabSz="685800">
                <a:spcBef>
                  <a:spcPts val="750"/>
                </a:spcBef>
                <a:buNone/>
                <a:defRPr/>
              </a:pPr>
              <a:endParaRPr lang="en-US" sz="2100" dirty="0">
                <a:solidFill>
                  <a:prstClr val="black"/>
                </a:solidFill>
                <a:latin typeface="Calibri" panose="020F0502020204030204"/>
              </a:endParaRPr>
            </a:p>
          </p:txBody>
        </p:sp>
        <p:sp>
          <p:nvSpPr>
            <p:cNvPr id="14" name="Content Placeholder 2">
              <a:extLst>
                <a:ext uri="{FF2B5EF4-FFF2-40B4-BE49-F238E27FC236}">
                  <a16:creationId xmlns:a16="http://schemas.microsoft.com/office/drawing/2014/main" id="{F8304A53-D582-444E-BE62-8084298FBD3A}"/>
                </a:ext>
              </a:extLst>
            </p:cNvPr>
            <p:cNvSpPr txBox="1">
              <a:spLocks/>
            </p:cNvSpPr>
            <p:nvPr/>
          </p:nvSpPr>
          <p:spPr>
            <a:xfrm>
              <a:off x="333661" y="2618668"/>
              <a:ext cx="658578" cy="659456"/>
            </a:xfrm>
            <a:prstGeom prst="rect">
              <a:avLst/>
            </a:prstGeom>
            <a:solidFill>
              <a:srgbClr val="FFC000"/>
            </a:solidFill>
            <a:ln>
              <a:solidFill>
                <a:srgbClr val="FFC000"/>
              </a:solidFill>
            </a:ln>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685800">
                <a:spcBef>
                  <a:spcPts val="750"/>
                </a:spcBef>
                <a:buNone/>
                <a:defRPr/>
              </a:pPr>
              <a:r>
                <a:rPr lang="en-US" sz="4050" b="1" dirty="0">
                  <a:solidFill>
                    <a:prstClr val="black"/>
                  </a:solidFill>
                  <a:latin typeface="Calibri" panose="020F0502020204030204"/>
                </a:rPr>
                <a:t>1</a:t>
              </a:r>
            </a:p>
            <a:p>
              <a:pPr marL="0" indent="0" defTabSz="685800">
                <a:spcBef>
                  <a:spcPts val="750"/>
                </a:spcBef>
                <a:buNone/>
                <a:defRPr/>
              </a:pPr>
              <a:endParaRPr lang="en-US" sz="1500" dirty="0">
                <a:solidFill>
                  <a:prstClr val="black"/>
                </a:solidFill>
                <a:latin typeface="Calibri" panose="020F0502020204030204"/>
              </a:endParaRPr>
            </a:p>
          </p:txBody>
        </p:sp>
        <p:sp>
          <p:nvSpPr>
            <p:cNvPr id="15" name="Content Placeholder 2">
              <a:extLst>
                <a:ext uri="{FF2B5EF4-FFF2-40B4-BE49-F238E27FC236}">
                  <a16:creationId xmlns:a16="http://schemas.microsoft.com/office/drawing/2014/main" id="{9A499F2B-0BEF-4D64-8F2E-96EC4351AA6D}"/>
                </a:ext>
              </a:extLst>
            </p:cNvPr>
            <p:cNvSpPr txBox="1">
              <a:spLocks/>
            </p:cNvSpPr>
            <p:nvPr/>
          </p:nvSpPr>
          <p:spPr>
            <a:xfrm>
              <a:off x="281110" y="3422067"/>
              <a:ext cx="658578" cy="695741"/>
            </a:xfrm>
            <a:prstGeom prst="rect">
              <a:avLst/>
            </a:prstGeom>
            <a:solidFill>
              <a:srgbClr val="FFFF00"/>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685800">
                <a:spcBef>
                  <a:spcPts val="750"/>
                </a:spcBef>
                <a:buNone/>
                <a:defRPr/>
              </a:pPr>
              <a:r>
                <a:rPr lang="en-US" sz="4050" b="1" dirty="0">
                  <a:solidFill>
                    <a:prstClr val="black"/>
                  </a:solidFill>
                  <a:latin typeface="Calibri" panose="020F0502020204030204"/>
                </a:rPr>
                <a:t>2</a:t>
              </a:r>
            </a:p>
          </p:txBody>
        </p:sp>
        <p:sp>
          <p:nvSpPr>
            <p:cNvPr id="16" name="Content Placeholder 2">
              <a:extLst>
                <a:ext uri="{FF2B5EF4-FFF2-40B4-BE49-F238E27FC236}">
                  <a16:creationId xmlns:a16="http://schemas.microsoft.com/office/drawing/2014/main" id="{4889F554-B1BE-4A87-9289-52C3B4C760D3}"/>
                </a:ext>
              </a:extLst>
            </p:cNvPr>
            <p:cNvSpPr txBox="1">
              <a:spLocks/>
            </p:cNvSpPr>
            <p:nvPr/>
          </p:nvSpPr>
          <p:spPr>
            <a:xfrm>
              <a:off x="281109" y="4346407"/>
              <a:ext cx="650480" cy="695741"/>
            </a:xfrm>
            <a:prstGeom prst="rect">
              <a:avLst/>
            </a:prstGeom>
            <a:solidFill>
              <a:srgbClr val="92D050"/>
            </a:solidFill>
            <a:ln>
              <a:solidFill>
                <a:srgbClr val="92D050"/>
              </a:solidFill>
            </a:ln>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685800">
                <a:spcBef>
                  <a:spcPts val="750"/>
                </a:spcBef>
                <a:buNone/>
                <a:defRPr/>
              </a:pPr>
              <a:r>
                <a:rPr lang="en-US" sz="4500" dirty="0">
                  <a:solidFill>
                    <a:prstClr val="black"/>
                  </a:solidFill>
                  <a:latin typeface="Calibri" panose="020F0502020204030204"/>
                </a:rPr>
                <a:t>3</a:t>
              </a:r>
            </a:p>
          </p:txBody>
        </p:sp>
      </p:grpSp>
    </p:spTree>
    <p:extLst>
      <p:ext uri="{BB962C8B-B14F-4D97-AF65-F5344CB8AC3E}">
        <p14:creationId xmlns:p14="http://schemas.microsoft.com/office/powerpoint/2010/main" val="190210458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02276" y="503385"/>
            <a:ext cx="11062952" cy="5742870"/>
          </a:xfrm>
          <a:prstGeom prst="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AE" dirty="0"/>
          </a:p>
        </p:txBody>
      </p:sp>
      <p:sp>
        <p:nvSpPr>
          <p:cNvPr id="17" name="TextBox 16"/>
          <p:cNvSpPr txBox="1"/>
          <p:nvPr/>
        </p:nvSpPr>
        <p:spPr>
          <a:xfrm>
            <a:off x="6230119" y="1197800"/>
            <a:ext cx="3877997" cy="2355977"/>
          </a:xfrm>
          <a:prstGeom prst="rect">
            <a:avLst/>
          </a:prstGeom>
          <a:ln>
            <a:noFill/>
          </a:ln>
        </p:spPr>
        <p:txBody>
          <a:bodyPr vert="horz" lIns="51435" tIns="25718" rIns="51435" bIns="25718" rtlCol="0" anchor="ctr">
            <a:noAutofit/>
          </a:bodyPr>
          <a:lstStyle/>
          <a:p>
            <a:pPr indent="-128587" defTabSz="257173">
              <a:lnSpc>
                <a:spcPct val="90000"/>
              </a:lnSpc>
              <a:spcAft>
                <a:spcPts val="338"/>
              </a:spcAft>
              <a:buFont typeface="Arial" panose="020B0604020202020204" pitchFamily="34" charset="0"/>
              <a:buChar char="•"/>
              <a:defRPr/>
            </a:pPr>
            <a:endParaRPr lang="en-US" sz="3000" dirty="0">
              <a:solidFill>
                <a:srgbClr val="FFFF00"/>
              </a:solidFill>
              <a:latin typeface="LittleBird" panose="02000603000000000000" pitchFamily="2" charset="0"/>
              <a:ea typeface="LittleBird" panose="02000603000000000000" pitchFamily="2" charset="0"/>
            </a:endParaRPr>
          </a:p>
          <a:p>
            <a:pPr defTabSz="257173">
              <a:lnSpc>
                <a:spcPct val="90000"/>
              </a:lnSpc>
              <a:spcAft>
                <a:spcPts val="338"/>
              </a:spcAft>
              <a:defRPr/>
            </a:pPr>
            <a:r>
              <a:rPr lang="en-US" sz="3000" dirty="0">
                <a:solidFill>
                  <a:srgbClr val="FF0000"/>
                </a:solidFill>
                <a:highlight>
                  <a:srgbClr val="FFFF00"/>
                </a:highlight>
                <a:latin typeface="Calibri" panose="020F0502020204030204" pitchFamily="34" charset="0"/>
                <a:ea typeface="LittleBird" panose="02000603000000000000" pitchFamily="2" charset="0"/>
                <a:cs typeface="Calibri" panose="020F0502020204030204" pitchFamily="34" charset="0"/>
              </a:rPr>
              <a:t>Wash your hands every hour using water with soap for 20 seconds. </a:t>
            </a:r>
          </a:p>
        </p:txBody>
      </p:sp>
      <p:pic>
        <p:nvPicPr>
          <p:cNvPr id="18" name="Picture 17" descr="A close up of a bottle&#10;&#10;Description automatically generated">
            <a:extLst>
              <a:ext uri="{FF2B5EF4-FFF2-40B4-BE49-F238E27FC236}">
                <a16:creationId xmlns:a16="http://schemas.microsoft.com/office/drawing/2014/main" id="{526039C0-4AE5-48DE-8216-49193E29B0A4}"/>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057901" y="3765026"/>
            <a:ext cx="2220911" cy="2220911"/>
          </a:xfrm>
          <a:prstGeom prst="rect">
            <a:avLst/>
          </a:prstGeom>
        </p:spPr>
      </p:pic>
      <p:pic>
        <p:nvPicPr>
          <p:cNvPr id="19" name="Picture 18">
            <a:extLst>
              <a:ext uri="{FF2B5EF4-FFF2-40B4-BE49-F238E27FC236}">
                <a16:creationId xmlns:a16="http://schemas.microsoft.com/office/drawing/2014/main" id="{C8EA96A8-DAF7-4B19-B503-21C11EDB232B}"/>
              </a:ext>
            </a:extLst>
          </p:cNvPr>
          <p:cNvPicPr>
            <a:picLocks noChangeAspect="1"/>
          </p:cNvPicPr>
          <p:nvPr/>
        </p:nvPicPr>
        <p:blipFill rotWithShape="1">
          <a:blip r:embed="rId3" cstate="print">
            <a:clrChange>
              <a:clrFrom>
                <a:srgbClr val="FCFCFC"/>
              </a:clrFrom>
              <a:clrTo>
                <a:srgbClr val="FCFCFC">
                  <a:alpha val="0"/>
                </a:srgbClr>
              </a:clrTo>
            </a:clrChange>
            <a:extLst>
              <a:ext uri="{28A0092B-C50C-407E-A947-70E740481C1C}">
                <a14:useLocalDpi xmlns:a14="http://schemas.microsoft.com/office/drawing/2010/main" val="0"/>
              </a:ext>
            </a:extLst>
          </a:blip>
          <a:srcRect l="2479" t="10793" r="4968" b="17883"/>
          <a:stretch/>
        </p:blipFill>
        <p:spPr>
          <a:xfrm>
            <a:off x="7827245" y="3990769"/>
            <a:ext cx="2220911" cy="1830479"/>
          </a:xfrm>
          <a:prstGeom prst="rect">
            <a:avLst/>
          </a:prstGeom>
        </p:spPr>
      </p:pic>
      <p:sp>
        <p:nvSpPr>
          <p:cNvPr id="20" name="Pentagon 19"/>
          <p:cNvSpPr/>
          <p:nvPr/>
        </p:nvSpPr>
        <p:spPr>
          <a:xfrm>
            <a:off x="819076" y="958329"/>
            <a:ext cx="5129662" cy="855160"/>
          </a:xfrm>
          <a:prstGeom prst="homePlate">
            <a:avLst/>
          </a:prstGeom>
        </p:spPr>
        <p:style>
          <a:lnRef idx="0">
            <a:schemeClr val="accent5"/>
          </a:lnRef>
          <a:fillRef idx="3">
            <a:schemeClr val="accent5"/>
          </a:fillRef>
          <a:effectRef idx="3">
            <a:schemeClr val="accent5"/>
          </a:effectRef>
          <a:fontRef idx="minor">
            <a:schemeClr val="lt1"/>
          </a:fontRef>
        </p:style>
        <p:txBody>
          <a:bodyPr vert="horz" lIns="51435" tIns="25718" rIns="51435" bIns="25718" rtlCol="0" anchor="ctr">
            <a:normAutofit/>
          </a:bodyPr>
          <a:lstStyle/>
          <a:p>
            <a:pPr algn="ctr" defTabSz="514343">
              <a:lnSpc>
                <a:spcPct val="90000"/>
              </a:lnSpc>
              <a:spcBef>
                <a:spcPct val="0"/>
              </a:spcBef>
              <a:spcAft>
                <a:spcPts val="338"/>
              </a:spcAft>
              <a:defRPr/>
            </a:pPr>
            <a:r>
              <a:rPr lang="en-US" sz="3038" b="1" dirty="0">
                <a:solidFill>
                  <a:srgbClr val="000000"/>
                </a:solidFill>
                <a:latin typeface="Calibri Light" panose="020F0302020204030204"/>
              </a:rPr>
              <a:t>Golden message</a:t>
            </a:r>
          </a:p>
        </p:txBody>
      </p:sp>
      <p:pic>
        <p:nvPicPr>
          <p:cNvPr id="21" name="Picture 20">
            <a:extLst>
              <a:ext uri="{FF2B5EF4-FFF2-40B4-BE49-F238E27FC236}">
                <a16:creationId xmlns:a16="http://schemas.microsoft.com/office/drawing/2014/main" id="{D71B5470-2608-4848-9B25-6AC9D12156A0}"/>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2107713" y="3990768"/>
            <a:ext cx="4157663" cy="2107406"/>
          </a:xfrm>
          <a:prstGeom prst="rect">
            <a:avLst/>
          </a:prstGeom>
        </p:spPr>
      </p:pic>
      <p:sp>
        <p:nvSpPr>
          <p:cNvPr id="22" name="Rectangle 21">
            <a:extLst>
              <a:ext uri="{FF2B5EF4-FFF2-40B4-BE49-F238E27FC236}">
                <a16:creationId xmlns:a16="http://schemas.microsoft.com/office/drawing/2014/main" id="{F123677C-3911-4448-9081-2199B087663A}"/>
              </a:ext>
            </a:extLst>
          </p:cNvPr>
          <p:cNvSpPr/>
          <p:nvPr/>
        </p:nvSpPr>
        <p:spPr>
          <a:xfrm>
            <a:off x="1820260" y="3123592"/>
            <a:ext cx="4572000" cy="590931"/>
          </a:xfrm>
          <a:prstGeom prst="rect">
            <a:avLst/>
          </a:prstGeom>
        </p:spPr>
        <p:txBody>
          <a:bodyPr>
            <a:spAutoFit/>
          </a:bodyPr>
          <a:lstStyle/>
          <a:p>
            <a:pPr defTabSz="257173">
              <a:lnSpc>
                <a:spcPct val="90000"/>
              </a:lnSpc>
              <a:spcAft>
                <a:spcPts val="338"/>
              </a:spcAft>
              <a:defRPr/>
            </a:pPr>
            <a:r>
              <a:rPr lang="en-US" sz="3600" dirty="0">
                <a:solidFill>
                  <a:srgbClr val="7030A0"/>
                </a:solidFill>
                <a:highlight>
                  <a:srgbClr val="00FF00"/>
                </a:highlight>
                <a:latin typeface="Calibri" panose="020F0502020204030204" pitchFamily="34" charset="0"/>
                <a:ea typeface="LittleBird" panose="02000603000000000000" pitchFamily="2" charset="0"/>
                <a:cs typeface="Calibri" panose="020F0502020204030204" pitchFamily="34" charset="0"/>
              </a:rPr>
              <a:t>Wear your mask</a:t>
            </a:r>
            <a:r>
              <a:rPr lang="en-US" sz="3600" dirty="0">
                <a:solidFill>
                  <a:schemeClr val="accent1"/>
                </a:solidFill>
                <a:highlight>
                  <a:srgbClr val="00FF00"/>
                </a:highlight>
                <a:latin typeface="Calibri" panose="020F0502020204030204" pitchFamily="34" charset="0"/>
                <a:ea typeface="LittleBird" panose="02000603000000000000" pitchFamily="2" charset="0"/>
                <a:cs typeface="Calibri" panose="020F0502020204030204" pitchFamily="34" charset="0"/>
              </a:rPr>
              <a:t>.</a:t>
            </a:r>
          </a:p>
        </p:txBody>
      </p:sp>
    </p:spTree>
    <p:extLst>
      <p:ext uri="{BB962C8B-B14F-4D97-AF65-F5344CB8AC3E}">
        <p14:creationId xmlns:p14="http://schemas.microsoft.com/office/powerpoint/2010/main" val="2153469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934493" y="1637565"/>
            <a:ext cx="4591050" cy="4119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Heart 9">
            <a:extLst>
              <a:ext uri="{FF2B5EF4-FFF2-40B4-BE49-F238E27FC236}">
                <a16:creationId xmlns:a16="http://schemas.microsoft.com/office/drawing/2014/main" id="{C75C1064-156D-4301-A6A3-2F4AB3609EA8}"/>
              </a:ext>
            </a:extLst>
          </p:cNvPr>
          <p:cNvSpPr/>
          <p:nvPr/>
        </p:nvSpPr>
        <p:spPr>
          <a:xfrm>
            <a:off x="651456" y="698023"/>
            <a:ext cx="1683544" cy="1533525"/>
          </a:xfrm>
          <a:prstGeom prst="hear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050"/>
          </a:p>
        </p:txBody>
      </p:sp>
      <p:sp>
        <p:nvSpPr>
          <p:cNvPr id="11" name="Heart 10">
            <a:extLst>
              <a:ext uri="{FF2B5EF4-FFF2-40B4-BE49-F238E27FC236}">
                <a16:creationId xmlns:a16="http://schemas.microsoft.com/office/drawing/2014/main" id="{DBF89E84-6A79-4307-81A0-3724205CB2C9}"/>
              </a:ext>
            </a:extLst>
          </p:cNvPr>
          <p:cNvSpPr/>
          <p:nvPr/>
        </p:nvSpPr>
        <p:spPr>
          <a:xfrm>
            <a:off x="7877348" y="1464785"/>
            <a:ext cx="1683544" cy="1533525"/>
          </a:xfrm>
          <a:prstGeom prst="hear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050"/>
          </a:p>
        </p:txBody>
      </p:sp>
      <p:sp>
        <p:nvSpPr>
          <p:cNvPr id="12" name="Title 1">
            <a:extLst>
              <a:ext uri="{FF2B5EF4-FFF2-40B4-BE49-F238E27FC236}">
                <a16:creationId xmlns:a16="http://schemas.microsoft.com/office/drawing/2014/main" id="{9D7F3F8D-2001-4966-9198-64A8633F3A6E}"/>
              </a:ext>
            </a:extLst>
          </p:cNvPr>
          <p:cNvSpPr txBox="1">
            <a:spLocks/>
          </p:cNvSpPr>
          <p:nvPr/>
        </p:nvSpPr>
        <p:spPr>
          <a:xfrm>
            <a:off x="7368503" y="4251350"/>
            <a:ext cx="2046647" cy="1003851"/>
          </a:xfrm>
          <a:prstGeom prst="rect">
            <a:avLst/>
          </a:prstGeom>
          <a:noFill/>
          <a:ln w="12700" cap="flat" cmpd="sng" algn="ctr">
            <a:noFill/>
            <a:prstDash val="solid"/>
            <a:miter lim="800000"/>
          </a:ln>
        </p:spPr>
        <p:style>
          <a:lnRef idx="2">
            <a:schemeClr val="dk1"/>
          </a:lnRef>
          <a:fillRef idx="1">
            <a:schemeClr val="lt1"/>
          </a:fillRef>
          <a:effectRef idx="0">
            <a:schemeClr val="dk1"/>
          </a:effectRef>
          <a:fontRef idx="minor">
            <a:schemeClr val="dk1"/>
          </a:fontRef>
        </p:style>
        <p:txBody>
          <a:bodyPr>
            <a:normAutofit fontScale="40000" lnSpcReduction="20000"/>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en-US" sz="6286" dirty="0">
                <a:solidFill>
                  <a:schemeClr val="tx1"/>
                </a:solidFill>
                <a:latin typeface="Century Gothic" panose="020B0502020202020204" pitchFamily="34" charset="0"/>
              </a:rPr>
              <a:t>Our  session  has  ended.</a:t>
            </a:r>
          </a:p>
          <a:p>
            <a:r>
              <a:rPr lang="en-US" sz="6286" dirty="0">
                <a:solidFill>
                  <a:schemeClr val="tx1"/>
                </a:solidFill>
                <a:latin typeface="Century Gothic" panose="020B0502020202020204" pitchFamily="34" charset="0"/>
              </a:rPr>
              <a:t>Bye – bye ! </a:t>
            </a:r>
          </a:p>
        </p:txBody>
      </p:sp>
      <p:pic>
        <p:nvPicPr>
          <p:cNvPr id="13" name="Picture 12" descr="A picture containing drawing&#10;&#10;Description automatically generated">
            <a:extLst>
              <a:ext uri="{FF2B5EF4-FFF2-40B4-BE49-F238E27FC236}">
                <a16:creationId xmlns:a16="http://schemas.microsoft.com/office/drawing/2014/main" id="{82361CBD-03C9-4E54-B210-4C9AC744AFB6}"/>
              </a:ext>
            </a:extLst>
          </p:cNvPr>
          <p:cNvPicPr>
            <a:picLocks noChangeAspect="1"/>
          </p:cNvPicPr>
          <p:nvPr/>
        </p:nvPicPr>
        <p:blipFill rotWithShape="1">
          <a:blip r:embed="rId3">
            <a:clrChange>
              <a:clrFrom>
                <a:srgbClr val="FFFFFF"/>
              </a:clrFrom>
              <a:clrTo>
                <a:srgbClr val="FFFFFF">
                  <a:alpha val="0"/>
                </a:srgbClr>
              </a:clrTo>
            </a:clrChange>
          </a:blip>
          <a:srcRect l="51022" t="6794" r="8567" b="15152"/>
          <a:stretch/>
        </p:blipFill>
        <p:spPr>
          <a:xfrm>
            <a:off x="9912697" y="3180648"/>
            <a:ext cx="1693312" cy="3145257"/>
          </a:xfrm>
          <a:prstGeom prst="rect">
            <a:avLst/>
          </a:prstGeom>
        </p:spPr>
      </p:pic>
    </p:spTree>
    <p:extLst>
      <p:ext uri="{BB962C8B-B14F-4D97-AF65-F5344CB8AC3E}">
        <p14:creationId xmlns:p14="http://schemas.microsoft.com/office/powerpoint/2010/main" val="9354175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311722" y="593027"/>
            <a:ext cx="4519410" cy="2219669"/>
          </a:xfrm>
          <a:prstGeom prst="rect">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GB" sz="3600" dirty="0">
                <a:solidFill>
                  <a:schemeClr val="bg1"/>
                </a:solidFill>
              </a:rPr>
              <a:t>Please keep quiet while your teacher is taking the attendance.</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6721" y="593027"/>
            <a:ext cx="5494986" cy="5117649"/>
          </a:xfrm>
          <a:prstGeom prst="rect">
            <a:avLst/>
          </a:prstGeom>
        </p:spPr>
      </p:pic>
      <p:pic>
        <p:nvPicPr>
          <p:cNvPr id="4" name="Picture 3"/>
          <p:cNvPicPr>
            <a:picLocks noChangeAspect="1"/>
          </p:cNvPicPr>
          <p:nvPr/>
        </p:nvPicPr>
        <p:blipFill>
          <a:blip r:embed="rId3"/>
          <a:stretch>
            <a:fillRect/>
          </a:stretch>
        </p:blipFill>
        <p:spPr>
          <a:xfrm>
            <a:off x="9574368" y="2410641"/>
            <a:ext cx="2158285" cy="4002424"/>
          </a:xfrm>
          <a:prstGeom prst="rect">
            <a:avLst/>
          </a:prstGeom>
        </p:spPr>
      </p:pic>
    </p:spTree>
    <p:extLst>
      <p:ext uri="{BB962C8B-B14F-4D97-AF65-F5344CB8AC3E}">
        <p14:creationId xmlns:p14="http://schemas.microsoft.com/office/powerpoint/2010/main" val="40694774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UAE national anthem">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688281" y="685800"/>
            <a:ext cx="8838053" cy="5562600"/>
          </a:xfrm>
          <a:prstGeom prst="rect">
            <a:avLst/>
          </a:prstGeom>
        </p:spPr>
      </p:pic>
    </p:spTree>
    <p:extLst>
      <p:ext uri="{BB962C8B-B14F-4D97-AF65-F5344CB8AC3E}">
        <p14:creationId xmlns:p14="http://schemas.microsoft.com/office/powerpoint/2010/main" val="339888040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183"/>
        <p:cNvGrpSpPr/>
        <p:nvPr/>
      </p:nvGrpSpPr>
      <p:grpSpPr>
        <a:xfrm>
          <a:off x="0" y="0"/>
          <a:ext cx="0" cy="0"/>
          <a:chOff x="0" y="0"/>
          <a:chExt cx="0" cy="0"/>
        </a:xfrm>
      </p:grpSpPr>
      <p:pic>
        <p:nvPicPr>
          <p:cNvPr id="15" name="RULES">
            <a:hlinkClick r:id="" action="ppaction://media"/>
            <a:extLst>
              <a:ext uri="{FF2B5EF4-FFF2-40B4-BE49-F238E27FC236}">
                <a16:creationId xmlns:a16="http://schemas.microsoft.com/office/drawing/2014/main" id="{55EDCBA2-7ABC-4AAF-8A16-07A7CC79D17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901091" y="927923"/>
            <a:ext cx="8540060" cy="4761581"/>
          </a:xfrm>
          <a:prstGeom prst="rect">
            <a:avLst/>
          </a:prstGeom>
        </p:spPr>
      </p:pic>
    </p:spTree>
    <p:extLst>
      <p:ext uri="{BB962C8B-B14F-4D97-AF65-F5344CB8AC3E}">
        <p14:creationId xmlns:p14="http://schemas.microsoft.com/office/powerpoint/2010/main" val="17894487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4535"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5"/>
                                        </p:tgtEl>
                                      </p:cBhvr>
                                    </p:cmd>
                                  </p:childTnLst>
                                </p:cTn>
                              </p:par>
                            </p:childTnLst>
                          </p:cTn>
                        </p:par>
                      </p:childTnLst>
                    </p:cTn>
                  </p:par>
                </p:childTnLst>
              </p:cTn>
              <p:nextCondLst>
                <p:cond evt="onClick" delay="0">
                  <p:tgtEl>
                    <p:spTgt spid="15"/>
                  </p:tgtEl>
                </p:cond>
              </p:nextCondLst>
            </p:seq>
            <p:video>
              <p:cMediaNode vol="100000">
                <p:cTn id="12" fill="hold" display="0">
                  <p:stCondLst>
                    <p:cond delay="indefinite"/>
                  </p:stCondLst>
                </p:cTn>
                <p:tgtEl>
                  <p:spTgt spid="15"/>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46" name="组合 2"/>
          <p:cNvGrpSpPr>
            <a:grpSpLocks/>
          </p:cNvGrpSpPr>
          <p:nvPr/>
        </p:nvGrpSpPr>
        <p:grpSpPr bwMode="auto">
          <a:xfrm>
            <a:off x="1843089" y="3327799"/>
            <a:ext cx="8505825" cy="2391965"/>
            <a:chOff x="1384300" y="1289050"/>
            <a:chExt cx="9632950" cy="4476750"/>
          </a:xfrm>
        </p:grpSpPr>
        <p:pic>
          <p:nvPicPr>
            <p:cNvPr id="6183" name="image 30003"/>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549400" y="1441450"/>
              <a:ext cx="9467850" cy="432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84" name="image 30004"/>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384300" y="1289050"/>
              <a:ext cx="9467850" cy="432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5" name="PA_库_椭圆 3">
            <a:extLst>
              <a:ext uri="{FF2B5EF4-FFF2-40B4-BE49-F238E27FC236}">
                <a16:creationId xmlns:a16="http://schemas.microsoft.com/office/drawing/2014/main" id="{A415E7D5-9C8C-4000-B8DA-22FB541BD242}"/>
              </a:ext>
            </a:extLst>
          </p:cNvPr>
          <p:cNvSpPr/>
          <p:nvPr>
            <p:custDataLst>
              <p:tags r:id="rId1"/>
            </p:custDataLst>
          </p:nvPr>
        </p:nvSpPr>
        <p:spPr>
          <a:xfrm>
            <a:off x="2463404" y="2256235"/>
            <a:ext cx="1485900" cy="1485900"/>
          </a:xfrm>
          <a:prstGeom prst="ellipse">
            <a:avLst/>
          </a:prstGeom>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zh-CN" altLang="en-US" sz="1350">
              <a:solidFill>
                <a:prstClr val="white"/>
              </a:solidFill>
              <a:latin typeface="Calibri" panose="020F0502020204030204"/>
              <a:ea typeface="宋体" panose="02010600030101010101" pitchFamily="2" charset="-122"/>
            </a:endParaRPr>
          </a:p>
        </p:txBody>
      </p:sp>
      <p:sp>
        <p:nvSpPr>
          <p:cNvPr id="16" name="PA_库_椭圆 5">
            <a:extLst>
              <a:ext uri="{FF2B5EF4-FFF2-40B4-BE49-F238E27FC236}">
                <a16:creationId xmlns:a16="http://schemas.microsoft.com/office/drawing/2014/main" id="{5FCE18E8-6C92-4D4E-B3AE-1AF54A211F68}"/>
              </a:ext>
            </a:extLst>
          </p:cNvPr>
          <p:cNvSpPr/>
          <p:nvPr>
            <p:custDataLst>
              <p:tags r:id="rId2"/>
            </p:custDataLst>
          </p:nvPr>
        </p:nvSpPr>
        <p:spPr>
          <a:xfrm>
            <a:off x="6344841" y="2256235"/>
            <a:ext cx="1485900" cy="1485900"/>
          </a:xfrm>
          <a:prstGeom prst="ellipse">
            <a:avLst/>
          </a:prstGeom>
          <a:solidFill>
            <a:schemeClr val="accent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zh-CN" altLang="en-US" sz="1350">
              <a:solidFill>
                <a:prstClr val="white"/>
              </a:solidFill>
              <a:latin typeface="Calibri" panose="020F0502020204030204"/>
              <a:ea typeface="宋体" panose="02010600030101010101" pitchFamily="2" charset="-122"/>
            </a:endParaRPr>
          </a:p>
        </p:txBody>
      </p:sp>
      <p:sp>
        <p:nvSpPr>
          <p:cNvPr id="17" name="PA_库_椭圆 6">
            <a:extLst>
              <a:ext uri="{FF2B5EF4-FFF2-40B4-BE49-F238E27FC236}">
                <a16:creationId xmlns:a16="http://schemas.microsoft.com/office/drawing/2014/main" id="{2B8B5257-B55F-4754-9FDB-66FFDE4B4737}"/>
              </a:ext>
            </a:extLst>
          </p:cNvPr>
          <p:cNvSpPr/>
          <p:nvPr>
            <p:custDataLst>
              <p:tags r:id="rId3"/>
            </p:custDataLst>
          </p:nvPr>
        </p:nvSpPr>
        <p:spPr>
          <a:xfrm>
            <a:off x="8285560" y="2256235"/>
            <a:ext cx="1485900" cy="1485900"/>
          </a:xfrm>
          <a:prstGeom prst="ellipse">
            <a:avLst/>
          </a:prstGeom>
          <a:solidFill>
            <a:schemeClr val="accent4"/>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zh-CN" altLang="en-US" sz="1350">
              <a:solidFill>
                <a:prstClr val="white"/>
              </a:solidFill>
              <a:latin typeface="Calibri" panose="020F0502020204030204"/>
              <a:ea typeface="宋体" panose="02010600030101010101" pitchFamily="2" charset="-122"/>
            </a:endParaRPr>
          </a:p>
        </p:txBody>
      </p:sp>
      <p:sp>
        <p:nvSpPr>
          <p:cNvPr id="18" name="PA_库_椭圆 10">
            <a:extLst>
              <a:ext uri="{FF2B5EF4-FFF2-40B4-BE49-F238E27FC236}">
                <a16:creationId xmlns:a16="http://schemas.microsoft.com/office/drawing/2014/main" id="{73FB58BF-6233-49F8-99FD-2BDF691092D1}"/>
              </a:ext>
            </a:extLst>
          </p:cNvPr>
          <p:cNvSpPr/>
          <p:nvPr>
            <p:custDataLst>
              <p:tags r:id="rId4"/>
            </p:custDataLst>
          </p:nvPr>
        </p:nvSpPr>
        <p:spPr>
          <a:xfrm>
            <a:off x="4508898" y="2359820"/>
            <a:ext cx="1277540" cy="127754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zh-CN" altLang="en-US" sz="1350">
              <a:solidFill>
                <a:prstClr val="white"/>
              </a:solidFill>
              <a:latin typeface="Calibri" panose="020F0502020204030204"/>
              <a:ea typeface="宋体" panose="02010600030101010101" pitchFamily="2" charset="-122"/>
            </a:endParaRPr>
          </a:p>
        </p:txBody>
      </p:sp>
      <p:sp>
        <p:nvSpPr>
          <p:cNvPr id="19" name="PA_库_椭圆 4">
            <a:extLst>
              <a:ext uri="{FF2B5EF4-FFF2-40B4-BE49-F238E27FC236}">
                <a16:creationId xmlns:a16="http://schemas.microsoft.com/office/drawing/2014/main" id="{9A07AE5B-C4AA-4207-958B-4D3E83E2BF88}"/>
              </a:ext>
            </a:extLst>
          </p:cNvPr>
          <p:cNvSpPr/>
          <p:nvPr>
            <p:custDataLst>
              <p:tags r:id="rId5"/>
            </p:custDataLst>
          </p:nvPr>
        </p:nvSpPr>
        <p:spPr>
          <a:xfrm>
            <a:off x="4404122" y="2256235"/>
            <a:ext cx="1485900" cy="1485900"/>
          </a:xfrm>
          <a:prstGeom prst="ellipse">
            <a:avLst/>
          </a:prstGeom>
          <a:solidFill>
            <a:schemeClr val="accent2"/>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zh-CN" altLang="en-US" sz="1350">
              <a:solidFill>
                <a:prstClr val="white"/>
              </a:solidFill>
              <a:latin typeface="Calibri" panose="020F0502020204030204"/>
              <a:ea typeface="宋体" panose="02010600030101010101" pitchFamily="2" charset="-122"/>
            </a:endParaRPr>
          </a:p>
        </p:txBody>
      </p:sp>
      <p:sp>
        <p:nvSpPr>
          <p:cNvPr id="22" name="TextBox 21"/>
          <p:cNvSpPr txBox="1">
            <a:spLocks noChangeArrowheads="1"/>
          </p:cNvSpPr>
          <p:nvPr/>
        </p:nvSpPr>
        <p:spPr bwMode="auto">
          <a:xfrm>
            <a:off x="6118624" y="3926681"/>
            <a:ext cx="1826419"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defTabSz="685800" fontAlgn="base">
              <a:spcBef>
                <a:spcPct val="0"/>
              </a:spcBef>
              <a:spcAft>
                <a:spcPct val="0"/>
              </a:spcAft>
              <a:defRPr/>
            </a:pPr>
            <a:r>
              <a:rPr lang="en-GB" altLang="en-US" sz="2100">
                <a:solidFill>
                  <a:prstClr val="black"/>
                </a:solidFill>
                <a:latin typeface="Century Gothic" panose="020B0502020202020204" pitchFamily="34" charset="0"/>
                <a:ea typeface="Sultan bold"/>
                <a:cs typeface="Sultan bold"/>
              </a:rPr>
              <a:t>Mute your microphone</a:t>
            </a:r>
          </a:p>
        </p:txBody>
      </p:sp>
      <p:grpSp>
        <p:nvGrpSpPr>
          <p:cNvPr id="23" name="Group 22"/>
          <p:cNvGrpSpPr>
            <a:grpSpLocks/>
          </p:cNvGrpSpPr>
          <p:nvPr/>
        </p:nvGrpSpPr>
        <p:grpSpPr bwMode="auto">
          <a:xfrm>
            <a:off x="8367713" y="2311003"/>
            <a:ext cx="1345406" cy="1375172"/>
            <a:chOff x="1569776" y="3693126"/>
            <a:chExt cx="1794337" cy="1833925"/>
          </a:xfrm>
        </p:grpSpPr>
        <p:sp>
          <p:nvSpPr>
            <p:cNvPr id="24" name="Oval 23"/>
            <p:cNvSpPr/>
            <p:nvPr/>
          </p:nvSpPr>
          <p:spPr>
            <a:xfrm>
              <a:off x="1569776" y="3693126"/>
              <a:ext cx="1773695" cy="1833925"/>
            </a:xfrm>
            <a:prstGeom prst="ellipse">
              <a:avLst/>
            </a:prstGeom>
            <a:solidFill>
              <a:srgbClr val="78CC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en-GB" sz="1350">
                <a:solidFill>
                  <a:prstClr val="white"/>
                </a:solidFill>
                <a:latin typeface="Calibri" panose="020F0502020204030204"/>
              </a:endParaRPr>
            </a:p>
          </p:txBody>
        </p:sp>
        <p:pic>
          <p:nvPicPr>
            <p:cNvPr id="6180" name="Picture 24"/>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634614" y="3945155"/>
              <a:ext cx="1729499" cy="1266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6" name="Group 25"/>
          <p:cNvGrpSpPr>
            <a:grpSpLocks/>
          </p:cNvGrpSpPr>
          <p:nvPr/>
        </p:nvGrpSpPr>
        <p:grpSpPr bwMode="auto">
          <a:xfrm>
            <a:off x="4479133" y="2309813"/>
            <a:ext cx="1331119" cy="1375172"/>
            <a:chOff x="1688304" y="533376"/>
            <a:chExt cx="1773757" cy="1833925"/>
          </a:xfrm>
        </p:grpSpPr>
        <p:sp>
          <p:nvSpPr>
            <p:cNvPr id="27" name="Oval 26"/>
            <p:cNvSpPr/>
            <p:nvPr/>
          </p:nvSpPr>
          <p:spPr>
            <a:xfrm>
              <a:off x="1688304" y="533376"/>
              <a:ext cx="1773757" cy="1833925"/>
            </a:xfrm>
            <a:prstGeom prst="ellipse">
              <a:avLst/>
            </a:prstGeom>
            <a:solidFill>
              <a:srgbClr val="FF81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en-GB" sz="1350">
                <a:solidFill>
                  <a:prstClr val="white"/>
                </a:solidFill>
                <a:latin typeface="Calibri" panose="020F0502020204030204"/>
              </a:endParaRPr>
            </a:p>
          </p:txBody>
        </p:sp>
        <p:sp>
          <p:nvSpPr>
            <p:cNvPr id="28" name="Oval 27"/>
            <p:cNvSpPr/>
            <p:nvPr/>
          </p:nvSpPr>
          <p:spPr>
            <a:xfrm>
              <a:off x="2046863" y="1058943"/>
              <a:ext cx="409329" cy="15401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en-GB" sz="1350">
                <a:solidFill>
                  <a:prstClr val="white"/>
                </a:solidFill>
                <a:latin typeface="Calibri" panose="020F0502020204030204"/>
              </a:endParaRPr>
            </a:p>
          </p:txBody>
        </p:sp>
        <p:sp>
          <p:nvSpPr>
            <p:cNvPr id="29" name="Oval 28"/>
            <p:cNvSpPr/>
            <p:nvPr/>
          </p:nvSpPr>
          <p:spPr>
            <a:xfrm>
              <a:off x="2370518" y="1373330"/>
              <a:ext cx="409329" cy="15401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en-GB" sz="1350">
                <a:solidFill>
                  <a:prstClr val="white"/>
                </a:solidFill>
                <a:latin typeface="Calibri" panose="020F0502020204030204"/>
              </a:endParaRPr>
            </a:p>
          </p:txBody>
        </p:sp>
        <p:sp>
          <p:nvSpPr>
            <p:cNvPr id="30" name="Oval 29"/>
            <p:cNvSpPr/>
            <p:nvPr/>
          </p:nvSpPr>
          <p:spPr>
            <a:xfrm>
              <a:off x="2686241" y="833473"/>
              <a:ext cx="409329" cy="15401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en-GB" sz="1350">
                <a:solidFill>
                  <a:prstClr val="white"/>
                </a:solidFill>
                <a:latin typeface="Calibri" panose="020F0502020204030204"/>
              </a:endParaRPr>
            </a:p>
          </p:txBody>
        </p:sp>
      </p:grpSp>
      <p:sp>
        <p:nvSpPr>
          <p:cNvPr id="32" name="TextBox 31"/>
          <p:cNvSpPr txBox="1">
            <a:spLocks noChangeArrowheads="1"/>
          </p:cNvSpPr>
          <p:nvPr/>
        </p:nvSpPr>
        <p:spPr bwMode="auto">
          <a:xfrm>
            <a:off x="8030766" y="4003779"/>
            <a:ext cx="213717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defTabSz="685800" fontAlgn="base">
              <a:spcBef>
                <a:spcPct val="0"/>
              </a:spcBef>
              <a:spcAft>
                <a:spcPct val="0"/>
              </a:spcAft>
              <a:defRPr/>
            </a:pPr>
            <a:r>
              <a:rPr lang="en-GB" altLang="en-US" dirty="0">
                <a:solidFill>
                  <a:prstClr val="black"/>
                </a:solidFill>
                <a:latin typeface="Century Gothic" panose="020B0502020202020204" pitchFamily="34" charset="0"/>
                <a:ea typeface="Sultan bold"/>
                <a:cs typeface="Sultan bold"/>
              </a:rPr>
              <a:t>Respect your friends</a:t>
            </a:r>
          </a:p>
        </p:txBody>
      </p:sp>
      <p:grpSp>
        <p:nvGrpSpPr>
          <p:cNvPr id="33" name="Group 32"/>
          <p:cNvGrpSpPr>
            <a:grpSpLocks/>
          </p:cNvGrpSpPr>
          <p:nvPr/>
        </p:nvGrpSpPr>
        <p:grpSpPr bwMode="auto">
          <a:xfrm>
            <a:off x="6425805" y="2316957"/>
            <a:ext cx="1331119" cy="1375172"/>
            <a:chOff x="5511113" y="3169701"/>
            <a:chExt cx="1773757" cy="1833925"/>
          </a:xfrm>
        </p:grpSpPr>
        <p:sp>
          <p:nvSpPr>
            <p:cNvPr id="34" name="Oval 33"/>
            <p:cNvSpPr/>
            <p:nvPr/>
          </p:nvSpPr>
          <p:spPr>
            <a:xfrm>
              <a:off x="5511113" y="3169701"/>
              <a:ext cx="1773757" cy="1833925"/>
            </a:xfrm>
            <a:prstGeom prst="ellipse">
              <a:avLst/>
            </a:prstGeom>
            <a:solidFill>
              <a:srgbClr val="FFD95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en-GB" sz="1350">
                <a:solidFill>
                  <a:prstClr val="white"/>
                </a:solidFill>
                <a:latin typeface="Calibri" panose="020F0502020204030204"/>
              </a:endParaRPr>
            </a:p>
          </p:txBody>
        </p:sp>
        <p:grpSp>
          <p:nvGrpSpPr>
            <p:cNvPr id="6171" name="Group 34"/>
            <p:cNvGrpSpPr>
              <a:grpSpLocks/>
            </p:cNvGrpSpPr>
            <p:nvPr/>
          </p:nvGrpSpPr>
          <p:grpSpPr bwMode="auto">
            <a:xfrm>
              <a:off x="5608103" y="3332628"/>
              <a:ext cx="1576158" cy="1539217"/>
              <a:chOff x="5608103" y="3332628"/>
              <a:chExt cx="1576158" cy="1539217"/>
            </a:xfrm>
          </p:grpSpPr>
          <p:sp>
            <p:nvSpPr>
              <p:cNvPr id="36" name="Oval 35"/>
              <p:cNvSpPr/>
              <p:nvPr/>
            </p:nvSpPr>
            <p:spPr>
              <a:xfrm>
                <a:off x="5837942" y="3534898"/>
                <a:ext cx="1183562" cy="1135287"/>
              </a:xfrm>
              <a:prstGeom prst="ellipse">
                <a:avLst/>
              </a:prstGeom>
              <a:solidFill>
                <a:srgbClr val="EBEBE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en-GB" sz="1350">
                  <a:solidFill>
                    <a:prstClr val="white"/>
                  </a:solidFill>
                  <a:latin typeface="Calibri" panose="020F0502020204030204"/>
                </a:endParaRPr>
              </a:p>
            </p:txBody>
          </p:sp>
          <p:pic>
            <p:nvPicPr>
              <p:cNvPr id="6173" name="Picture 36"/>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608103" y="3332628"/>
                <a:ext cx="1576158" cy="1539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nvGrpSpPr>
          <p:cNvPr id="38" name="Group 37"/>
          <p:cNvGrpSpPr>
            <a:grpSpLocks/>
          </p:cNvGrpSpPr>
          <p:nvPr/>
        </p:nvGrpSpPr>
        <p:grpSpPr bwMode="auto">
          <a:xfrm>
            <a:off x="2547938" y="2320529"/>
            <a:ext cx="1329929" cy="1376363"/>
            <a:chOff x="5537479" y="3580370"/>
            <a:chExt cx="1773757" cy="1833925"/>
          </a:xfrm>
        </p:grpSpPr>
        <p:sp>
          <p:nvSpPr>
            <p:cNvPr id="39" name="Oval 38"/>
            <p:cNvSpPr/>
            <p:nvPr/>
          </p:nvSpPr>
          <p:spPr>
            <a:xfrm>
              <a:off x="5537479" y="3580370"/>
              <a:ext cx="1773757" cy="1833925"/>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en-GB" sz="1350">
                <a:solidFill>
                  <a:prstClr val="white"/>
                </a:solidFill>
                <a:latin typeface="Calibri" panose="020F0502020204030204"/>
              </a:endParaRPr>
            </a:p>
          </p:txBody>
        </p:sp>
        <p:pic>
          <p:nvPicPr>
            <p:cNvPr id="6168" name="Picture 39"/>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704318" y="3888252"/>
              <a:ext cx="1440078" cy="14400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69" name="Picture 40"/>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176668" y="3802287"/>
              <a:ext cx="495378" cy="495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1" name="TextBox 20"/>
          <p:cNvSpPr txBox="1">
            <a:spLocks noChangeArrowheads="1"/>
          </p:cNvSpPr>
          <p:nvPr/>
        </p:nvSpPr>
        <p:spPr bwMode="auto">
          <a:xfrm>
            <a:off x="2377678" y="3852863"/>
            <a:ext cx="1603772"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defTabSz="685800" fontAlgn="base">
              <a:spcBef>
                <a:spcPct val="0"/>
              </a:spcBef>
              <a:spcAft>
                <a:spcPct val="0"/>
              </a:spcAft>
              <a:defRPr/>
            </a:pPr>
            <a:r>
              <a:rPr lang="en-GB" altLang="en-US" sz="2100">
                <a:solidFill>
                  <a:prstClr val="black"/>
                </a:solidFill>
                <a:latin typeface="Century Gothic" panose="020B0502020202020204" pitchFamily="34" charset="0"/>
                <a:ea typeface="Sultan bold"/>
                <a:cs typeface="Sultan bold"/>
              </a:rPr>
              <a:t>Be ready on time</a:t>
            </a:r>
          </a:p>
        </p:txBody>
      </p:sp>
      <p:sp>
        <p:nvSpPr>
          <p:cNvPr id="40" name="TextBox 39"/>
          <p:cNvSpPr txBox="1">
            <a:spLocks noChangeArrowheads="1"/>
          </p:cNvSpPr>
          <p:nvPr/>
        </p:nvSpPr>
        <p:spPr bwMode="auto">
          <a:xfrm>
            <a:off x="4173142" y="3861197"/>
            <a:ext cx="198239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defTabSz="685800" fontAlgn="base">
              <a:spcBef>
                <a:spcPct val="0"/>
              </a:spcBef>
              <a:spcAft>
                <a:spcPct val="0"/>
              </a:spcAft>
              <a:defRPr/>
            </a:pPr>
            <a:r>
              <a:rPr lang="en-GB" altLang="en-US" sz="2100" dirty="0">
                <a:solidFill>
                  <a:prstClr val="black"/>
                </a:solidFill>
                <a:latin typeface="Century Gothic" panose="020B0502020202020204" pitchFamily="34" charset="0"/>
                <a:ea typeface="Sultan bold"/>
                <a:cs typeface="Sultan bold"/>
              </a:rPr>
              <a:t>Sit in a good position</a:t>
            </a:r>
          </a:p>
        </p:txBody>
      </p:sp>
      <p:sp>
        <p:nvSpPr>
          <p:cNvPr id="44" name="Rectangle 43"/>
          <p:cNvSpPr/>
          <p:nvPr/>
        </p:nvSpPr>
        <p:spPr>
          <a:xfrm>
            <a:off x="1524000" y="857250"/>
            <a:ext cx="9144000" cy="1076706"/>
          </a:xfrm>
          <a:prstGeom prst="rect">
            <a:avLst/>
          </a:prstGeom>
        </p:spPr>
        <p:style>
          <a:lnRef idx="1">
            <a:schemeClr val="accent4"/>
          </a:lnRef>
          <a:fillRef idx="2">
            <a:schemeClr val="accent4"/>
          </a:fillRef>
          <a:effectRef idx="1">
            <a:schemeClr val="accent4"/>
          </a:effectRef>
          <a:fontRef idx="minor">
            <a:schemeClr val="dk1"/>
          </a:fontRef>
        </p:style>
        <p:txBody>
          <a:bodyPr rtlCol="1" anchor="ctr"/>
          <a:lstStyle/>
          <a:p>
            <a:pPr algn="ctr"/>
            <a:endParaRPr lang="ar-AE" sz="1350"/>
          </a:p>
        </p:txBody>
      </p:sp>
      <p:pic>
        <p:nvPicPr>
          <p:cNvPr id="41" name="Picture 2" descr="Sit In Chair - Sitting On Chair Clipart , Free Transparent Clipart -  ClipartKey"/>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576526" y="2399549"/>
            <a:ext cx="1116568" cy="124063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6164" name="TextBox 41"/>
          <p:cNvSpPr txBox="1">
            <a:spLocks noChangeArrowheads="1"/>
          </p:cNvSpPr>
          <p:nvPr/>
        </p:nvSpPr>
        <p:spPr bwMode="auto">
          <a:xfrm>
            <a:off x="4775597" y="1215628"/>
            <a:ext cx="2383986"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defTabSz="685800" fontAlgn="base">
              <a:spcBef>
                <a:spcPct val="0"/>
              </a:spcBef>
              <a:spcAft>
                <a:spcPct val="0"/>
              </a:spcAft>
              <a:defRPr/>
            </a:pPr>
            <a:r>
              <a:rPr lang="en-GB" altLang="en-US" sz="3300" dirty="0">
                <a:solidFill>
                  <a:prstClr val="black"/>
                </a:solidFill>
                <a:latin typeface="Century Gothic" panose="020B0502020202020204" pitchFamily="34" charset="0"/>
              </a:rPr>
              <a:t>Class Rules</a:t>
            </a:r>
          </a:p>
        </p:txBody>
      </p:sp>
    </p:spTree>
    <p:extLst>
      <p:ext uri="{BB962C8B-B14F-4D97-AF65-F5344CB8AC3E}">
        <p14:creationId xmlns:p14="http://schemas.microsoft.com/office/powerpoint/2010/main" val="420948460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272" fill="hold" grpId="0" nodeType="withEffect">
                                  <p:stCondLst>
                                    <p:cond delay="250"/>
                                  </p:stCondLst>
                                  <p:childTnLst>
                                    <p:set>
                                      <p:cBhvr>
                                        <p:cTn id="6" dur="1" fill="hold">
                                          <p:stCondLst>
                                            <p:cond delay="0"/>
                                          </p:stCondLst>
                                        </p:cTn>
                                        <p:tgtEl>
                                          <p:spTgt spid="15"/>
                                        </p:tgtEl>
                                        <p:attrNameLst>
                                          <p:attrName>style.visibility</p:attrName>
                                        </p:attrNameLst>
                                      </p:cBhvr>
                                      <p:to>
                                        <p:strVal val="visible"/>
                                      </p:to>
                                    </p:set>
                                    <p:anim calcmode="lin" valueType="num">
                                      <p:cBhvr>
                                        <p:cTn id="7" dur="1000" fill="hold"/>
                                        <p:tgtEl>
                                          <p:spTgt spid="15"/>
                                        </p:tgtEl>
                                        <p:attrNameLst>
                                          <p:attrName>ppt_w</p:attrName>
                                        </p:attrNameLst>
                                      </p:cBhvr>
                                      <p:tavLst>
                                        <p:tav tm="0">
                                          <p:val>
                                            <p:strVal val="2/3*#ppt_w"/>
                                          </p:val>
                                        </p:tav>
                                        <p:tav tm="100000">
                                          <p:val>
                                            <p:strVal val="#ppt_w"/>
                                          </p:val>
                                        </p:tav>
                                      </p:tavLst>
                                    </p:anim>
                                    <p:anim calcmode="lin" valueType="num">
                                      <p:cBhvr>
                                        <p:cTn id="8" dur="1000" fill="hold"/>
                                        <p:tgtEl>
                                          <p:spTgt spid="15"/>
                                        </p:tgtEl>
                                        <p:attrNameLst>
                                          <p:attrName>ppt_h</p:attrName>
                                        </p:attrNameLst>
                                      </p:cBhvr>
                                      <p:tavLst>
                                        <p:tav tm="0">
                                          <p:val>
                                            <p:strVal val="2/3*#ppt_h"/>
                                          </p:val>
                                        </p:tav>
                                        <p:tav tm="100000">
                                          <p:val>
                                            <p:strVal val="#ppt_h"/>
                                          </p:val>
                                        </p:tav>
                                      </p:tavLst>
                                    </p:anim>
                                  </p:childTnLst>
                                </p:cTn>
                              </p:par>
                              <p:par>
                                <p:cTn id="9" presetID="23" presetClass="entr" presetSubtype="272" fill="hold" grpId="0" nodeType="withEffect">
                                  <p:stCondLst>
                                    <p:cond delay="250"/>
                                  </p:stCondLst>
                                  <p:childTnLst>
                                    <p:set>
                                      <p:cBhvr>
                                        <p:cTn id="10" dur="1" fill="hold">
                                          <p:stCondLst>
                                            <p:cond delay="0"/>
                                          </p:stCondLst>
                                        </p:cTn>
                                        <p:tgtEl>
                                          <p:spTgt spid="16"/>
                                        </p:tgtEl>
                                        <p:attrNameLst>
                                          <p:attrName>style.visibility</p:attrName>
                                        </p:attrNameLst>
                                      </p:cBhvr>
                                      <p:to>
                                        <p:strVal val="visible"/>
                                      </p:to>
                                    </p:set>
                                    <p:anim calcmode="lin" valueType="num">
                                      <p:cBhvr>
                                        <p:cTn id="11" dur="1000" fill="hold"/>
                                        <p:tgtEl>
                                          <p:spTgt spid="16"/>
                                        </p:tgtEl>
                                        <p:attrNameLst>
                                          <p:attrName>ppt_w</p:attrName>
                                        </p:attrNameLst>
                                      </p:cBhvr>
                                      <p:tavLst>
                                        <p:tav tm="0">
                                          <p:val>
                                            <p:strVal val="2/3*#ppt_w"/>
                                          </p:val>
                                        </p:tav>
                                        <p:tav tm="100000">
                                          <p:val>
                                            <p:strVal val="#ppt_w"/>
                                          </p:val>
                                        </p:tav>
                                      </p:tavLst>
                                    </p:anim>
                                    <p:anim calcmode="lin" valueType="num">
                                      <p:cBhvr>
                                        <p:cTn id="12" dur="1000" fill="hold"/>
                                        <p:tgtEl>
                                          <p:spTgt spid="16"/>
                                        </p:tgtEl>
                                        <p:attrNameLst>
                                          <p:attrName>ppt_h</p:attrName>
                                        </p:attrNameLst>
                                      </p:cBhvr>
                                      <p:tavLst>
                                        <p:tav tm="0">
                                          <p:val>
                                            <p:strVal val="2/3*#ppt_h"/>
                                          </p:val>
                                        </p:tav>
                                        <p:tav tm="100000">
                                          <p:val>
                                            <p:strVal val="#ppt_h"/>
                                          </p:val>
                                        </p:tav>
                                      </p:tavLst>
                                    </p:anim>
                                  </p:childTnLst>
                                </p:cTn>
                              </p:par>
                              <p:par>
                                <p:cTn id="13" presetID="23" presetClass="entr" presetSubtype="272" fill="hold" grpId="0" nodeType="withEffect">
                                  <p:stCondLst>
                                    <p:cond delay="250"/>
                                  </p:stCondLst>
                                  <p:childTnLst>
                                    <p:set>
                                      <p:cBhvr>
                                        <p:cTn id="14" dur="1" fill="hold">
                                          <p:stCondLst>
                                            <p:cond delay="0"/>
                                          </p:stCondLst>
                                        </p:cTn>
                                        <p:tgtEl>
                                          <p:spTgt spid="17"/>
                                        </p:tgtEl>
                                        <p:attrNameLst>
                                          <p:attrName>style.visibility</p:attrName>
                                        </p:attrNameLst>
                                      </p:cBhvr>
                                      <p:to>
                                        <p:strVal val="visible"/>
                                      </p:to>
                                    </p:set>
                                    <p:anim calcmode="lin" valueType="num">
                                      <p:cBhvr>
                                        <p:cTn id="15" dur="1000" fill="hold"/>
                                        <p:tgtEl>
                                          <p:spTgt spid="17"/>
                                        </p:tgtEl>
                                        <p:attrNameLst>
                                          <p:attrName>ppt_w</p:attrName>
                                        </p:attrNameLst>
                                      </p:cBhvr>
                                      <p:tavLst>
                                        <p:tav tm="0">
                                          <p:val>
                                            <p:strVal val="2/3*#ppt_w"/>
                                          </p:val>
                                        </p:tav>
                                        <p:tav tm="100000">
                                          <p:val>
                                            <p:strVal val="#ppt_w"/>
                                          </p:val>
                                        </p:tav>
                                      </p:tavLst>
                                    </p:anim>
                                    <p:anim calcmode="lin" valueType="num">
                                      <p:cBhvr>
                                        <p:cTn id="16" dur="1000" fill="hold"/>
                                        <p:tgtEl>
                                          <p:spTgt spid="17"/>
                                        </p:tgtEl>
                                        <p:attrNameLst>
                                          <p:attrName>ppt_h</p:attrName>
                                        </p:attrNameLst>
                                      </p:cBhvr>
                                      <p:tavLst>
                                        <p:tav tm="0">
                                          <p:val>
                                            <p:strVal val="2/3*#ppt_h"/>
                                          </p:val>
                                        </p:tav>
                                        <p:tav tm="100000">
                                          <p:val>
                                            <p:strVal val="#ppt_h"/>
                                          </p:val>
                                        </p:tav>
                                      </p:tavLst>
                                    </p:anim>
                                  </p:childTnLst>
                                </p:cTn>
                              </p:par>
                              <p:par>
                                <p:cTn id="17" presetID="23" presetClass="entr" presetSubtype="272" fill="hold" grpId="0" nodeType="withEffect">
                                  <p:stCondLst>
                                    <p:cond delay="250"/>
                                  </p:stCondLst>
                                  <p:childTnLst>
                                    <p:set>
                                      <p:cBhvr>
                                        <p:cTn id="18" dur="1" fill="hold">
                                          <p:stCondLst>
                                            <p:cond delay="0"/>
                                          </p:stCondLst>
                                        </p:cTn>
                                        <p:tgtEl>
                                          <p:spTgt spid="18"/>
                                        </p:tgtEl>
                                        <p:attrNameLst>
                                          <p:attrName>style.visibility</p:attrName>
                                        </p:attrNameLst>
                                      </p:cBhvr>
                                      <p:to>
                                        <p:strVal val="visible"/>
                                      </p:to>
                                    </p:set>
                                    <p:anim calcmode="lin" valueType="num">
                                      <p:cBhvr>
                                        <p:cTn id="19" dur="1000" fill="hold"/>
                                        <p:tgtEl>
                                          <p:spTgt spid="18"/>
                                        </p:tgtEl>
                                        <p:attrNameLst>
                                          <p:attrName>ppt_w</p:attrName>
                                        </p:attrNameLst>
                                      </p:cBhvr>
                                      <p:tavLst>
                                        <p:tav tm="0">
                                          <p:val>
                                            <p:strVal val="2/3*#ppt_w"/>
                                          </p:val>
                                        </p:tav>
                                        <p:tav tm="100000">
                                          <p:val>
                                            <p:strVal val="#ppt_w"/>
                                          </p:val>
                                        </p:tav>
                                      </p:tavLst>
                                    </p:anim>
                                    <p:anim calcmode="lin" valueType="num">
                                      <p:cBhvr>
                                        <p:cTn id="20" dur="1000" fill="hold"/>
                                        <p:tgtEl>
                                          <p:spTgt spid="18"/>
                                        </p:tgtEl>
                                        <p:attrNameLst>
                                          <p:attrName>ppt_h</p:attrName>
                                        </p:attrNameLst>
                                      </p:cBhvr>
                                      <p:tavLst>
                                        <p:tav tm="0">
                                          <p:val>
                                            <p:strVal val="2/3*#ppt_h"/>
                                          </p:val>
                                        </p:tav>
                                        <p:tav tm="100000">
                                          <p:val>
                                            <p:strVal val="#ppt_h"/>
                                          </p:val>
                                        </p:tav>
                                      </p:tavLst>
                                    </p:anim>
                                  </p:childTnLst>
                                </p:cTn>
                              </p:par>
                              <p:par>
                                <p:cTn id="21" presetID="23" presetClass="entr" presetSubtype="272" fill="hold" grpId="0" nodeType="withEffect">
                                  <p:stCondLst>
                                    <p:cond delay="250"/>
                                  </p:stCondLst>
                                  <p:childTnLst>
                                    <p:set>
                                      <p:cBhvr>
                                        <p:cTn id="22" dur="1" fill="hold">
                                          <p:stCondLst>
                                            <p:cond delay="0"/>
                                          </p:stCondLst>
                                        </p:cTn>
                                        <p:tgtEl>
                                          <p:spTgt spid="19"/>
                                        </p:tgtEl>
                                        <p:attrNameLst>
                                          <p:attrName>style.visibility</p:attrName>
                                        </p:attrNameLst>
                                      </p:cBhvr>
                                      <p:to>
                                        <p:strVal val="visible"/>
                                      </p:to>
                                    </p:set>
                                    <p:anim calcmode="lin" valueType="num">
                                      <p:cBhvr>
                                        <p:cTn id="23" dur="1000" fill="hold"/>
                                        <p:tgtEl>
                                          <p:spTgt spid="19"/>
                                        </p:tgtEl>
                                        <p:attrNameLst>
                                          <p:attrName>ppt_w</p:attrName>
                                        </p:attrNameLst>
                                      </p:cBhvr>
                                      <p:tavLst>
                                        <p:tav tm="0">
                                          <p:val>
                                            <p:strVal val="2/3*#ppt_w"/>
                                          </p:val>
                                        </p:tav>
                                        <p:tav tm="100000">
                                          <p:val>
                                            <p:strVal val="#ppt_w"/>
                                          </p:val>
                                        </p:tav>
                                      </p:tavLst>
                                    </p:anim>
                                    <p:anim calcmode="lin" valueType="num">
                                      <p:cBhvr>
                                        <p:cTn id="24" dur="1000" fill="hold"/>
                                        <p:tgtEl>
                                          <p:spTgt spid="19"/>
                                        </p:tgtEl>
                                        <p:attrNameLst>
                                          <p:attrName>ppt_h</p:attrName>
                                        </p:attrNameLst>
                                      </p:cBhvr>
                                      <p:tavLst>
                                        <p:tav tm="0">
                                          <p:val>
                                            <p:strVal val="2/3*#ppt_h"/>
                                          </p:val>
                                        </p:tav>
                                        <p:tav tm="100000">
                                          <p:val>
                                            <p:strVal val="#ppt_h"/>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42" presetClass="entr" presetSubtype="0" fill="hold" nodeType="clickEffect">
                                  <p:stCondLst>
                                    <p:cond delay="0"/>
                                  </p:stCondLst>
                                  <p:childTnLst>
                                    <p:set>
                                      <p:cBhvr>
                                        <p:cTn id="28" dur="1" fill="hold">
                                          <p:stCondLst>
                                            <p:cond delay="0"/>
                                          </p:stCondLst>
                                        </p:cTn>
                                        <p:tgtEl>
                                          <p:spTgt spid="38"/>
                                        </p:tgtEl>
                                        <p:attrNameLst>
                                          <p:attrName>style.visibility</p:attrName>
                                        </p:attrNameLst>
                                      </p:cBhvr>
                                      <p:to>
                                        <p:strVal val="visible"/>
                                      </p:to>
                                    </p:set>
                                    <p:animEffect transition="in" filter="fade">
                                      <p:cBhvr>
                                        <p:cTn id="29" dur="1000"/>
                                        <p:tgtEl>
                                          <p:spTgt spid="38"/>
                                        </p:tgtEl>
                                      </p:cBhvr>
                                    </p:animEffect>
                                    <p:anim calcmode="lin" valueType="num">
                                      <p:cBhvr>
                                        <p:cTn id="30" dur="1000" fill="hold"/>
                                        <p:tgtEl>
                                          <p:spTgt spid="38"/>
                                        </p:tgtEl>
                                        <p:attrNameLst>
                                          <p:attrName>ppt_x</p:attrName>
                                        </p:attrNameLst>
                                      </p:cBhvr>
                                      <p:tavLst>
                                        <p:tav tm="0">
                                          <p:val>
                                            <p:strVal val="#ppt_x"/>
                                          </p:val>
                                        </p:tav>
                                        <p:tav tm="100000">
                                          <p:val>
                                            <p:strVal val="#ppt_x"/>
                                          </p:val>
                                        </p:tav>
                                      </p:tavLst>
                                    </p:anim>
                                    <p:anim calcmode="lin" valueType="num">
                                      <p:cBhvr>
                                        <p:cTn id="31"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fade">
                                      <p:cBhvr>
                                        <p:cTn id="36" dur="1000"/>
                                        <p:tgtEl>
                                          <p:spTgt spid="21"/>
                                        </p:tgtEl>
                                      </p:cBhvr>
                                    </p:animEffect>
                                    <p:anim calcmode="lin" valueType="num">
                                      <p:cBhvr>
                                        <p:cTn id="37" dur="1000" fill="hold"/>
                                        <p:tgtEl>
                                          <p:spTgt spid="21"/>
                                        </p:tgtEl>
                                        <p:attrNameLst>
                                          <p:attrName>ppt_x</p:attrName>
                                        </p:attrNameLst>
                                      </p:cBhvr>
                                      <p:tavLst>
                                        <p:tav tm="0">
                                          <p:val>
                                            <p:strVal val="#ppt_x"/>
                                          </p:val>
                                        </p:tav>
                                        <p:tav tm="100000">
                                          <p:val>
                                            <p:strVal val="#ppt_x"/>
                                          </p:val>
                                        </p:tav>
                                      </p:tavLst>
                                    </p:anim>
                                    <p:anim calcmode="lin" valueType="num">
                                      <p:cBhvr>
                                        <p:cTn id="38"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42" presetClass="entr" presetSubtype="0" fill="hold" nodeType="click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fade">
                                      <p:cBhvr>
                                        <p:cTn id="43" dur="1000"/>
                                        <p:tgtEl>
                                          <p:spTgt spid="26"/>
                                        </p:tgtEl>
                                      </p:cBhvr>
                                    </p:animEffect>
                                    <p:anim calcmode="lin" valueType="num">
                                      <p:cBhvr>
                                        <p:cTn id="44" dur="1000" fill="hold"/>
                                        <p:tgtEl>
                                          <p:spTgt spid="26"/>
                                        </p:tgtEl>
                                        <p:attrNameLst>
                                          <p:attrName>ppt_x</p:attrName>
                                        </p:attrNameLst>
                                      </p:cBhvr>
                                      <p:tavLst>
                                        <p:tav tm="0">
                                          <p:val>
                                            <p:strVal val="#ppt_x"/>
                                          </p:val>
                                        </p:tav>
                                        <p:tav tm="100000">
                                          <p:val>
                                            <p:strVal val="#ppt_x"/>
                                          </p:val>
                                        </p:tav>
                                      </p:tavLst>
                                    </p:anim>
                                    <p:anim calcmode="lin" valueType="num">
                                      <p:cBhvr>
                                        <p:cTn id="45"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46" fill="hold" nodeType="clickPar">
                      <p:stCondLst>
                        <p:cond delay="indefinite"/>
                      </p:stCondLst>
                      <p:childTnLst>
                        <p:par>
                          <p:cTn id="47" fill="hold" nodeType="withGroup">
                            <p:stCondLst>
                              <p:cond delay="0"/>
                            </p:stCondLst>
                            <p:childTnLst>
                              <p:par>
                                <p:cTn id="48" presetID="42" presetClass="entr" presetSubtype="0" fill="hold" nodeType="clickEffect">
                                  <p:stCondLst>
                                    <p:cond delay="0"/>
                                  </p:stCondLst>
                                  <p:childTnLst>
                                    <p:set>
                                      <p:cBhvr>
                                        <p:cTn id="49" dur="1" fill="hold">
                                          <p:stCondLst>
                                            <p:cond delay="0"/>
                                          </p:stCondLst>
                                        </p:cTn>
                                        <p:tgtEl>
                                          <p:spTgt spid="33"/>
                                        </p:tgtEl>
                                        <p:attrNameLst>
                                          <p:attrName>style.visibility</p:attrName>
                                        </p:attrNameLst>
                                      </p:cBhvr>
                                      <p:to>
                                        <p:strVal val="visible"/>
                                      </p:to>
                                    </p:set>
                                    <p:animEffect transition="in" filter="fade">
                                      <p:cBhvr>
                                        <p:cTn id="50" dur="1000"/>
                                        <p:tgtEl>
                                          <p:spTgt spid="33"/>
                                        </p:tgtEl>
                                      </p:cBhvr>
                                    </p:animEffect>
                                    <p:anim calcmode="lin" valueType="num">
                                      <p:cBhvr>
                                        <p:cTn id="51" dur="1000" fill="hold"/>
                                        <p:tgtEl>
                                          <p:spTgt spid="33"/>
                                        </p:tgtEl>
                                        <p:attrNameLst>
                                          <p:attrName>ppt_x</p:attrName>
                                        </p:attrNameLst>
                                      </p:cBhvr>
                                      <p:tavLst>
                                        <p:tav tm="0">
                                          <p:val>
                                            <p:strVal val="#ppt_x"/>
                                          </p:val>
                                        </p:tav>
                                        <p:tav tm="100000">
                                          <p:val>
                                            <p:strVal val="#ppt_x"/>
                                          </p:val>
                                        </p:tav>
                                      </p:tavLst>
                                    </p:anim>
                                    <p:anim calcmode="lin" valueType="num">
                                      <p:cBhvr>
                                        <p:cTn id="52"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53" fill="hold" nodeType="clickPar">
                      <p:stCondLst>
                        <p:cond delay="indefinite"/>
                      </p:stCondLst>
                      <p:childTnLst>
                        <p:par>
                          <p:cTn id="54" fill="hold" nodeType="withGroup">
                            <p:stCondLst>
                              <p:cond delay="0"/>
                            </p:stCondLst>
                            <p:childTnLst>
                              <p:par>
                                <p:cTn id="55" presetID="42" presetClass="entr" presetSubtype="0" fill="hold" grpId="0" nodeType="clickEffect">
                                  <p:stCondLst>
                                    <p:cond delay="0"/>
                                  </p:stCondLst>
                                  <p:childTnLst>
                                    <p:set>
                                      <p:cBhvr>
                                        <p:cTn id="56" dur="1" fill="hold">
                                          <p:stCondLst>
                                            <p:cond delay="0"/>
                                          </p:stCondLst>
                                        </p:cTn>
                                        <p:tgtEl>
                                          <p:spTgt spid="22"/>
                                        </p:tgtEl>
                                        <p:attrNameLst>
                                          <p:attrName>style.visibility</p:attrName>
                                        </p:attrNameLst>
                                      </p:cBhvr>
                                      <p:to>
                                        <p:strVal val="visible"/>
                                      </p:to>
                                    </p:set>
                                    <p:animEffect transition="in" filter="fade">
                                      <p:cBhvr>
                                        <p:cTn id="57" dur="1000"/>
                                        <p:tgtEl>
                                          <p:spTgt spid="22"/>
                                        </p:tgtEl>
                                      </p:cBhvr>
                                    </p:animEffect>
                                    <p:anim calcmode="lin" valueType="num">
                                      <p:cBhvr>
                                        <p:cTn id="58" dur="1000" fill="hold"/>
                                        <p:tgtEl>
                                          <p:spTgt spid="22"/>
                                        </p:tgtEl>
                                        <p:attrNameLst>
                                          <p:attrName>ppt_x</p:attrName>
                                        </p:attrNameLst>
                                      </p:cBhvr>
                                      <p:tavLst>
                                        <p:tav tm="0">
                                          <p:val>
                                            <p:strVal val="#ppt_x"/>
                                          </p:val>
                                        </p:tav>
                                        <p:tav tm="100000">
                                          <p:val>
                                            <p:strVal val="#ppt_x"/>
                                          </p:val>
                                        </p:tav>
                                      </p:tavLst>
                                    </p:anim>
                                    <p:anim calcmode="lin" valueType="num">
                                      <p:cBhvr>
                                        <p:cTn id="5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60" fill="hold" nodeType="clickPar">
                      <p:stCondLst>
                        <p:cond delay="indefinite"/>
                      </p:stCondLst>
                      <p:childTnLst>
                        <p:par>
                          <p:cTn id="61" fill="hold" nodeType="withGroup">
                            <p:stCondLst>
                              <p:cond delay="0"/>
                            </p:stCondLst>
                            <p:childTnLst>
                              <p:par>
                                <p:cTn id="62" presetID="42" presetClass="entr" presetSubtype="0" fill="hold" nodeType="clickEffect">
                                  <p:stCondLst>
                                    <p:cond delay="0"/>
                                  </p:stCondLst>
                                  <p:childTnLst>
                                    <p:set>
                                      <p:cBhvr>
                                        <p:cTn id="63" dur="1" fill="hold">
                                          <p:stCondLst>
                                            <p:cond delay="0"/>
                                          </p:stCondLst>
                                        </p:cTn>
                                        <p:tgtEl>
                                          <p:spTgt spid="23"/>
                                        </p:tgtEl>
                                        <p:attrNameLst>
                                          <p:attrName>style.visibility</p:attrName>
                                        </p:attrNameLst>
                                      </p:cBhvr>
                                      <p:to>
                                        <p:strVal val="visible"/>
                                      </p:to>
                                    </p:set>
                                    <p:animEffect transition="in" filter="fade">
                                      <p:cBhvr>
                                        <p:cTn id="64" dur="1000"/>
                                        <p:tgtEl>
                                          <p:spTgt spid="23"/>
                                        </p:tgtEl>
                                      </p:cBhvr>
                                    </p:animEffect>
                                    <p:anim calcmode="lin" valueType="num">
                                      <p:cBhvr>
                                        <p:cTn id="65" dur="1000" fill="hold"/>
                                        <p:tgtEl>
                                          <p:spTgt spid="23"/>
                                        </p:tgtEl>
                                        <p:attrNameLst>
                                          <p:attrName>ppt_x</p:attrName>
                                        </p:attrNameLst>
                                      </p:cBhvr>
                                      <p:tavLst>
                                        <p:tav tm="0">
                                          <p:val>
                                            <p:strVal val="#ppt_x"/>
                                          </p:val>
                                        </p:tav>
                                        <p:tav tm="100000">
                                          <p:val>
                                            <p:strVal val="#ppt_x"/>
                                          </p:val>
                                        </p:tav>
                                      </p:tavLst>
                                    </p:anim>
                                    <p:anim calcmode="lin" valueType="num">
                                      <p:cBhvr>
                                        <p:cTn id="66"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67" fill="hold" nodeType="clickPar">
                      <p:stCondLst>
                        <p:cond delay="indefinite"/>
                      </p:stCondLst>
                      <p:childTnLst>
                        <p:par>
                          <p:cTn id="68" fill="hold" nodeType="withGroup">
                            <p:stCondLst>
                              <p:cond delay="0"/>
                            </p:stCondLst>
                            <p:childTnLst>
                              <p:par>
                                <p:cTn id="69" presetID="42" presetClass="entr" presetSubtype="0" fill="hold" grpId="0" nodeType="clickEffect">
                                  <p:stCondLst>
                                    <p:cond delay="0"/>
                                  </p:stCondLst>
                                  <p:childTnLst>
                                    <p:set>
                                      <p:cBhvr>
                                        <p:cTn id="70" dur="1" fill="hold">
                                          <p:stCondLst>
                                            <p:cond delay="0"/>
                                          </p:stCondLst>
                                        </p:cTn>
                                        <p:tgtEl>
                                          <p:spTgt spid="32"/>
                                        </p:tgtEl>
                                        <p:attrNameLst>
                                          <p:attrName>style.visibility</p:attrName>
                                        </p:attrNameLst>
                                      </p:cBhvr>
                                      <p:to>
                                        <p:strVal val="visible"/>
                                      </p:to>
                                    </p:set>
                                    <p:animEffect transition="in" filter="fade">
                                      <p:cBhvr>
                                        <p:cTn id="71" dur="1000"/>
                                        <p:tgtEl>
                                          <p:spTgt spid="32"/>
                                        </p:tgtEl>
                                      </p:cBhvr>
                                    </p:animEffect>
                                    <p:anim calcmode="lin" valueType="num">
                                      <p:cBhvr>
                                        <p:cTn id="72" dur="1000" fill="hold"/>
                                        <p:tgtEl>
                                          <p:spTgt spid="32"/>
                                        </p:tgtEl>
                                        <p:attrNameLst>
                                          <p:attrName>ppt_x</p:attrName>
                                        </p:attrNameLst>
                                      </p:cBhvr>
                                      <p:tavLst>
                                        <p:tav tm="0">
                                          <p:val>
                                            <p:strVal val="#ppt_x"/>
                                          </p:val>
                                        </p:tav>
                                        <p:tav tm="100000">
                                          <p:val>
                                            <p:strVal val="#ppt_x"/>
                                          </p:val>
                                        </p:tav>
                                      </p:tavLst>
                                    </p:anim>
                                    <p:anim calcmode="lin" valueType="num">
                                      <p:cBhvr>
                                        <p:cTn id="73"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42" presetClass="entr" presetSubtype="0" fill="hold" grpId="0" nodeType="clickEffect">
                                  <p:stCondLst>
                                    <p:cond delay="0"/>
                                  </p:stCondLst>
                                  <p:childTnLst>
                                    <p:set>
                                      <p:cBhvr>
                                        <p:cTn id="77" dur="1" fill="hold">
                                          <p:stCondLst>
                                            <p:cond delay="0"/>
                                          </p:stCondLst>
                                        </p:cTn>
                                        <p:tgtEl>
                                          <p:spTgt spid="40"/>
                                        </p:tgtEl>
                                        <p:attrNameLst>
                                          <p:attrName>style.visibility</p:attrName>
                                        </p:attrNameLst>
                                      </p:cBhvr>
                                      <p:to>
                                        <p:strVal val="visible"/>
                                      </p:to>
                                    </p:set>
                                    <p:animEffect transition="in" filter="fade">
                                      <p:cBhvr>
                                        <p:cTn id="78" dur="1000"/>
                                        <p:tgtEl>
                                          <p:spTgt spid="40"/>
                                        </p:tgtEl>
                                      </p:cBhvr>
                                    </p:animEffect>
                                    <p:anim calcmode="lin" valueType="num">
                                      <p:cBhvr>
                                        <p:cTn id="79" dur="1000" fill="hold"/>
                                        <p:tgtEl>
                                          <p:spTgt spid="40"/>
                                        </p:tgtEl>
                                        <p:attrNameLst>
                                          <p:attrName>ppt_x</p:attrName>
                                        </p:attrNameLst>
                                      </p:cBhvr>
                                      <p:tavLst>
                                        <p:tav tm="0">
                                          <p:val>
                                            <p:strVal val="#ppt_x"/>
                                          </p:val>
                                        </p:tav>
                                        <p:tav tm="100000">
                                          <p:val>
                                            <p:strVal val="#ppt_x"/>
                                          </p:val>
                                        </p:tav>
                                      </p:tavLst>
                                    </p:anim>
                                    <p:anim calcmode="lin" valueType="num">
                                      <p:cBhvr>
                                        <p:cTn id="80"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P spid="19" grpId="0" animBg="1"/>
      <p:bldP spid="22" grpId="0"/>
      <p:bldP spid="32" grpId="0"/>
      <p:bldP spid="21" grpId="0"/>
      <p:bldP spid="4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65B4FE64-D098-4FFA-8AAD-57481D367BA8}"/>
              </a:ext>
            </a:extLst>
          </p:cNvPr>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12081" t="39811" r="9569" b="33561"/>
          <a:stretch/>
        </p:blipFill>
        <p:spPr>
          <a:xfrm>
            <a:off x="8755832" y="4797892"/>
            <a:ext cx="1833791" cy="793927"/>
          </a:xfrm>
          <a:prstGeom prst="rect">
            <a:avLst/>
          </a:prstGeom>
        </p:spPr>
      </p:pic>
      <p:sp>
        <p:nvSpPr>
          <p:cNvPr id="22" name="TextBox 21">
            <a:extLst>
              <a:ext uri="{FF2B5EF4-FFF2-40B4-BE49-F238E27FC236}">
                <a16:creationId xmlns:a16="http://schemas.microsoft.com/office/drawing/2014/main" id="{1E2F9F01-1FC2-4093-ACDC-0331126DB1F7}"/>
              </a:ext>
            </a:extLst>
          </p:cNvPr>
          <p:cNvSpPr txBox="1"/>
          <p:nvPr/>
        </p:nvSpPr>
        <p:spPr>
          <a:xfrm>
            <a:off x="5815653" y="5591818"/>
            <a:ext cx="4773969" cy="415498"/>
          </a:xfrm>
          <a:prstGeom prst="rect">
            <a:avLst/>
          </a:prstGeom>
          <a:noFill/>
          <a:ln>
            <a:solidFill>
              <a:schemeClr val="tx1"/>
            </a:solidFill>
          </a:ln>
        </p:spPr>
        <p:txBody>
          <a:bodyPr wrap="square" rtlCol="0">
            <a:spAutoFit/>
          </a:bodyPr>
          <a:lstStyle/>
          <a:p>
            <a:pPr defTabSz="685800">
              <a:defRPr/>
            </a:pPr>
            <a:r>
              <a:rPr lang="en-US" sz="2100" dirty="0">
                <a:solidFill>
                  <a:srgbClr val="FF0000"/>
                </a:solidFill>
                <a:latin typeface="Berlin Sans FB" panose="020E0602020502020306" pitchFamily="34" charset="0"/>
              </a:rPr>
              <a:t>Stay at home </a:t>
            </a:r>
            <a:r>
              <a:rPr lang="en-US" dirty="0">
                <a:solidFill>
                  <a:prstClr val="black"/>
                </a:solidFill>
                <a:latin typeface="Berlin Sans FB" panose="020E0602020502020306" pitchFamily="34" charset="0"/>
              </a:rPr>
              <a:t>For UAE and for your health.</a:t>
            </a:r>
            <a:endParaRPr lang="en-US" sz="2100" dirty="0">
              <a:solidFill>
                <a:prstClr val="black"/>
              </a:solidFill>
              <a:latin typeface="Berlin Sans FB" panose="020E0602020502020306" pitchFamily="34" charset="0"/>
            </a:endParaRPr>
          </a:p>
        </p:txBody>
      </p:sp>
      <p:sp>
        <p:nvSpPr>
          <p:cNvPr id="23" name="Pentagon 3">
            <a:extLst>
              <a:ext uri="{FF2B5EF4-FFF2-40B4-BE49-F238E27FC236}">
                <a16:creationId xmlns:a16="http://schemas.microsoft.com/office/drawing/2014/main" id="{884DE6ED-70C5-4694-8650-B57B3D4EF93F}"/>
              </a:ext>
            </a:extLst>
          </p:cNvPr>
          <p:cNvSpPr/>
          <p:nvPr/>
        </p:nvSpPr>
        <p:spPr>
          <a:xfrm>
            <a:off x="1717784" y="1312795"/>
            <a:ext cx="1859847" cy="470263"/>
          </a:xfrm>
          <a:prstGeom prst="homePlate">
            <a:avLst>
              <a:gd name="adj" fmla="val 0"/>
            </a:avLst>
          </a:prstGeom>
          <a:noFill/>
        </p:spPr>
        <p:style>
          <a:lnRef idx="0">
            <a:schemeClr val="accent4"/>
          </a:lnRef>
          <a:fillRef idx="3">
            <a:schemeClr val="accent4"/>
          </a:fillRef>
          <a:effectRef idx="3">
            <a:schemeClr val="accent4"/>
          </a:effectRef>
          <a:fontRef idx="minor">
            <a:schemeClr val="lt1"/>
          </a:fontRef>
        </p:style>
        <p:txBody>
          <a:bodyPr rtlCol="0" anchor="ctr"/>
          <a:lstStyle/>
          <a:p>
            <a:pPr algn="ctr" defTabSz="685800">
              <a:defRPr/>
            </a:pPr>
            <a:r>
              <a:rPr lang="en-US" dirty="0">
                <a:solidFill>
                  <a:prstClr val="black"/>
                </a:solidFill>
                <a:latin typeface="Comic Sans MS" panose="030F0702030302020204" pitchFamily="66" charset="0"/>
              </a:rPr>
              <a:t>Golden message</a:t>
            </a:r>
          </a:p>
        </p:txBody>
      </p:sp>
      <p:sp>
        <p:nvSpPr>
          <p:cNvPr id="24" name="Rectangle 23">
            <a:extLst>
              <a:ext uri="{FF2B5EF4-FFF2-40B4-BE49-F238E27FC236}">
                <a16:creationId xmlns:a16="http://schemas.microsoft.com/office/drawing/2014/main" id="{543088F9-CD73-4175-B493-E541335B0CE3}"/>
              </a:ext>
            </a:extLst>
          </p:cNvPr>
          <p:cNvSpPr/>
          <p:nvPr/>
        </p:nvSpPr>
        <p:spPr>
          <a:xfrm>
            <a:off x="4623248" y="1087984"/>
            <a:ext cx="3146774" cy="415498"/>
          </a:xfrm>
          <a:prstGeom prst="rect">
            <a:avLst/>
          </a:prstGeom>
        </p:spPr>
        <p:txBody>
          <a:bodyPr wrap="square">
            <a:spAutoFit/>
          </a:bodyPr>
          <a:lstStyle/>
          <a:p>
            <a:pPr algn="ctr" defTabSz="685800">
              <a:defRPr/>
            </a:pPr>
            <a:r>
              <a:rPr lang="en-US" sz="2100" dirty="0">
                <a:solidFill>
                  <a:srgbClr val="0070C0"/>
                </a:solidFill>
                <a:effectLst>
                  <a:outerShdw blurRad="38100" dist="38100" dir="2700000" algn="tl">
                    <a:srgbClr val="000000">
                      <a:alpha val="43137"/>
                    </a:srgbClr>
                  </a:outerShdw>
                </a:effectLst>
                <a:latin typeface="Algerian" panose="04020705040A02060702" pitchFamily="82" charset="0"/>
              </a:rPr>
              <a:t>Read the message</a:t>
            </a:r>
            <a:endParaRPr lang="en-US" sz="825" dirty="0">
              <a:solidFill>
                <a:srgbClr val="0070C0"/>
              </a:solidFill>
              <a:effectLst>
                <a:outerShdw blurRad="38100" dist="38100" dir="2700000" algn="tl">
                  <a:srgbClr val="000000">
                    <a:alpha val="43137"/>
                  </a:srgbClr>
                </a:outerShdw>
              </a:effectLst>
              <a:latin typeface="Algerian" panose="04020705040A02060702" pitchFamily="82" charset="0"/>
            </a:endParaRPr>
          </a:p>
        </p:txBody>
      </p:sp>
      <p:sp>
        <p:nvSpPr>
          <p:cNvPr id="17" name="Rectangle 16">
            <a:extLst>
              <a:ext uri="{FF2B5EF4-FFF2-40B4-BE49-F238E27FC236}">
                <a16:creationId xmlns:a16="http://schemas.microsoft.com/office/drawing/2014/main" id="{70F11ECF-DEE7-4B01-90C9-E3378D61FACD}"/>
              </a:ext>
            </a:extLst>
          </p:cNvPr>
          <p:cNvSpPr/>
          <p:nvPr/>
        </p:nvSpPr>
        <p:spPr>
          <a:xfrm>
            <a:off x="4181002" y="1513833"/>
            <a:ext cx="2015635" cy="1942058"/>
          </a:xfrm>
          <a:prstGeom prst="rect">
            <a:avLst/>
          </a:prstGeom>
          <a:solidFill>
            <a:schemeClr val="accent4">
              <a:lumMod val="40000"/>
              <a:lumOff val="60000"/>
            </a:schemeClr>
          </a:solidFill>
        </p:spPr>
        <p:style>
          <a:lnRef idx="0">
            <a:schemeClr val="accent6"/>
          </a:lnRef>
          <a:fillRef idx="3">
            <a:schemeClr val="accent6"/>
          </a:fillRef>
          <a:effectRef idx="3">
            <a:schemeClr val="accent6"/>
          </a:effectRef>
          <a:fontRef idx="minor">
            <a:schemeClr val="lt1"/>
          </a:fontRef>
        </p:style>
        <p:txBody>
          <a:bodyPr rtlCol="0" anchor="ctr"/>
          <a:lstStyle/>
          <a:p>
            <a:pPr algn="ctr" defTabSz="685800">
              <a:defRPr/>
            </a:pPr>
            <a:r>
              <a:rPr lang="en-US" sz="2700" dirty="0">
                <a:solidFill>
                  <a:srgbClr val="FF0000"/>
                </a:solidFill>
                <a:latin typeface="Berlin Sans FB" panose="020E0602020502020306" pitchFamily="34" charset="0"/>
              </a:rPr>
              <a:t>1</a:t>
            </a:r>
          </a:p>
          <a:p>
            <a:pPr algn="ctr" defTabSz="685800">
              <a:defRPr/>
            </a:pPr>
            <a:r>
              <a:rPr lang="en-US" sz="2700" dirty="0">
                <a:solidFill>
                  <a:prstClr val="black"/>
                </a:solidFill>
                <a:latin typeface="Berlin Sans FB" panose="020E0602020502020306" pitchFamily="34" charset="0"/>
              </a:rPr>
              <a:t>Stay at home</a:t>
            </a:r>
          </a:p>
        </p:txBody>
      </p:sp>
      <p:sp>
        <p:nvSpPr>
          <p:cNvPr id="18" name="Rectangle 17">
            <a:extLst>
              <a:ext uri="{FF2B5EF4-FFF2-40B4-BE49-F238E27FC236}">
                <a16:creationId xmlns:a16="http://schemas.microsoft.com/office/drawing/2014/main" id="{A08AB547-9E73-497D-B064-648F2E714B44}"/>
              </a:ext>
            </a:extLst>
          </p:cNvPr>
          <p:cNvSpPr/>
          <p:nvPr/>
        </p:nvSpPr>
        <p:spPr>
          <a:xfrm>
            <a:off x="6196635" y="1497435"/>
            <a:ext cx="2006002" cy="1963160"/>
          </a:xfrm>
          <a:prstGeom prst="rect">
            <a:avLst/>
          </a:prstGeom>
          <a:solidFill>
            <a:schemeClr val="accent6">
              <a:lumMod val="60000"/>
              <a:lumOff val="40000"/>
            </a:schemeClr>
          </a:solidFill>
        </p:spPr>
        <p:style>
          <a:lnRef idx="0">
            <a:schemeClr val="accent6"/>
          </a:lnRef>
          <a:fillRef idx="3">
            <a:schemeClr val="accent6"/>
          </a:fillRef>
          <a:effectRef idx="3">
            <a:schemeClr val="accent6"/>
          </a:effectRef>
          <a:fontRef idx="minor">
            <a:schemeClr val="lt1"/>
          </a:fontRef>
        </p:style>
        <p:txBody>
          <a:bodyPr rtlCol="0" anchor="ctr"/>
          <a:lstStyle/>
          <a:p>
            <a:pPr algn="ctr" defTabSz="685800">
              <a:defRPr/>
            </a:pPr>
            <a:r>
              <a:rPr lang="en-US" sz="2700" dirty="0">
                <a:solidFill>
                  <a:srgbClr val="FF0000"/>
                </a:solidFill>
                <a:latin typeface="Berlin Sans FB" panose="020E0602020502020306" pitchFamily="34" charset="0"/>
              </a:rPr>
              <a:t>2</a:t>
            </a:r>
          </a:p>
          <a:p>
            <a:pPr algn="ctr" defTabSz="685800">
              <a:defRPr/>
            </a:pPr>
            <a:r>
              <a:rPr lang="en-US" sz="2700" dirty="0">
                <a:solidFill>
                  <a:prstClr val="black"/>
                </a:solidFill>
                <a:latin typeface="Berlin Sans FB" panose="020E0602020502020306" pitchFamily="34" charset="0"/>
              </a:rPr>
              <a:t>Wash your hands for 20 second</a:t>
            </a:r>
          </a:p>
        </p:txBody>
      </p:sp>
      <p:sp>
        <p:nvSpPr>
          <p:cNvPr id="19" name="Rectangle 18">
            <a:extLst>
              <a:ext uri="{FF2B5EF4-FFF2-40B4-BE49-F238E27FC236}">
                <a16:creationId xmlns:a16="http://schemas.microsoft.com/office/drawing/2014/main" id="{0A482893-130B-4CDA-8289-3082BBBB59B5}"/>
              </a:ext>
            </a:extLst>
          </p:cNvPr>
          <p:cNvSpPr/>
          <p:nvPr/>
        </p:nvSpPr>
        <p:spPr>
          <a:xfrm>
            <a:off x="4181002" y="3472288"/>
            <a:ext cx="2015635" cy="1803578"/>
          </a:xfrm>
          <a:prstGeom prst="rect">
            <a:avLst/>
          </a:prstGeom>
          <a:solidFill>
            <a:srgbClr val="FFCCCC"/>
          </a:solidFill>
        </p:spPr>
        <p:style>
          <a:lnRef idx="0">
            <a:schemeClr val="accent6"/>
          </a:lnRef>
          <a:fillRef idx="3">
            <a:schemeClr val="accent6"/>
          </a:fillRef>
          <a:effectRef idx="3">
            <a:schemeClr val="accent6"/>
          </a:effectRef>
          <a:fontRef idx="minor">
            <a:schemeClr val="lt1"/>
          </a:fontRef>
        </p:style>
        <p:txBody>
          <a:bodyPr rtlCol="0" anchor="ctr"/>
          <a:lstStyle/>
          <a:p>
            <a:pPr algn="ctr" defTabSz="685800">
              <a:defRPr/>
            </a:pPr>
            <a:r>
              <a:rPr lang="en-US" sz="2700" dirty="0">
                <a:solidFill>
                  <a:srgbClr val="FF0000"/>
                </a:solidFill>
                <a:latin typeface="Berlin Sans FB" panose="020E0602020502020306" pitchFamily="34" charset="0"/>
              </a:rPr>
              <a:t>3</a:t>
            </a:r>
          </a:p>
          <a:p>
            <a:pPr algn="ctr" defTabSz="685800">
              <a:defRPr/>
            </a:pPr>
            <a:r>
              <a:rPr lang="en-US" sz="2700" dirty="0">
                <a:solidFill>
                  <a:prstClr val="black"/>
                </a:solidFill>
                <a:latin typeface="Berlin Sans FB" panose="020E0602020502020306" pitchFamily="34" charset="0"/>
              </a:rPr>
              <a:t>Wear a mask when you go out</a:t>
            </a:r>
          </a:p>
        </p:txBody>
      </p:sp>
      <p:sp>
        <p:nvSpPr>
          <p:cNvPr id="20" name="Rectangle 19">
            <a:extLst>
              <a:ext uri="{FF2B5EF4-FFF2-40B4-BE49-F238E27FC236}">
                <a16:creationId xmlns:a16="http://schemas.microsoft.com/office/drawing/2014/main" id="{8CCA32FA-9DFE-47E8-9891-D05639283410}"/>
              </a:ext>
            </a:extLst>
          </p:cNvPr>
          <p:cNvSpPr/>
          <p:nvPr/>
        </p:nvSpPr>
        <p:spPr>
          <a:xfrm>
            <a:off x="6196635" y="3455891"/>
            <a:ext cx="2032380" cy="1802940"/>
          </a:xfrm>
          <a:prstGeom prst="rect">
            <a:avLst/>
          </a:prstGeom>
          <a:solidFill>
            <a:srgbClr val="99CCFF"/>
          </a:solidFill>
        </p:spPr>
        <p:style>
          <a:lnRef idx="0">
            <a:schemeClr val="accent6"/>
          </a:lnRef>
          <a:fillRef idx="3">
            <a:schemeClr val="accent6"/>
          </a:fillRef>
          <a:effectRef idx="3">
            <a:schemeClr val="accent6"/>
          </a:effectRef>
          <a:fontRef idx="minor">
            <a:schemeClr val="lt1"/>
          </a:fontRef>
        </p:style>
        <p:txBody>
          <a:bodyPr rtlCol="0" anchor="ctr"/>
          <a:lstStyle/>
          <a:p>
            <a:pPr algn="ctr" defTabSz="685800">
              <a:defRPr/>
            </a:pPr>
            <a:r>
              <a:rPr lang="en-US" sz="2700" dirty="0">
                <a:solidFill>
                  <a:srgbClr val="FF0000"/>
                </a:solidFill>
                <a:latin typeface="Berlin Sans FB" panose="020E0602020502020306" pitchFamily="34" charset="0"/>
              </a:rPr>
              <a:t>4</a:t>
            </a:r>
          </a:p>
          <a:p>
            <a:pPr algn="ctr" defTabSz="685800">
              <a:defRPr/>
            </a:pPr>
            <a:r>
              <a:rPr lang="en-US" sz="2700" dirty="0">
                <a:solidFill>
                  <a:prstClr val="black"/>
                </a:solidFill>
                <a:latin typeface="Berlin Sans FB" panose="020E0602020502020306" pitchFamily="34" charset="0"/>
              </a:rPr>
              <a:t>Keep distance with others.</a:t>
            </a:r>
          </a:p>
        </p:txBody>
      </p:sp>
      <p:pic>
        <p:nvPicPr>
          <p:cNvPr id="10242" name="Picture 2" descr="Corona Virus, NCOV, MERS-CoV Middle East Respiratory Syndrome ..."/>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10596" t="9980" r="8766" b="9139"/>
          <a:stretch/>
        </p:blipFill>
        <p:spPr bwMode="auto">
          <a:xfrm>
            <a:off x="5584689" y="2901998"/>
            <a:ext cx="1171136" cy="117465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34189" y="2003972"/>
            <a:ext cx="1274337" cy="1274337"/>
          </a:xfrm>
          <a:prstGeom prst="rect">
            <a:avLst/>
          </a:prstGeom>
        </p:spPr>
      </p:pic>
      <p:pic>
        <p:nvPicPr>
          <p:cNvPr id="6" name="Picture 5"/>
          <p:cNvPicPr>
            <a:picLocks noChangeAspect="1"/>
          </p:cNvPicPr>
          <p:nvPr/>
        </p:nvPicPr>
        <p:blipFill>
          <a:blip r:embed="rId5">
            <a:clrChange>
              <a:clrFrom>
                <a:srgbClr val="F7F7F7"/>
              </a:clrFrom>
              <a:clrTo>
                <a:srgbClr val="F7F7F7">
                  <a:alpha val="0"/>
                </a:srgbClr>
              </a:clrTo>
            </a:clrChange>
            <a:extLst>
              <a:ext uri="{28A0092B-C50C-407E-A947-70E740481C1C}">
                <a14:useLocalDpi xmlns:a14="http://schemas.microsoft.com/office/drawing/2010/main" val="0"/>
              </a:ext>
            </a:extLst>
          </a:blip>
          <a:stretch>
            <a:fillRect/>
          </a:stretch>
        </p:blipFill>
        <p:spPr>
          <a:xfrm>
            <a:off x="8229016" y="1726850"/>
            <a:ext cx="1704725" cy="1396055"/>
          </a:xfrm>
          <a:prstGeom prst="rect">
            <a:avLst/>
          </a:prstGeom>
        </p:spPr>
      </p:pic>
      <p:pic>
        <p:nvPicPr>
          <p:cNvPr id="10250" name="Picture 10" descr="https://static.vecteezy.com/system/resources/previews/000/593/975/non_2x/vector-students-in-bangkok-who-have-to-wear-dust-masks-to-prevent-dust-pm2-5.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17838" t="11615" r="16947" b="4592"/>
          <a:stretch/>
        </p:blipFill>
        <p:spPr bwMode="auto">
          <a:xfrm>
            <a:off x="2270685" y="3753695"/>
            <a:ext cx="1840815" cy="1505137"/>
          </a:xfrm>
          <a:prstGeom prst="rect">
            <a:avLst/>
          </a:prstGeom>
          <a:noFill/>
          <a:extLst>
            <a:ext uri="{909E8E84-426E-40DD-AFC4-6F175D3DCCD1}">
              <a14:hiddenFill xmlns:a14="http://schemas.microsoft.com/office/drawing/2010/main">
                <a:solidFill>
                  <a:srgbClr val="FFFFFF"/>
                </a:solidFill>
              </a14:hiddenFill>
            </a:ext>
          </a:extLst>
        </p:spPr>
      </p:pic>
      <p:pic>
        <p:nvPicPr>
          <p:cNvPr id="10252" name="Picture 12" descr="https://media.istockphoto.com/vectors/social-distancing-people-keeping-distance-for-infection-risk-and-vector-id1213399298?k=6&amp;m=1213399298&amp;s=612x612&amp;w=0&amp;h=0K5DVIb-Q4yqTjQC4xW-bte6Pex1J7jQxI2IYZb8eec="/>
          <p:cNvPicPr>
            <a:picLocks noChangeAspect="1" noChangeArrowheads="1"/>
          </p:cNvPicPr>
          <p:nvPr/>
        </p:nvPicPr>
        <p:blipFill>
          <a:blip r:embed="rId7" cstate="print">
            <a:clrChange>
              <a:clrFrom>
                <a:srgbClr val="C4C4C4"/>
              </a:clrFrom>
              <a:clrTo>
                <a:srgbClr val="C4C4C4">
                  <a:alpha val="0"/>
                </a:srgbClr>
              </a:clrTo>
            </a:clrChange>
            <a:extLst>
              <a:ext uri="{28A0092B-C50C-407E-A947-70E740481C1C}">
                <a14:useLocalDpi xmlns:a14="http://schemas.microsoft.com/office/drawing/2010/main" val="0"/>
              </a:ext>
            </a:extLst>
          </a:blip>
          <a:srcRect/>
          <a:stretch>
            <a:fillRect/>
          </a:stretch>
        </p:blipFill>
        <p:spPr bwMode="auto">
          <a:xfrm>
            <a:off x="8301792" y="3489323"/>
            <a:ext cx="2021551" cy="1408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71751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barn(inVertical)">
                                      <p:cBhvr>
                                        <p:cTn id="15" dur="500"/>
                                        <p:tgtEl>
                                          <p:spTgt spid="18"/>
                                        </p:tgtEl>
                                      </p:cBhvr>
                                    </p:animEffect>
                                  </p:childTnLst>
                                </p:cTn>
                              </p:par>
                              <p:par>
                                <p:cTn id="16" presetID="16" presetClass="entr" presetSubtype="21"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barn(inVertical)">
                                      <p:cBhvr>
                                        <p:cTn id="23" dur="500"/>
                                        <p:tgtEl>
                                          <p:spTgt spid="19"/>
                                        </p:tgtEl>
                                      </p:cBhvr>
                                    </p:animEffect>
                                  </p:childTnLst>
                                </p:cTn>
                              </p:par>
                              <p:par>
                                <p:cTn id="24" presetID="16" presetClass="entr" presetSubtype="21" fill="hold" nodeType="withEffect">
                                  <p:stCondLst>
                                    <p:cond delay="0"/>
                                  </p:stCondLst>
                                  <p:childTnLst>
                                    <p:set>
                                      <p:cBhvr>
                                        <p:cTn id="25" dur="1" fill="hold">
                                          <p:stCondLst>
                                            <p:cond delay="0"/>
                                          </p:stCondLst>
                                        </p:cTn>
                                        <p:tgtEl>
                                          <p:spTgt spid="10250"/>
                                        </p:tgtEl>
                                        <p:attrNameLst>
                                          <p:attrName>style.visibility</p:attrName>
                                        </p:attrNameLst>
                                      </p:cBhvr>
                                      <p:to>
                                        <p:strVal val="visible"/>
                                      </p:to>
                                    </p:set>
                                    <p:animEffect transition="in" filter="barn(inVertical)">
                                      <p:cBhvr>
                                        <p:cTn id="26" dur="500"/>
                                        <p:tgtEl>
                                          <p:spTgt spid="10250"/>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barn(inVertical)">
                                      <p:cBhvr>
                                        <p:cTn id="31" dur="500"/>
                                        <p:tgtEl>
                                          <p:spTgt spid="20"/>
                                        </p:tgtEl>
                                      </p:cBhvr>
                                    </p:animEffect>
                                  </p:childTnLst>
                                </p:cTn>
                              </p:par>
                              <p:par>
                                <p:cTn id="32" presetID="16" presetClass="entr" presetSubtype="21" fill="hold" nodeType="withEffect">
                                  <p:stCondLst>
                                    <p:cond delay="0"/>
                                  </p:stCondLst>
                                  <p:childTnLst>
                                    <p:set>
                                      <p:cBhvr>
                                        <p:cTn id="33" dur="1" fill="hold">
                                          <p:stCondLst>
                                            <p:cond delay="0"/>
                                          </p:stCondLst>
                                        </p:cTn>
                                        <p:tgtEl>
                                          <p:spTgt spid="10252"/>
                                        </p:tgtEl>
                                        <p:attrNameLst>
                                          <p:attrName>style.visibility</p:attrName>
                                        </p:attrNameLst>
                                      </p:cBhvr>
                                      <p:to>
                                        <p:strVal val="visible"/>
                                      </p:to>
                                    </p:set>
                                    <p:animEffect transition="in" filter="barn(inVertical)">
                                      <p:cBhvr>
                                        <p:cTn id="34" dur="500"/>
                                        <p:tgtEl>
                                          <p:spTgt spid="102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Frame 6">
            <a:extLst>
              <a:ext uri="{FF2B5EF4-FFF2-40B4-BE49-F238E27FC236}">
                <a16:creationId xmlns:a16="http://schemas.microsoft.com/office/drawing/2014/main" id="{DD7EAFE6-2BB9-41FB-9CF4-588CFC7087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frame">
            <a:avLst>
              <a:gd name="adj1" fmla="val 7164"/>
            </a:avLst>
          </a:prstGeom>
          <a:gradFill flip="none" rotWithShape="1">
            <a:gsLst>
              <a:gs pos="0">
                <a:schemeClr val="accent2">
                  <a:alpha val="40000"/>
                </a:schemeClr>
              </a:gs>
              <a:gs pos="100000">
                <a:schemeClr val="accent1">
                  <a:alpha val="4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ectangle 8">
            <a:extLst>
              <a:ext uri="{FF2B5EF4-FFF2-40B4-BE49-F238E27FC236}">
                <a16:creationId xmlns:a16="http://schemas.microsoft.com/office/drawing/2014/main" id="{8A2477EE-FBE5-4DB7-8438-DE1CAC61A2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98E20507-7B17-4CC1-BC26-4B7ABBFB76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63"/>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1DED070E-3276-4A16-87EC-C6B5C9F2A8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2743200" y="0"/>
            <a:ext cx="6857999" cy="6857998"/>
          </a:xfrm>
          <a:prstGeom prst="ellipse">
            <a:avLst/>
          </a:prstGeom>
          <a:gradFill>
            <a:gsLst>
              <a:gs pos="0">
                <a:schemeClr val="accent1">
                  <a:lumMod val="20000"/>
                  <a:lumOff val="80000"/>
                  <a:alpha val="30000"/>
                </a:schemeClr>
              </a:gs>
              <a:gs pos="100000">
                <a:schemeClr val="accent1">
                  <a:alpha val="40000"/>
                </a:schemeClr>
              </a:gs>
            </a:gsLst>
            <a:lin ang="2700000" scaled="1"/>
          </a:gradFill>
          <a:ln>
            <a:noFill/>
          </a:ln>
          <a:effectLst>
            <a:softEdge rad="520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a:extLst>
              <a:ext uri="{FF2B5EF4-FFF2-40B4-BE49-F238E27FC236}">
                <a16:creationId xmlns:a16="http://schemas.microsoft.com/office/drawing/2014/main" id="{CC2A6E30-087D-4D33-BFBE-7E5939DAD6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73990" y="1194074"/>
            <a:ext cx="5589934" cy="5737916"/>
          </a:xfrm>
          <a:prstGeom prst="ellipse">
            <a:avLst/>
          </a:prstGeom>
          <a:gradFill>
            <a:gsLst>
              <a:gs pos="0">
                <a:schemeClr val="accent1">
                  <a:alpha val="30000"/>
                </a:schemeClr>
              </a:gs>
              <a:gs pos="100000">
                <a:schemeClr val="accent5">
                  <a:alpha val="30000"/>
                </a:schemeClr>
              </a:gs>
            </a:gsLst>
            <a:lin ang="2700000" scaled="1"/>
          </a:gradFill>
          <a:ln>
            <a:noFill/>
          </a:ln>
          <a:effectLst>
            <a:softEdge rad="952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Oval 16">
            <a:extLst>
              <a:ext uri="{FF2B5EF4-FFF2-40B4-BE49-F238E27FC236}">
                <a16:creationId xmlns:a16="http://schemas.microsoft.com/office/drawing/2014/main" id="{4F5655CF-7255-42F0-954D-283ADF5550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6439622" y="194269"/>
            <a:ext cx="5760743" cy="5737917"/>
          </a:xfrm>
          <a:prstGeom prst="ellipse">
            <a:avLst/>
          </a:prstGeom>
          <a:gradFill>
            <a:gsLst>
              <a:gs pos="0">
                <a:schemeClr val="accent1">
                  <a:alpha val="30000"/>
                </a:schemeClr>
              </a:gs>
              <a:gs pos="100000">
                <a:schemeClr val="accent5">
                  <a:alpha val="30000"/>
                </a:schemeClr>
              </a:gs>
            </a:gsLst>
            <a:lin ang="2700000" scaled="1"/>
          </a:gradFill>
          <a:ln>
            <a:noFill/>
          </a:ln>
          <a:effectLst>
            <a:softEdge rad="10033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1">
            <a:extLst>
              <a:ext uri="{FF2B5EF4-FFF2-40B4-BE49-F238E27FC236}">
                <a16:creationId xmlns:a16="http://schemas.microsoft.com/office/drawing/2014/main" id="{9F291F14-C1B2-4D10-8EE5-1EC33BF7DC9C}"/>
              </a:ext>
            </a:extLst>
          </p:cNvPr>
          <p:cNvPicPr>
            <a:picLocks noChangeAspect="1"/>
          </p:cNvPicPr>
          <p:nvPr/>
        </p:nvPicPr>
        <p:blipFill rotWithShape="1">
          <a:blip r:embed="rId2">
            <a:alphaModFix amt="80000"/>
          </a:blip>
          <a:srcRect t="13389" r="-1" b="2146"/>
          <a:stretch/>
        </p:blipFill>
        <p:spPr>
          <a:xfrm>
            <a:off x="20" y="663"/>
            <a:ext cx="12188932" cy="6872111"/>
          </a:xfrm>
          <a:prstGeom prst="rect">
            <a:avLst/>
          </a:prstGeom>
        </p:spPr>
      </p:pic>
      <p:sp>
        <p:nvSpPr>
          <p:cNvPr id="5" name="Rectangle 4">
            <a:extLst>
              <a:ext uri="{FF2B5EF4-FFF2-40B4-BE49-F238E27FC236}">
                <a16:creationId xmlns:a16="http://schemas.microsoft.com/office/drawing/2014/main" id="{F25A0A23-04E5-44E4-9B57-04629323C4FA}"/>
              </a:ext>
            </a:extLst>
          </p:cNvPr>
          <p:cNvSpPr/>
          <p:nvPr/>
        </p:nvSpPr>
        <p:spPr>
          <a:xfrm>
            <a:off x="888563" y="2027177"/>
            <a:ext cx="10411825" cy="1754326"/>
          </a:xfrm>
          <a:prstGeom prst="rect">
            <a:avLst/>
          </a:prstGeom>
          <a:solidFill>
            <a:schemeClr val="accent1">
              <a:lumMod val="50000"/>
            </a:schemeClr>
          </a:solidFill>
        </p:spPr>
        <p:txBody>
          <a:bodyPr wrap="none" lIns="91440" tIns="45720" rIns="91440" bIns="45720">
            <a:spAutoFit/>
          </a:bodyPr>
          <a:lstStyle/>
          <a:p>
            <a:pPr algn="ctr"/>
            <a:r>
              <a:rPr lang="en-US" sz="5400" b="1" cap="none" spc="0" dirty="0">
                <a:ln w="22225">
                  <a:solidFill>
                    <a:schemeClr val="accent2"/>
                  </a:solidFill>
                  <a:prstDash val="solid"/>
                </a:ln>
                <a:solidFill>
                  <a:schemeClr val="accent2">
                    <a:lumMod val="40000"/>
                    <a:lumOff val="60000"/>
                  </a:schemeClr>
                </a:solidFill>
                <a:effectLst/>
                <a:latin typeface="Century Gothic" panose="020B0502020202020204" pitchFamily="34" charset="0"/>
              </a:rPr>
              <a:t>Reading Review for Final Exam</a:t>
            </a:r>
          </a:p>
          <a:p>
            <a:pPr algn="ctr"/>
            <a:r>
              <a:rPr lang="en-US" sz="5400" b="1" dirty="0">
                <a:ln w="22225">
                  <a:solidFill>
                    <a:schemeClr val="accent2"/>
                  </a:solidFill>
                  <a:prstDash val="solid"/>
                </a:ln>
                <a:solidFill>
                  <a:schemeClr val="accent2">
                    <a:lumMod val="40000"/>
                    <a:lumOff val="60000"/>
                  </a:schemeClr>
                </a:solidFill>
                <a:latin typeface="Century Gothic" panose="020B0502020202020204" pitchFamily="34" charset="0"/>
              </a:rPr>
              <a:t>Grade 7</a:t>
            </a:r>
            <a:r>
              <a:rPr lang="en-US" sz="5400" b="1" cap="none" spc="0" dirty="0">
                <a:ln w="22225">
                  <a:solidFill>
                    <a:schemeClr val="accent2"/>
                  </a:solidFill>
                  <a:prstDash val="solid"/>
                </a:ln>
                <a:solidFill>
                  <a:schemeClr val="accent2">
                    <a:lumMod val="40000"/>
                    <a:lumOff val="60000"/>
                  </a:schemeClr>
                </a:solidFill>
                <a:effectLst/>
                <a:latin typeface="Century Gothic" panose="020B0502020202020204" pitchFamily="34" charset="0"/>
              </a:rPr>
              <a:t> </a:t>
            </a:r>
          </a:p>
        </p:txBody>
      </p:sp>
    </p:spTree>
    <p:extLst>
      <p:ext uri="{BB962C8B-B14F-4D97-AF65-F5344CB8AC3E}">
        <p14:creationId xmlns:p14="http://schemas.microsoft.com/office/powerpoint/2010/main" val="16668338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a:extLst>
              <a:ext uri="{FF2B5EF4-FFF2-40B4-BE49-F238E27FC236}">
                <a16:creationId xmlns:a16="http://schemas.microsoft.com/office/drawing/2014/main" id="{1F019D7C-6911-442F-B42D-27C34A01D95D}"/>
              </a:ext>
            </a:extLst>
          </p:cNvPr>
          <p:cNvGraphicFramePr>
            <a:graphicFrameLocks noGrp="1"/>
          </p:cNvGraphicFramePr>
          <p:nvPr>
            <p:ph idx="1"/>
            <p:extLst>
              <p:ext uri="{D42A27DB-BD31-4B8C-83A1-F6EECF244321}">
                <p14:modId xmlns:p14="http://schemas.microsoft.com/office/powerpoint/2010/main" val="2089834503"/>
              </p:ext>
            </p:extLst>
          </p:nvPr>
        </p:nvGraphicFramePr>
        <p:xfrm>
          <a:off x="564290" y="2572821"/>
          <a:ext cx="11084371" cy="3363595"/>
        </p:xfrm>
        <a:graphic>
          <a:graphicData uri="http://schemas.openxmlformats.org/drawingml/2006/table">
            <a:tbl>
              <a:tblPr firstRow="1" firstCol="1" bandRow="1">
                <a:tableStyleId>{5C22544A-7EE6-4342-B048-85BDC9FD1C3A}</a:tableStyleId>
              </a:tblPr>
              <a:tblGrid>
                <a:gridCol w="11084371">
                  <a:extLst>
                    <a:ext uri="{9D8B030D-6E8A-4147-A177-3AD203B41FA5}">
                      <a16:colId xmlns:a16="http://schemas.microsoft.com/office/drawing/2014/main" val="1397336836"/>
                    </a:ext>
                  </a:extLst>
                </a:gridCol>
              </a:tblGrid>
              <a:tr h="1258111">
                <a:tc>
                  <a:txBody>
                    <a:bodyPr/>
                    <a:lstStyle/>
                    <a:p>
                      <a:r>
                        <a:rPr lang="en-US" sz="3600" b="1" kern="1200" dirty="0">
                          <a:solidFill>
                            <a:schemeClr val="lt1"/>
                          </a:solidFill>
                          <a:effectLst/>
                          <a:latin typeface="+mn-lt"/>
                          <a:ea typeface="+mn-ea"/>
                          <a:cs typeface="+mn-cs"/>
                        </a:rPr>
                        <a:t>Part 1</a:t>
                      </a:r>
                    </a:p>
                    <a:p>
                      <a:r>
                        <a:rPr lang="en-US" sz="3600" b="1" kern="1200" dirty="0">
                          <a:solidFill>
                            <a:schemeClr val="lt1"/>
                          </a:solidFill>
                          <a:effectLst/>
                          <a:latin typeface="+mn-lt"/>
                          <a:ea typeface="+mn-ea"/>
                          <a:cs typeface="+mn-cs"/>
                        </a:rPr>
                        <a:t>Read the paragraphs below. For questions 1-5, choose the best heading (A G) for each paragraph. There is one extra heading that you will not use.</a:t>
                      </a:r>
                    </a:p>
                    <a:p>
                      <a:r>
                        <a:rPr lang="en-US" sz="3600" b="1" kern="1200" dirty="0">
                          <a:solidFill>
                            <a:schemeClr val="lt1"/>
                          </a:solidFill>
                          <a:effectLst/>
                          <a:latin typeface="+mn-lt"/>
                          <a:ea typeface="+mn-ea"/>
                          <a:cs typeface="+mn-cs"/>
                        </a:rPr>
                        <a:t>There is one EXAMPLE.</a:t>
                      </a:r>
                    </a:p>
                  </a:txBody>
                  <a:tcPr marL="68580" marR="68580" marT="71755" marB="0"/>
                </a:tc>
                <a:extLst>
                  <a:ext uri="{0D108BD9-81ED-4DB2-BD59-A6C34878D82A}">
                    <a16:rowId xmlns:a16="http://schemas.microsoft.com/office/drawing/2014/main" val="4149231198"/>
                  </a:ext>
                </a:extLst>
              </a:tr>
            </a:tbl>
          </a:graphicData>
        </a:graphic>
      </p:graphicFrame>
      <p:sp>
        <p:nvSpPr>
          <p:cNvPr id="7" name="Rectangle 1">
            <a:extLst>
              <a:ext uri="{FF2B5EF4-FFF2-40B4-BE49-F238E27FC236}">
                <a16:creationId xmlns:a16="http://schemas.microsoft.com/office/drawing/2014/main" id="{D60A9E27-813E-4F95-A836-43572245B49D}"/>
              </a:ext>
            </a:extLst>
          </p:cNvPr>
          <p:cNvSpPr>
            <a:spLocks noChangeArrowheads="1"/>
          </p:cNvSpPr>
          <p:nvPr/>
        </p:nvSpPr>
        <p:spPr bwMode="auto">
          <a:xfrm>
            <a:off x="-5578342" y="-2004666"/>
            <a:ext cx="23550165"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Part 1</a:t>
            </a:r>
            <a:endParaRPr kumimoji="0" lang="en-US" altLang="en-US" sz="16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600" b="0" i="0" u="none" strike="noStrike" cap="none" normalizeH="0" baseline="0">
              <a:ln>
                <a:noFill/>
              </a:ln>
              <a:solidFill>
                <a:schemeClr val="tx1"/>
              </a:solidFill>
              <a:effectLst/>
              <a:latin typeface="Arial" panose="020B0604020202020204" pitchFamily="34" charset="0"/>
            </a:endParaRPr>
          </a:p>
        </p:txBody>
      </p:sp>
      <p:sp>
        <p:nvSpPr>
          <p:cNvPr id="10" name="Rectangle 9">
            <a:extLst>
              <a:ext uri="{FF2B5EF4-FFF2-40B4-BE49-F238E27FC236}">
                <a16:creationId xmlns:a16="http://schemas.microsoft.com/office/drawing/2014/main" id="{5AF406A5-B0C0-4425-BE1D-C23098460247}"/>
              </a:ext>
            </a:extLst>
          </p:cNvPr>
          <p:cNvSpPr/>
          <p:nvPr/>
        </p:nvSpPr>
        <p:spPr>
          <a:xfrm>
            <a:off x="4242532" y="548911"/>
            <a:ext cx="3526928" cy="1107996"/>
          </a:xfrm>
          <a:prstGeom prst="rect">
            <a:avLst/>
          </a:prstGeom>
          <a:noFill/>
        </p:spPr>
        <p:txBody>
          <a:bodyPr wrap="none" lIns="91440" tIns="45720" rIns="91440" bIns="45720">
            <a:spAutoFit/>
          </a:bodyPr>
          <a:lstStyle/>
          <a:p>
            <a:pPr algn="ctr"/>
            <a:r>
              <a:rPr lang="en-US" sz="6600" b="1" cap="none" spc="0" dirty="0">
                <a:ln w="22225">
                  <a:solidFill>
                    <a:schemeClr val="accent2"/>
                  </a:solidFill>
                  <a:prstDash val="solid"/>
                </a:ln>
                <a:solidFill>
                  <a:schemeClr val="accent2">
                    <a:lumMod val="40000"/>
                    <a:lumOff val="60000"/>
                  </a:schemeClr>
                </a:solidFill>
                <a:effectLst/>
              </a:rPr>
              <a:t>Reading</a:t>
            </a:r>
          </a:p>
        </p:txBody>
      </p:sp>
      <p:sp>
        <p:nvSpPr>
          <p:cNvPr id="12" name="Rectangle 7">
            <a:extLst>
              <a:ext uri="{FF2B5EF4-FFF2-40B4-BE49-F238E27FC236}">
                <a16:creationId xmlns:a16="http://schemas.microsoft.com/office/drawing/2014/main" id="{19261BEC-EAF9-4BA8-A1AE-99AA5669EFEF}"/>
              </a:ext>
            </a:extLst>
          </p:cNvPr>
          <p:cNvSpPr>
            <a:spLocks noChangeArrowheads="1"/>
          </p:cNvSpPr>
          <p:nvPr/>
        </p:nvSpPr>
        <p:spPr bwMode="auto">
          <a:xfrm>
            <a:off x="576228" y="748966"/>
            <a:ext cx="1754006" cy="144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137025" algn="l"/>
              </a:tabLst>
              <a:defRPr>
                <a:solidFill>
                  <a:schemeClr val="tx1"/>
                </a:solidFill>
                <a:latin typeface="Arial" panose="020B0604020202020204" pitchFamily="34" charset="0"/>
              </a:defRPr>
            </a:lvl1pPr>
            <a:lvl2pPr eaLnBrk="0" fontAlgn="base" hangingPunct="0">
              <a:spcBef>
                <a:spcPct val="0"/>
              </a:spcBef>
              <a:spcAft>
                <a:spcPct val="0"/>
              </a:spcAft>
              <a:tabLst>
                <a:tab pos="4137025" algn="l"/>
              </a:tabLst>
              <a:defRPr>
                <a:solidFill>
                  <a:schemeClr val="tx1"/>
                </a:solidFill>
                <a:latin typeface="Arial" panose="020B0604020202020204" pitchFamily="34" charset="0"/>
              </a:defRPr>
            </a:lvl2pPr>
            <a:lvl3pPr eaLnBrk="0" fontAlgn="base" hangingPunct="0">
              <a:spcBef>
                <a:spcPct val="0"/>
              </a:spcBef>
              <a:spcAft>
                <a:spcPct val="0"/>
              </a:spcAft>
              <a:tabLst>
                <a:tab pos="4137025" algn="l"/>
              </a:tabLst>
              <a:defRPr>
                <a:solidFill>
                  <a:schemeClr val="tx1"/>
                </a:solidFill>
                <a:latin typeface="Arial" panose="020B0604020202020204" pitchFamily="34" charset="0"/>
              </a:defRPr>
            </a:lvl3pPr>
            <a:lvl4pPr eaLnBrk="0" fontAlgn="base" hangingPunct="0">
              <a:spcBef>
                <a:spcPct val="0"/>
              </a:spcBef>
              <a:spcAft>
                <a:spcPct val="0"/>
              </a:spcAft>
              <a:tabLst>
                <a:tab pos="4137025" algn="l"/>
              </a:tabLst>
              <a:defRPr>
                <a:solidFill>
                  <a:schemeClr val="tx1"/>
                </a:solidFill>
                <a:latin typeface="Arial" panose="020B0604020202020204" pitchFamily="34" charset="0"/>
              </a:defRPr>
            </a:lvl4pPr>
            <a:lvl5pPr eaLnBrk="0" fontAlgn="base" hangingPunct="0">
              <a:spcBef>
                <a:spcPct val="0"/>
              </a:spcBef>
              <a:spcAft>
                <a:spcPct val="0"/>
              </a:spcAft>
              <a:tabLst>
                <a:tab pos="4137025" algn="l"/>
              </a:tabLst>
              <a:defRPr>
                <a:solidFill>
                  <a:schemeClr val="tx1"/>
                </a:solidFill>
                <a:latin typeface="Arial" panose="020B0604020202020204" pitchFamily="34" charset="0"/>
              </a:defRPr>
            </a:lvl5pPr>
            <a:lvl6pPr eaLnBrk="0" fontAlgn="base" hangingPunct="0">
              <a:spcBef>
                <a:spcPct val="0"/>
              </a:spcBef>
              <a:spcAft>
                <a:spcPct val="0"/>
              </a:spcAft>
              <a:tabLst>
                <a:tab pos="4137025" algn="l"/>
              </a:tabLst>
              <a:defRPr>
                <a:solidFill>
                  <a:schemeClr val="tx1"/>
                </a:solidFill>
                <a:latin typeface="Arial" panose="020B0604020202020204" pitchFamily="34" charset="0"/>
              </a:defRPr>
            </a:lvl6pPr>
            <a:lvl7pPr eaLnBrk="0" fontAlgn="base" hangingPunct="0">
              <a:spcBef>
                <a:spcPct val="0"/>
              </a:spcBef>
              <a:spcAft>
                <a:spcPct val="0"/>
              </a:spcAft>
              <a:tabLst>
                <a:tab pos="4137025" algn="l"/>
              </a:tabLst>
              <a:defRPr>
                <a:solidFill>
                  <a:schemeClr val="tx1"/>
                </a:solidFill>
                <a:latin typeface="Arial" panose="020B0604020202020204" pitchFamily="34" charset="0"/>
              </a:defRPr>
            </a:lvl7pPr>
            <a:lvl8pPr eaLnBrk="0" fontAlgn="base" hangingPunct="0">
              <a:spcBef>
                <a:spcPct val="0"/>
              </a:spcBef>
              <a:spcAft>
                <a:spcPct val="0"/>
              </a:spcAft>
              <a:tabLst>
                <a:tab pos="4137025" algn="l"/>
              </a:tabLst>
              <a:defRPr>
                <a:solidFill>
                  <a:schemeClr val="tx1"/>
                </a:solidFill>
                <a:latin typeface="Arial" panose="020B0604020202020204" pitchFamily="34" charset="0"/>
              </a:defRPr>
            </a:lvl8pPr>
            <a:lvl9pPr eaLnBrk="0" fontAlgn="base" hangingPunct="0">
              <a:spcBef>
                <a:spcPct val="0"/>
              </a:spcBef>
              <a:spcAft>
                <a:spcPct val="0"/>
              </a:spcAft>
              <a:tabLst>
                <a:tab pos="4137025" algn="l"/>
              </a:tabLst>
              <a:defRPr>
                <a:solidFill>
                  <a:schemeClr val="tx1"/>
                </a:solidFill>
                <a:latin typeface="Arial" panose="020B0604020202020204" pitchFamily="34" charset="0"/>
              </a:defRPr>
            </a:lvl9pPr>
          </a:lstStyle>
          <a:p>
            <a:pPr marL="0" marR="0" lvl="0" indent="0" algn="justLow" defTabSz="914400" rtl="0" eaLnBrk="0" fontAlgn="base" latinLnBrk="0" hangingPunct="0">
              <a:lnSpc>
                <a:spcPct val="100000"/>
              </a:lnSpc>
              <a:spcBef>
                <a:spcPct val="0"/>
              </a:spcBef>
              <a:spcAft>
                <a:spcPct val="0"/>
              </a:spcAft>
              <a:buClrTx/>
              <a:buSzTx/>
              <a:buFontTx/>
              <a:buNone/>
              <a:tabLst>
                <a:tab pos="4137025" algn="l"/>
              </a:tabLst>
            </a:pPr>
            <a:endParaRPr kumimoji="0" lang="en-US" altLang="en-US" sz="4400" b="1"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marL="0" marR="0" lvl="0" indent="0" algn="justLow" defTabSz="914400" rtl="0" eaLnBrk="0" fontAlgn="base" latinLnBrk="0" hangingPunct="0">
              <a:lnSpc>
                <a:spcPct val="100000"/>
              </a:lnSpc>
              <a:spcBef>
                <a:spcPct val="0"/>
              </a:spcBef>
              <a:spcAft>
                <a:spcPct val="0"/>
              </a:spcAft>
              <a:buClrTx/>
              <a:buSzTx/>
              <a:buFontTx/>
              <a:buNone/>
              <a:tabLst>
                <a:tab pos="4137025" algn="l"/>
              </a:tabLst>
            </a:pPr>
            <a:r>
              <a:rPr kumimoji="0" lang="en-US" altLang="en-US" sz="4400" b="1"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Part 1</a:t>
            </a:r>
            <a:endParaRPr kumimoji="0" lang="en-US" altLang="en-US" sz="44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79153094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A" val="v4.0.0"/>
</p:tagLst>
</file>

<file path=ppt/tags/tag2.xml><?xml version="1.0" encoding="utf-8"?>
<p:tagLst xmlns:a="http://schemas.openxmlformats.org/drawingml/2006/main" xmlns:r="http://schemas.openxmlformats.org/officeDocument/2006/relationships" xmlns:p="http://schemas.openxmlformats.org/presentationml/2006/main">
  <p:tag name="PA" val="v4.0.0"/>
</p:tagLst>
</file>

<file path=ppt/tags/tag3.xml><?xml version="1.0" encoding="utf-8"?>
<p:tagLst xmlns:a="http://schemas.openxmlformats.org/drawingml/2006/main" xmlns:r="http://schemas.openxmlformats.org/officeDocument/2006/relationships" xmlns:p="http://schemas.openxmlformats.org/presentationml/2006/main">
  <p:tag name="PA" val="v4.0.0"/>
</p:tagLst>
</file>

<file path=ppt/tags/tag4.xml><?xml version="1.0" encoding="utf-8"?>
<p:tagLst xmlns:a="http://schemas.openxmlformats.org/drawingml/2006/main" xmlns:r="http://schemas.openxmlformats.org/officeDocument/2006/relationships" xmlns:p="http://schemas.openxmlformats.org/presentationml/2006/main">
  <p:tag name="PA" val="v4.0.0"/>
</p:tagLst>
</file>

<file path=ppt/tags/tag5.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LuminousVTI">
  <a:themeElements>
    <a:clrScheme name="AnalogousFromRegularSeedRightStep">
      <a:dk1>
        <a:srgbClr val="000000"/>
      </a:dk1>
      <a:lt1>
        <a:srgbClr val="FFFFFF"/>
      </a:lt1>
      <a:dk2>
        <a:srgbClr val="412435"/>
      </a:dk2>
      <a:lt2>
        <a:srgbClr val="E2E8E3"/>
      </a:lt2>
      <a:accent1>
        <a:srgbClr val="DA36B3"/>
      </a:accent1>
      <a:accent2>
        <a:srgbClr val="C8245D"/>
      </a:accent2>
      <a:accent3>
        <a:srgbClr val="DA4136"/>
      </a:accent3>
      <a:accent4>
        <a:srgbClr val="C87424"/>
      </a:accent4>
      <a:accent5>
        <a:srgbClr val="B3A62C"/>
      </a:accent5>
      <a:accent6>
        <a:srgbClr val="83B220"/>
      </a:accent6>
      <a:hlink>
        <a:srgbClr val="319449"/>
      </a:hlink>
      <a:folHlink>
        <a:srgbClr val="7F7F7F"/>
      </a:folHlink>
    </a:clrScheme>
    <a:fontScheme name="Custom 51">
      <a:majorFont>
        <a:latin typeface="Sabon Next LT"/>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uminousVTI" id="{3EBF12FF-FD44-415B-AB75-5B4F7E5C3AC4}" vid="{521B7FAE-6A8D-4468-B79A-0706294A0D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190</TotalTime>
  <Words>1774</Words>
  <Application>Microsoft Office PowerPoint</Application>
  <PresentationFormat>Widescreen</PresentationFormat>
  <Paragraphs>104</Paragraphs>
  <Slides>28</Slides>
  <Notes>1</Notes>
  <HiddenSlides>0</HiddenSlides>
  <MMClips>6</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28</vt:i4>
      </vt:variant>
    </vt:vector>
  </HeadingPairs>
  <TitlesOfParts>
    <vt:vector size="41" baseType="lpstr">
      <vt:lpstr>Algerian</vt:lpstr>
      <vt:lpstr>Arial</vt:lpstr>
      <vt:lpstr>Avenir Next LT Pro</vt:lpstr>
      <vt:lpstr>Berlin Sans FB</vt:lpstr>
      <vt:lpstr>Calibri</vt:lpstr>
      <vt:lpstr>Calibri Light</vt:lpstr>
      <vt:lpstr>Century Gothic</vt:lpstr>
      <vt:lpstr>Comic Sans MS</vt:lpstr>
      <vt:lpstr>Corbel</vt:lpstr>
      <vt:lpstr>LittleBird</vt:lpstr>
      <vt:lpstr>Sabon Next LT</vt:lpstr>
      <vt:lpstr>Wingdings</vt:lpstr>
      <vt:lpstr>LuminousVTI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Ibtisam Yousuf</dc:creator>
  <cp:lastModifiedBy>eman alamsy</cp:lastModifiedBy>
  <cp:revision>18</cp:revision>
  <dcterms:created xsi:type="dcterms:W3CDTF">2020-11-18T03:45:58Z</dcterms:created>
  <dcterms:modified xsi:type="dcterms:W3CDTF">2021-10-13T16:36:25Z</dcterms:modified>
</cp:coreProperties>
</file>