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302" r:id="rId6"/>
    <p:sldId id="303" r:id="rId7"/>
    <p:sldId id="266" r:id="rId8"/>
    <p:sldId id="319" r:id="rId9"/>
    <p:sldId id="258" r:id="rId10"/>
    <p:sldId id="268" r:id="rId11"/>
    <p:sldId id="259" r:id="rId12"/>
    <p:sldId id="263" r:id="rId13"/>
    <p:sldId id="332" r:id="rId14"/>
    <p:sldId id="333" r:id="rId15"/>
    <p:sldId id="269" r:id="rId16"/>
    <p:sldId id="325" r:id="rId17"/>
    <p:sldId id="335" r:id="rId18"/>
    <p:sldId id="262" r:id="rId19"/>
    <p:sldId id="271" r:id="rId20"/>
    <p:sldId id="348" r:id="rId21"/>
    <p:sldId id="349" r:id="rId22"/>
    <p:sldId id="350" r:id="rId23"/>
    <p:sldId id="351" r:id="rId24"/>
    <p:sldId id="352" r:id="rId25"/>
    <p:sldId id="340" r:id="rId26"/>
    <p:sldId id="353" r:id="rId27"/>
    <p:sldId id="355" r:id="rId28"/>
    <p:sldId id="327" r:id="rId29"/>
    <p:sldId id="342" r:id="rId30"/>
    <p:sldId id="343" r:id="rId31"/>
    <p:sldId id="344" r:id="rId32"/>
    <p:sldId id="345" r:id="rId33"/>
    <p:sldId id="270" r:id="rId34"/>
    <p:sldId id="285" r:id="rId35"/>
    <p:sldId id="346" r:id="rId36"/>
    <p:sldId id="34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61B"/>
    <a:srgbClr val="EEE41A"/>
    <a:srgbClr val="BB0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3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3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5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8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1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4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1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1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2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3.gif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0.png"/><Relationship Id="rId7" Type="http://schemas.openxmlformats.org/officeDocument/2006/relationships/image" Target="../media/image3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3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3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0.png"/><Relationship Id="rId7" Type="http://schemas.openxmlformats.org/officeDocument/2006/relationships/image" Target="../media/image3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0.png"/><Relationship Id="rId7" Type="http://schemas.openxmlformats.org/officeDocument/2006/relationships/image" Target="../media/image3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3E19A3-40DD-47CC-B7D9-C3F4A39F6FF1}"/>
              </a:ext>
            </a:extLst>
          </p:cNvPr>
          <p:cNvSpPr txBox="1"/>
          <p:nvPr/>
        </p:nvSpPr>
        <p:spPr>
          <a:xfrm>
            <a:off x="1912691" y="6087158"/>
            <a:ext cx="58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>
                <a:cs typeface="(AH) Manal Black" pitchFamily="2" charset="-78"/>
              </a:rPr>
              <a:t>إعداد المعلمة :فاطمة رباع                           روضة و مدرسة الرمس ح1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B9010-ABEA-4848-AE0A-EE44D37FE14E}"/>
              </a:ext>
            </a:extLst>
          </p:cNvPr>
          <p:cNvSpPr txBox="1"/>
          <p:nvPr/>
        </p:nvSpPr>
        <p:spPr>
          <a:xfrm>
            <a:off x="2340528" y="834761"/>
            <a:ext cx="3523376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المراجعة الثانية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B423DB-41D7-4F6A-B576-4163DDA8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79" y="3562017"/>
            <a:ext cx="1716812" cy="2038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قصة حلزون يجد له صديقا حرف الحاء للصف الاول مادة اللغة العربية - ملفاتي">
            <a:extLst>
              <a:ext uri="{FF2B5EF4-FFF2-40B4-BE49-F238E27FC236}">
                <a16:creationId xmlns:a16="http://schemas.microsoft.com/office/drawing/2014/main" id="{1A08798F-A61F-43AA-A4FA-F4D7113D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98" y="2608983"/>
            <a:ext cx="1604606" cy="1906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قصة جنجل يبحث عن جوهرته حرف الجيم للصف الاول مادة اللغة العربية - ملفاتي">
            <a:extLst>
              <a:ext uri="{FF2B5EF4-FFF2-40B4-BE49-F238E27FC236}">
                <a16:creationId xmlns:a16="http://schemas.microsoft.com/office/drawing/2014/main" id="{10FD60D0-500D-4A26-952B-8E68D482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73" y="1939792"/>
            <a:ext cx="1604605" cy="1802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857BFF3-B61F-4527-846F-8D216576FB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636" t="15719" r="38728" b="10875"/>
          <a:stretch/>
        </p:blipFill>
        <p:spPr>
          <a:xfrm>
            <a:off x="6084916" y="857399"/>
            <a:ext cx="2219216" cy="3082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52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Milk Clip Art - Royalty Free - GoGraph">
            <a:extLst>
              <a:ext uri="{FF2B5EF4-FFF2-40B4-BE49-F238E27FC236}">
                <a16:creationId xmlns:a16="http://schemas.microsoft.com/office/drawing/2014/main" id="{65E954A9-5264-4B2E-AEEC-E7CF6366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5"/>
          <a:stretch/>
        </p:blipFill>
        <p:spPr bwMode="auto">
          <a:xfrm>
            <a:off x="1245817" y="1491403"/>
            <a:ext cx="2119337" cy="207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nail (vector clip-art). Vector clip-art / childrena€?s illustration for your de , #Aff, #clip, #art, #Snail, #vector, #illustration #ad">
            <a:extLst>
              <a:ext uri="{FF2B5EF4-FFF2-40B4-BE49-F238E27FC236}">
                <a16:creationId xmlns:a16="http://schemas.microsoft.com/office/drawing/2014/main" id="{73EC443F-2B81-486C-B6C3-4FD60D56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10" y="4253859"/>
            <a:ext cx="1910111" cy="17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ree Pictures Candy, Download Free Clip Art, Free Clip Art on Clipart  Library">
            <a:extLst>
              <a:ext uri="{FF2B5EF4-FFF2-40B4-BE49-F238E27FC236}">
                <a16:creationId xmlns:a16="http://schemas.microsoft.com/office/drawing/2014/main" id="{BA66A294-9364-4FE5-9ADE-A151D04E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79" y="1566860"/>
            <a:ext cx="2683543" cy="16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C497B-8D81-412C-98BA-2986F34F5FEF}"/>
              </a:ext>
            </a:extLst>
          </p:cNvPr>
          <p:cNvSpPr txBox="1"/>
          <p:nvPr/>
        </p:nvSpPr>
        <p:spPr>
          <a:xfrm>
            <a:off x="2294140" y="652460"/>
            <a:ext cx="535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cs typeface="Akhbar MT" pitchFamily="2" charset="-78"/>
              </a:rPr>
              <a:t>أصل الصورة الـمناسبة بالحرف ( ح)</a:t>
            </a:r>
            <a:endParaRPr lang="en-US" sz="4000" dirty="0">
              <a:cs typeface="Akhbar MT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7AD39D-FE56-4B45-A889-1A5CFC8A8732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ح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912EDA-A69C-4972-97F8-F8C46433B583}"/>
              </a:ext>
            </a:extLst>
          </p:cNvPr>
          <p:cNvSpPr/>
          <p:nvPr/>
        </p:nvSpPr>
        <p:spPr>
          <a:xfrm>
            <a:off x="3816366" y="3416363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ح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1E4B-5040-4E55-B5B6-3A8A656E7D3B}"/>
              </a:ext>
            </a:extLst>
          </p:cNvPr>
          <p:cNvSpPr/>
          <p:nvPr/>
        </p:nvSpPr>
        <p:spPr>
          <a:xfrm>
            <a:off x="3816366" y="3416363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ح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15" name="Graphic 14" descr="Butterfly">
            <a:extLst>
              <a:ext uri="{FF2B5EF4-FFF2-40B4-BE49-F238E27FC236}">
                <a16:creationId xmlns:a16="http://schemas.microsoft.com/office/drawing/2014/main" id="{C34D3309-CF1B-42BA-B046-3C10699B3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5522" y="652460"/>
            <a:ext cx="914400" cy="914400"/>
          </a:xfrm>
          <a:prstGeom prst="rect">
            <a:avLst/>
          </a:prstGeom>
        </p:spPr>
      </p:pic>
      <p:pic>
        <p:nvPicPr>
          <p:cNvPr id="17" name="Picture 10" descr="Gift Box Clipart | i2Clipart - Royalty Free Public Domain Clipart">
            <a:extLst>
              <a:ext uri="{FF2B5EF4-FFF2-40B4-BE49-F238E27FC236}">
                <a16:creationId xmlns:a16="http://schemas.microsoft.com/office/drawing/2014/main" id="{08E65795-D501-4FCD-83B0-BE3E78F2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04" y="4043365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24878 -0.2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21024 -0.212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31701 0.16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 ">
            <a:extLst>
              <a:ext uri="{FF2B5EF4-FFF2-40B4-BE49-F238E27FC236}">
                <a16:creationId xmlns:a16="http://schemas.microsoft.com/office/drawing/2014/main" id="{943D830C-3574-4ADB-8312-43210AE2C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/>
        </p:blipFill>
        <p:spPr bwMode="auto">
          <a:xfrm>
            <a:off x="6027728" y="1907063"/>
            <a:ext cx="2346812" cy="18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tent clipart pictures clipartix 3 - Cliparting.com">
            <a:extLst>
              <a:ext uri="{FF2B5EF4-FFF2-40B4-BE49-F238E27FC236}">
                <a16:creationId xmlns:a16="http://schemas.microsoft.com/office/drawing/2014/main" id="{07C2AFF1-D6E4-4C80-B97B-BB710F1D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1" y="1664067"/>
            <a:ext cx="2458823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liparts Toy Jewelry - Cliparts Zone">
            <a:extLst>
              <a:ext uri="{FF2B5EF4-FFF2-40B4-BE49-F238E27FC236}">
                <a16:creationId xmlns:a16="http://schemas.microsoft.com/office/drawing/2014/main" id="{E7C6966D-5E4E-44F2-95E4-653E7C844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88" y="2267301"/>
            <a:ext cx="2403823" cy="11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C497B-8D81-412C-98BA-2986F34F5FEF}"/>
              </a:ext>
            </a:extLst>
          </p:cNvPr>
          <p:cNvSpPr txBox="1"/>
          <p:nvPr/>
        </p:nvSpPr>
        <p:spPr>
          <a:xfrm>
            <a:off x="1456607" y="731279"/>
            <a:ext cx="6965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cs typeface="Akhbar MT" pitchFamily="2" charset="-78"/>
              </a:rPr>
              <a:t>انطق أسماء الصور  ثم حدد الصوت المشترك </a:t>
            </a:r>
            <a:endParaRPr lang="en-US" sz="4000" dirty="0">
              <a:cs typeface="Akhbar MT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7AD39D-FE56-4B45-A889-1A5CFC8A8732}"/>
              </a:ext>
            </a:extLst>
          </p:cNvPr>
          <p:cNvSpPr/>
          <p:nvPr/>
        </p:nvSpPr>
        <p:spPr>
          <a:xfrm>
            <a:off x="1559727" y="5010753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خ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912EDA-A69C-4972-97F8-F8C46433B583}"/>
              </a:ext>
            </a:extLst>
          </p:cNvPr>
          <p:cNvSpPr/>
          <p:nvPr/>
        </p:nvSpPr>
        <p:spPr>
          <a:xfrm>
            <a:off x="4187514" y="5010753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ح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1E4B-5040-4E55-B5B6-3A8A656E7D3B}"/>
              </a:ext>
            </a:extLst>
          </p:cNvPr>
          <p:cNvSpPr/>
          <p:nvPr/>
        </p:nvSpPr>
        <p:spPr>
          <a:xfrm>
            <a:off x="6655006" y="4931882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ج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4F7D65-4EF1-4588-BF7C-EFF8E34DA0BD}"/>
              </a:ext>
            </a:extLst>
          </p:cNvPr>
          <p:cNvSpPr/>
          <p:nvPr/>
        </p:nvSpPr>
        <p:spPr>
          <a:xfrm>
            <a:off x="1549706" y="5010753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خ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05951F-19F8-43FD-8F99-83D64D08D98A}"/>
              </a:ext>
            </a:extLst>
          </p:cNvPr>
          <p:cNvSpPr/>
          <p:nvPr/>
        </p:nvSpPr>
        <p:spPr>
          <a:xfrm>
            <a:off x="1549707" y="5010753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خ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20" name="Graphic 19" descr="Butterfly">
            <a:extLst>
              <a:ext uri="{FF2B5EF4-FFF2-40B4-BE49-F238E27FC236}">
                <a16:creationId xmlns:a16="http://schemas.microsoft.com/office/drawing/2014/main" id="{14C36DF7-8309-42D6-B3BB-EB2860564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0193" y="6837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56823 -0.4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3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20816 -0.3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03802 -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31D220-D9CC-42EE-AA98-06DB9D13DE3D}"/>
              </a:ext>
            </a:extLst>
          </p:cNvPr>
          <p:cNvSpPr txBox="1"/>
          <p:nvPr/>
        </p:nvSpPr>
        <p:spPr>
          <a:xfrm>
            <a:off x="2674375" y="655960"/>
            <a:ext cx="5083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dirty="0">
                <a:cs typeface="Akhbar MT" pitchFamily="2" charset="-78"/>
              </a:rPr>
              <a:t>اكتب الحرف الناقص :- </a:t>
            </a:r>
            <a:endParaRPr lang="en-US" sz="5400" dirty="0"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EFADD-7121-4E5C-9C19-1C66FCCECE93}"/>
              </a:ext>
            </a:extLst>
          </p:cNvPr>
          <p:cNvSpPr txBox="1"/>
          <p:nvPr/>
        </p:nvSpPr>
        <p:spPr>
          <a:xfrm>
            <a:off x="6009996" y="4826653"/>
            <a:ext cx="1645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cs typeface="Akhbar MT" pitchFamily="2" charset="-78"/>
              </a:rPr>
              <a:t>ـ</a:t>
            </a:r>
            <a:r>
              <a:rPr lang="ar-AE" sz="9600" dirty="0" err="1">
                <a:cs typeface="Akhbar MT" pitchFamily="2" charset="-78"/>
              </a:rPr>
              <a:t>يْـطٌ</a:t>
            </a:r>
            <a:endParaRPr lang="en-US" sz="9600" dirty="0"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805E4-BFCE-4A9A-9607-B3518537A288}"/>
              </a:ext>
            </a:extLst>
          </p:cNvPr>
          <p:cNvSpPr txBox="1"/>
          <p:nvPr/>
        </p:nvSpPr>
        <p:spPr>
          <a:xfrm>
            <a:off x="4572000" y="4638819"/>
            <a:ext cx="1963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cs typeface="Akhbar MT" pitchFamily="2" charset="-78"/>
              </a:rPr>
              <a:t>مِلْـ</a:t>
            </a:r>
            <a:endParaRPr lang="en-US" sz="9600" dirty="0">
              <a:cs typeface="Akhbar MT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CB5535-BC13-44F1-A9E9-CCE5C45B2FDF}"/>
              </a:ext>
            </a:extLst>
          </p:cNvPr>
          <p:cNvSpPr txBox="1"/>
          <p:nvPr/>
        </p:nvSpPr>
        <p:spPr>
          <a:xfrm>
            <a:off x="1216741" y="4632380"/>
            <a:ext cx="244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cs typeface="Akhbar MT" pitchFamily="2" charset="-78"/>
              </a:rPr>
              <a:t>شَـ  </a:t>
            </a:r>
            <a:r>
              <a:rPr lang="ar-AE" sz="9600" dirty="0" err="1">
                <a:cs typeface="Akhbar MT" pitchFamily="2" charset="-78"/>
              </a:rPr>
              <a:t>رَةٌ</a:t>
            </a:r>
            <a:endParaRPr lang="en-US" sz="9600" dirty="0">
              <a:cs typeface="Akhbar MT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F34D5-9E45-438A-B6F2-701361A0595D}"/>
              </a:ext>
            </a:extLst>
          </p:cNvPr>
          <p:cNvSpPr txBox="1"/>
          <p:nvPr/>
        </p:nvSpPr>
        <p:spPr>
          <a:xfrm>
            <a:off x="7142019" y="4826653"/>
            <a:ext cx="157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solidFill>
                  <a:srgbClr val="FF0000"/>
                </a:solidFill>
                <a:cs typeface="Akhbar MT" pitchFamily="2" charset="-78"/>
              </a:rPr>
              <a:t>خَـ</a:t>
            </a:r>
            <a:endParaRPr lang="en-US" sz="9600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61D334-111A-47FE-9417-F40EBF9583B9}"/>
              </a:ext>
            </a:extLst>
          </p:cNvPr>
          <p:cNvSpPr txBox="1"/>
          <p:nvPr/>
        </p:nvSpPr>
        <p:spPr>
          <a:xfrm>
            <a:off x="3508888" y="4638819"/>
            <a:ext cx="1472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solidFill>
                  <a:srgbClr val="FF0000"/>
                </a:solidFill>
                <a:cs typeface="Akhbar MT" pitchFamily="2" charset="-78"/>
              </a:rPr>
              <a:t>ـحٌ </a:t>
            </a:r>
            <a:endParaRPr lang="en-US" sz="9600" dirty="0">
              <a:solidFill>
                <a:srgbClr val="FF0000"/>
              </a:solidFill>
              <a:cs typeface="Akhbar MT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56A85-F6B1-477D-B0C0-4D6094AE228A}"/>
              </a:ext>
            </a:extLst>
          </p:cNvPr>
          <p:cNvSpPr txBox="1"/>
          <p:nvPr/>
        </p:nvSpPr>
        <p:spPr>
          <a:xfrm>
            <a:off x="1844470" y="4638819"/>
            <a:ext cx="1472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dirty="0">
                <a:solidFill>
                  <a:srgbClr val="FF0000"/>
                </a:solidFill>
                <a:cs typeface="Akhbar MT" pitchFamily="2" charset="-78"/>
              </a:rPr>
              <a:t>جَ</a:t>
            </a:r>
            <a:r>
              <a:rPr lang="ar-AE" sz="9600" dirty="0">
                <a:cs typeface="Akhbar MT" pitchFamily="2" charset="-78"/>
              </a:rPr>
              <a:t>ـ</a:t>
            </a:r>
            <a:endParaRPr lang="en-US" sz="9600" dirty="0">
              <a:cs typeface="Akhbar MT" pitchFamily="2" charset="-78"/>
            </a:endParaRPr>
          </a:p>
        </p:txBody>
      </p:sp>
      <p:pic>
        <p:nvPicPr>
          <p:cNvPr id="17" name="Graphic 16" descr="Butterfly">
            <a:extLst>
              <a:ext uri="{FF2B5EF4-FFF2-40B4-BE49-F238E27FC236}">
                <a16:creationId xmlns:a16="http://schemas.microsoft.com/office/drawing/2014/main" id="{49ACCB7F-952F-448F-AE26-5D0DFCCC1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9222" y="669579"/>
            <a:ext cx="914400" cy="914400"/>
          </a:xfrm>
          <a:prstGeom prst="rect">
            <a:avLst/>
          </a:prstGeom>
        </p:spPr>
      </p:pic>
      <p:pic>
        <p:nvPicPr>
          <p:cNvPr id="2050" name="Picture 2" descr="Free Needle And Thread, Download Free Clip Art, Free Clip Art on Clipart  Library">
            <a:extLst>
              <a:ext uri="{FF2B5EF4-FFF2-40B4-BE49-F238E27FC236}">
                <a16:creationId xmlns:a16="http://schemas.microsoft.com/office/drawing/2014/main" id="{9E8AF815-D88E-4A0D-A22B-9D798684A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03" y="2456594"/>
            <a:ext cx="1963379" cy="148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ls de nicotine, une nouveauté dans la vape pour débutants et vapoteurs">
            <a:extLst>
              <a:ext uri="{FF2B5EF4-FFF2-40B4-BE49-F238E27FC236}">
                <a16:creationId xmlns:a16="http://schemas.microsoft.com/office/drawing/2014/main" id="{F84AC382-7314-4696-A591-66859F2E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3185">
            <a:off x="3517007" y="2645027"/>
            <a:ext cx="2343258" cy="14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ipart transparent background tree - Clip Art Library">
            <a:extLst>
              <a:ext uri="{FF2B5EF4-FFF2-40B4-BE49-F238E27FC236}">
                <a16:creationId xmlns:a16="http://schemas.microsoft.com/office/drawing/2014/main" id="{B98100C4-935E-4D0D-8214-CCE192D5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41" y="1990951"/>
            <a:ext cx="18859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0B1220-C156-4D46-8868-483F167A2759}"/>
              </a:ext>
            </a:extLst>
          </p:cNvPr>
          <p:cNvSpPr/>
          <p:nvPr/>
        </p:nvSpPr>
        <p:spPr>
          <a:xfrm>
            <a:off x="5887681" y="1766455"/>
            <a:ext cx="2310453" cy="4435584"/>
          </a:xfrm>
          <a:prstGeom prst="rect">
            <a:avLst/>
          </a:prstGeom>
          <a:noFill/>
          <a:ln>
            <a:solidFill>
              <a:srgbClr val="BB0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E030F-13EA-40C4-A4E6-D6C2508C007F}"/>
              </a:ext>
            </a:extLst>
          </p:cNvPr>
          <p:cNvSpPr/>
          <p:nvPr/>
        </p:nvSpPr>
        <p:spPr>
          <a:xfrm>
            <a:off x="3439781" y="1766454"/>
            <a:ext cx="2310453" cy="4435585"/>
          </a:xfrm>
          <a:prstGeom prst="rect">
            <a:avLst/>
          </a:prstGeom>
          <a:noFill/>
          <a:ln>
            <a:solidFill>
              <a:srgbClr val="BB0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67312-CABC-4313-80DF-F5C96CA9DAF3}"/>
              </a:ext>
            </a:extLst>
          </p:cNvPr>
          <p:cNvSpPr/>
          <p:nvPr/>
        </p:nvSpPr>
        <p:spPr>
          <a:xfrm>
            <a:off x="993964" y="1772894"/>
            <a:ext cx="2310453" cy="4435585"/>
          </a:xfrm>
          <a:prstGeom prst="rect">
            <a:avLst/>
          </a:prstGeom>
          <a:noFill/>
          <a:ln>
            <a:solidFill>
              <a:srgbClr val="BB0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88E5C7-5147-4160-BFB6-9B1FB8500C75}"/>
              </a:ext>
            </a:extLst>
          </p:cNvPr>
          <p:cNvSpPr txBox="1"/>
          <p:nvPr/>
        </p:nvSpPr>
        <p:spPr>
          <a:xfrm>
            <a:off x="747252" y="478979"/>
            <a:ext cx="681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الصوت المشترك في اسم الصورتين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6585719C-11EA-4074-8704-9C7C4D32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0CF93E-A8D1-4A59-A068-A8D232F88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/>
          <a:stretch/>
        </p:blipFill>
        <p:spPr>
          <a:xfrm>
            <a:off x="5246049" y="1131865"/>
            <a:ext cx="2642382" cy="52471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E34A008-8487-4741-895B-698FC32A5177}"/>
              </a:ext>
            </a:extLst>
          </p:cNvPr>
          <p:cNvGrpSpPr/>
          <p:nvPr/>
        </p:nvGrpSpPr>
        <p:grpSpPr>
          <a:xfrm>
            <a:off x="1463449" y="1381125"/>
            <a:ext cx="2434503" cy="2646072"/>
            <a:chOff x="1463449" y="1381125"/>
            <a:chExt cx="2434503" cy="2646072"/>
          </a:xfrm>
        </p:grpSpPr>
        <p:pic>
          <p:nvPicPr>
            <p:cNvPr id="13" name="Picture 12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30C5B569-A80D-4E2D-8CDF-EF6231BA0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3449" y="1381125"/>
              <a:ext cx="2434503" cy="2047875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CFD85F-9C6A-494C-A3ED-5651F81958A9}"/>
                </a:ext>
              </a:extLst>
            </p:cNvPr>
            <p:cNvSpPr/>
            <p:nvPr/>
          </p:nvSpPr>
          <p:spPr>
            <a:xfrm>
              <a:off x="2566555" y="3096212"/>
              <a:ext cx="1018309" cy="930985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6000" dirty="0">
                  <a:solidFill>
                    <a:schemeClr val="tx1"/>
                  </a:solidFill>
                </a:rPr>
                <a:t>ح</a:t>
              </a:r>
              <a:endParaRPr lang="en-US" sz="6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8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88E5C7-5147-4160-BFB6-9B1FB8500C75}"/>
              </a:ext>
            </a:extLst>
          </p:cNvPr>
          <p:cNvSpPr txBox="1"/>
          <p:nvPr/>
        </p:nvSpPr>
        <p:spPr>
          <a:xfrm>
            <a:off x="747252" y="478979"/>
            <a:ext cx="681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الصوت المشترك في اسم الصورتين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6585719C-11EA-4074-8704-9C7C4D32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6" name="Picture 5" descr="A picture containing gear, wheel&#10;&#10;Description automatically generated">
            <a:extLst>
              <a:ext uri="{FF2B5EF4-FFF2-40B4-BE49-F238E27FC236}">
                <a16:creationId xmlns:a16="http://schemas.microsoft.com/office/drawing/2014/main" id="{1A7B21FF-D8D1-42CD-A6FB-FF402B7E48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40428" y="1106213"/>
            <a:ext cx="2633440" cy="51698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6AD18C-055D-4A8B-83DF-1F98F832BB00}"/>
              </a:ext>
            </a:extLst>
          </p:cNvPr>
          <p:cNvGrpSpPr/>
          <p:nvPr/>
        </p:nvGrpSpPr>
        <p:grpSpPr>
          <a:xfrm>
            <a:off x="4364181" y="1834874"/>
            <a:ext cx="4018582" cy="2992582"/>
            <a:chOff x="4364181" y="1834874"/>
            <a:chExt cx="4018582" cy="2992582"/>
          </a:xfrm>
        </p:grpSpPr>
        <p:pic>
          <p:nvPicPr>
            <p:cNvPr id="4098" name="Picture 2" descr="Ovelha | Flickr - Photo Sharing!">
              <a:extLst>
                <a:ext uri="{FF2B5EF4-FFF2-40B4-BE49-F238E27FC236}">
                  <a16:creationId xmlns:a16="http://schemas.microsoft.com/office/drawing/2014/main" id="{40B29626-49BF-4915-978F-1892E99C1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855" y="1834874"/>
              <a:ext cx="3415908" cy="2992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0A7858-C62D-48CA-9C25-968844FF2522}"/>
                </a:ext>
              </a:extLst>
            </p:cNvPr>
            <p:cNvSpPr/>
            <p:nvPr/>
          </p:nvSpPr>
          <p:spPr>
            <a:xfrm>
              <a:off x="4364181" y="3119116"/>
              <a:ext cx="995293" cy="8917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B0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6600" dirty="0">
                  <a:solidFill>
                    <a:schemeClr val="tx1"/>
                  </a:solidFill>
                </a:rPr>
                <a:t>خ</a:t>
              </a:r>
              <a:endParaRPr lang="en-US" sz="6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44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A7E718E-7348-45C9-8BD8-3C4939306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0" y="1641763"/>
            <a:ext cx="7346373" cy="4615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CC9735-5109-42A2-9CE1-6BD4B180140E}"/>
              </a:ext>
            </a:extLst>
          </p:cNvPr>
          <p:cNvSpPr txBox="1"/>
          <p:nvPr/>
        </p:nvSpPr>
        <p:spPr>
          <a:xfrm>
            <a:off x="747252" y="478979"/>
            <a:ext cx="681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الصوت الأخير في اسم الصورة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8EDFF58E-96CD-40E2-84E9-C141F5606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3E28CE-9799-4367-ADB1-C244DA91F63C}"/>
              </a:ext>
            </a:extLst>
          </p:cNvPr>
          <p:cNvSpPr/>
          <p:nvPr/>
        </p:nvSpPr>
        <p:spPr>
          <a:xfrm>
            <a:off x="6598148" y="2254741"/>
            <a:ext cx="1307691" cy="1435510"/>
          </a:xfrm>
          <a:prstGeom prst="ellipse">
            <a:avLst/>
          </a:prstGeom>
          <a:solidFill>
            <a:srgbClr val="92D050"/>
          </a:solidFill>
          <a:ln>
            <a:solidFill>
              <a:srgbClr val="BB0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6214A3-3985-4B7B-9DAC-13BBDCC79813}"/>
              </a:ext>
            </a:extLst>
          </p:cNvPr>
          <p:cNvSpPr/>
          <p:nvPr/>
        </p:nvSpPr>
        <p:spPr>
          <a:xfrm>
            <a:off x="3280731" y="2053405"/>
            <a:ext cx="1720646" cy="21041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527BE8-4425-4A88-B230-0076855FE835}"/>
              </a:ext>
            </a:extLst>
          </p:cNvPr>
          <p:cNvSpPr/>
          <p:nvPr/>
        </p:nvSpPr>
        <p:spPr>
          <a:xfrm>
            <a:off x="4856021" y="3633244"/>
            <a:ext cx="1538749" cy="15829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28383-99E9-4304-A925-44E3115005E1}"/>
              </a:ext>
            </a:extLst>
          </p:cNvPr>
          <p:cNvSpPr/>
          <p:nvPr/>
        </p:nvSpPr>
        <p:spPr>
          <a:xfrm>
            <a:off x="1238161" y="1895946"/>
            <a:ext cx="1229032" cy="139618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237D18-1371-4E18-AE2E-8CE8DE4CC01A}"/>
              </a:ext>
            </a:extLst>
          </p:cNvPr>
          <p:cNvSpPr/>
          <p:nvPr/>
        </p:nvSpPr>
        <p:spPr>
          <a:xfrm>
            <a:off x="1845220" y="3777654"/>
            <a:ext cx="1435511" cy="1582993"/>
          </a:xfrm>
          <a:prstGeom prst="ellipse">
            <a:avLst/>
          </a:prstGeom>
          <a:solidFill>
            <a:srgbClr val="BB0398"/>
          </a:solidFill>
          <a:ln>
            <a:solidFill>
              <a:srgbClr val="BB0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4" name="Picture 3" descr="A picture containing appetizer, orange, table, indoor&#10;&#10;Description automatically generated">
            <a:extLst>
              <a:ext uri="{FF2B5EF4-FFF2-40B4-BE49-F238E27FC236}">
                <a16:creationId xmlns:a16="http://schemas.microsoft.com/office/drawing/2014/main" id="{56011C1D-0086-4DBF-93D0-C10DCEBB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0" y="824876"/>
            <a:ext cx="2826328" cy="3167697"/>
          </a:xfrm>
          <a:prstGeom prst="rect">
            <a:avLst/>
          </a:prstGeom>
        </p:spPr>
      </p:pic>
      <p:pic>
        <p:nvPicPr>
          <p:cNvPr id="5124" name="Picture 4" descr="Cartoon bunny waving hand with blank sign Vector Image">
            <a:extLst>
              <a:ext uri="{FF2B5EF4-FFF2-40B4-BE49-F238E27FC236}">
                <a16:creationId xmlns:a16="http://schemas.microsoft.com/office/drawing/2014/main" id="{69AB913F-40D6-47DF-972A-D78B2789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 bwMode="auto">
          <a:xfrm>
            <a:off x="4206572" y="1247528"/>
            <a:ext cx="3893058" cy="27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481799-9975-4807-9D73-6753C8B99CE1}"/>
              </a:ext>
            </a:extLst>
          </p:cNvPr>
          <p:cNvGrpSpPr/>
          <p:nvPr/>
        </p:nvGrpSpPr>
        <p:grpSpPr>
          <a:xfrm>
            <a:off x="5954820" y="3984263"/>
            <a:ext cx="2028226" cy="2273198"/>
            <a:chOff x="5954820" y="3984263"/>
            <a:chExt cx="2028226" cy="2273198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2D89DD-D6C1-473F-9B0B-47EC322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20" y="3984263"/>
              <a:ext cx="2028226" cy="227319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34ABDF-B574-4B67-A8CC-6C0C26F14D32}"/>
                </a:ext>
              </a:extLst>
            </p:cNvPr>
            <p:cNvSpPr/>
            <p:nvPr/>
          </p:nvSpPr>
          <p:spPr>
            <a:xfrm>
              <a:off x="6487248" y="532700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خِـ</a:t>
              </a:r>
              <a:endParaRPr lang="en-US" sz="3600" dirty="0"/>
            </a:p>
          </p:txBody>
        </p:sp>
      </p:grpSp>
      <p:pic>
        <p:nvPicPr>
          <p:cNvPr id="5130" name="Picture 10" descr=" ">
            <a:extLst>
              <a:ext uri="{FF2B5EF4-FFF2-40B4-BE49-F238E27FC236}">
                <a16:creationId xmlns:a16="http://schemas.microsoft.com/office/drawing/2014/main" id="{CFA6699E-4850-431C-936D-A68BA4AB3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9"/>
          <a:stretch/>
        </p:blipFill>
        <p:spPr bwMode="auto">
          <a:xfrm>
            <a:off x="4587327" y="2323750"/>
            <a:ext cx="1565774" cy="13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F4B63-38A4-4A32-B518-23D3E6B7ECBD}"/>
              </a:ext>
            </a:extLst>
          </p:cNvPr>
          <p:cNvGrpSpPr/>
          <p:nvPr/>
        </p:nvGrpSpPr>
        <p:grpSpPr>
          <a:xfrm>
            <a:off x="3758657" y="3992573"/>
            <a:ext cx="2028226" cy="2273198"/>
            <a:chOff x="3758657" y="3992573"/>
            <a:chExt cx="2028226" cy="2273198"/>
          </a:xfrm>
        </p:grpSpPr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3BE877A-18B8-451E-9F2F-C80E05E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57" y="3992573"/>
              <a:ext cx="2028226" cy="22731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B0DA61-149F-405F-8E89-EB860DE8428E}"/>
                </a:ext>
              </a:extLst>
            </p:cNvPr>
            <p:cNvSpPr/>
            <p:nvPr/>
          </p:nvSpPr>
          <p:spPr>
            <a:xfrm>
              <a:off x="4209822" y="539551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خُـ</a:t>
              </a:r>
              <a:endParaRPr lang="en-US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1775F-CD52-4192-8E61-4D157A5FCE2C}"/>
              </a:ext>
            </a:extLst>
          </p:cNvPr>
          <p:cNvGrpSpPr/>
          <p:nvPr/>
        </p:nvGrpSpPr>
        <p:grpSpPr>
          <a:xfrm>
            <a:off x="1304222" y="3996151"/>
            <a:ext cx="2028226" cy="2273198"/>
            <a:chOff x="1304222" y="3996151"/>
            <a:chExt cx="2028226" cy="2273198"/>
          </a:xfrm>
        </p:grpSpPr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6823929-C017-44FC-9B97-8C3782857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22" y="3996151"/>
              <a:ext cx="2028226" cy="2273198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4B2AC1-BB5F-4E6B-A338-799AAD1AEB5E}"/>
                </a:ext>
              </a:extLst>
            </p:cNvPr>
            <p:cNvSpPr/>
            <p:nvPr/>
          </p:nvSpPr>
          <p:spPr>
            <a:xfrm>
              <a:off x="1834631" y="5336838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خَـ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2875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3525 -0.5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-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4" name="Picture 3" descr="A picture containing appetizer, orange, table, indoor&#10;&#10;Description automatically generated">
            <a:extLst>
              <a:ext uri="{FF2B5EF4-FFF2-40B4-BE49-F238E27FC236}">
                <a16:creationId xmlns:a16="http://schemas.microsoft.com/office/drawing/2014/main" id="{56011C1D-0086-4DBF-93D0-C10DCEBB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0" y="824876"/>
            <a:ext cx="2826328" cy="3167697"/>
          </a:xfrm>
          <a:prstGeom prst="rect">
            <a:avLst/>
          </a:prstGeom>
        </p:spPr>
      </p:pic>
      <p:pic>
        <p:nvPicPr>
          <p:cNvPr id="5124" name="Picture 4" descr="Cartoon bunny waving hand with blank sign Vector Image">
            <a:extLst>
              <a:ext uri="{FF2B5EF4-FFF2-40B4-BE49-F238E27FC236}">
                <a16:creationId xmlns:a16="http://schemas.microsoft.com/office/drawing/2014/main" id="{69AB913F-40D6-47DF-972A-D78B2789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 bwMode="auto">
          <a:xfrm>
            <a:off x="4206572" y="1247528"/>
            <a:ext cx="3893058" cy="27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481799-9975-4807-9D73-6753C8B99CE1}"/>
              </a:ext>
            </a:extLst>
          </p:cNvPr>
          <p:cNvGrpSpPr/>
          <p:nvPr/>
        </p:nvGrpSpPr>
        <p:grpSpPr>
          <a:xfrm>
            <a:off x="5954820" y="3984263"/>
            <a:ext cx="2028226" cy="2273198"/>
            <a:chOff x="5954820" y="3984263"/>
            <a:chExt cx="2028226" cy="2273198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2D89DD-D6C1-473F-9B0B-47EC322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20" y="3984263"/>
              <a:ext cx="2028226" cy="227319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34ABDF-B574-4B67-A8CC-6C0C26F14D32}"/>
                </a:ext>
              </a:extLst>
            </p:cNvPr>
            <p:cNvSpPr/>
            <p:nvPr/>
          </p:nvSpPr>
          <p:spPr>
            <a:xfrm>
              <a:off x="6487248" y="532700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dirty="0"/>
                <a:t>حو</a:t>
              </a:r>
              <a:endParaRPr lang="en-US" sz="2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F4B63-38A4-4A32-B518-23D3E6B7ECBD}"/>
              </a:ext>
            </a:extLst>
          </p:cNvPr>
          <p:cNvGrpSpPr/>
          <p:nvPr/>
        </p:nvGrpSpPr>
        <p:grpSpPr>
          <a:xfrm>
            <a:off x="3758657" y="3992573"/>
            <a:ext cx="2028226" cy="2273198"/>
            <a:chOff x="3758657" y="3992573"/>
            <a:chExt cx="2028226" cy="2273198"/>
          </a:xfrm>
        </p:grpSpPr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3BE877A-18B8-451E-9F2F-C80E05E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57" y="3992573"/>
              <a:ext cx="2028226" cy="22731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B0DA61-149F-405F-8E89-EB860DE8428E}"/>
                </a:ext>
              </a:extLst>
            </p:cNvPr>
            <p:cNvSpPr/>
            <p:nvPr/>
          </p:nvSpPr>
          <p:spPr>
            <a:xfrm>
              <a:off x="4209822" y="539551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dirty="0" err="1"/>
                <a:t>حا</a:t>
              </a:r>
              <a:endParaRPr lang="en-US" sz="28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1775F-CD52-4192-8E61-4D157A5FCE2C}"/>
              </a:ext>
            </a:extLst>
          </p:cNvPr>
          <p:cNvGrpSpPr/>
          <p:nvPr/>
        </p:nvGrpSpPr>
        <p:grpSpPr>
          <a:xfrm>
            <a:off x="1304222" y="3996151"/>
            <a:ext cx="2028226" cy="2273198"/>
            <a:chOff x="1304222" y="3996151"/>
            <a:chExt cx="2028226" cy="2273198"/>
          </a:xfrm>
        </p:grpSpPr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6823929-C017-44FC-9B97-8C3782857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22" y="3996151"/>
              <a:ext cx="2028226" cy="2273198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4B2AC1-BB5F-4E6B-A338-799AAD1AEB5E}"/>
                </a:ext>
              </a:extLst>
            </p:cNvPr>
            <p:cNvSpPr/>
            <p:nvPr/>
          </p:nvSpPr>
          <p:spPr>
            <a:xfrm>
              <a:off x="1834631" y="5336838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dirty="0"/>
                <a:t>حي</a:t>
              </a:r>
              <a:endParaRPr lang="en-US" sz="2400" dirty="0"/>
            </a:p>
          </p:txBody>
        </p:sp>
      </p:grpSp>
      <p:pic>
        <p:nvPicPr>
          <p:cNvPr id="9218" name="Picture 2" descr="Sperm whale clipart free clipart images - Cliparting.com">
            <a:extLst>
              <a:ext uri="{FF2B5EF4-FFF2-40B4-BE49-F238E27FC236}">
                <a16:creationId xmlns:a16="http://schemas.microsoft.com/office/drawing/2014/main" id="{0F9B1B88-DFA8-4DC2-A7B7-42F1359C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80" y="2309011"/>
            <a:ext cx="1723521" cy="12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30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48975 -0.4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7" y="-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4" name="Picture 3" descr="A picture containing appetizer, orange, table, indoor&#10;&#10;Description automatically generated">
            <a:extLst>
              <a:ext uri="{FF2B5EF4-FFF2-40B4-BE49-F238E27FC236}">
                <a16:creationId xmlns:a16="http://schemas.microsoft.com/office/drawing/2014/main" id="{56011C1D-0086-4DBF-93D0-C10DCEBB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0" y="824876"/>
            <a:ext cx="2826328" cy="3167697"/>
          </a:xfrm>
          <a:prstGeom prst="rect">
            <a:avLst/>
          </a:prstGeom>
        </p:spPr>
      </p:pic>
      <p:pic>
        <p:nvPicPr>
          <p:cNvPr id="5124" name="Picture 4" descr="Cartoon bunny waving hand with blank sign Vector Image">
            <a:extLst>
              <a:ext uri="{FF2B5EF4-FFF2-40B4-BE49-F238E27FC236}">
                <a16:creationId xmlns:a16="http://schemas.microsoft.com/office/drawing/2014/main" id="{69AB913F-40D6-47DF-972A-D78B2789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 bwMode="auto">
          <a:xfrm>
            <a:off x="4206572" y="1247528"/>
            <a:ext cx="3893058" cy="27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481799-9975-4807-9D73-6753C8B99CE1}"/>
              </a:ext>
            </a:extLst>
          </p:cNvPr>
          <p:cNvGrpSpPr/>
          <p:nvPr/>
        </p:nvGrpSpPr>
        <p:grpSpPr>
          <a:xfrm>
            <a:off x="5954820" y="3984263"/>
            <a:ext cx="2028226" cy="2273198"/>
            <a:chOff x="5954820" y="3984263"/>
            <a:chExt cx="2028226" cy="2273198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2D89DD-D6C1-473F-9B0B-47EC322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20" y="3984263"/>
              <a:ext cx="2028226" cy="227319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34ABDF-B574-4B67-A8CC-6C0C26F14D32}"/>
                </a:ext>
              </a:extLst>
            </p:cNvPr>
            <p:cNvSpPr/>
            <p:nvPr/>
          </p:nvSpPr>
          <p:spPr>
            <a:xfrm>
              <a:off x="6487248" y="532700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حَـ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F4B63-38A4-4A32-B518-23D3E6B7ECBD}"/>
              </a:ext>
            </a:extLst>
          </p:cNvPr>
          <p:cNvGrpSpPr/>
          <p:nvPr/>
        </p:nvGrpSpPr>
        <p:grpSpPr>
          <a:xfrm>
            <a:off x="3758657" y="3992573"/>
            <a:ext cx="2028226" cy="2273198"/>
            <a:chOff x="3758657" y="3992573"/>
            <a:chExt cx="2028226" cy="2273198"/>
          </a:xfrm>
        </p:grpSpPr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3BE877A-18B8-451E-9F2F-C80E05E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57" y="3992573"/>
              <a:ext cx="2028226" cy="22731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B0DA61-149F-405F-8E89-EB860DE8428E}"/>
                </a:ext>
              </a:extLst>
            </p:cNvPr>
            <p:cNvSpPr/>
            <p:nvPr/>
          </p:nvSpPr>
          <p:spPr>
            <a:xfrm>
              <a:off x="4209822" y="539551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حُـ</a:t>
              </a:r>
              <a:endParaRPr lang="en-US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1775F-CD52-4192-8E61-4D157A5FCE2C}"/>
              </a:ext>
            </a:extLst>
          </p:cNvPr>
          <p:cNvGrpSpPr/>
          <p:nvPr/>
        </p:nvGrpSpPr>
        <p:grpSpPr>
          <a:xfrm>
            <a:off x="1304222" y="3996151"/>
            <a:ext cx="2028226" cy="2273198"/>
            <a:chOff x="1304222" y="3996151"/>
            <a:chExt cx="2028226" cy="2273198"/>
          </a:xfrm>
        </p:grpSpPr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6823929-C017-44FC-9B97-8C3782857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22" y="3996151"/>
              <a:ext cx="2028226" cy="2273198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4B2AC1-BB5F-4E6B-A338-799AAD1AEB5E}"/>
                </a:ext>
              </a:extLst>
            </p:cNvPr>
            <p:cNvSpPr/>
            <p:nvPr/>
          </p:nvSpPr>
          <p:spPr>
            <a:xfrm>
              <a:off x="1834631" y="5336838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حِـ</a:t>
              </a:r>
              <a:endParaRPr lang="en-US" sz="3600" dirty="0"/>
            </a:p>
          </p:txBody>
        </p:sp>
      </p:grpSp>
      <p:pic>
        <p:nvPicPr>
          <p:cNvPr id="8194" name="Picture 2" descr="Horse Clip Art | Running Horse clip art - vector clip art online, royalty  free &amp; public ... | Horse cartoon, Horse clip art, Horses">
            <a:extLst>
              <a:ext uri="{FF2B5EF4-FFF2-40B4-BE49-F238E27FC236}">
                <a16:creationId xmlns:a16="http://schemas.microsoft.com/office/drawing/2014/main" id="{F5D86109-F807-4FE0-88B2-F2A9CA00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6969"/>
            <a:ext cx="1581101" cy="14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0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3525 -0.5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-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4" name="Picture 3" descr="A picture containing appetizer, orange, table, indoor&#10;&#10;Description automatically generated">
            <a:extLst>
              <a:ext uri="{FF2B5EF4-FFF2-40B4-BE49-F238E27FC236}">
                <a16:creationId xmlns:a16="http://schemas.microsoft.com/office/drawing/2014/main" id="{56011C1D-0086-4DBF-93D0-C10DCEBB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0" y="824876"/>
            <a:ext cx="2826328" cy="3167697"/>
          </a:xfrm>
          <a:prstGeom prst="rect">
            <a:avLst/>
          </a:prstGeom>
        </p:spPr>
      </p:pic>
      <p:pic>
        <p:nvPicPr>
          <p:cNvPr id="5124" name="Picture 4" descr="Cartoon bunny waving hand with blank sign Vector Image">
            <a:extLst>
              <a:ext uri="{FF2B5EF4-FFF2-40B4-BE49-F238E27FC236}">
                <a16:creationId xmlns:a16="http://schemas.microsoft.com/office/drawing/2014/main" id="{69AB913F-40D6-47DF-972A-D78B2789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 bwMode="auto">
          <a:xfrm>
            <a:off x="4206572" y="1247528"/>
            <a:ext cx="3893058" cy="27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481799-9975-4807-9D73-6753C8B99CE1}"/>
              </a:ext>
            </a:extLst>
          </p:cNvPr>
          <p:cNvGrpSpPr/>
          <p:nvPr/>
        </p:nvGrpSpPr>
        <p:grpSpPr>
          <a:xfrm>
            <a:off x="5954820" y="3984263"/>
            <a:ext cx="2028226" cy="2273198"/>
            <a:chOff x="5954820" y="3984263"/>
            <a:chExt cx="2028226" cy="2273198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2D89DD-D6C1-473F-9B0B-47EC322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20" y="3984263"/>
              <a:ext cx="2028226" cy="227319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34ABDF-B574-4B67-A8CC-6C0C26F14D32}"/>
                </a:ext>
              </a:extLst>
            </p:cNvPr>
            <p:cNvSpPr/>
            <p:nvPr/>
          </p:nvSpPr>
          <p:spPr>
            <a:xfrm>
              <a:off x="6487248" y="532700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خِـ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F4B63-38A4-4A32-B518-23D3E6B7ECBD}"/>
              </a:ext>
            </a:extLst>
          </p:cNvPr>
          <p:cNvGrpSpPr/>
          <p:nvPr/>
        </p:nvGrpSpPr>
        <p:grpSpPr>
          <a:xfrm>
            <a:off x="3758657" y="3992573"/>
            <a:ext cx="2028226" cy="2273198"/>
            <a:chOff x="3758657" y="3992573"/>
            <a:chExt cx="2028226" cy="2273198"/>
          </a:xfrm>
        </p:grpSpPr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3BE877A-18B8-451E-9F2F-C80E05E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57" y="3992573"/>
              <a:ext cx="2028226" cy="22731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B0DA61-149F-405F-8E89-EB860DE8428E}"/>
                </a:ext>
              </a:extLst>
            </p:cNvPr>
            <p:cNvSpPr/>
            <p:nvPr/>
          </p:nvSpPr>
          <p:spPr>
            <a:xfrm>
              <a:off x="4209822" y="539551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خُـ</a:t>
              </a:r>
              <a:endParaRPr lang="en-US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1775F-CD52-4192-8E61-4D157A5FCE2C}"/>
              </a:ext>
            </a:extLst>
          </p:cNvPr>
          <p:cNvGrpSpPr/>
          <p:nvPr/>
        </p:nvGrpSpPr>
        <p:grpSpPr>
          <a:xfrm>
            <a:off x="1304222" y="3996151"/>
            <a:ext cx="2028226" cy="2273198"/>
            <a:chOff x="1304222" y="3996151"/>
            <a:chExt cx="2028226" cy="2273198"/>
          </a:xfrm>
        </p:grpSpPr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6823929-C017-44FC-9B97-8C3782857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22" y="3996151"/>
              <a:ext cx="2028226" cy="2273198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4B2AC1-BB5F-4E6B-A338-799AAD1AEB5E}"/>
                </a:ext>
              </a:extLst>
            </p:cNvPr>
            <p:cNvSpPr/>
            <p:nvPr/>
          </p:nvSpPr>
          <p:spPr>
            <a:xfrm>
              <a:off x="1834631" y="5336838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خَـ</a:t>
              </a:r>
              <a:endParaRPr lang="en-US" sz="3600" dirty="0"/>
            </a:p>
          </p:txBody>
        </p:sp>
      </p:grpSp>
      <p:pic>
        <p:nvPicPr>
          <p:cNvPr id="6146" name="Picture 2" descr="transparent vegetables clipart - Clip Art Library">
            <a:extLst>
              <a:ext uri="{FF2B5EF4-FFF2-40B4-BE49-F238E27FC236}">
                <a16:creationId xmlns:a16="http://schemas.microsoft.com/office/drawing/2014/main" id="{5BB297A2-5D50-4B56-97FB-DC2BCED81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13" y="2215345"/>
            <a:ext cx="1905001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1546 -0.4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9524BC6D-C268-429C-AFCD-790A40B87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49" y="188364"/>
            <a:ext cx="8856531" cy="635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8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4" name="Picture 3" descr="A picture containing appetizer, orange, table, indoor&#10;&#10;Description automatically generated">
            <a:extLst>
              <a:ext uri="{FF2B5EF4-FFF2-40B4-BE49-F238E27FC236}">
                <a16:creationId xmlns:a16="http://schemas.microsoft.com/office/drawing/2014/main" id="{56011C1D-0086-4DBF-93D0-C10DCEBB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0" y="824876"/>
            <a:ext cx="2826328" cy="3167697"/>
          </a:xfrm>
          <a:prstGeom prst="rect">
            <a:avLst/>
          </a:prstGeom>
        </p:spPr>
      </p:pic>
      <p:pic>
        <p:nvPicPr>
          <p:cNvPr id="5124" name="Picture 4" descr="Cartoon bunny waving hand with blank sign Vector Image">
            <a:extLst>
              <a:ext uri="{FF2B5EF4-FFF2-40B4-BE49-F238E27FC236}">
                <a16:creationId xmlns:a16="http://schemas.microsoft.com/office/drawing/2014/main" id="{69AB913F-40D6-47DF-972A-D78B2789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 bwMode="auto">
          <a:xfrm>
            <a:off x="4206572" y="1247528"/>
            <a:ext cx="3893058" cy="27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481799-9975-4807-9D73-6753C8B99CE1}"/>
              </a:ext>
            </a:extLst>
          </p:cNvPr>
          <p:cNvGrpSpPr/>
          <p:nvPr/>
        </p:nvGrpSpPr>
        <p:grpSpPr>
          <a:xfrm>
            <a:off x="5954820" y="3984263"/>
            <a:ext cx="2028226" cy="2273198"/>
            <a:chOff x="5954820" y="3984263"/>
            <a:chExt cx="2028226" cy="2273198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2D89DD-D6C1-473F-9B0B-47EC322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20" y="3984263"/>
              <a:ext cx="2028226" cy="227319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34ABDF-B574-4B67-A8CC-6C0C26F14D32}"/>
                </a:ext>
              </a:extLst>
            </p:cNvPr>
            <p:cNvSpPr/>
            <p:nvPr/>
          </p:nvSpPr>
          <p:spPr>
            <a:xfrm>
              <a:off x="6487248" y="532700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 err="1"/>
                <a:t>خا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F4B63-38A4-4A32-B518-23D3E6B7ECBD}"/>
              </a:ext>
            </a:extLst>
          </p:cNvPr>
          <p:cNvGrpSpPr/>
          <p:nvPr/>
        </p:nvGrpSpPr>
        <p:grpSpPr>
          <a:xfrm>
            <a:off x="3758657" y="3992573"/>
            <a:ext cx="2028226" cy="2273198"/>
            <a:chOff x="3758657" y="3992573"/>
            <a:chExt cx="2028226" cy="2273198"/>
          </a:xfrm>
        </p:grpSpPr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3BE877A-18B8-451E-9F2F-C80E05E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57" y="3992573"/>
              <a:ext cx="2028226" cy="22731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B0DA61-149F-405F-8E89-EB860DE8428E}"/>
                </a:ext>
              </a:extLst>
            </p:cNvPr>
            <p:cNvSpPr/>
            <p:nvPr/>
          </p:nvSpPr>
          <p:spPr>
            <a:xfrm>
              <a:off x="4209822" y="539551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dirty="0" err="1"/>
                <a:t>خي</a:t>
              </a:r>
              <a:r>
                <a:rPr lang="ar-AE" sz="2800" dirty="0"/>
                <a:t>ـ</a:t>
              </a:r>
              <a:endParaRPr lang="en-US" sz="28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1775F-CD52-4192-8E61-4D157A5FCE2C}"/>
              </a:ext>
            </a:extLst>
          </p:cNvPr>
          <p:cNvGrpSpPr/>
          <p:nvPr/>
        </p:nvGrpSpPr>
        <p:grpSpPr>
          <a:xfrm>
            <a:off x="1304222" y="3996151"/>
            <a:ext cx="2028226" cy="2273198"/>
            <a:chOff x="1304222" y="3996151"/>
            <a:chExt cx="2028226" cy="2273198"/>
          </a:xfrm>
        </p:grpSpPr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6823929-C017-44FC-9B97-8C3782857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22" y="3996151"/>
              <a:ext cx="2028226" cy="2273198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4B2AC1-BB5F-4E6B-A338-799AAD1AEB5E}"/>
                </a:ext>
              </a:extLst>
            </p:cNvPr>
            <p:cNvSpPr/>
            <p:nvPr/>
          </p:nvSpPr>
          <p:spPr>
            <a:xfrm>
              <a:off x="1834631" y="5336838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dirty="0"/>
                <a:t>خو</a:t>
              </a:r>
              <a:endParaRPr lang="en-US" sz="2400" dirty="0"/>
            </a:p>
          </p:txBody>
        </p:sp>
      </p:grpSp>
      <p:pic>
        <p:nvPicPr>
          <p:cNvPr id="10242" name="Picture 2" descr="Free Beach Tree Cliparts, Download Free Clip Art, Free Clip Art on Clipart  Library">
            <a:extLst>
              <a:ext uri="{FF2B5EF4-FFF2-40B4-BE49-F238E27FC236}">
                <a16:creationId xmlns:a16="http://schemas.microsoft.com/office/drawing/2014/main" id="{A1EAEDAD-7A40-4CD3-9ABC-9451DA4B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16" y="1859407"/>
            <a:ext cx="2076629" cy="18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2709 -0.4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3660B-E380-4AC7-A3EF-56E102171769}"/>
              </a:ext>
            </a:extLst>
          </p:cNvPr>
          <p:cNvSpPr txBox="1"/>
          <p:nvPr/>
        </p:nvSpPr>
        <p:spPr>
          <a:xfrm>
            <a:off x="2802194" y="478979"/>
            <a:ext cx="4758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  اختر الصوت المناسب للحرف 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5" name="Graphic 4" descr="Butterfly">
            <a:extLst>
              <a:ext uri="{FF2B5EF4-FFF2-40B4-BE49-F238E27FC236}">
                <a16:creationId xmlns:a16="http://schemas.microsoft.com/office/drawing/2014/main" id="{B2FB2B51-A5C7-4009-BD2A-A0BA7B29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5673" y="600539"/>
            <a:ext cx="683957" cy="683957"/>
          </a:xfrm>
          <a:prstGeom prst="rect">
            <a:avLst/>
          </a:prstGeom>
        </p:spPr>
      </p:pic>
      <p:pic>
        <p:nvPicPr>
          <p:cNvPr id="4" name="Picture 3" descr="A picture containing appetizer, orange, table, indoor&#10;&#10;Description automatically generated">
            <a:extLst>
              <a:ext uri="{FF2B5EF4-FFF2-40B4-BE49-F238E27FC236}">
                <a16:creationId xmlns:a16="http://schemas.microsoft.com/office/drawing/2014/main" id="{56011C1D-0086-4DBF-93D0-C10DCEBB0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70" y="824876"/>
            <a:ext cx="2826328" cy="3167697"/>
          </a:xfrm>
          <a:prstGeom prst="rect">
            <a:avLst/>
          </a:prstGeom>
        </p:spPr>
      </p:pic>
      <p:pic>
        <p:nvPicPr>
          <p:cNvPr id="5124" name="Picture 4" descr="Cartoon bunny waving hand with blank sign Vector Image">
            <a:extLst>
              <a:ext uri="{FF2B5EF4-FFF2-40B4-BE49-F238E27FC236}">
                <a16:creationId xmlns:a16="http://schemas.microsoft.com/office/drawing/2014/main" id="{69AB913F-40D6-47DF-972A-D78B2789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 bwMode="auto">
          <a:xfrm>
            <a:off x="4206572" y="1247528"/>
            <a:ext cx="3893058" cy="27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481799-9975-4807-9D73-6753C8B99CE1}"/>
              </a:ext>
            </a:extLst>
          </p:cNvPr>
          <p:cNvGrpSpPr/>
          <p:nvPr/>
        </p:nvGrpSpPr>
        <p:grpSpPr>
          <a:xfrm>
            <a:off x="5954820" y="3984263"/>
            <a:ext cx="2028226" cy="2273198"/>
            <a:chOff x="5954820" y="3984263"/>
            <a:chExt cx="2028226" cy="2273198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92D89DD-D6C1-473F-9B0B-47EC3226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20" y="3984263"/>
              <a:ext cx="2028226" cy="227319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34ABDF-B574-4B67-A8CC-6C0C26F14D32}"/>
                </a:ext>
              </a:extLst>
            </p:cNvPr>
            <p:cNvSpPr/>
            <p:nvPr/>
          </p:nvSpPr>
          <p:spPr>
            <a:xfrm>
              <a:off x="6487248" y="532700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جَـ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F4B63-38A4-4A32-B518-23D3E6B7ECBD}"/>
              </a:ext>
            </a:extLst>
          </p:cNvPr>
          <p:cNvGrpSpPr/>
          <p:nvPr/>
        </p:nvGrpSpPr>
        <p:grpSpPr>
          <a:xfrm>
            <a:off x="3758657" y="3992573"/>
            <a:ext cx="2028226" cy="2273198"/>
            <a:chOff x="3758657" y="3992573"/>
            <a:chExt cx="2028226" cy="2273198"/>
          </a:xfrm>
        </p:grpSpPr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3BE877A-18B8-451E-9F2F-C80E05E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657" y="3992573"/>
              <a:ext cx="2028226" cy="227319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B0DA61-149F-405F-8E89-EB860DE8428E}"/>
                </a:ext>
              </a:extLst>
            </p:cNvPr>
            <p:cNvSpPr/>
            <p:nvPr/>
          </p:nvSpPr>
          <p:spPr>
            <a:xfrm>
              <a:off x="4209822" y="5395519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جُـ</a:t>
              </a:r>
              <a:endParaRPr lang="en-US" sz="3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11775F-CD52-4192-8E61-4D157A5FCE2C}"/>
              </a:ext>
            </a:extLst>
          </p:cNvPr>
          <p:cNvGrpSpPr/>
          <p:nvPr/>
        </p:nvGrpSpPr>
        <p:grpSpPr>
          <a:xfrm>
            <a:off x="1304222" y="3996151"/>
            <a:ext cx="2028226" cy="2273198"/>
            <a:chOff x="1304222" y="3996151"/>
            <a:chExt cx="2028226" cy="2273198"/>
          </a:xfrm>
        </p:grpSpPr>
        <p:pic>
          <p:nvPicPr>
            <p:cNvPr id="21" name="Picture 2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6823929-C017-44FC-9B97-8C3782857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22" y="3996151"/>
              <a:ext cx="2028226" cy="2273198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4B2AC1-BB5F-4E6B-A338-799AAD1AEB5E}"/>
                </a:ext>
              </a:extLst>
            </p:cNvPr>
            <p:cNvSpPr/>
            <p:nvPr/>
          </p:nvSpPr>
          <p:spPr>
            <a:xfrm>
              <a:off x="1834631" y="5336838"/>
              <a:ext cx="755009" cy="696286"/>
            </a:xfrm>
            <a:prstGeom prst="ellipse">
              <a:avLst/>
            </a:prstGeom>
            <a:solidFill>
              <a:srgbClr val="ED661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/>
                <a:t>جِـ</a:t>
              </a:r>
              <a:endParaRPr lang="en-US" sz="3600" dirty="0"/>
            </a:p>
          </p:txBody>
        </p:sp>
      </p:grpSp>
      <p:pic>
        <p:nvPicPr>
          <p:cNvPr id="11266" name="Picture 2" descr="Rpg Map Symbols Wooden Bridge Clipart | i2Clipart - Royalty Free Public  Domain Clipart">
            <a:extLst>
              <a:ext uri="{FF2B5EF4-FFF2-40B4-BE49-F238E27FC236}">
                <a16:creationId xmlns:a16="http://schemas.microsoft.com/office/drawing/2014/main" id="{9AE5AEE4-F4C9-4C94-B0BE-441BD127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89" y="2323750"/>
            <a:ext cx="1736753" cy="13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6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5295 -0.37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6808B3-B5F1-44EB-93D1-E9ABB32251ED}"/>
              </a:ext>
            </a:extLst>
          </p:cNvPr>
          <p:cNvSpPr/>
          <p:nvPr/>
        </p:nvSpPr>
        <p:spPr>
          <a:xfrm>
            <a:off x="1325878" y="1831129"/>
            <a:ext cx="6844106" cy="1323439"/>
          </a:xfrm>
          <a:custGeom>
            <a:avLst/>
            <a:gdLst>
              <a:gd name="connsiteX0" fmla="*/ 0 w 6844106"/>
              <a:gd name="connsiteY0" fmla="*/ 0 h 1323439"/>
              <a:gd name="connsiteX1" fmla="*/ 501901 w 6844106"/>
              <a:gd name="connsiteY1" fmla="*/ 0 h 1323439"/>
              <a:gd name="connsiteX2" fmla="*/ 1140684 w 6844106"/>
              <a:gd name="connsiteY2" fmla="*/ 0 h 1323439"/>
              <a:gd name="connsiteX3" fmla="*/ 1642585 w 6844106"/>
              <a:gd name="connsiteY3" fmla="*/ 0 h 1323439"/>
              <a:gd name="connsiteX4" fmla="*/ 2349810 w 6844106"/>
              <a:gd name="connsiteY4" fmla="*/ 0 h 1323439"/>
              <a:gd name="connsiteX5" fmla="*/ 2988593 w 6844106"/>
              <a:gd name="connsiteY5" fmla="*/ 0 h 1323439"/>
              <a:gd name="connsiteX6" fmla="*/ 3627376 w 6844106"/>
              <a:gd name="connsiteY6" fmla="*/ 0 h 1323439"/>
              <a:gd name="connsiteX7" fmla="*/ 4334600 w 6844106"/>
              <a:gd name="connsiteY7" fmla="*/ 0 h 1323439"/>
              <a:gd name="connsiteX8" fmla="*/ 4973384 w 6844106"/>
              <a:gd name="connsiteY8" fmla="*/ 0 h 1323439"/>
              <a:gd name="connsiteX9" fmla="*/ 5475285 w 6844106"/>
              <a:gd name="connsiteY9" fmla="*/ 0 h 1323439"/>
              <a:gd name="connsiteX10" fmla="*/ 5908745 w 6844106"/>
              <a:gd name="connsiteY10" fmla="*/ 0 h 1323439"/>
              <a:gd name="connsiteX11" fmla="*/ 6844106 w 6844106"/>
              <a:gd name="connsiteY11" fmla="*/ 0 h 1323439"/>
              <a:gd name="connsiteX12" fmla="*/ 6844106 w 6844106"/>
              <a:gd name="connsiteY12" fmla="*/ 454381 h 1323439"/>
              <a:gd name="connsiteX13" fmla="*/ 6844106 w 6844106"/>
              <a:gd name="connsiteY13" fmla="*/ 895527 h 1323439"/>
              <a:gd name="connsiteX14" fmla="*/ 6844106 w 6844106"/>
              <a:gd name="connsiteY14" fmla="*/ 1323439 h 1323439"/>
              <a:gd name="connsiteX15" fmla="*/ 6205323 w 6844106"/>
              <a:gd name="connsiteY15" fmla="*/ 1323439 h 1323439"/>
              <a:gd name="connsiteX16" fmla="*/ 5498098 w 6844106"/>
              <a:gd name="connsiteY16" fmla="*/ 1323439 h 1323439"/>
              <a:gd name="connsiteX17" fmla="*/ 5133080 w 6844106"/>
              <a:gd name="connsiteY17" fmla="*/ 1323439 h 1323439"/>
              <a:gd name="connsiteX18" fmla="*/ 4631178 w 6844106"/>
              <a:gd name="connsiteY18" fmla="*/ 1323439 h 1323439"/>
              <a:gd name="connsiteX19" fmla="*/ 4197718 w 6844106"/>
              <a:gd name="connsiteY19" fmla="*/ 1323439 h 1323439"/>
              <a:gd name="connsiteX20" fmla="*/ 3627376 w 6844106"/>
              <a:gd name="connsiteY20" fmla="*/ 1323439 h 1323439"/>
              <a:gd name="connsiteX21" fmla="*/ 3262357 w 6844106"/>
              <a:gd name="connsiteY21" fmla="*/ 1323439 h 1323439"/>
              <a:gd name="connsiteX22" fmla="*/ 2828897 w 6844106"/>
              <a:gd name="connsiteY22" fmla="*/ 1323439 h 1323439"/>
              <a:gd name="connsiteX23" fmla="*/ 2395437 w 6844106"/>
              <a:gd name="connsiteY23" fmla="*/ 1323439 h 1323439"/>
              <a:gd name="connsiteX24" fmla="*/ 1825095 w 6844106"/>
              <a:gd name="connsiteY24" fmla="*/ 1323439 h 1323439"/>
              <a:gd name="connsiteX25" fmla="*/ 1117871 w 6844106"/>
              <a:gd name="connsiteY25" fmla="*/ 1323439 h 1323439"/>
              <a:gd name="connsiteX26" fmla="*/ 684411 w 6844106"/>
              <a:gd name="connsiteY26" fmla="*/ 1323439 h 1323439"/>
              <a:gd name="connsiteX27" fmla="*/ 0 w 6844106"/>
              <a:gd name="connsiteY27" fmla="*/ 1323439 h 1323439"/>
              <a:gd name="connsiteX28" fmla="*/ 0 w 6844106"/>
              <a:gd name="connsiteY28" fmla="*/ 908761 h 1323439"/>
              <a:gd name="connsiteX29" fmla="*/ 0 w 6844106"/>
              <a:gd name="connsiteY29" fmla="*/ 494084 h 1323439"/>
              <a:gd name="connsiteX30" fmla="*/ 0 w 6844106"/>
              <a:gd name="connsiteY30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44106" h="1323439" fill="none" extrusionOk="0">
                <a:moveTo>
                  <a:pt x="0" y="0"/>
                </a:moveTo>
                <a:cubicBezTo>
                  <a:pt x="157407" y="-48717"/>
                  <a:pt x="315421" y="1369"/>
                  <a:pt x="501901" y="0"/>
                </a:cubicBezTo>
                <a:cubicBezTo>
                  <a:pt x="688381" y="-1369"/>
                  <a:pt x="1006885" y="35155"/>
                  <a:pt x="1140684" y="0"/>
                </a:cubicBezTo>
                <a:cubicBezTo>
                  <a:pt x="1274483" y="-35155"/>
                  <a:pt x="1447651" y="20561"/>
                  <a:pt x="1642585" y="0"/>
                </a:cubicBezTo>
                <a:cubicBezTo>
                  <a:pt x="1837519" y="-20561"/>
                  <a:pt x="2055685" y="78042"/>
                  <a:pt x="2349810" y="0"/>
                </a:cubicBezTo>
                <a:cubicBezTo>
                  <a:pt x="2643935" y="-78042"/>
                  <a:pt x="2710434" y="3460"/>
                  <a:pt x="2988593" y="0"/>
                </a:cubicBezTo>
                <a:cubicBezTo>
                  <a:pt x="3266752" y="-3460"/>
                  <a:pt x="3445400" y="33647"/>
                  <a:pt x="3627376" y="0"/>
                </a:cubicBezTo>
                <a:cubicBezTo>
                  <a:pt x="3809352" y="-33647"/>
                  <a:pt x="4160345" y="10886"/>
                  <a:pt x="4334600" y="0"/>
                </a:cubicBezTo>
                <a:cubicBezTo>
                  <a:pt x="4508855" y="-10886"/>
                  <a:pt x="4786902" y="28844"/>
                  <a:pt x="4973384" y="0"/>
                </a:cubicBezTo>
                <a:cubicBezTo>
                  <a:pt x="5159866" y="-28844"/>
                  <a:pt x="5371576" y="21262"/>
                  <a:pt x="5475285" y="0"/>
                </a:cubicBezTo>
                <a:cubicBezTo>
                  <a:pt x="5578994" y="-21262"/>
                  <a:pt x="5771291" y="5343"/>
                  <a:pt x="5908745" y="0"/>
                </a:cubicBezTo>
                <a:cubicBezTo>
                  <a:pt x="6046199" y="-5343"/>
                  <a:pt x="6605406" y="78674"/>
                  <a:pt x="6844106" y="0"/>
                </a:cubicBezTo>
                <a:cubicBezTo>
                  <a:pt x="6890536" y="117237"/>
                  <a:pt x="6822046" y="349199"/>
                  <a:pt x="6844106" y="454381"/>
                </a:cubicBezTo>
                <a:cubicBezTo>
                  <a:pt x="6866166" y="559563"/>
                  <a:pt x="6818988" y="719279"/>
                  <a:pt x="6844106" y="895527"/>
                </a:cubicBezTo>
                <a:cubicBezTo>
                  <a:pt x="6869224" y="1071775"/>
                  <a:pt x="6831356" y="1193009"/>
                  <a:pt x="6844106" y="1323439"/>
                </a:cubicBezTo>
                <a:cubicBezTo>
                  <a:pt x="6628655" y="1344554"/>
                  <a:pt x="6404738" y="1266379"/>
                  <a:pt x="6205323" y="1323439"/>
                </a:cubicBezTo>
                <a:cubicBezTo>
                  <a:pt x="6005908" y="1380499"/>
                  <a:pt x="5834016" y="1286728"/>
                  <a:pt x="5498098" y="1323439"/>
                </a:cubicBezTo>
                <a:cubicBezTo>
                  <a:pt x="5162181" y="1360150"/>
                  <a:pt x="5209137" y="1297861"/>
                  <a:pt x="5133080" y="1323439"/>
                </a:cubicBezTo>
                <a:cubicBezTo>
                  <a:pt x="5057023" y="1349017"/>
                  <a:pt x="4749845" y="1309650"/>
                  <a:pt x="4631178" y="1323439"/>
                </a:cubicBezTo>
                <a:cubicBezTo>
                  <a:pt x="4512511" y="1337228"/>
                  <a:pt x="4359620" y="1316545"/>
                  <a:pt x="4197718" y="1323439"/>
                </a:cubicBezTo>
                <a:cubicBezTo>
                  <a:pt x="4035816" y="1330333"/>
                  <a:pt x="3847804" y="1282768"/>
                  <a:pt x="3627376" y="1323439"/>
                </a:cubicBezTo>
                <a:cubicBezTo>
                  <a:pt x="3406948" y="1364110"/>
                  <a:pt x="3436764" y="1302265"/>
                  <a:pt x="3262357" y="1323439"/>
                </a:cubicBezTo>
                <a:cubicBezTo>
                  <a:pt x="3087950" y="1344613"/>
                  <a:pt x="3020802" y="1300379"/>
                  <a:pt x="2828897" y="1323439"/>
                </a:cubicBezTo>
                <a:cubicBezTo>
                  <a:pt x="2636992" y="1346499"/>
                  <a:pt x="2529889" y="1314695"/>
                  <a:pt x="2395437" y="1323439"/>
                </a:cubicBezTo>
                <a:cubicBezTo>
                  <a:pt x="2260985" y="1332183"/>
                  <a:pt x="2103885" y="1266917"/>
                  <a:pt x="1825095" y="1323439"/>
                </a:cubicBezTo>
                <a:cubicBezTo>
                  <a:pt x="1546305" y="1379961"/>
                  <a:pt x="1450143" y="1256219"/>
                  <a:pt x="1117871" y="1323439"/>
                </a:cubicBezTo>
                <a:cubicBezTo>
                  <a:pt x="785599" y="1390659"/>
                  <a:pt x="832970" y="1317809"/>
                  <a:pt x="684411" y="1323439"/>
                </a:cubicBezTo>
                <a:cubicBezTo>
                  <a:pt x="535852" y="1329069"/>
                  <a:pt x="324178" y="1242419"/>
                  <a:pt x="0" y="1323439"/>
                </a:cubicBezTo>
                <a:cubicBezTo>
                  <a:pt x="-36372" y="1187637"/>
                  <a:pt x="3488" y="1101673"/>
                  <a:pt x="0" y="908761"/>
                </a:cubicBezTo>
                <a:cubicBezTo>
                  <a:pt x="-3488" y="715849"/>
                  <a:pt x="18386" y="599877"/>
                  <a:pt x="0" y="494084"/>
                </a:cubicBezTo>
                <a:cubicBezTo>
                  <a:pt x="-18386" y="388291"/>
                  <a:pt x="13193" y="216929"/>
                  <a:pt x="0" y="0"/>
                </a:cubicBezTo>
                <a:close/>
              </a:path>
              <a:path w="6844106" h="1323439" stroke="0" extrusionOk="0">
                <a:moveTo>
                  <a:pt x="0" y="0"/>
                </a:moveTo>
                <a:cubicBezTo>
                  <a:pt x="134712" y="-11836"/>
                  <a:pt x="251929" y="15127"/>
                  <a:pt x="365019" y="0"/>
                </a:cubicBezTo>
                <a:cubicBezTo>
                  <a:pt x="478109" y="-15127"/>
                  <a:pt x="612527" y="17483"/>
                  <a:pt x="730038" y="0"/>
                </a:cubicBezTo>
                <a:cubicBezTo>
                  <a:pt x="847549" y="-17483"/>
                  <a:pt x="1275812" y="52348"/>
                  <a:pt x="1437262" y="0"/>
                </a:cubicBezTo>
                <a:cubicBezTo>
                  <a:pt x="1598712" y="-52348"/>
                  <a:pt x="1795351" y="1943"/>
                  <a:pt x="2007604" y="0"/>
                </a:cubicBezTo>
                <a:cubicBezTo>
                  <a:pt x="2219857" y="-1943"/>
                  <a:pt x="2265538" y="16052"/>
                  <a:pt x="2441064" y="0"/>
                </a:cubicBezTo>
                <a:cubicBezTo>
                  <a:pt x="2616590" y="-16052"/>
                  <a:pt x="2939708" y="10054"/>
                  <a:pt x="3148289" y="0"/>
                </a:cubicBezTo>
                <a:cubicBezTo>
                  <a:pt x="3356870" y="-10054"/>
                  <a:pt x="3533327" y="56708"/>
                  <a:pt x="3855513" y="0"/>
                </a:cubicBezTo>
                <a:cubicBezTo>
                  <a:pt x="4177699" y="-56708"/>
                  <a:pt x="4104748" y="29391"/>
                  <a:pt x="4220532" y="0"/>
                </a:cubicBezTo>
                <a:cubicBezTo>
                  <a:pt x="4336316" y="-29391"/>
                  <a:pt x="4625511" y="41121"/>
                  <a:pt x="4859315" y="0"/>
                </a:cubicBezTo>
                <a:cubicBezTo>
                  <a:pt x="5093119" y="-41121"/>
                  <a:pt x="5197400" y="62457"/>
                  <a:pt x="5429657" y="0"/>
                </a:cubicBezTo>
                <a:cubicBezTo>
                  <a:pt x="5661914" y="-62457"/>
                  <a:pt x="5855742" y="34407"/>
                  <a:pt x="6000000" y="0"/>
                </a:cubicBezTo>
                <a:cubicBezTo>
                  <a:pt x="6144258" y="-34407"/>
                  <a:pt x="6536304" y="78197"/>
                  <a:pt x="6844106" y="0"/>
                </a:cubicBezTo>
                <a:cubicBezTo>
                  <a:pt x="6858820" y="89229"/>
                  <a:pt x="6802169" y="320302"/>
                  <a:pt x="6844106" y="414678"/>
                </a:cubicBezTo>
                <a:cubicBezTo>
                  <a:pt x="6886043" y="509054"/>
                  <a:pt x="6817278" y="733173"/>
                  <a:pt x="6844106" y="829355"/>
                </a:cubicBezTo>
                <a:cubicBezTo>
                  <a:pt x="6870934" y="925537"/>
                  <a:pt x="6814390" y="1212892"/>
                  <a:pt x="6844106" y="1323439"/>
                </a:cubicBezTo>
                <a:cubicBezTo>
                  <a:pt x="6611403" y="1380548"/>
                  <a:pt x="6554389" y="1294586"/>
                  <a:pt x="6342205" y="1323439"/>
                </a:cubicBezTo>
                <a:cubicBezTo>
                  <a:pt x="6130021" y="1352292"/>
                  <a:pt x="6151765" y="1290255"/>
                  <a:pt x="5977186" y="1323439"/>
                </a:cubicBezTo>
                <a:cubicBezTo>
                  <a:pt x="5802607" y="1356623"/>
                  <a:pt x="5620393" y="1323234"/>
                  <a:pt x="5338403" y="1323439"/>
                </a:cubicBezTo>
                <a:cubicBezTo>
                  <a:pt x="5056413" y="1323644"/>
                  <a:pt x="4995078" y="1320874"/>
                  <a:pt x="4904943" y="1323439"/>
                </a:cubicBezTo>
                <a:cubicBezTo>
                  <a:pt x="4814808" y="1326004"/>
                  <a:pt x="4626699" y="1302633"/>
                  <a:pt x="4471483" y="1323439"/>
                </a:cubicBezTo>
                <a:cubicBezTo>
                  <a:pt x="4316267" y="1344245"/>
                  <a:pt x="4133415" y="1290908"/>
                  <a:pt x="4038023" y="1323439"/>
                </a:cubicBezTo>
                <a:cubicBezTo>
                  <a:pt x="3942631" y="1355970"/>
                  <a:pt x="3762189" y="1320295"/>
                  <a:pt x="3604562" y="1323439"/>
                </a:cubicBezTo>
                <a:cubicBezTo>
                  <a:pt x="3446935" y="1326583"/>
                  <a:pt x="3268702" y="1319968"/>
                  <a:pt x="3102661" y="1323439"/>
                </a:cubicBezTo>
                <a:cubicBezTo>
                  <a:pt x="2936620" y="1326910"/>
                  <a:pt x="2811569" y="1302123"/>
                  <a:pt x="2669201" y="1323439"/>
                </a:cubicBezTo>
                <a:cubicBezTo>
                  <a:pt x="2526833" y="1344755"/>
                  <a:pt x="2340360" y="1285867"/>
                  <a:pt x="2235741" y="1323439"/>
                </a:cubicBezTo>
                <a:cubicBezTo>
                  <a:pt x="2131122" y="1361011"/>
                  <a:pt x="1990514" y="1297011"/>
                  <a:pt x="1802281" y="1323439"/>
                </a:cubicBezTo>
                <a:cubicBezTo>
                  <a:pt x="1614048" y="1349867"/>
                  <a:pt x="1544103" y="1295648"/>
                  <a:pt x="1300380" y="1323439"/>
                </a:cubicBezTo>
                <a:cubicBezTo>
                  <a:pt x="1056657" y="1351230"/>
                  <a:pt x="774396" y="1282656"/>
                  <a:pt x="593156" y="1323439"/>
                </a:cubicBezTo>
                <a:cubicBezTo>
                  <a:pt x="411916" y="1364222"/>
                  <a:pt x="255988" y="1277779"/>
                  <a:pt x="0" y="1323439"/>
                </a:cubicBezTo>
                <a:cubicBezTo>
                  <a:pt x="-44090" y="1200174"/>
                  <a:pt x="25608" y="970949"/>
                  <a:pt x="0" y="855824"/>
                </a:cubicBezTo>
                <a:cubicBezTo>
                  <a:pt x="-25608" y="740700"/>
                  <a:pt x="43478" y="557142"/>
                  <a:pt x="0" y="388209"/>
                </a:cubicBezTo>
                <a:cubicBezTo>
                  <a:pt x="-43478" y="219276"/>
                  <a:pt x="3032" y="109468"/>
                  <a:pt x="0" y="0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244405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82DF7-09AB-4770-8F92-3EEF076C5CAC}"/>
              </a:ext>
            </a:extLst>
          </p:cNvPr>
          <p:cNvSpPr txBox="1"/>
          <p:nvPr/>
        </p:nvSpPr>
        <p:spPr>
          <a:xfrm>
            <a:off x="1675777" y="631448"/>
            <a:ext cx="6494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dirty="0">
                <a:cs typeface="Akhbar MT" pitchFamily="2" charset="-78"/>
              </a:rPr>
              <a:t>حلل الجملة إلى كلمات </a:t>
            </a:r>
            <a:r>
              <a:rPr lang="ar-AE" sz="6000" dirty="0">
                <a:cs typeface="Akhbar MT" pitchFamily="2" charset="-78"/>
              </a:rPr>
              <a:t>:- </a:t>
            </a:r>
            <a:endParaRPr lang="en-US" sz="6000" dirty="0"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C55CA-DF8D-4207-8EF1-254970A9B4DC}"/>
              </a:ext>
            </a:extLst>
          </p:cNvPr>
          <p:cNvSpPr txBox="1"/>
          <p:nvPr/>
        </p:nvSpPr>
        <p:spPr>
          <a:xfrm>
            <a:off x="1371600" y="1953754"/>
            <a:ext cx="6844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/>
              <a:t>زَحَفَ حَلَزونٌ تَحْتَ الشَّجَرِ</a:t>
            </a:r>
            <a:endParaRPr lang="en-US" sz="6000" b="1" dirty="0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AF9C2E-75C5-49FB-A455-6B86526A8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9" t="3103" b="64940"/>
          <a:stretch/>
        </p:blipFill>
        <p:spPr>
          <a:xfrm rot="16200000">
            <a:off x="6534220" y="3761422"/>
            <a:ext cx="1554327" cy="18086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9D3C91-87BD-410F-9562-EF6A5450E204}"/>
              </a:ext>
            </a:extLst>
          </p:cNvPr>
          <p:cNvSpPr txBox="1"/>
          <p:nvPr/>
        </p:nvSpPr>
        <p:spPr>
          <a:xfrm>
            <a:off x="6874340" y="4373358"/>
            <a:ext cx="1192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/>
              <a:t>زَحَفَ</a:t>
            </a:r>
            <a:endParaRPr lang="en-US" sz="3200" b="1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82AFBF-0C1A-4375-BE0B-8B5792463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9" t="3103" b="64940"/>
          <a:stretch/>
        </p:blipFill>
        <p:spPr>
          <a:xfrm rot="16200000">
            <a:off x="4525140" y="3782511"/>
            <a:ext cx="1554327" cy="18086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85918BE-4BD2-4C95-B2AE-BB3F85B2C88F}"/>
              </a:ext>
            </a:extLst>
          </p:cNvPr>
          <p:cNvSpPr txBox="1"/>
          <p:nvPr/>
        </p:nvSpPr>
        <p:spPr>
          <a:xfrm>
            <a:off x="4833030" y="4450037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حَلَزونٌ</a:t>
            </a:r>
            <a:endParaRPr lang="en-US" sz="2800" b="1" dirty="0"/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40C184-3318-4234-99C7-72889AB5A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9" t="3103" b="64940"/>
          <a:stretch/>
        </p:blipFill>
        <p:spPr>
          <a:xfrm rot="16200000">
            <a:off x="2713111" y="3782512"/>
            <a:ext cx="1554327" cy="18086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36D4FF1-FFEA-4ECE-B363-31BB6DCC0CF7}"/>
              </a:ext>
            </a:extLst>
          </p:cNvPr>
          <p:cNvSpPr txBox="1"/>
          <p:nvPr/>
        </p:nvSpPr>
        <p:spPr>
          <a:xfrm>
            <a:off x="3136363" y="4450481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تَحْتَ</a:t>
            </a:r>
            <a:endParaRPr lang="en-US" sz="2800" b="1" dirty="0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050912-7A9B-4B59-8100-F553EE0AD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9" t="3103" b="64940"/>
          <a:stretch/>
        </p:blipFill>
        <p:spPr>
          <a:xfrm rot="16200000">
            <a:off x="856314" y="3782510"/>
            <a:ext cx="1554327" cy="18086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98AAC44-6303-4E67-AA2E-CB98372422D2}"/>
              </a:ext>
            </a:extLst>
          </p:cNvPr>
          <p:cNvSpPr txBox="1"/>
          <p:nvPr/>
        </p:nvSpPr>
        <p:spPr>
          <a:xfrm>
            <a:off x="1169599" y="4450037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الشَّجَرِ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617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932088-BD19-4456-B690-F07CED8EE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68065" r="55499" b="3174"/>
          <a:stretch/>
        </p:blipFill>
        <p:spPr>
          <a:xfrm rot="5400000">
            <a:off x="1107474" y="3908566"/>
            <a:ext cx="1389719" cy="1606164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A8E6C5-2B06-46BE-951B-E6A8115E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68065" r="55499" b="3174"/>
          <a:stretch/>
        </p:blipFill>
        <p:spPr>
          <a:xfrm rot="5400000">
            <a:off x="2848003" y="3908565"/>
            <a:ext cx="1389719" cy="1606164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7D338F-0521-421A-A04A-242707364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68065" r="55499" b="3174"/>
          <a:stretch/>
        </p:blipFill>
        <p:spPr>
          <a:xfrm rot="5400000">
            <a:off x="4580653" y="3862664"/>
            <a:ext cx="1389719" cy="1606164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64B6BF-DFD4-4AAE-8B2D-A76E0AC89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68065" r="55499" b="3174"/>
          <a:stretch/>
        </p:blipFill>
        <p:spPr>
          <a:xfrm rot="5400000">
            <a:off x="6717765" y="3862663"/>
            <a:ext cx="1389719" cy="16061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F6808B3-B5F1-44EB-93D1-E9ABB32251ED}"/>
              </a:ext>
            </a:extLst>
          </p:cNvPr>
          <p:cNvSpPr/>
          <p:nvPr/>
        </p:nvSpPr>
        <p:spPr>
          <a:xfrm>
            <a:off x="1050377" y="2215356"/>
            <a:ext cx="6844106" cy="1323439"/>
          </a:xfrm>
          <a:custGeom>
            <a:avLst/>
            <a:gdLst>
              <a:gd name="connsiteX0" fmla="*/ 0 w 6844106"/>
              <a:gd name="connsiteY0" fmla="*/ 0 h 1323439"/>
              <a:gd name="connsiteX1" fmla="*/ 501901 w 6844106"/>
              <a:gd name="connsiteY1" fmla="*/ 0 h 1323439"/>
              <a:gd name="connsiteX2" fmla="*/ 1140684 w 6844106"/>
              <a:gd name="connsiteY2" fmla="*/ 0 h 1323439"/>
              <a:gd name="connsiteX3" fmla="*/ 1642585 w 6844106"/>
              <a:gd name="connsiteY3" fmla="*/ 0 h 1323439"/>
              <a:gd name="connsiteX4" fmla="*/ 2349810 w 6844106"/>
              <a:gd name="connsiteY4" fmla="*/ 0 h 1323439"/>
              <a:gd name="connsiteX5" fmla="*/ 2988593 w 6844106"/>
              <a:gd name="connsiteY5" fmla="*/ 0 h 1323439"/>
              <a:gd name="connsiteX6" fmla="*/ 3627376 w 6844106"/>
              <a:gd name="connsiteY6" fmla="*/ 0 h 1323439"/>
              <a:gd name="connsiteX7" fmla="*/ 4334600 w 6844106"/>
              <a:gd name="connsiteY7" fmla="*/ 0 h 1323439"/>
              <a:gd name="connsiteX8" fmla="*/ 4973384 w 6844106"/>
              <a:gd name="connsiteY8" fmla="*/ 0 h 1323439"/>
              <a:gd name="connsiteX9" fmla="*/ 5475285 w 6844106"/>
              <a:gd name="connsiteY9" fmla="*/ 0 h 1323439"/>
              <a:gd name="connsiteX10" fmla="*/ 5908745 w 6844106"/>
              <a:gd name="connsiteY10" fmla="*/ 0 h 1323439"/>
              <a:gd name="connsiteX11" fmla="*/ 6844106 w 6844106"/>
              <a:gd name="connsiteY11" fmla="*/ 0 h 1323439"/>
              <a:gd name="connsiteX12" fmla="*/ 6844106 w 6844106"/>
              <a:gd name="connsiteY12" fmla="*/ 454381 h 1323439"/>
              <a:gd name="connsiteX13" fmla="*/ 6844106 w 6844106"/>
              <a:gd name="connsiteY13" fmla="*/ 895527 h 1323439"/>
              <a:gd name="connsiteX14" fmla="*/ 6844106 w 6844106"/>
              <a:gd name="connsiteY14" fmla="*/ 1323439 h 1323439"/>
              <a:gd name="connsiteX15" fmla="*/ 6205323 w 6844106"/>
              <a:gd name="connsiteY15" fmla="*/ 1323439 h 1323439"/>
              <a:gd name="connsiteX16" fmla="*/ 5498098 w 6844106"/>
              <a:gd name="connsiteY16" fmla="*/ 1323439 h 1323439"/>
              <a:gd name="connsiteX17" fmla="*/ 5133080 w 6844106"/>
              <a:gd name="connsiteY17" fmla="*/ 1323439 h 1323439"/>
              <a:gd name="connsiteX18" fmla="*/ 4631178 w 6844106"/>
              <a:gd name="connsiteY18" fmla="*/ 1323439 h 1323439"/>
              <a:gd name="connsiteX19" fmla="*/ 4197718 w 6844106"/>
              <a:gd name="connsiteY19" fmla="*/ 1323439 h 1323439"/>
              <a:gd name="connsiteX20" fmla="*/ 3627376 w 6844106"/>
              <a:gd name="connsiteY20" fmla="*/ 1323439 h 1323439"/>
              <a:gd name="connsiteX21" fmla="*/ 3262357 w 6844106"/>
              <a:gd name="connsiteY21" fmla="*/ 1323439 h 1323439"/>
              <a:gd name="connsiteX22" fmla="*/ 2828897 w 6844106"/>
              <a:gd name="connsiteY22" fmla="*/ 1323439 h 1323439"/>
              <a:gd name="connsiteX23" fmla="*/ 2395437 w 6844106"/>
              <a:gd name="connsiteY23" fmla="*/ 1323439 h 1323439"/>
              <a:gd name="connsiteX24" fmla="*/ 1825095 w 6844106"/>
              <a:gd name="connsiteY24" fmla="*/ 1323439 h 1323439"/>
              <a:gd name="connsiteX25" fmla="*/ 1117871 w 6844106"/>
              <a:gd name="connsiteY25" fmla="*/ 1323439 h 1323439"/>
              <a:gd name="connsiteX26" fmla="*/ 684411 w 6844106"/>
              <a:gd name="connsiteY26" fmla="*/ 1323439 h 1323439"/>
              <a:gd name="connsiteX27" fmla="*/ 0 w 6844106"/>
              <a:gd name="connsiteY27" fmla="*/ 1323439 h 1323439"/>
              <a:gd name="connsiteX28" fmla="*/ 0 w 6844106"/>
              <a:gd name="connsiteY28" fmla="*/ 908761 h 1323439"/>
              <a:gd name="connsiteX29" fmla="*/ 0 w 6844106"/>
              <a:gd name="connsiteY29" fmla="*/ 494084 h 1323439"/>
              <a:gd name="connsiteX30" fmla="*/ 0 w 6844106"/>
              <a:gd name="connsiteY30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44106" h="1323439" fill="none" extrusionOk="0">
                <a:moveTo>
                  <a:pt x="0" y="0"/>
                </a:moveTo>
                <a:cubicBezTo>
                  <a:pt x="157407" y="-48717"/>
                  <a:pt x="315421" y="1369"/>
                  <a:pt x="501901" y="0"/>
                </a:cubicBezTo>
                <a:cubicBezTo>
                  <a:pt x="688381" y="-1369"/>
                  <a:pt x="1006885" y="35155"/>
                  <a:pt x="1140684" y="0"/>
                </a:cubicBezTo>
                <a:cubicBezTo>
                  <a:pt x="1274483" y="-35155"/>
                  <a:pt x="1447651" y="20561"/>
                  <a:pt x="1642585" y="0"/>
                </a:cubicBezTo>
                <a:cubicBezTo>
                  <a:pt x="1837519" y="-20561"/>
                  <a:pt x="2055685" y="78042"/>
                  <a:pt x="2349810" y="0"/>
                </a:cubicBezTo>
                <a:cubicBezTo>
                  <a:pt x="2643935" y="-78042"/>
                  <a:pt x="2710434" y="3460"/>
                  <a:pt x="2988593" y="0"/>
                </a:cubicBezTo>
                <a:cubicBezTo>
                  <a:pt x="3266752" y="-3460"/>
                  <a:pt x="3445400" y="33647"/>
                  <a:pt x="3627376" y="0"/>
                </a:cubicBezTo>
                <a:cubicBezTo>
                  <a:pt x="3809352" y="-33647"/>
                  <a:pt x="4160345" y="10886"/>
                  <a:pt x="4334600" y="0"/>
                </a:cubicBezTo>
                <a:cubicBezTo>
                  <a:pt x="4508855" y="-10886"/>
                  <a:pt x="4786902" y="28844"/>
                  <a:pt x="4973384" y="0"/>
                </a:cubicBezTo>
                <a:cubicBezTo>
                  <a:pt x="5159866" y="-28844"/>
                  <a:pt x="5371576" y="21262"/>
                  <a:pt x="5475285" y="0"/>
                </a:cubicBezTo>
                <a:cubicBezTo>
                  <a:pt x="5578994" y="-21262"/>
                  <a:pt x="5771291" y="5343"/>
                  <a:pt x="5908745" y="0"/>
                </a:cubicBezTo>
                <a:cubicBezTo>
                  <a:pt x="6046199" y="-5343"/>
                  <a:pt x="6605406" y="78674"/>
                  <a:pt x="6844106" y="0"/>
                </a:cubicBezTo>
                <a:cubicBezTo>
                  <a:pt x="6890536" y="117237"/>
                  <a:pt x="6822046" y="349199"/>
                  <a:pt x="6844106" y="454381"/>
                </a:cubicBezTo>
                <a:cubicBezTo>
                  <a:pt x="6866166" y="559563"/>
                  <a:pt x="6818988" y="719279"/>
                  <a:pt x="6844106" y="895527"/>
                </a:cubicBezTo>
                <a:cubicBezTo>
                  <a:pt x="6869224" y="1071775"/>
                  <a:pt x="6831356" y="1193009"/>
                  <a:pt x="6844106" y="1323439"/>
                </a:cubicBezTo>
                <a:cubicBezTo>
                  <a:pt x="6628655" y="1344554"/>
                  <a:pt x="6404738" y="1266379"/>
                  <a:pt x="6205323" y="1323439"/>
                </a:cubicBezTo>
                <a:cubicBezTo>
                  <a:pt x="6005908" y="1380499"/>
                  <a:pt x="5834016" y="1286728"/>
                  <a:pt x="5498098" y="1323439"/>
                </a:cubicBezTo>
                <a:cubicBezTo>
                  <a:pt x="5162181" y="1360150"/>
                  <a:pt x="5209137" y="1297861"/>
                  <a:pt x="5133080" y="1323439"/>
                </a:cubicBezTo>
                <a:cubicBezTo>
                  <a:pt x="5057023" y="1349017"/>
                  <a:pt x="4749845" y="1309650"/>
                  <a:pt x="4631178" y="1323439"/>
                </a:cubicBezTo>
                <a:cubicBezTo>
                  <a:pt x="4512511" y="1337228"/>
                  <a:pt x="4359620" y="1316545"/>
                  <a:pt x="4197718" y="1323439"/>
                </a:cubicBezTo>
                <a:cubicBezTo>
                  <a:pt x="4035816" y="1330333"/>
                  <a:pt x="3847804" y="1282768"/>
                  <a:pt x="3627376" y="1323439"/>
                </a:cubicBezTo>
                <a:cubicBezTo>
                  <a:pt x="3406948" y="1364110"/>
                  <a:pt x="3436764" y="1302265"/>
                  <a:pt x="3262357" y="1323439"/>
                </a:cubicBezTo>
                <a:cubicBezTo>
                  <a:pt x="3087950" y="1344613"/>
                  <a:pt x="3020802" y="1300379"/>
                  <a:pt x="2828897" y="1323439"/>
                </a:cubicBezTo>
                <a:cubicBezTo>
                  <a:pt x="2636992" y="1346499"/>
                  <a:pt x="2529889" y="1314695"/>
                  <a:pt x="2395437" y="1323439"/>
                </a:cubicBezTo>
                <a:cubicBezTo>
                  <a:pt x="2260985" y="1332183"/>
                  <a:pt x="2103885" y="1266917"/>
                  <a:pt x="1825095" y="1323439"/>
                </a:cubicBezTo>
                <a:cubicBezTo>
                  <a:pt x="1546305" y="1379961"/>
                  <a:pt x="1450143" y="1256219"/>
                  <a:pt x="1117871" y="1323439"/>
                </a:cubicBezTo>
                <a:cubicBezTo>
                  <a:pt x="785599" y="1390659"/>
                  <a:pt x="832970" y="1317809"/>
                  <a:pt x="684411" y="1323439"/>
                </a:cubicBezTo>
                <a:cubicBezTo>
                  <a:pt x="535852" y="1329069"/>
                  <a:pt x="324178" y="1242419"/>
                  <a:pt x="0" y="1323439"/>
                </a:cubicBezTo>
                <a:cubicBezTo>
                  <a:pt x="-36372" y="1187637"/>
                  <a:pt x="3488" y="1101673"/>
                  <a:pt x="0" y="908761"/>
                </a:cubicBezTo>
                <a:cubicBezTo>
                  <a:pt x="-3488" y="715849"/>
                  <a:pt x="18386" y="599877"/>
                  <a:pt x="0" y="494084"/>
                </a:cubicBezTo>
                <a:cubicBezTo>
                  <a:pt x="-18386" y="388291"/>
                  <a:pt x="13193" y="216929"/>
                  <a:pt x="0" y="0"/>
                </a:cubicBezTo>
                <a:close/>
              </a:path>
              <a:path w="6844106" h="1323439" stroke="0" extrusionOk="0">
                <a:moveTo>
                  <a:pt x="0" y="0"/>
                </a:moveTo>
                <a:cubicBezTo>
                  <a:pt x="134712" y="-11836"/>
                  <a:pt x="251929" y="15127"/>
                  <a:pt x="365019" y="0"/>
                </a:cubicBezTo>
                <a:cubicBezTo>
                  <a:pt x="478109" y="-15127"/>
                  <a:pt x="612527" y="17483"/>
                  <a:pt x="730038" y="0"/>
                </a:cubicBezTo>
                <a:cubicBezTo>
                  <a:pt x="847549" y="-17483"/>
                  <a:pt x="1275812" y="52348"/>
                  <a:pt x="1437262" y="0"/>
                </a:cubicBezTo>
                <a:cubicBezTo>
                  <a:pt x="1598712" y="-52348"/>
                  <a:pt x="1795351" y="1943"/>
                  <a:pt x="2007604" y="0"/>
                </a:cubicBezTo>
                <a:cubicBezTo>
                  <a:pt x="2219857" y="-1943"/>
                  <a:pt x="2265538" y="16052"/>
                  <a:pt x="2441064" y="0"/>
                </a:cubicBezTo>
                <a:cubicBezTo>
                  <a:pt x="2616590" y="-16052"/>
                  <a:pt x="2939708" y="10054"/>
                  <a:pt x="3148289" y="0"/>
                </a:cubicBezTo>
                <a:cubicBezTo>
                  <a:pt x="3356870" y="-10054"/>
                  <a:pt x="3533327" y="56708"/>
                  <a:pt x="3855513" y="0"/>
                </a:cubicBezTo>
                <a:cubicBezTo>
                  <a:pt x="4177699" y="-56708"/>
                  <a:pt x="4104748" y="29391"/>
                  <a:pt x="4220532" y="0"/>
                </a:cubicBezTo>
                <a:cubicBezTo>
                  <a:pt x="4336316" y="-29391"/>
                  <a:pt x="4625511" y="41121"/>
                  <a:pt x="4859315" y="0"/>
                </a:cubicBezTo>
                <a:cubicBezTo>
                  <a:pt x="5093119" y="-41121"/>
                  <a:pt x="5197400" y="62457"/>
                  <a:pt x="5429657" y="0"/>
                </a:cubicBezTo>
                <a:cubicBezTo>
                  <a:pt x="5661914" y="-62457"/>
                  <a:pt x="5855742" y="34407"/>
                  <a:pt x="6000000" y="0"/>
                </a:cubicBezTo>
                <a:cubicBezTo>
                  <a:pt x="6144258" y="-34407"/>
                  <a:pt x="6536304" y="78197"/>
                  <a:pt x="6844106" y="0"/>
                </a:cubicBezTo>
                <a:cubicBezTo>
                  <a:pt x="6858820" y="89229"/>
                  <a:pt x="6802169" y="320302"/>
                  <a:pt x="6844106" y="414678"/>
                </a:cubicBezTo>
                <a:cubicBezTo>
                  <a:pt x="6886043" y="509054"/>
                  <a:pt x="6817278" y="733173"/>
                  <a:pt x="6844106" y="829355"/>
                </a:cubicBezTo>
                <a:cubicBezTo>
                  <a:pt x="6870934" y="925537"/>
                  <a:pt x="6814390" y="1212892"/>
                  <a:pt x="6844106" y="1323439"/>
                </a:cubicBezTo>
                <a:cubicBezTo>
                  <a:pt x="6611403" y="1380548"/>
                  <a:pt x="6554389" y="1294586"/>
                  <a:pt x="6342205" y="1323439"/>
                </a:cubicBezTo>
                <a:cubicBezTo>
                  <a:pt x="6130021" y="1352292"/>
                  <a:pt x="6151765" y="1290255"/>
                  <a:pt x="5977186" y="1323439"/>
                </a:cubicBezTo>
                <a:cubicBezTo>
                  <a:pt x="5802607" y="1356623"/>
                  <a:pt x="5620393" y="1323234"/>
                  <a:pt x="5338403" y="1323439"/>
                </a:cubicBezTo>
                <a:cubicBezTo>
                  <a:pt x="5056413" y="1323644"/>
                  <a:pt x="4995078" y="1320874"/>
                  <a:pt x="4904943" y="1323439"/>
                </a:cubicBezTo>
                <a:cubicBezTo>
                  <a:pt x="4814808" y="1326004"/>
                  <a:pt x="4626699" y="1302633"/>
                  <a:pt x="4471483" y="1323439"/>
                </a:cubicBezTo>
                <a:cubicBezTo>
                  <a:pt x="4316267" y="1344245"/>
                  <a:pt x="4133415" y="1290908"/>
                  <a:pt x="4038023" y="1323439"/>
                </a:cubicBezTo>
                <a:cubicBezTo>
                  <a:pt x="3942631" y="1355970"/>
                  <a:pt x="3762189" y="1320295"/>
                  <a:pt x="3604562" y="1323439"/>
                </a:cubicBezTo>
                <a:cubicBezTo>
                  <a:pt x="3446935" y="1326583"/>
                  <a:pt x="3268702" y="1319968"/>
                  <a:pt x="3102661" y="1323439"/>
                </a:cubicBezTo>
                <a:cubicBezTo>
                  <a:pt x="2936620" y="1326910"/>
                  <a:pt x="2811569" y="1302123"/>
                  <a:pt x="2669201" y="1323439"/>
                </a:cubicBezTo>
                <a:cubicBezTo>
                  <a:pt x="2526833" y="1344755"/>
                  <a:pt x="2340360" y="1285867"/>
                  <a:pt x="2235741" y="1323439"/>
                </a:cubicBezTo>
                <a:cubicBezTo>
                  <a:pt x="2131122" y="1361011"/>
                  <a:pt x="1990514" y="1297011"/>
                  <a:pt x="1802281" y="1323439"/>
                </a:cubicBezTo>
                <a:cubicBezTo>
                  <a:pt x="1614048" y="1349867"/>
                  <a:pt x="1544103" y="1295648"/>
                  <a:pt x="1300380" y="1323439"/>
                </a:cubicBezTo>
                <a:cubicBezTo>
                  <a:pt x="1056657" y="1351230"/>
                  <a:pt x="774396" y="1282656"/>
                  <a:pt x="593156" y="1323439"/>
                </a:cubicBezTo>
                <a:cubicBezTo>
                  <a:pt x="411916" y="1364222"/>
                  <a:pt x="255988" y="1277779"/>
                  <a:pt x="0" y="1323439"/>
                </a:cubicBezTo>
                <a:cubicBezTo>
                  <a:pt x="-44090" y="1200174"/>
                  <a:pt x="25608" y="970949"/>
                  <a:pt x="0" y="855824"/>
                </a:cubicBezTo>
                <a:cubicBezTo>
                  <a:pt x="-25608" y="740700"/>
                  <a:pt x="43478" y="557142"/>
                  <a:pt x="0" y="388209"/>
                </a:cubicBezTo>
                <a:cubicBezTo>
                  <a:pt x="-43478" y="219276"/>
                  <a:pt x="3032" y="109468"/>
                  <a:pt x="0" y="0"/>
                </a:cubicBezTo>
                <a:close/>
              </a:path>
            </a:pathLst>
          </a:custGeom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244405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82DF7-09AB-4770-8F92-3EEF076C5CAC}"/>
              </a:ext>
            </a:extLst>
          </p:cNvPr>
          <p:cNvSpPr txBox="1"/>
          <p:nvPr/>
        </p:nvSpPr>
        <p:spPr>
          <a:xfrm>
            <a:off x="1675777" y="631448"/>
            <a:ext cx="6494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cs typeface="Akhbar MT" pitchFamily="2" charset="-78"/>
              </a:rPr>
              <a:t>حلل الجملة إلى كلمات </a:t>
            </a:r>
            <a:r>
              <a:rPr lang="ar-AE" sz="5400" dirty="0">
                <a:cs typeface="Akhbar MT" pitchFamily="2" charset="-78"/>
              </a:rPr>
              <a:t>:- </a:t>
            </a:r>
            <a:endParaRPr lang="en-US" sz="5400" dirty="0"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C55CA-DF8D-4207-8EF1-254970A9B4DC}"/>
              </a:ext>
            </a:extLst>
          </p:cNvPr>
          <p:cNvSpPr txBox="1"/>
          <p:nvPr/>
        </p:nvSpPr>
        <p:spPr>
          <a:xfrm>
            <a:off x="1050377" y="2361291"/>
            <a:ext cx="6844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/>
              <a:t>تَسَلَّقَ جُنْجُلٌ جِذْعَ الشَّجَرَةِ </a:t>
            </a:r>
            <a:endParaRPr lang="en-US" sz="6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9D3C91-87BD-410F-9562-EF6A5450E204}"/>
              </a:ext>
            </a:extLst>
          </p:cNvPr>
          <p:cNvSpPr txBox="1"/>
          <p:nvPr/>
        </p:nvSpPr>
        <p:spPr>
          <a:xfrm>
            <a:off x="6977519" y="4373358"/>
            <a:ext cx="1192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/>
              <a:t>تَسَلَّقَ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5918BE-4BD2-4C95-B2AE-BB3F85B2C88F}"/>
              </a:ext>
            </a:extLst>
          </p:cNvPr>
          <p:cNvSpPr txBox="1"/>
          <p:nvPr/>
        </p:nvSpPr>
        <p:spPr>
          <a:xfrm>
            <a:off x="4833030" y="4450037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جُنْجُلٌ</a:t>
            </a:r>
            <a:endParaRPr lang="en-US" sz="28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6D4FF1-FFEA-4ECE-B363-31BB6DCC0CF7}"/>
              </a:ext>
            </a:extLst>
          </p:cNvPr>
          <p:cNvSpPr txBox="1"/>
          <p:nvPr/>
        </p:nvSpPr>
        <p:spPr>
          <a:xfrm>
            <a:off x="3136363" y="4450481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جِذْعَ</a:t>
            </a:r>
            <a:endParaRPr lang="en-US" sz="28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8AAC44-6303-4E67-AA2E-CB98372422D2}"/>
              </a:ext>
            </a:extLst>
          </p:cNvPr>
          <p:cNvSpPr txBox="1"/>
          <p:nvPr/>
        </p:nvSpPr>
        <p:spPr>
          <a:xfrm>
            <a:off x="1169599" y="4450037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الشَّجَرِةِ</a:t>
            </a:r>
            <a:endParaRPr lang="en-US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4238F-AEF4-4216-8924-97BD3D4EE37C}"/>
              </a:ext>
            </a:extLst>
          </p:cNvPr>
          <p:cNvSpPr txBox="1"/>
          <p:nvPr/>
        </p:nvSpPr>
        <p:spPr>
          <a:xfrm>
            <a:off x="6702458" y="1640264"/>
            <a:ext cx="58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1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DA1C6-7569-4A96-AD0E-B33D40B87646}"/>
              </a:ext>
            </a:extLst>
          </p:cNvPr>
          <p:cNvSpPr txBox="1"/>
          <p:nvPr/>
        </p:nvSpPr>
        <p:spPr>
          <a:xfrm>
            <a:off x="5139180" y="1700401"/>
            <a:ext cx="58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2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4EA4F-F2B4-4EEF-8C67-AC05B9C41320}"/>
              </a:ext>
            </a:extLst>
          </p:cNvPr>
          <p:cNvSpPr txBox="1"/>
          <p:nvPr/>
        </p:nvSpPr>
        <p:spPr>
          <a:xfrm>
            <a:off x="3773079" y="1619140"/>
            <a:ext cx="58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3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671258-6104-4C06-AF40-BD94CE47F0CA}"/>
              </a:ext>
            </a:extLst>
          </p:cNvPr>
          <p:cNvSpPr txBox="1"/>
          <p:nvPr/>
        </p:nvSpPr>
        <p:spPr>
          <a:xfrm>
            <a:off x="2020954" y="1629400"/>
            <a:ext cx="58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851037-5378-45D2-A13D-67478BEC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r="52911" b="66336"/>
          <a:stretch/>
        </p:blipFill>
        <p:spPr>
          <a:xfrm rot="5400000">
            <a:off x="1209850" y="3846075"/>
            <a:ext cx="1323438" cy="1481236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52FEB9-E6AF-49B8-94AA-65204F75B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r="52911" b="66336"/>
          <a:stretch/>
        </p:blipFill>
        <p:spPr>
          <a:xfrm rot="5400000">
            <a:off x="2836255" y="3872847"/>
            <a:ext cx="1323438" cy="1481236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55B944-6408-4383-B8B1-BE64623C2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r="52911" b="66336"/>
          <a:stretch/>
        </p:blipFill>
        <p:spPr>
          <a:xfrm rot="5400000">
            <a:off x="4531634" y="3876019"/>
            <a:ext cx="1323438" cy="1481236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57067D-4ECC-48D8-95CA-278DA3093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r="52911" b="66336"/>
          <a:stretch/>
        </p:blipFill>
        <p:spPr>
          <a:xfrm rot="5400000">
            <a:off x="6492146" y="3872847"/>
            <a:ext cx="1323438" cy="14812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F6808B3-B5F1-44EB-93D1-E9ABB32251ED}"/>
              </a:ext>
            </a:extLst>
          </p:cNvPr>
          <p:cNvSpPr/>
          <p:nvPr/>
        </p:nvSpPr>
        <p:spPr>
          <a:xfrm>
            <a:off x="1050377" y="2215356"/>
            <a:ext cx="6844106" cy="1323439"/>
          </a:xfrm>
          <a:custGeom>
            <a:avLst/>
            <a:gdLst>
              <a:gd name="connsiteX0" fmla="*/ 0 w 6844106"/>
              <a:gd name="connsiteY0" fmla="*/ 0 h 1323439"/>
              <a:gd name="connsiteX1" fmla="*/ 501901 w 6844106"/>
              <a:gd name="connsiteY1" fmla="*/ 0 h 1323439"/>
              <a:gd name="connsiteX2" fmla="*/ 1140684 w 6844106"/>
              <a:gd name="connsiteY2" fmla="*/ 0 h 1323439"/>
              <a:gd name="connsiteX3" fmla="*/ 1642585 w 6844106"/>
              <a:gd name="connsiteY3" fmla="*/ 0 h 1323439"/>
              <a:gd name="connsiteX4" fmla="*/ 2349810 w 6844106"/>
              <a:gd name="connsiteY4" fmla="*/ 0 h 1323439"/>
              <a:gd name="connsiteX5" fmla="*/ 2988593 w 6844106"/>
              <a:gd name="connsiteY5" fmla="*/ 0 h 1323439"/>
              <a:gd name="connsiteX6" fmla="*/ 3627376 w 6844106"/>
              <a:gd name="connsiteY6" fmla="*/ 0 h 1323439"/>
              <a:gd name="connsiteX7" fmla="*/ 4334600 w 6844106"/>
              <a:gd name="connsiteY7" fmla="*/ 0 h 1323439"/>
              <a:gd name="connsiteX8" fmla="*/ 4973384 w 6844106"/>
              <a:gd name="connsiteY8" fmla="*/ 0 h 1323439"/>
              <a:gd name="connsiteX9" fmla="*/ 5475285 w 6844106"/>
              <a:gd name="connsiteY9" fmla="*/ 0 h 1323439"/>
              <a:gd name="connsiteX10" fmla="*/ 5908745 w 6844106"/>
              <a:gd name="connsiteY10" fmla="*/ 0 h 1323439"/>
              <a:gd name="connsiteX11" fmla="*/ 6844106 w 6844106"/>
              <a:gd name="connsiteY11" fmla="*/ 0 h 1323439"/>
              <a:gd name="connsiteX12" fmla="*/ 6844106 w 6844106"/>
              <a:gd name="connsiteY12" fmla="*/ 454381 h 1323439"/>
              <a:gd name="connsiteX13" fmla="*/ 6844106 w 6844106"/>
              <a:gd name="connsiteY13" fmla="*/ 895527 h 1323439"/>
              <a:gd name="connsiteX14" fmla="*/ 6844106 w 6844106"/>
              <a:gd name="connsiteY14" fmla="*/ 1323439 h 1323439"/>
              <a:gd name="connsiteX15" fmla="*/ 6205323 w 6844106"/>
              <a:gd name="connsiteY15" fmla="*/ 1323439 h 1323439"/>
              <a:gd name="connsiteX16" fmla="*/ 5498098 w 6844106"/>
              <a:gd name="connsiteY16" fmla="*/ 1323439 h 1323439"/>
              <a:gd name="connsiteX17" fmla="*/ 5133080 w 6844106"/>
              <a:gd name="connsiteY17" fmla="*/ 1323439 h 1323439"/>
              <a:gd name="connsiteX18" fmla="*/ 4631178 w 6844106"/>
              <a:gd name="connsiteY18" fmla="*/ 1323439 h 1323439"/>
              <a:gd name="connsiteX19" fmla="*/ 4197718 w 6844106"/>
              <a:gd name="connsiteY19" fmla="*/ 1323439 h 1323439"/>
              <a:gd name="connsiteX20" fmla="*/ 3627376 w 6844106"/>
              <a:gd name="connsiteY20" fmla="*/ 1323439 h 1323439"/>
              <a:gd name="connsiteX21" fmla="*/ 3262357 w 6844106"/>
              <a:gd name="connsiteY21" fmla="*/ 1323439 h 1323439"/>
              <a:gd name="connsiteX22" fmla="*/ 2828897 w 6844106"/>
              <a:gd name="connsiteY22" fmla="*/ 1323439 h 1323439"/>
              <a:gd name="connsiteX23" fmla="*/ 2395437 w 6844106"/>
              <a:gd name="connsiteY23" fmla="*/ 1323439 h 1323439"/>
              <a:gd name="connsiteX24" fmla="*/ 1825095 w 6844106"/>
              <a:gd name="connsiteY24" fmla="*/ 1323439 h 1323439"/>
              <a:gd name="connsiteX25" fmla="*/ 1117871 w 6844106"/>
              <a:gd name="connsiteY25" fmla="*/ 1323439 h 1323439"/>
              <a:gd name="connsiteX26" fmla="*/ 684411 w 6844106"/>
              <a:gd name="connsiteY26" fmla="*/ 1323439 h 1323439"/>
              <a:gd name="connsiteX27" fmla="*/ 0 w 6844106"/>
              <a:gd name="connsiteY27" fmla="*/ 1323439 h 1323439"/>
              <a:gd name="connsiteX28" fmla="*/ 0 w 6844106"/>
              <a:gd name="connsiteY28" fmla="*/ 908761 h 1323439"/>
              <a:gd name="connsiteX29" fmla="*/ 0 w 6844106"/>
              <a:gd name="connsiteY29" fmla="*/ 494084 h 1323439"/>
              <a:gd name="connsiteX30" fmla="*/ 0 w 6844106"/>
              <a:gd name="connsiteY30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44106" h="1323439" fill="none" extrusionOk="0">
                <a:moveTo>
                  <a:pt x="0" y="0"/>
                </a:moveTo>
                <a:cubicBezTo>
                  <a:pt x="157407" y="-48717"/>
                  <a:pt x="315421" y="1369"/>
                  <a:pt x="501901" y="0"/>
                </a:cubicBezTo>
                <a:cubicBezTo>
                  <a:pt x="688381" y="-1369"/>
                  <a:pt x="1006885" y="35155"/>
                  <a:pt x="1140684" y="0"/>
                </a:cubicBezTo>
                <a:cubicBezTo>
                  <a:pt x="1274483" y="-35155"/>
                  <a:pt x="1447651" y="20561"/>
                  <a:pt x="1642585" y="0"/>
                </a:cubicBezTo>
                <a:cubicBezTo>
                  <a:pt x="1837519" y="-20561"/>
                  <a:pt x="2055685" y="78042"/>
                  <a:pt x="2349810" y="0"/>
                </a:cubicBezTo>
                <a:cubicBezTo>
                  <a:pt x="2643935" y="-78042"/>
                  <a:pt x="2710434" y="3460"/>
                  <a:pt x="2988593" y="0"/>
                </a:cubicBezTo>
                <a:cubicBezTo>
                  <a:pt x="3266752" y="-3460"/>
                  <a:pt x="3445400" y="33647"/>
                  <a:pt x="3627376" y="0"/>
                </a:cubicBezTo>
                <a:cubicBezTo>
                  <a:pt x="3809352" y="-33647"/>
                  <a:pt x="4160345" y="10886"/>
                  <a:pt x="4334600" y="0"/>
                </a:cubicBezTo>
                <a:cubicBezTo>
                  <a:pt x="4508855" y="-10886"/>
                  <a:pt x="4786902" y="28844"/>
                  <a:pt x="4973384" y="0"/>
                </a:cubicBezTo>
                <a:cubicBezTo>
                  <a:pt x="5159866" y="-28844"/>
                  <a:pt x="5371576" y="21262"/>
                  <a:pt x="5475285" y="0"/>
                </a:cubicBezTo>
                <a:cubicBezTo>
                  <a:pt x="5578994" y="-21262"/>
                  <a:pt x="5771291" y="5343"/>
                  <a:pt x="5908745" y="0"/>
                </a:cubicBezTo>
                <a:cubicBezTo>
                  <a:pt x="6046199" y="-5343"/>
                  <a:pt x="6605406" y="78674"/>
                  <a:pt x="6844106" y="0"/>
                </a:cubicBezTo>
                <a:cubicBezTo>
                  <a:pt x="6890536" y="117237"/>
                  <a:pt x="6822046" y="349199"/>
                  <a:pt x="6844106" y="454381"/>
                </a:cubicBezTo>
                <a:cubicBezTo>
                  <a:pt x="6866166" y="559563"/>
                  <a:pt x="6818988" y="719279"/>
                  <a:pt x="6844106" y="895527"/>
                </a:cubicBezTo>
                <a:cubicBezTo>
                  <a:pt x="6869224" y="1071775"/>
                  <a:pt x="6831356" y="1193009"/>
                  <a:pt x="6844106" y="1323439"/>
                </a:cubicBezTo>
                <a:cubicBezTo>
                  <a:pt x="6628655" y="1344554"/>
                  <a:pt x="6404738" y="1266379"/>
                  <a:pt x="6205323" y="1323439"/>
                </a:cubicBezTo>
                <a:cubicBezTo>
                  <a:pt x="6005908" y="1380499"/>
                  <a:pt x="5834016" y="1286728"/>
                  <a:pt x="5498098" y="1323439"/>
                </a:cubicBezTo>
                <a:cubicBezTo>
                  <a:pt x="5162181" y="1360150"/>
                  <a:pt x="5209137" y="1297861"/>
                  <a:pt x="5133080" y="1323439"/>
                </a:cubicBezTo>
                <a:cubicBezTo>
                  <a:pt x="5057023" y="1349017"/>
                  <a:pt x="4749845" y="1309650"/>
                  <a:pt x="4631178" y="1323439"/>
                </a:cubicBezTo>
                <a:cubicBezTo>
                  <a:pt x="4512511" y="1337228"/>
                  <a:pt x="4359620" y="1316545"/>
                  <a:pt x="4197718" y="1323439"/>
                </a:cubicBezTo>
                <a:cubicBezTo>
                  <a:pt x="4035816" y="1330333"/>
                  <a:pt x="3847804" y="1282768"/>
                  <a:pt x="3627376" y="1323439"/>
                </a:cubicBezTo>
                <a:cubicBezTo>
                  <a:pt x="3406948" y="1364110"/>
                  <a:pt x="3436764" y="1302265"/>
                  <a:pt x="3262357" y="1323439"/>
                </a:cubicBezTo>
                <a:cubicBezTo>
                  <a:pt x="3087950" y="1344613"/>
                  <a:pt x="3020802" y="1300379"/>
                  <a:pt x="2828897" y="1323439"/>
                </a:cubicBezTo>
                <a:cubicBezTo>
                  <a:pt x="2636992" y="1346499"/>
                  <a:pt x="2529889" y="1314695"/>
                  <a:pt x="2395437" y="1323439"/>
                </a:cubicBezTo>
                <a:cubicBezTo>
                  <a:pt x="2260985" y="1332183"/>
                  <a:pt x="2103885" y="1266917"/>
                  <a:pt x="1825095" y="1323439"/>
                </a:cubicBezTo>
                <a:cubicBezTo>
                  <a:pt x="1546305" y="1379961"/>
                  <a:pt x="1450143" y="1256219"/>
                  <a:pt x="1117871" y="1323439"/>
                </a:cubicBezTo>
                <a:cubicBezTo>
                  <a:pt x="785599" y="1390659"/>
                  <a:pt x="832970" y="1317809"/>
                  <a:pt x="684411" y="1323439"/>
                </a:cubicBezTo>
                <a:cubicBezTo>
                  <a:pt x="535852" y="1329069"/>
                  <a:pt x="324178" y="1242419"/>
                  <a:pt x="0" y="1323439"/>
                </a:cubicBezTo>
                <a:cubicBezTo>
                  <a:pt x="-36372" y="1187637"/>
                  <a:pt x="3488" y="1101673"/>
                  <a:pt x="0" y="908761"/>
                </a:cubicBezTo>
                <a:cubicBezTo>
                  <a:pt x="-3488" y="715849"/>
                  <a:pt x="18386" y="599877"/>
                  <a:pt x="0" y="494084"/>
                </a:cubicBezTo>
                <a:cubicBezTo>
                  <a:pt x="-18386" y="388291"/>
                  <a:pt x="13193" y="216929"/>
                  <a:pt x="0" y="0"/>
                </a:cubicBezTo>
                <a:close/>
              </a:path>
              <a:path w="6844106" h="1323439" stroke="0" extrusionOk="0">
                <a:moveTo>
                  <a:pt x="0" y="0"/>
                </a:moveTo>
                <a:cubicBezTo>
                  <a:pt x="134712" y="-11836"/>
                  <a:pt x="251929" y="15127"/>
                  <a:pt x="365019" y="0"/>
                </a:cubicBezTo>
                <a:cubicBezTo>
                  <a:pt x="478109" y="-15127"/>
                  <a:pt x="612527" y="17483"/>
                  <a:pt x="730038" y="0"/>
                </a:cubicBezTo>
                <a:cubicBezTo>
                  <a:pt x="847549" y="-17483"/>
                  <a:pt x="1275812" y="52348"/>
                  <a:pt x="1437262" y="0"/>
                </a:cubicBezTo>
                <a:cubicBezTo>
                  <a:pt x="1598712" y="-52348"/>
                  <a:pt x="1795351" y="1943"/>
                  <a:pt x="2007604" y="0"/>
                </a:cubicBezTo>
                <a:cubicBezTo>
                  <a:pt x="2219857" y="-1943"/>
                  <a:pt x="2265538" y="16052"/>
                  <a:pt x="2441064" y="0"/>
                </a:cubicBezTo>
                <a:cubicBezTo>
                  <a:pt x="2616590" y="-16052"/>
                  <a:pt x="2939708" y="10054"/>
                  <a:pt x="3148289" y="0"/>
                </a:cubicBezTo>
                <a:cubicBezTo>
                  <a:pt x="3356870" y="-10054"/>
                  <a:pt x="3533327" y="56708"/>
                  <a:pt x="3855513" y="0"/>
                </a:cubicBezTo>
                <a:cubicBezTo>
                  <a:pt x="4177699" y="-56708"/>
                  <a:pt x="4104748" y="29391"/>
                  <a:pt x="4220532" y="0"/>
                </a:cubicBezTo>
                <a:cubicBezTo>
                  <a:pt x="4336316" y="-29391"/>
                  <a:pt x="4625511" y="41121"/>
                  <a:pt x="4859315" y="0"/>
                </a:cubicBezTo>
                <a:cubicBezTo>
                  <a:pt x="5093119" y="-41121"/>
                  <a:pt x="5197400" y="62457"/>
                  <a:pt x="5429657" y="0"/>
                </a:cubicBezTo>
                <a:cubicBezTo>
                  <a:pt x="5661914" y="-62457"/>
                  <a:pt x="5855742" y="34407"/>
                  <a:pt x="6000000" y="0"/>
                </a:cubicBezTo>
                <a:cubicBezTo>
                  <a:pt x="6144258" y="-34407"/>
                  <a:pt x="6536304" y="78197"/>
                  <a:pt x="6844106" y="0"/>
                </a:cubicBezTo>
                <a:cubicBezTo>
                  <a:pt x="6858820" y="89229"/>
                  <a:pt x="6802169" y="320302"/>
                  <a:pt x="6844106" y="414678"/>
                </a:cubicBezTo>
                <a:cubicBezTo>
                  <a:pt x="6886043" y="509054"/>
                  <a:pt x="6817278" y="733173"/>
                  <a:pt x="6844106" y="829355"/>
                </a:cubicBezTo>
                <a:cubicBezTo>
                  <a:pt x="6870934" y="925537"/>
                  <a:pt x="6814390" y="1212892"/>
                  <a:pt x="6844106" y="1323439"/>
                </a:cubicBezTo>
                <a:cubicBezTo>
                  <a:pt x="6611403" y="1380548"/>
                  <a:pt x="6554389" y="1294586"/>
                  <a:pt x="6342205" y="1323439"/>
                </a:cubicBezTo>
                <a:cubicBezTo>
                  <a:pt x="6130021" y="1352292"/>
                  <a:pt x="6151765" y="1290255"/>
                  <a:pt x="5977186" y="1323439"/>
                </a:cubicBezTo>
                <a:cubicBezTo>
                  <a:pt x="5802607" y="1356623"/>
                  <a:pt x="5620393" y="1323234"/>
                  <a:pt x="5338403" y="1323439"/>
                </a:cubicBezTo>
                <a:cubicBezTo>
                  <a:pt x="5056413" y="1323644"/>
                  <a:pt x="4995078" y="1320874"/>
                  <a:pt x="4904943" y="1323439"/>
                </a:cubicBezTo>
                <a:cubicBezTo>
                  <a:pt x="4814808" y="1326004"/>
                  <a:pt x="4626699" y="1302633"/>
                  <a:pt x="4471483" y="1323439"/>
                </a:cubicBezTo>
                <a:cubicBezTo>
                  <a:pt x="4316267" y="1344245"/>
                  <a:pt x="4133415" y="1290908"/>
                  <a:pt x="4038023" y="1323439"/>
                </a:cubicBezTo>
                <a:cubicBezTo>
                  <a:pt x="3942631" y="1355970"/>
                  <a:pt x="3762189" y="1320295"/>
                  <a:pt x="3604562" y="1323439"/>
                </a:cubicBezTo>
                <a:cubicBezTo>
                  <a:pt x="3446935" y="1326583"/>
                  <a:pt x="3268702" y="1319968"/>
                  <a:pt x="3102661" y="1323439"/>
                </a:cubicBezTo>
                <a:cubicBezTo>
                  <a:pt x="2936620" y="1326910"/>
                  <a:pt x="2811569" y="1302123"/>
                  <a:pt x="2669201" y="1323439"/>
                </a:cubicBezTo>
                <a:cubicBezTo>
                  <a:pt x="2526833" y="1344755"/>
                  <a:pt x="2340360" y="1285867"/>
                  <a:pt x="2235741" y="1323439"/>
                </a:cubicBezTo>
                <a:cubicBezTo>
                  <a:pt x="2131122" y="1361011"/>
                  <a:pt x="1990514" y="1297011"/>
                  <a:pt x="1802281" y="1323439"/>
                </a:cubicBezTo>
                <a:cubicBezTo>
                  <a:pt x="1614048" y="1349867"/>
                  <a:pt x="1544103" y="1295648"/>
                  <a:pt x="1300380" y="1323439"/>
                </a:cubicBezTo>
                <a:cubicBezTo>
                  <a:pt x="1056657" y="1351230"/>
                  <a:pt x="774396" y="1282656"/>
                  <a:pt x="593156" y="1323439"/>
                </a:cubicBezTo>
                <a:cubicBezTo>
                  <a:pt x="411916" y="1364222"/>
                  <a:pt x="255988" y="1277779"/>
                  <a:pt x="0" y="1323439"/>
                </a:cubicBezTo>
                <a:cubicBezTo>
                  <a:pt x="-44090" y="1200174"/>
                  <a:pt x="25608" y="970949"/>
                  <a:pt x="0" y="855824"/>
                </a:cubicBezTo>
                <a:cubicBezTo>
                  <a:pt x="-25608" y="740700"/>
                  <a:pt x="43478" y="557142"/>
                  <a:pt x="0" y="388209"/>
                </a:cubicBezTo>
                <a:cubicBezTo>
                  <a:pt x="-43478" y="219276"/>
                  <a:pt x="3032" y="109468"/>
                  <a:pt x="0" y="0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44405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82DF7-09AB-4770-8F92-3EEF076C5CAC}"/>
              </a:ext>
            </a:extLst>
          </p:cNvPr>
          <p:cNvSpPr txBox="1"/>
          <p:nvPr/>
        </p:nvSpPr>
        <p:spPr>
          <a:xfrm>
            <a:off x="1675777" y="631448"/>
            <a:ext cx="6494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cs typeface="Akhbar MT" pitchFamily="2" charset="-78"/>
              </a:rPr>
              <a:t>حلل الجملة إلى كلمات </a:t>
            </a:r>
            <a:r>
              <a:rPr lang="ar-AE" sz="5400" dirty="0">
                <a:cs typeface="Akhbar MT" pitchFamily="2" charset="-78"/>
              </a:rPr>
              <a:t>:- </a:t>
            </a:r>
            <a:endParaRPr lang="en-US" sz="5400" dirty="0">
              <a:cs typeface="Akhbar M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C55CA-DF8D-4207-8EF1-254970A9B4DC}"/>
              </a:ext>
            </a:extLst>
          </p:cNvPr>
          <p:cNvSpPr txBox="1"/>
          <p:nvPr/>
        </p:nvSpPr>
        <p:spPr>
          <a:xfrm>
            <a:off x="1050377" y="2361291"/>
            <a:ext cx="7165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 err="1"/>
              <a:t>خَشونٌ</a:t>
            </a:r>
            <a:r>
              <a:rPr lang="ar-AE" sz="6000" b="1" dirty="0"/>
              <a:t> خَروفٌ واسِعٌ الْخِيالِ</a:t>
            </a:r>
            <a:endParaRPr lang="en-US" sz="6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9D3C91-87BD-410F-9562-EF6A5450E204}"/>
              </a:ext>
            </a:extLst>
          </p:cNvPr>
          <p:cNvSpPr txBox="1"/>
          <p:nvPr/>
        </p:nvSpPr>
        <p:spPr>
          <a:xfrm>
            <a:off x="6557633" y="4525969"/>
            <a:ext cx="1192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 err="1"/>
              <a:t>خَشونٌ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5918BE-4BD2-4C95-B2AE-BB3F85B2C88F}"/>
              </a:ext>
            </a:extLst>
          </p:cNvPr>
          <p:cNvSpPr txBox="1"/>
          <p:nvPr/>
        </p:nvSpPr>
        <p:spPr>
          <a:xfrm>
            <a:off x="4742528" y="4560752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خَروفٌ</a:t>
            </a:r>
            <a:endParaRPr lang="en-US" sz="28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6D4FF1-FFEA-4ECE-B363-31BB6DCC0CF7}"/>
              </a:ext>
            </a:extLst>
          </p:cNvPr>
          <p:cNvSpPr txBox="1"/>
          <p:nvPr/>
        </p:nvSpPr>
        <p:spPr>
          <a:xfrm>
            <a:off x="3136363" y="4450481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واسِعُ</a:t>
            </a:r>
            <a:endParaRPr lang="en-US" sz="28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8AAC44-6303-4E67-AA2E-CB98372422D2}"/>
              </a:ext>
            </a:extLst>
          </p:cNvPr>
          <p:cNvSpPr txBox="1"/>
          <p:nvPr/>
        </p:nvSpPr>
        <p:spPr>
          <a:xfrm>
            <a:off x="1276120" y="4557208"/>
            <a:ext cx="13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الْخِيالِ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7191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6B7492-6090-4C16-B638-AAD7E18D592D}"/>
              </a:ext>
            </a:extLst>
          </p:cNvPr>
          <p:cNvSpPr txBox="1"/>
          <p:nvPr/>
        </p:nvSpPr>
        <p:spPr>
          <a:xfrm>
            <a:off x="2553879" y="280173"/>
            <a:ext cx="5860026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cs typeface="Akhbar MT" pitchFamily="2" charset="-78"/>
              </a:rPr>
              <a:t>كون من الحروف و المقاطع كلمات</a:t>
            </a:r>
            <a:r>
              <a:rPr lang="ar-AE" sz="4400" dirty="0">
                <a:cs typeface="Akhbar MT" pitchFamily="2" charset="-78"/>
              </a:rPr>
              <a:t>:- </a:t>
            </a:r>
            <a:endParaRPr lang="en-US" sz="4400" dirty="0">
              <a:cs typeface="Akhbar MT" pitchFamily="2" charset="-78"/>
            </a:endParaRPr>
          </a:p>
        </p:txBody>
      </p:sp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889046" y="3228229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3104499" y="3775587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2683667" y="1032926"/>
            <a:ext cx="529469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9900" b="1" dirty="0"/>
              <a:t> ـمَـلٌ</a:t>
            </a:r>
            <a:endParaRPr lang="en-US" sz="199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865925" y="3870694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3448090" y="3476869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ج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5890848" y="3860431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6308018" y="3618119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جَـ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5755977" y="1049614"/>
            <a:ext cx="222238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9900" b="1" dirty="0">
                <a:solidFill>
                  <a:srgbClr val="FF0000"/>
                </a:solidFill>
              </a:rPr>
              <a:t>جَـ</a:t>
            </a:r>
            <a:endParaRPr lang="en-US" sz="199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D5956-DF76-41C4-B546-14643CED1915}"/>
              </a:ext>
            </a:extLst>
          </p:cNvPr>
          <p:cNvSpPr txBox="1"/>
          <p:nvPr/>
        </p:nvSpPr>
        <p:spPr>
          <a:xfrm>
            <a:off x="6290824" y="3626431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جَـ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24715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775756" y="3413491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3591192" y="4468072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4586223" y="-2158624"/>
            <a:ext cx="3500109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600" dirty="0"/>
              <a:t> </a:t>
            </a:r>
            <a:r>
              <a:rPr lang="ar-AE" sz="23900" b="1" dirty="0"/>
              <a:t>كـو</a:t>
            </a:r>
            <a:endParaRPr lang="en-US" sz="166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810496" y="4437741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B5FCD-3D0E-4543-92BD-534364FC9C61}"/>
              </a:ext>
            </a:extLst>
          </p:cNvPr>
          <p:cNvSpPr txBox="1"/>
          <p:nvPr/>
        </p:nvSpPr>
        <p:spPr>
          <a:xfrm>
            <a:off x="6203407" y="4166184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خـ</a:t>
            </a:r>
            <a:endParaRPr lang="en-US" sz="1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3991306" y="4380400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خٌ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3591192" y="4464902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3991306" y="4380400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خٌ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2850186" y="559089"/>
            <a:ext cx="350010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خٌ</a:t>
            </a:r>
            <a:endParaRPr lang="en-US" sz="1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1159041" y="1489365"/>
            <a:ext cx="1882925" cy="2831691"/>
          </a:xfrm>
          <a:prstGeom prst="rect">
            <a:avLst/>
          </a:prstGeom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C0AC6B62-E761-4D76-ACE8-EA609FFD7259}"/>
              </a:ext>
            </a:extLst>
          </p:cNvPr>
          <p:cNvSpPr/>
          <p:nvPr/>
        </p:nvSpPr>
        <p:spPr>
          <a:xfrm>
            <a:off x="2447911" y="432105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5141415" y="144118"/>
            <a:ext cx="550889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 </a:t>
            </a:r>
            <a:r>
              <a:rPr lang="ar-AE" sz="23900" b="1" dirty="0"/>
              <a:t>ريـ</a:t>
            </a:r>
            <a:endParaRPr lang="en-US" sz="23900" b="1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22ACFA8-17B5-4DAE-86EE-DD381EC5B261}"/>
              </a:ext>
            </a:extLst>
          </p:cNvPr>
          <p:cNvSpPr/>
          <p:nvPr/>
        </p:nvSpPr>
        <p:spPr>
          <a:xfrm>
            <a:off x="5261230" y="4330806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B5FCD-3D0E-4543-92BD-534364FC9C61}"/>
              </a:ext>
            </a:extLst>
          </p:cNvPr>
          <p:cNvSpPr txBox="1"/>
          <p:nvPr/>
        </p:nvSpPr>
        <p:spPr>
          <a:xfrm>
            <a:off x="5396401" y="4245242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5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E90F69-25CB-43A6-AE06-90119E942091}"/>
              </a:ext>
            </a:extLst>
          </p:cNvPr>
          <p:cNvSpPr txBox="1"/>
          <p:nvPr/>
        </p:nvSpPr>
        <p:spPr>
          <a:xfrm>
            <a:off x="2840785" y="3914381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ح</a:t>
            </a:r>
            <a:endParaRPr lang="en-US" sz="11500" b="1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28C604E-3A2E-407E-992C-31FD84AB2EF1}"/>
              </a:ext>
            </a:extLst>
          </p:cNvPr>
          <p:cNvSpPr/>
          <p:nvPr/>
        </p:nvSpPr>
        <p:spPr>
          <a:xfrm>
            <a:off x="2460817" y="4310955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F014A7-4303-4541-A0F1-E330FFD1E11B}"/>
              </a:ext>
            </a:extLst>
          </p:cNvPr>
          <p:cNvSpPr txBox="1"/>
          <p:nvPr/>
        </p:nvSpPr>
        <p:spPr>
          <a:xfrm>
            <a:off x="5669844" y="3999945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حـ</a:t>
            </a:r>
            <a:endParaRPr lang="en-US" sz="11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3051310" y="147135"/>
            <a:ext cx="282939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ـحٌ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BCE439-F65E-45F2-BF3B-AF6F10FC32EC}"/>
              </a:ext>
            </a:extLst>
          </p:cNvPr>
          <p:cNvSpPr txBox="1"/>
          <p:nvPr/>
        </p:nvSpPr>
        <p:spPr>
          <a:xfrm>
            <a:off x="2840785" y="3914381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ح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26617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661818" y="3361163"/>
            <a:ext cx="1882925" cy="28316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1049482" y="885686"/>
            <a:ext cx="786753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 </a:t>
            </a:r>
            <a:r>
              <a:rPr lang="ar-AE" sz="23900" b="1" dirty="0"/>
              <a:t>نَـ  ـ</a:t>
            </a:r>
            <a:r>
              <a:rPr lang="ar-AE" sz="23900" b="1" dirty="0" err="1"/>
              <a:t>لَـةٌ</a:t>
            </a:r>
            <a:endParaRPr lang="en-US" sz="239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474D7-F883-4754-8C92-BE575C784332}"/>
              </a:ext>
            </a:extLst>
          </p:cNvPr>
          <p:cNvSpPr txBox="1"/>
          <p:nvPr/>
        </p:nvSpPr>
        <p:spPr>
          <a:xfrm>
            <a:off x="4008852" y="885685"/>
            <a:ext cx="313302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خـ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9134E01-A708-4CCF-A4B9-4F942514E744}"/>
              </a:ext>
            </a:extLst>
          </p:cNvPr>
          <p:cNvSpPr/>
          <p:nvPr/>
        </p:nvSpPr>
        <p:spPr>
          <a:xfrm>
            <a:off x="3133993" y="4139144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9F03E293-5C2F-4E62-9BA9-F5996DA03948}"/>
              </a:ext>
            </a:extLst>
          </p:cNvPr>
          <p:cNvSpPr/>
          <p:nvPr/>
        </p:nvSpPr>
        <p:spPr>
          <a:xfrm>
            <a:off x="5353296" y="4122874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BE1A1-8424-421E-866F-94C38DDC082D}"/>
              </a:ext>
            </a:extLst>
          </p:cNvPr>
          <p:cNvSpPr txBox="1"/>
          <p:nvPr/>
        </p:nvSpPr>
        <p:spPr>
          <a:xfrm>
            <a:off x="5746207" y="3851317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خـ</a:t>
            </a:r>
            <a:endParaRPr lang="en-US" sz="11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8DA4D-66E3-4557-B753-0EC638F5DEB1}"/>
              </a:ext>
            </a:extLst>
          </p:cNvPr>
          <p:cNvSpPr txBox="1"/>
          <p:nvPr/>
        </p:nvSpPr>
        <p:spPr>
          <a:xfrm>
            <a:off x="3534106" y="4065533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خٌ</a:t>
            </a:r>
            <a:endParaRPr lang="en-US" sz="11500" b="1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328B64C7-BBBB-4AFD-86A6-8E5A9A6AB6BA}"/>
              </a:ext>
            </a:extLst>
          </p:cNvPr>
          <p:cNvSpPr/>
          <p:nvPr/>
        </p:nvSpPr>
        <p:spPr>
          <a:xfrm>
            <a:off x="5353296" y="4119489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182C4-CBF1-407F-A258-FF867641A23E}"/>
              </a:ext>
            </a:extLst>
          </p:cNvPr>
          <p:cNvSpPr txBox="1"/>
          <p:nvPr/>
        </p:nvSpPr>
        <p:spPr>
          <a:xfrm>
            <a:off x="5760483" y="3854702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خـ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30068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8151C44-FE40-435B-8993-12BFB7C74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>
          <a:xfrm>
            <a:off x="661818" y="3361163"/>
            <a:ext cx="1882925" cy="28316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B6A01B-E236-4FD2-AD27-9C93A1E8BB81}"/>
              </a:ext>
            </a:extLst>
          </p:cNvPr>
          <p:cNvSpPr txBox="1"/>
          <p:nvPr/>
        </p:nvSpPr>
        <p:spPr>
          <a:xfrm>
            <a:off x="2241642" y="560543"/>
            <a:ext cx="550889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/>
              <a:t>ـرزٌ</a:t>
            </a:r>
            <a:endParaRPr lang="en-US" sz="239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7D500-65A1-4BBE-B278-6F6EAE44F9C1}"/>
              </a:ext>
            </a:extLst>
          </p:cNvPr>
          <p:cNvSpPr txBox="1"/>
          <p:nvPr/>
        </p:nvSpPr>
        <p:spPr>
          <a:xfrm>
            <a:off x="5261230" y="550793"/>
            <a:ext cx="30556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b="1" dirty="0">
                <a:solidFill>
                  <a:srgbClr val="FF0000"/>
                </a:solidFill>
              </a:rPr>
              <a:t>خـ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D560F450-5207-4DE2-A8D5-061258788835}"/>
              </a:ext>
            </a:extLst>
          </p:cNvPr>
          <p:cNvSpPr/>
          <p:nvPr/>
        </p:nvSpPr>
        <p:spPr>
          <a:xfrm>
            <a:off x="3133993" y="4139144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D3929D20-C33E-41F7-B5DE-61269A49E6B9}"/>
              </a:ext>
            </a:extLst>
          </p:cNvPr>
          <p:cNvSpPr/>
          <p:nvPr/>
        </p:nvSpPr>
        <p:spPr>
          <a:xfrm>
            <a:off x="5353296" y="4122874"/>
            <a:ext cx="2018096" cy="1563330"/>
          </a:xfrm>
          <a:prstGeom prst="hexagon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D67489-5A2E-4878-B573-17F9E42CB649}"/>
              </a:ext>
            </a:extLst>
          </p:cNvPr>
          <p:cNvSpPr txBox="1"/>
          <p:nvPr/>
        </p:nvSpPr>
        <p:spPr>
          <a:xfrm>
            <a:off x="5746207" y="3851317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خـ</a:t>
            </a:r>
            <a:endParaRPr lang="en-US" sz="115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B80952-E244-405A-AA86-A31582A54FA1}"/>
              </a:ext>
            </a:extLst>
          </p:cNvPr>
          <p:cNvSpPr txBox="1"/>
          <p:nvPr/>
        </p:nvSpPr>
        <p:spPr>
          <a:xfrm>
            <a:off x="3534106" y="4065533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خٌ</a:t>
            </a:r>
            <a:endParaRPr lang="en-US" sz="11500" b="1" dirty="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CA98E80E-163B-4A47-9CB5-5961EF308787}"/>
              </a:ext>
            </a:extLst>
          </p:cNvPr>
          <p:cNvSpPr/>
          <p:nvPr/>
        </p:nvSpPr>
        <p:spPr>
          <a:xfrm>
            <a:off x="5348488" y="4111013"/>
            <a:ext cx="2018096" cy="1563330"/>
          </a:xfrm>
          <a:prstGeom prst="hexagon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b="1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7B116C-7D44-4B6A-8BB9-EA87475F8ABD}"/>
              </a:ext>
            </a:extLst>
          </p:cNvPr>
          <p:cNvSpPr txBox="1"/>
          <p:nvPr/>
        </p:nvSpPr>
        <p:spPr>
          <a:xfrm>
            <a:off x="5750092" y="3865093"/>
            <a:ext cx="1882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خـ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6125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توجيهات و قوانين التعلم عن بعد بطاقات ملونه للاطفال">
            <a:extLst>
              <a:ext uri="{FF2B5EF4-FFF2-40B4-BE49-F238E27FC236}">
                <a16:creationId xmlns:a16="http://schemas.microsoft.com/office/drawing/2014/main" id="{59101FA7-EE08-4865-AE6F-5861527C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5" y="605323"/>
            <a:ext cx="85188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25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FB2B6-C5F4-4D89-9D96-288558C3B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46" y="535132"/>
            <a:ext cx="7262535" cy="5787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12C37-7EED-4F3C-A2AD-B1D71D36FDA1}"/>
              </a:ext>
            </a:extLst>
          </p:cNvPr>
          <p:cNvSpPr txBox="1"/>
          <p:nvPr/>
        </p:nvSpPr>
        <p:spPr>
          <a:xfrm>
            <a:off x="6558563" y="3509277"/>
            <a:ext cx="116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DC5A9-E41B-46D6-A6E0-55E020BA4BDB}"/>
              </a:ext>
            </a:extLst>
          </p:cNvPr>
          <p:cNvSpPr txBox="1"/>
          <p:nvPr/>
        </p:nvSpPr>
        <p:spPr>
          <a:xfrm>
            <a:off x="6294190" y="4094052"/>
            <a:ext cx="116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استيقظ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523C3-5289-4DC5-994D-1E315A203851}"/>
              </a:ext>
            </a:extLst>
          </p:cNvPr>
          <p:cNvSpPr txBox="1"/>
          <p:nvPr/>
        </p:nvSpPr>
        <p:spPr>
          <a:xfrm>
            <a:off x="6217990" y="4765998"/>
            <a:ext cx="116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مُتَأَخِّرًا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34573-A068-43E2-920B-6D50B62DDFF8}"/>
              </a:ext>
            </a:extLst>
          </p:cNvPr>
          <p:cNvSpPr txBox="1"/>
          <p:nvPr/>
        </p:nvSpPr>
        <p:spPr>
          <a:xfrm>
            <a:off x="6222403" y="5350773"/>
            <a:ext cx="1161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مُتَأَخِّرًا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E6A1E-834F-4A39-BDC6-A630E3C7F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91" y="420832"/>
            <a:ext cx="7558655" cy="58085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D72744-92C7-4487-A036-FE5A73D7BB79}"/>
              </a:ext>
            </a:extLst>
          </p:cNvPr>
          <p:cNvCxnSpPr>
            <a:cxnSpLocks/>
          </p:cNvCxnSpPr>
          <p:nvPr/>
        </p:nvCxnSpPr>
        <p:spPr>
          <a:xfrm flipH="1">
            <a:off x="2109354" y="5280929"/>
            <a:ext cx="5812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D5158-D0F1-42F1-8308-8A0AFEE37570}"/>
              </a:ext>
            </a:extLst>
          </p:cNvPr>
          <p:cNvCxnSpPr/>
          <p:nvPr/>
        </p:nvCxnSpPr>
        <p:spPr>
          <a:xfrm flipH="1">
            <a:off x="1622771" y="5653214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DFB886-263F-4245-AF54-9B6C126766BE}"/>
              </a:ext>
            </a:extLst>
          </p:cNvPr>
          <p:cNvCxnSpPr>
            <a:cxnSpLocks/>
          </p:cNvCxnSpPr>
          <p:nvPr/>
        </p:nvCxnSpPr>
        <p:spPr>
          <a:xfrm flipH="1">
            <a:off x="2308124" y="6056671"/>
            <a:ext cx="4580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82455-3B2D-4B87-BD81-FDE6253C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8033"/>
            <a:ext cx="7453547" cy="598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02937-875F-4BEF-9D54-201F97BCB9BF}"/>
              </a:ext>
            </a:extLst>
          </p:cNvPr>
          <p:cNvSpPr txBox="1"/>
          <p:nvPr/>
        </p:nvSpPr>
        <p:spPr>
          <a:xfrm>
            <a:off x="6009968" y="2011479"/>
            <a:ext cx="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جـ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9C4D6-8493-4CAB-8711-F8CE50F7D95E}"/>
              </a:ext>
            </a:extLst>
          </p:cNvPr>
          <p:cNvSpPr txBox="1"/>
          <p:nvPr/>
        </p:nvSpPr>
        <p:spPr>
          <a:xfrm>
            <a:off x="2190470" y="1938586"/>
            <a:ext cx="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خـ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DB4FB9-B0BF-44F1-A534-FDA1DD154ED7}"/>
              </a:ext>
            </a:extLst>
          </p:cNvPr>
          <p:cNvSpPr txBox="1"/>
          <p:nvPr/>
        </p:nvSpPr>
        <p:spPr>
          <a:xfrm>
            <a:off x="4272463" y="3674638"/>
            <a:ext cx="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حـ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CFDA4D-DCE5-47ED-A786-8493A5973AF7}"/>
              </a:ext>
            </a:extLst>
          </p:cNvPr>
          <p:cNvSpPr/>
          <p:nvPr/>
        </p:nvSpPr>
        <p:spPr>
          <a:xfrm>
            <a:off x="2088573" y="4821382"/>
            <a:ext cx="839316" cy="467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C7E30E-245A-448A-8DF2-21983622F4B3}"/>
              </a:ext>
            </a:extLst>
          </p:cNvPr>
          <p:cNvSpPr/>
          <p:nvPr/>
        </p:nvSpPr>
        <p:spPr>
          <a:xfrm>
            <a:off x="3433147" y="5207577"/>
            <a:ext cx="839316" cy="467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15E1A-8E8B-492B-9330-C8183A0458D7}"/>
              </a:ext>
            </a:extLst>
          </p:cNvPr>
          <p:cNvSpPr/>
          <p:nvPr/>
        </p:nvSpPr>
        <p:spPr>
          <a:xfrm>
            <a:off x="6204056" y="5654386"/>
            <a:ext cx="839316" cy="467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3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5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AE4A2-958F-4AFE-821C-5EDCBFA9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8" y="363681"/>
            <a:ext cx="7462264" cy="5985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B4AA7C-AF24-4ED7-A6B8-B8E15896C834}"/>
              </a:ext>
            </a:extLst>
          </p:cNvPr>
          <p:cNvSpPr txBox="1"/>
          <p:nvPr/>
        </p:nvSpPr>
        <p:spPr>
          <a:xfrm>
            <a:off x="5270090" y="2574095"/>
            <a:ext cx="116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تاجٌ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11414-A93E-472F-9FC4-9BD6BF853CA0}"/>
              </a:ext>
            </a:extLst>
          </p:cNvPr>
          <p:cNvSpPr txBox="1"/>
          <p:nvPr/>
        </p:nvSpPr>
        <p:spPr>
          <a:xfrm>
            <a:off x="5270090" y="3099086"/>
            <a:ext cx="139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خابَ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557C54-388A-4A35-B0FA-0041DEE084B1}"/>
              </a:ext>
            </a:extLst>
          </p:cNvPr>
          <p:cNvSpPr txBox="1"/>
          <p:nvPr/>
        </p:nvSpPr>
        <p:spPr>
          <a:xfrm>
            <a:off x="5040708" y="3644220"/>
            <a:ext cx="139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حوتٌ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FDEBF5-F1F0-466A-BBB1-0D12994A9F1F}"/>
              </a:ext>
            </a:extLst>
          </p:cNvPr>
          <p:cNvCxnSpPr>
            <a:cxnSpLocks/>
          </p:cNvCxnSpPr>
          <p:nvPr/>
        </p:nvCxnSpPr>
        <p:spPr>
          <a:xfrm flipH="1">
            <a:off x="6774873" y="2897766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6E11A2-7A06-4D80-BCA8-4FCC7D89C9DA}"/>
              </a:ext>
            </a:extLst>
          </p:cNvPr>
          <p:cNvCxnSpPr>
            <a:cxnSpLocks/>
          </p:cNvCxnSpPr>
          <p:nvPr/>
        </p:nvCxnSpPr>
        <p:spPr>
          <a:xfrm flipH="1">
            <a:off x="6307281" y="2897765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971C9D-5A1C-47F7-9734-83192F95FF3E}"/>
              </a:ext>
            </a:extLst>
          </p:cNvPr>
          <p:cNvCxnSpPr>
            <a:cxnSpLocks/>
          </p:cNvCxnSpPr>
          <p:nvPr/>
        </p:nvCxnSpPr>
        <p:spPr>
          <a:xfrm flipH="1">
            <a:off x="6698671" y="3434633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BD7DB-F3D2-4552-9D0A-652F1FCCABFD}"/>
              </a:ext>
            </a:extLst>
          </p:cNvPr>
          <p:cNvCxnSpPr>
            <a:cxnSpLocks/>
          </p:cNvCxnSpPr>
          <p:nvPr/>
        </p:nvCxnSpPr>
        <p:spPr>
          <a:xfrm flipH="1">
            <a:off x="6231079" y="3434632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195DD2-C669-4CF8-91F3-3A3D8555DC9D}"/>
              </a:ext>
            </a:extLst>
          </p:cNvPr>
          <p:cNvCxnSpPr>
            <a:cxnSpLocks/>
          </p:cNvCxnSpPr>
          <p:nvPr/>
        </p:nvCxnSpPr>
        <p:spPr>
          <a:xfrm flipH="1">
            <a:off x="6653642" y="3971500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81AA83-D83B-4AE8-A848-563EE7246CA0}"/>
              </a:ext>
            </a:extLst>
          </p:cNvPr>
          <p:cNvCxnSpPr>
            <a:cxnSpLocks/>
          </p:cNvCxnSpPr>
          <p:nvPr/>
        </p:nvCxnSpPr>
        <p:spPr>
          <a:xfrm flipH="1">
            <a:off x="6186050" y="3971499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6D185E-55EE-456F-95FB-2A33D69E3D6F}"/>
              </a:ext>
            </a:extLst>
          </p:cNvPr>
          <p:cNvCxnSpPr>
            <a:cxnSpLocks/>
          </p:cNvCxnSpPr>
          <p:nvPr/>
        </p:nvCxnSpPr>
        <p:spPr>
          <a:xfrm flipH="1">
            <a:off x="6896099" y="4596191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012DCA-8C3F-4618-A375-8F8988C3615F}"/>
              </a:ext>
            </a:extLst>
          </p:cNvPr>
          <p:cNvCxnSpPr>
            <a:cxnSpLocks/>
          </p:cNvCxnSpPr>
          <p:nvPr/>
        </p:nvCxnSpPr>
        <p:spPr>
          <a:xfrm flipH="1">
            <a:off x="6428507" y="4596190"/>
            <a:ext cx="124691" cy="1220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996BE-8D89-4EBE-9B66-5D35BEE302AF}"/>
              </a:ext>
            </a:extLst>
          </p:cNvPr>
          <p:cNvSpPr txBox="1"/>
          <p:nvPr/>
        </p:nvSpPr>
        <p:spPr>
          <a:xfrm>
            <a:off x="4865793" y="4196568"/>
            <a:ext cx="139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solidFill>
                  <a:srgbClr val="FF0000"/>
                </a:solidFill>
              </a:rPr>
              <a:t>أَجابَ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0C84AE-E6A4-4D60-97B1-B5BEAB064DFC}"/>
              </a:ext>
            </a:extLst>
          </p:cNvPr>
          <p:cNvSpPr txBox="1"/>
          <p:nvPr/>
        </p:nvSpPr>
        <p:spPr>
          <a:xfrm>
            <a:off x="1912690" y="427839"/>
            <a:ext cx="488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بسم الله الرحمن الرحيـم </a:t>
            </a:r>
            <a:endParaRPr lang="en-US" sz="4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DDA1-1346-478D-8DCE-B381A20F89DF}"/>
              </a:ext>
            </a:extLst>
          </p:cNvPr>
          <p:cNvSpPr txBox="1"/>
          <p:nvPr/>
        </p:nvSpPr>
        <p:spPr>
          <a:xfrm>
            <a:off x="6400798" y="1117134"/>
            <a:ext cx="2090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اليوم :</a:t>
            </a:r>
            <a:r>
              <a:rPr lang="ar-AE" sz="28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23C6F-A8F8-4A96-A666-4A23FCDAD8FE}"/>
              </a:ext>
            </a:extLst>
          </p:cNvPr>
          <p:cNvSpPr txBox="1"/>
          <p:nvPr/>
        </p:nvSpPr>
        <p:spPr>
          <a:xfrm>
            <a:off x="2743203" y="1197280"/>
            <a:ext cx="252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:</a:t>
            </a:r>
            <a:r>
              <a:rPr lang="ar-AE" sz="28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38EE0-BE54-4D1F-BAC1-4F7802CA3976}"/>
              </a:ext>
            </a:extLst>
          </p:cNvPr>
          <p:cNvSpPr txBox="1"/>
          <p:nvPr/>
        </p:nvSpPr>
        <p:spPr>
          <a:xfrm>
            <a:off x="6400798" y="5956184"/>
            <a:ext cx="2374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200" dirty="0"/>
              <a:t>دائما نسأل الطلاب عن اليوم و التاريخ 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3DDA3-8B5C-4E4E-81A5-775F5232AE2E}"/>
              </a:ext>
            </a:extLst>
          </p:cNvPr>
          <p:cNvSpPr txBox="1"/>
          <p:nvPr/>
        </p:nvSpPr>
        <p:spPr>
          <a:xfrm>
            <a:off x="5880683" y="2241678"/>
            <a:ext cx="2526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المادة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37C7-EBF7-42A2-B01A-6B049D786314}"/>
              </a:ext>
            </a:extLst>
          </p:cNvPr>
          <p:cNvSpPr txBox="1"/>
          <p:nvPr/>
        </p:nvSpPr>
        <p:spPr>
          <a:xfrm>
            <a:off x="3008853" y="2303133"/>
            <a:ext cx="378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اللغة العربية</a:t>
            </a:r>
            <a:endParaRPr lang="en-US" sz="3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557B2-4E2E-4D6F-AF0F-8091C22CEA18}"/>
              </a:ext>
            </a:extLst>
          </p:cNvPr>
          <p:cNvSpPr txBox="1"/>
          <p:nvPr/>
        </p:nvSpPr>
        <p:spPr>
          <a:xfrm>
            <a:off x="5780015" y="3459714"/>
            <a:ext cx="303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الحصة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5CDEA-328E-4D64-87FD-5E852B41274A}"/>
              </a:ext>
            </a:extLst>
          </p:cNvPr>
          <p:cNvSpPr txBox="1"/>
          <p:nvPr/>
        </p:nvSpPr>
        <p:spPr>
          <a:xfrm>
            <a:off x="2499919" y="3751423"/>
            <a:ext cx="41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مراجعة الحروف " ج – ح – خ "</a:t>
            </a:r>
            <a:endParaRPr lang="en-US" sz="1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36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كليب حرف الحاء والخاء والجيم - سلسلة الحروف - قناة كراميش Karameesh Tv">
            <a:hlinkClick r:id="" action="ppaction://media"/>
            <a:extLst>
              <a:ext uri="{FF2B5EF4-FFF2-40B4-BE49-F238E27FC236}">
                <a16:creationId xmlns:a16="http://schemas.microsoft.com/office/drawing/2014/main" id="{DBD0038C-7440-4460-8FC1-353162A1B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645" y="155864"/>
            <a:ext cx="8769927" cy="62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DC85132-A7F7-4E11-A430-2A3394365176}"/>
              </a:ext>
            </a:extLst>
          </p:cNvPr>
          <p:cNvSpPr txBox="1"/>
          <p:nvPr/>
        </p:nvSpPr>
        <p:spPr>
          <a:xfrm>
            <a:off x="3604850" y="178018"/>
            <a:ext cx="4555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9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عنوان الدرس </a:t>
            </a:r>
            <a:endParaRPr lang="en-US" sz="9600" b="1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523F3-5839-4BD2-8D4A-B8BDB594C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61"/>
          <a:stretch/>
        </p:blipFill>
        <p:spPr>
          <a:xfrm>
            <a:off x="2244436" y="1747678"/>
            <a:ext cx="5593050" cy="40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5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57A6CF-03BB-4B3A-888F-DFB2F91EE758}"/>
              </a:ext>
            </a:extLst>
          </p:cNvPr>
          <p:cNvSpPr txBox="1"/>
          <p:nvPr/>
        </p:nvSpPr>
        <p:spPr>
          <a:xfrm>
            <a:off x="1904301" y="975919"/>
            <a:ext cx="4555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u="sng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نواتج التعلم </a:t>
            </a:r>
            <a:endParaRPr lang="en-US" sz="6000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205AA-34CA-46A0-8738-8635F84B7970}"/>
              </a:ext>
            </a:extLst>
          </p:cNvPr>
          <p:cNvSpPr txBox="1"/>
          <p:nvPr/>
        </p:nvSpPr>
        <p:spPr>
          <a:xfrm>
            <a:off x="1170039" y="2242693"/>
            <a:ext cx="6562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1- يحدد المتعلم الصوت الأول و الصوت المشترك  في اسم الصورة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5C4F5-589E-4A4C-B367-58FA20AA393A}"/>
              </a:ext>
            </a:extLst>
          </p:cNvPr>
          <p:cNvSpPr txBox="1"/>
          <p:nvPr/>
        </p:nvSpPr>
        <p:spPr>
          <a:xfrm>
            <a:off x="900732" y="3429000"/>
            <a:ext cx="656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2- يميز المتعلم الصوت الطويل 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D77AE-7778-4AB4-B655-DFD0D29EAE85}"/>
              </a:ext>
            </a:extLst>
          </p:cNvPr>
          <p:cNvSpPr txBox="1"/>
          <p:nvPr/>
        </p:nvSpPr>
        <p:spPr>
          <a:xfrm>
            <a:off x="9429" y="4249993"/>
            <a:ext cx="656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/>
              <a:t>3- يكون المتعلم من الحروف كلمات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0216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A6CF27-222C-4157-AAB7-1A6A8E55426E}"/>
              </a:ext>
            </a:extLst>
          </p:cNvPr>
          <p:cNvSpPr/>
          <p:nvPr/>
        </p:nvSpPr>
        <p:spPr>
          <a:xfrm>
            <a:off x="2421082" y="747252"/>
            <a:ext cx="5043160" cy="63706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cs typeface="Akhbar MT" pitchFamily="2" charset="-78"/>
              </a:rPr>
              <a:t>هل تذكر أسماء شخصيات القصص التي درستها :-</a:t>
            </a:r>
            <a:endParaRPr lang="en-US" sz="2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A1682A-A957-4592-909B-50FB748BD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6"/>
          <a:stretch/>
        </p:blipFill>
        <p:spPr>
          <a:xfrm>
            <a:off x="716973" y="1384314"/>
            <a:ext cx="8177645" cy="50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2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lustraci�n del vector de la mascota de la zanahoria">
            <a:extLst>
              <a:ext uri="{FF2B5EF4-FFF2-40B4-BE49-F238E27FC236}">
                <a16:creationId xmlns:a16="http://schemas.microsoft.com/office/drawing/2014/main" id="{A6E6C461-FF5F-4DCF-A8E7-098BB348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05" y="1156447"/>
            <a:ext cx="2231923" cy="223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ute Camel Cartoon ">
            <a:extLst>
              <a:ext uri="{FF2B5EF4-FFF2-40B4-BE49-F238E27FC236}">
                <a16:creationId xmlns:a16="http://schemas.microsoft.com/office/drawing/2014/main" id="{BB4B8806-D310-4447-B6EE-CA2A2BBA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30" y="4053544"/>
            <a:ext cx="23622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heese clipart - Clip Art Library">
            <a:extLst>
              <a:ext uri="{FF2B5EF4-FFF2-40B4-BE49-F238E27FC236}">
                <a16:creationId xmlns:a16="http://schemas.microsoft.com/office/drawing/2014/main" id="{E8534CF0-A467-4F12-9D5B-195A64E51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22" y="4210982"/>
            <a:ext cx="1956620" cy="11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C497B-8D81-412C-98BA-2986F34F5FEF}"/>
              </a:ext>
            </a:extLst>
          </p:cNvPr>
          <p:cNvSpPr txBox="1"/>
          <p:nvPr/>
        </p:nvSpPr>
        <p:spPr>
          <a:xfrm>
            <a:off x="2294140" y="632756"/>
            <a:ext cx="535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cs typeface="Akhbar MT" pitchFamily="2" charset="-78"/>
              </a:rPr>
              <a:t>أصل الصورة الـمناسبة بالحرف ( ج)</a:t>
            </a:r>
            <a:endParaRPr lang="en-US" sz="4000" dirty="0">
              <a:cs typeface="Akhbar MT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7AD39D-FE56-4B45-A889-1A5CFC8A8732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ج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912EDA-A69C-4972-97F8-F8C46433B583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ج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DC1E4B-5040-4E55-B5B6-3A8A656E7D3B}"/>
              </a:ext>
            </a:extLst>
          </p:cNvPr>
          <p:cNvSpPr/>
          <p:nvPr/>
        </p:nvSpPr>
        <p:spPr>
          <a:xfrm>
            <a:off x="3823058" y="3429000"/>
            <a:ext cx="1150373" cy="11159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ج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12" name="Graphic 11" descr="Butterfly">
            <a:extLst>
              <a:ext uri="{FF2B5EF4-FFF2-40B4-BE49-F238E27FC236}">
                <a16:creationId xmlns:a16="http://schemas.microsoft.com/office/drawing/2014/main" id="{4A15D6D3-3393-4A48-B753-4F8AE80C0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4622" y="546787"/>
            <a:ext cx="914400" cy="914400"/>
          </a:xfrm>
          <a:prstGeom prst="rect">
            <a:avLst/>
          </a:prstGeom>
        </p:spPr>
      </p:pic>
      <p:pic>
        <p:nvPicPr>
          <p:cNvPr id="16" name="Picture 10" descr="Free Pigeon Cliparts, Download Free Clip Art, Free Clip Art on ...">
            <a:extLst>
              <a:ext uri="{FF2B5EF4-FFF2-40B4-BE49-F238E27FC236}">
                <a16:creationId xmlns:a16="http://schemas.microsoft.com/office/drawing/2014/main" id="{F061B713-8197-47A9-9CF3-7A32F191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22" y="1426611"/>
            <a:ext cx="22193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0.17066 -0.1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0.20782 0.221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26909 0.191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b5d1ee5b-9451-456f-9cfa-6d9c85bf03c0" xsi:nil="true"/>
    <IsNotebookLocked xmlns="b5d1ee5b-9451-456f-9cfa-6d9c85bf03c0" xsi:nil="true"/>
    <DefaultSectionNames xmlns="b5d1ee5b-9451-456f-9cfa-6d9c85bf03c0" xsi:nil="true"/>
    <Invited_Members xmlns="b5d1ee5b-9451-456f-9cfa-6d9c85bf03c0" xsi:nil="true"/>
    <Templates xmlns="b5d1ee5b-9451-456f-9cfa-6d9c85bf03c0" xsi:nil="true"/>
    <FolderType xmlns="b5d1ee5b-9451-456f-9cfa-6d9c85bf03c0" xsi:nil="true"/>
    <Math_Settings xmlns="b5d1ee5b-9451-456f-9cfa-6d9c85bf03c0" xsi:nil="true"/>
    <Owner xmlns="b5d1ee5b-9451-456f-9cfa-6d9c85bf03c0">
      <UserInfo>
        <DisplayName/>
        <AccountId xsi:nil="true"/>
        <AccountType/>
      </UserInfo>
    </Owner>
    <Students xmlns="b5d1ee5b-9451-456f-9cfa-6d9c85bf03c0">
      <UserInfo>
        <DisplayName/>
        <AccountId xsi:nil="true"/>
        <AccountType/>
      </UserInfo>
    </Students>
    <Student_Groups xmlns="b5d1ee5b-9451-456f-9cfa-6d9c85bf03c0">
      <UserInfo>
        <DisplayName/>
        <AccountId xsi:nil="true"/>
        <AccountType/>
      </UserInfo>
    </Student_Groups>
    <AppVersion xmlns="b5d1ee5b-9451-456f-9cfa-6d9c85bf03c0" xsi:nil="true"/>
    <LMS_Mappings xmlns="b5d1ee5b-9451-456f-9cfa-6d9c85bf03c0" xsi:nil="true"/>
    <Has_Teacher_Only_SectionGroup xmlns="b5d1ee5b-9451-456f-9cfa-6d9c85bf03c0" xsi:nil="true"/>
    <NotebookType xmlns="b5d1ee5b-9451-456f-9cfa-6d9c85bf03c0" xsi:nil="true"/>
    <Distribution_Groups xmlns="b5d1ee5b-9451-456f-9cfa-6d9c85bf03c0" xsi:nil="true"/>
    <Invited_Leaders xmlns="b5d1ee5b-9451-456f-9cfa-6d9c85bf03c0" xsi:nil="true"/>
    <Teams_Channel_Section_Location xmlns="b5d1ee5b-9451-456f-9cfa-6d9c85bf03c0" xsi:nil="true"/>
    <Members xmlns="b5d1ee5b-9451-456f-9cfa-6d9c85bf03c0">
      <UserInfo>
        <DisplayName/>
        <AccountId xsi:nil="true"/>
        <AccountType/>
      </UserInfo>
    </Members>
    <Member_Groups xmlns="b5d1ee5b-9451-456f-9cfa-6d9c85bf03c0">
      <UserInfo>
        <DisplayName/>
        <AccountId xsi:nil="true"/>
        <AccountType/>
      </UserInfo>
    </Member_Groups>
    <Has_Leaders_Only_SectionGroup xmlns="b5d1ee5b-9451-456f-9cfa-6d9c85bf03c0" xsi:nil="true"/>
    <Teachers xmlns="b5d1ee5b-9451-456f-9cfa-6d9c85bf03c0">
      <UserInfo>
        <DisplayName/>
        <AccountId xsi:nil="true"/>
        <AccountType/>
      </UserInfo>
    </Teachers>
    <TeamsChannelId xmlns="b5d1ee5b-9451-456f-9cfa-6d9c85bf03c0" xsi:nil="true"/>
    <Invited_Students xmlns="b5d1ee5b-9451-456f-9cfa-6d9c85bf03c0" xsi:nil="true"/>
    <Is_Collaboration_Space_Locked xmlns="b5d1ee5b-9451-456f-9cfa-6d9c85bf03c0" xsi:nil="true"/>
    <Self_Registration_Enabled xmlns="b5d1ee5b-9451-456f-9cfa-6d9c85bf03c0" xsi:nil="true"/>
    <CultureName xmlns="b5d1ee5b-9451-456f-9cfa-6d9c85bf03c0" xsi:nil="true"/>
    <Leaders xmlns="b5d1ee5b-9451-456f-9cfa-6d9c85bf03c0">
      <UserInfo>
        <DisplayName/>
        <AccountId xsi:nil="true"/>
        <AccountType/>
      </UserInfo>
    </Lead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B3C5E7DB49704D9EFC3222F442CF44" ma:contentTypeVersion="37" ma:contentTypeDescription="Create a new document." ma:contentTypeScope="" ma:versionID="132b60ecebf249bb5ab59c8081419b0f">
  <xsd:schema xmlns:xsd="http://www.w3.org/2001/XMLSchema" xmlns:xs="http://www.w3.org/2001/XMLSchema" xmlns:p="http://schemas.microsoft.com/office/2006/metadata/properties" xmlns:ns3="4c3ca8c7-805f-41e4-8b9e-c3c9d7cca397" xmlns:ns4="b5d1ee5b-9451-456f-9cfa-6d9c85bf03c0" targetNamespace="http://schemas.microsoft.com/office/2006/metadata/properties" ma:root="true" ma:fieldsID="3c5c1c4cef1231f8abe863a179ba01bb" ns3:_="" ns4:_="">
    <xsd:import namespace="4c3ca8c7-805f-41e4-8b9e-c3c9d7cca397"/>
    <xsd:import namespace="b5d1ee5b-9451-456f-9cfa-6d9c85bf03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GenerationTime" minOccurs="0"/>
                <xsd:element ref="ns4:MediaServiceEventHashCode" minOccurs="0"/>
                <xsd:element ref="ns4:Teams_Channel_Section_Location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Has_Leaders_Only_SectionGrou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ca8c7-805f-41e4-8b9e-c3c9d7cca3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1ee5b-9451-456f-9cfa-6d9c85bf0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2" nillable="true" ma:displayName="Math Settings" ma:internalName="Math_Settings">
      <xsd:simpleType>
        <xsd:restriction base="dms:Text"/>
      </xsd:simpleType>
    </xsd:element>
    <xsd:element name="DefaultSectionNames" ma:index="2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4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9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Teams_Channel_Section_Location" ma:index="38" nillable="true" ma:displayName="Teams Channel Section Location" ma:internalName="Teams_Channel_Section_Location">
      <xsd:simpleType>
        <xsd:restriction base="dms:Text"/>
      </xsd:simpleType>
    </xsd:element>
    <xsd:element name="Leaders" ma:index="39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40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41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4" nillable="true" ma:displayName="Has Leaders Only SectionGroup" ma:internalName="Has_Leaders_Only_SectionGroup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74CB73-DCF5-4F18-A720-31DFF0B031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022503-A20D-4DCE-81C4-503163E45AAA}">
  <ds:schemaRefs>
    <ds:schemaRef ds:uri="http://purl.org/dc/elements/1.1/"/>
    <ds:schemaRef ds:uri="b5d1ee5b-9451-456f-9cfa-6d9c85bf03c0"/>
    <ds:schemaRef ds:uri="http://schemas.microsoft.com/office/infopath/2007/PartnerControls"/>
    <ds:schemaRef ds:uri="4c3ca8c7-805f-41e4-8b9e-c3c9d7cca397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9FE3A7F-7F0A-41E7-A682-664AA6D83C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3ca8c7-805f-41e4-8b9e-c3c9d7cca397"/>
    <ds:schemaRef ds:uri="b5d1ee5b-9451-456f-9cfa-6d9c85bf03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1456</TotalTime>
  <Words>287</Words>
  <Application>Microsoft Office PowerPoint</Application>
  <PresentationFormat>عرض على الشاشة (4:3)</PresentationFormat>
  <Paragraphs>125</Paragraphs>
  <Slides>33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9" baseType="lpstr">
      <vt:lpstr>Andalus</vt:lpstr>
      <vt:lpstr>Arabic Typesetting</vt:lpstr>
      <vt:lpstr>Arial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فاطمة عبد الله الشحي</cp:lastModifiedBy>
  <cp:revision>124</cp:revision>
  <dcterms:created xsi:type="dcterms:W3CDTF">2020-08-30T10:53:36Z</dcterms:created>
  <dcterms:modified xsi:type="dcterms:W3CDTF">2021-10-11T06:57:55Z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0x0101008DB3C5E7DB49704D9EFC3222F442CF44</vt:lpwstr>
  </property>
</Properties>
</file>