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notesMasterIdLst>
    <p:notesMasterId r:id="rId26"/>
  </p:notesMasterIdLst>
  <p:sldIdLst>
    <p:sldId id="278" r:id="rId2"/>
    <p:sldId id="279" r:id="rId3"/>
    <p:sldId id="280" r:id="rId4"/>
    <p:sldId id="282" r:id="rId5"/>
    <p:sldId id="269" r:id="rId6"/>
    <p:sldId id="256" r:id="rId7"/>
    <p:sldId id="258" r:id="rId8"/>
    <p:sldId id="259" r:id="rId9"/>
    <p:sldId id="272" r:id="rId10"/>
    <p:sldId id="260" r:id="rId11"/>
    <p:sldId id="261" r:id="rId12"/>
    <p:sldId id="273" r:id="rId13"/>
    <p:sldId id="262" r:id="rId14"/>
    <p:sldId id="263" r:id="rId15"/>
    <p:sldId id="264" r:id="rId16"/>
    <p:sldId id="277" r:id="rId17"/>
    <p:sldId id="274" r:id="rId18"/>
    <p:sldId id="265" r:id="rId19"/>
    <p:sldId id="266" r:id="rId20"/>
    <p:sldId id="275" r:id="rId21"/>
    <p:sldId id="267" r:id="rId22"/>
    <p:sldId id="270" r:id="rId23"/>
    <p:sldId id="276" r:id="rId24"/>
    <p:sldId id="271" r:id="rId25"/>
  </p:sldIdLst>
  <p:sldSz cx="9144000" cy="6858000" type="screen4x3"/>
  <p:notesSz cx="6858000" cy="9144000"/>
  <p:custDataLst>
    <p:tags r:id="rId27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YKJoL/PD+OEGjgclxTuJSg==" hashData="TTrbEs607MPHOo2WVdoEMs/vYcrreJNM61qUbqFulVyHw8oAfrkMWGR/KPx8tl4HA9olCK/eKdkLSKaCpFzAmQ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9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77.34628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09-06T07:15:25.1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13013 8270 0,'40'-39'187</inkml:trace>
  <inkml:trace contextRef="#ctx0" brushRef="#br0" timeOffset="64898.2212">13523 7329 0,'0'40'297,"0"-1"-281,0 0-1,0 0 1,0 0 0,0 1-1,0-1 1,0 0-1,0 0 1,0 0 0,0 1-1,0-1 1,0 0 0,0 0-16,0 0 15,0 1 1,0-1-1,0 0 1,0 0 0,0 0-1,0 1 1,0-1-16,0 0 16,0 0-1,0 0 1,0 1-16,0-1 15,0 0 1,0 0-16,0 0 16,0 1-1,0 38 1,0-39 0,0 0-1,0 0 1,0 1-1,0-1 1,0 0 0,0 0-16,0 0 15,0 1 1,0-1 15,0 0-31,0 0 16,0 40-1,0-40 1,0 0-16,0 39 16,0-38-1,0-1 1,0 0 0,0 0 15,0 0-16,0 40 1,0-40 0,0 0-1,0 0 1,0 1 0,0-1-1,0 0 1,0 0-16,0 0 15,0 1 1,0-1 0,0 0-1,0 0 1,0 0 0,0 1-1,0-1-15,0 0 16,0 0-1,-39-39 1,39 39-16,0 1 16,0-1-16,0 39 15,0-39 1,0 1 0,-39-1-1,39 0 1,0 0-1,0 0 1,0 1 0,0-1-1,0 0 1,0 39 0,0-38-1,0-1 16,0 0-15,0 0 0,0 0 31,0 1-32,0-1 16,0 0-31,0 0 16,0 0 15,-40-39-31,40 40 16,0-1 0,0 0-1,0 0 16,0 0-15,0 1 0,0-1-1,0 0 1,0 0 0,0 0-16,0 1 31,0-1-16,0 0 1,0 39 0,0-39-1,0 1 17,0-1-32,0 0 15,0 0 1,0 0-1,0 1 1,0-1 0,0 0-1,0 39 1,0-38 0,0-1-1,0 0 1,0 0-1,0 0 1,0 1 0,0 38-16,-39-39 15,39 0 1,0 1-16,0-1 16,0 0-1,0 0 1,0 40-16,0-40 15,0 0 17,0 0-17,0 40 17,0-40-17,0 0 1,0 0-1,0 0 17,0 1-17,0-1 1,0 0 0,0 0 30,0 0-30,0 1 15,0-1-31,0 0 32,0 0-17,0 0 16,0 1 1,0-1-17,0 0 17,0 0 14,0 0 1,0 1 63,0-1-79,0-78 172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6FC6-0F21-4B99-8B68-8BF2A18B570E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910DA-925A-4B46-B4BB-E6240F8DC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28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شريحة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عنصر نائب لنص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عنصر نائب لرقم شريحة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C13F173-D036-4C70-B8D5-D196EE48E9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5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86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2401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133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184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1026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0996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7569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526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7867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392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023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934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7799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0201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708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0667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5193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58279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1848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3891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72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705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3997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6088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7308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72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498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6448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0C675-29E2-483E-A967-241CF5D0316F}" type="datetimeFigureOut">
              <a:rPr lang="ar-SA" smtClean="0"/>
              <a:pPr/>
              <a:t>02/02/1443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57711-0F81-465E-A665-AC1F6E62E3E4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911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0" r:id="rId2"/>
    <p:sldLayoutId id="2147483697" r:id="rId3"/>
    <p:sldLayoutId id="2147483696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8" r:id="rId10"/>
    <p:sldLayoutId id="2147483684" r:id="rId11"/>
    <p:sldLayoutId id="2147483674" r:id="rId12"/>
    <p:sldLayoutId id="2147483699" r:id="rId13"/>
    <p:sldLayoutId id="2147483698" r:id="rId14"/>
    <p:sldLayoutId id="2147483695" r:id="rId15"/>
    <p:sldLayoutId id="2147483689" r:id="rId16"/>
    <p:sldLayoutId id="2147483686" r:id="rId17"/>
    <p:sldLayoutId id="2147483685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7" r:id="rId24"/>
    <p:sldLayoutId id="2147483680" r:id="rId25"/>
    <p:sldLayoutId id="2147483681" r:id="rId26"/>
    <p:sldLayoutId id="2147483682" r:id="rId27"/>
    <p:sldLayoutId id="2147483683" r:id="rId2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4.emf"/><Relationship Id="rId7" Type="http://schemas.openxmlformats.org/officeDocument/2006/relationships/image" Target="../media/image67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emf"/><Relationship Id="rId5" Type="http://schemas.openxmlformats.org/officeDocument/2006/relationships/image" Target="../media/image58.emf"/><Relationship Id="rId4" Type="http://schemas.openxmlformats.org/officeDocument/2006/relationships/image" Target="../media/image6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9.emf"/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12" Type="http://schemas.openxmlformats.org/officeDocument/2006/relationships/customXml" Target="../ink/ink1.xml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emf"/><Relationship Id="rId11" Type="http://schemas.openxmlformats.org/officeDocument/2006/relationships/image" Target="../media/image36.emf"/><Relationship Id="rId5" Type="http://schemas.openxmlformats.org/officeDocument/2006/relationships/image" Target="../media/image72.emf"/><Relationship Id="rId10" Type="http://schemas.openxmlformats.org/officeDocument/2006/relationships/image" Target="../media/image77.emf"/><Relationship Id="rId4" Type="http://schemas.openxmlformats.org/officeDocument/2006/relationships/image" Target="../media/image71.emf"/><Relationship Id="rId9" Type="http://schemas.openxmlformats.org/officeDocument/2006/relationships/image" Target="../media/image7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image" Target="../media/image91.emf"/><Relationship Id="rId3" Type="http://schemas.openxmlformats.org/officeDocument/2006/relationships/image" Target="../media/image81.emf"/><Relationship Id="rId7" Type="http://schemas.openxmlformats.org/officeDocument/2006/relationships/image" Target="../media/image85.emf"/><Relationship Id="rId12" Type="http://schemas.openxmlformats.org/officeDocument/2006/relationships/image" Target="../media/image90.emf"/><Relationship Id="rId2" Type="http://schemas.openxmlformats.org/officeDocument/2006/relationships/image" Target="../media/image80.emf"/><Relationship Id="rId16" Type="http://schemas.openxmlformats.org/officeDocument/2006/relationships/image" Target="../media/image9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emf"/><Relationship Id="rId11" Type="http://schemas.openxmlformats.org/officeDocument/2006/relationships/image" Target="../media/image89.emf"/><Relationship Id="rId5" Type="http://schemas.openxmlformats.org/officeDocument/2006/relationships/image" Target="../media/image83.emf"/><Relationship Id="rId15" Type="http://schemas.openxmlformats.org/officeDocument/2006/relationships/image" Target="../media/image93.emf"/><Relationship Id="rId10" Type="http://schemas.openxmlformats.org/officeDocument/2006/relationships/image" Target="../media/image88.emf"/><Relationship Id="rId4" Type="http://schemas.openxmlformats.org/officeDocument/2006/relationships/image" Target="../media/image82.emf"/><Relationship Id="rId9" Type="http://schemas.openxmlformats.org/officeDocument/2006/relationships/image" Target="../media/image87.emf"/><Relationship Id="rId14" Type="http://schemas.openxmlformats.org/officeDocument/2006/relationships/image" Target="../media/image9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90.png"/><Relationship Id="rId3" Type="http://schemas.openxmlformats.org/officeDocument/2006/relationships/image" Target="../media/image96.emf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image" Target="../media/image95.emf"/><Relationship Id="rId16" Type="http://schemas.openxmlformats.org/officeDocument/2006/relationships/image" Target="../media/image10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emf"/><Relationship Id="rId11" Type="http://schemas.openxmlformats.org/officeDocument/2006/relationships/image" Target="../media/image100.emf"/><Relationship Id="rId5" Type="http://schemas.openxmlformats.org/officeDocument/2006/relationships/image" Target="../media/image98.emf"/><Relationship Id="rId15" Type="http://schemas.openxmlformats.org/officeDocument/2006/relationships/image" Target="../media/image74.png"/><Relationship Id="rId10" Type="http://schemas.openxmlformats.org/officeDocument/2006/relationships/image" Target="../media/image87.png"/><Relationship Id="rId4" Type="http://schemas.openxmlformats.org/officeDocument/2006/relationships/image" Target="../media/image97.emf"/><Relationship Id="rId9" Type="http://schemas.openxmlformats.org/officeDocument/2006/relationships/image" Target="../media/image86.png"/><Relationship Id="rId14" Type="http://schemas.openxmlformats.org/officeDocument/2006/relationships/image" Target="../media/image10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13" Type="http://schemas.openxmlformats.org/officeDocument/2006/relationships/image" Target="../media/image114.emf"/><Relationship Id="rId3" Type="http://schemas.openxmlformats.org/officeDocument/2006/relationships/image" Target="../media/image104.emf"/><Relationship Id="rId7" Type="http://schemas.openxmlformats.org/officeDocument/2006/relationships/image" Target="../media/image108.emf"/><Relationship Id="rId12" Type="http://schemas.openxmlformats.org/officeDocument/2006/relationships/image" Target="../media/image113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emf"/><Relationship Id="rId11" Type="http://schemas.openxmlformats.org/officeDocument/2006/relationships/image" Target="../media/image112.emf"/><Relationship Id="rId5" Type="http://schemas.openxmlformats.org/officeDocument/2006/relationships/image" Target="../media/image106.emf"/><Relationship Id="rId10" Type="http://schemas.openxmlformats.org/officeDocument/2006/relationships/image" Target="../media/image111.emf"/><Relationship Id="rId4" Type="http://schemas.openxmlformats.org/officeDocument/2006/relationships/image" Target="../media/image105.emf"/><Relationship Id="rId9" Type="http://schemas.openxmlformats.org/officeDocument/2006/relationships/image" Target="../media/image11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116.emf"/><Relationship Id="rId7" Type="http://schemas.openxmlformats.org/officeDocument/2006/relationships/image" Target="../media/image120.emf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115.emf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emf"/><Relationship Id="rId11" Type="http://schemas.openxmlformats.org/officeDocument/2006/relationships/image" Target="../media/image900.png"/><Relationship Id="rId5" Type="http://schemas.openxmlformats.org/officeDocument/2006/relationships/image" Target="../media/image118.emf"/><Relationship Id="rId15" Type="http://schemas.openxmlformats.org/officeDocument/2006/relationships/image" Target="../media/image94.png"/><Relationship Id="rId10" Type="http://schemas.openxmlformats.org/officeDocument/2006/relationships/image" Target="../media/image113.png"/><Relationship Id="rId4" Type="http://schemas.openxmlformats.org/officeDocument/2006/relationships/image" Target="../media/image117.emf"/><Relationship Id="rId9" Type="http://schemas.openxmlformats.org/officeDocument/2006/relationships/image" Target="../media/image122.emf"/><Relationship Id="rId1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image" Target="../media/image124.emf"/><Relationship Id="rId7" Type="http://schemas.openxmlformats.org/officeDocument/2006/relationships/image" Target="../media/image128.emf"/><Relationship Id="rId12" Type="http://schemas.openxmlformats.org/officeDocument/2006/relationships/image" Target="../media/image133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emf"/><Relationship Id="rId11" Type="http://schemas.openxmlformats.org/officeDocument/2006/relationships/image" Target="../media/image132.emf"/><Relationship Id="rId5" Type="http://schemas.openxmlformats.org/officeDocument/2006/relationships/image" Target="../media/image126.emf"/><Relationship Id="rId10" Type="http://schemas.openxmlformats.org/officeDocument/2006/relationships/image" Target="../media/image131.emf"/><Relationship Id="rId4" Type="http://schemas.openxmlformats.org/officeDocument/2006/relationships/image" Target="../media/image125.emf"/><Relationship Id="rId9" Type="http://schemas.openxmlformats.org/officeDocument/2006/relationships/image" Target="../media/image1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tmp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سلام الوطني لدولة الإمارات National Anthem">
            <a:hlinkClick r:id="" action="ppaction://media"/>
            <a:extLst>
              <a:ext uri="{FF2B5EF4-FFF2-40B4-BE49-F238E27FC236}">
                <a16:creationId xmlns:a16="http://schemas.microsoft.com/office/drawing/2014/main" id="{205CF471-1DD6-4F7E-945C-26DAA6195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0697" y="1862827"/>
            <a:ext cx="5280587" cy="2970330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8BEE54-8A98-4172-B4AD-58E301371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995175"/>
            <a:ext cx="2475310" cy="148679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7469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110912" cy="2016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94" y="2425432"/>
            <a:ext cx="7928827" cy="4099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824965"/>
            <a:ext cx="5749282" cy="489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13" y="1420447"/>
            <a:ext cx="2800787" cy="504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833" y="1996563"/>
            <a:ext cx="1595132" cy="554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13" y="2934018"/>
            <a:ext cx="1639212" cy="43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630" y="3447993"/>
            <a:ext cx="1405081" cy="538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17" y="4514480"/>
            <a:ext cx="3497816" cy="538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105" y="5288820"/>
            <a:ext cx="4548129" cy="37367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778927" y="2708920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51218" y="4365104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2169" y="318210"/>
            <a:ext cx="3510525" cy="389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5" y="771330"/>
            <a:ext cx="6219327" cy="516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94" y="1340768"/>
            <a:ext cx="3681031" cy="576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94" y="2924944"/>
            <a:ext cx="2828208" cy="622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94" y="4725144"/>
            <a:ext cx="4250278" cy="542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202" y="2083655"/>
            <a:ext cx="2185477" cy="729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613" y="3731866"/>
            <a:ext cx="2348824" cy="8086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3543" y="5464804"/>
            <a:ext cx="5072794" cy="69283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827584" y="2813290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54994" y="4540543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6296" y="307039"/>
            <a:ext cx="1622942" cy="4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404664"/>
            <a:ext cx="4433211" cy="75002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54690"/>
            <a:ext cx="7817587" cy="529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524875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60648"/>
            <a:ext cx="3821059" cy="334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755574"/>
            <a:ext cx="4705862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06" y="1370234"/>
            <a:ext cx="8185672" cy="46199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06" y="1926923"/>
            <a:ext cx="7991897" cy="109778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997643" y="3068960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643" y="3300120"/>
            <a:ext cx="1674084" cy="23528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920" y="3717032"/>
            <a:ext cx="4230224" cy="1152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779066"/>
            <a:ext cx="7528581" cy="59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842873"/>
            <a:ext cx="2739836" cy="236748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172" y="1487451"/>
            <a:ext cx="4700017" cy="1296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275" y="374045"/>
            <a:ext cx="4705862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175" y="3424679"/>
            <a:ext cx="2337279" cy="43896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4276010"/>
            <a:ext cx="5074156" cy="1200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5584211"/>
            <a:ext cx="8453229" cy="77892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1043608" y="3312694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1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758" y="650957"/>
            <a:ext cx="5886185" cy="394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066263"/>
            <a:ext cx="5651103" cy="482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548647"/>
            <a:ext cx="6948639" cy="396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890" y="2619296"/>
            <a:ext cx="1626416" cy="2465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9381" y="2619297"/>
            <a:ext cx="2258803" cy="2609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166" y="3924249"/>
            <a:ext cx="2100592" cy="504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8198" y="5400477"/>
            <a:ext cx="1208097" cy="373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1960" y="2031031"/>
            <a:ext cx="1178683" cy="4166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4001" y="5400477"/>
            <a:ext cx="574781" cy="4523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0636" y="5352839"/>
            <a:ext cx="535374" cy="421311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979984" y="2429272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415092" y="2826088"/>
            <a:ext cx="35871" cy="24482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588224" y="2826088"/>
            <a:ext cx="35871" cy="24482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6296" y="307039"/>
            <a:ext cx="1622942" cy="4226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4684680" y="2638440"/>
              <a:ext cx="183960" cy="2385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75320" y="2629080"/>
                <a:ext cx="202680" cy="240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500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840105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9" y="400739"/>
            <a:ext cx="6804292" cy="587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351543"/>
            <a:ext cx="991553" cy="364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142662"/>
            <a:ext cx="1106342" cy="415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142661"/>
            <a:ext cx="6435753" cy="40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86" y="1607233"/>
            <a:ext cx="3606999" cy="451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1651010"/>
            <a:ext cx="2255272" cy="376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1670" y="1680894"/>
            <a:ext cx="877019" cy="384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1182" y="2331167"/>
            <a:ext cx="1387991" cy="449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055" y="2657080"/>
            <a:ext cx="3379198" cy="479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837" y="3140967"/>
            <a:ext cx="4676244" cy="432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8425" y="3110734"/>
            <a:ext cx="2662164" cy="512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7353" y="3910742"/>
            <a:ext cx="1584552" cy="3967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224" y="4791936"/>
            <a:ext cx="5119920" cy="4661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584" y="4171953"/>
            <a:ext cx="3278669" cy="4652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24961" y="5231638"/>
            <a:ext cx="4807996" cy="5016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46802" y="5851086"/>
            <a:ext cx="2769214" cy="453368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827584" y="2276872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27584" y="3789040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3815917" y="1160748"/>
            <a:ext cx="1873895" cy="3857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1575" b="1" dirty="0"/>
              <a:t>كوفيد - </a:t>
            </a:r>
            <a:r>
              <a:rPr lang="en-US" sz="1575" b="1" dirty="0"/>
              <a:t>19</a:t>
            </a:r>
          </a:p>
        </p:txBody>
      </p:sp>
      <p:pic>
        <p:nvPicPr>
          <p:cNvPr id="2" name="كوفيد 1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061611" y="1654522"/>
            <a:ext cx="6966773" cy="3610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41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188640"/>
            <a:ext cx="1648476" cy="330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88459"/>
            <a:ext cx="5882939" cy="623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980728"/>
            <a:ext cx="1246186" cy="432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40" y="2145169"/>
            <a:ext cx="1318194" cy="530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40" y="3632921"/>
            <a:ext cx="2016224" cy="3756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35696" y="847706"/>
                <a:ext cx="2168268" cy="6974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ar-AE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</m:d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847706"/>
                <a:ext cx="2168268" cy="697499"/>
              </a:xfrm>
              <a:prstGeom prst="rect">
                <a:avLst/>
              </a:prstGeom>
              <a:blipFill>
                <a:blip r:embed="rId7"/>
                <a:stretch>
                  <a:fillRect l="-6704" b="-1034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067944" y="863520"/>
                <a:ext cx="648072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121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863520"/>
                <a:ext cx="648072" cy="576183"/>
              </a:xfrm>
              <a:prstGeom prst="rect">
                <a:avLst/>
              </a:prstGeom>
              <a:blipFill>
                <a:blip r:embed="rId8"/>
                <a:stretch>
                  <a:fillRect r="-6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921914" y="2061650"/>
                <a:ext cx="2146029" cy="697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ar-AE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914" y="2061650"/>
                <a:ext cx="2146029" cy="697499"/>
              </a:xfrm>
              <a:prstGeom prst="rect">
                <a:avLst/>
              </a:prstGeom>
              <a:blipFill>
                <a:blip r:embed="rId9"/>
                <a:stretch>
                  <a:fillRect l="-8807" r="-568" b="-1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82328" y="2061650"/>
                <a:ext cx="2088232" cy="6119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36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2328" y="2061650"/>
                <a:ext cx="2088232" cy="611962"/>
              </a:xfrm>
              <a:prstGeom prst="rect">
                <a:avLst/>
              </a:prstGeom>
              <a:blipFill>
                <a:blip r:embed="rId10"/>
                <a:stretch>
                  <a:fillRect t="-1980" r="-292" b="-20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5342" y="2145169"/>
            <a:ext cx="1552442" cy="643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447764" y="3472020"/>
                <a:ext cx="3204356" cy="697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ar-AE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e>
                        </m:d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764" y="3472020"/>
                <a:ext cx="3204356" cy="697499"/>
              </a:xfrm>
              <a:prstGeom prst="rect">
                <a:avLst/>
              </a:prstGeom>
              <a:blipFill>
                <a:blip r:embed="rId12"/>
                <a:stretch>
                  <a:fillRect l="-6476" r="-38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071490" y="4431308"/>
                <a:ext cx="3456384" cy="612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48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64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490" y="4431308"/>
                <a:ext cx="3456384" cy="612219"/>
              </a:xfrm>
              <a:prstGeom prst="rect">
                <a:avLst/>
              </a:prstGeom>
              <a:blipFill>
                <a:blip r:embed="rId13"/>
                <a:stretch>
                  <a:fillRect t="-2000" r="-176" b="-2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7657" y="4531883"/>
            <a:ext cx="2016224" cy="556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777655" y="4452470"/>
                <a:ext cx="1980220" cy="612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49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655" y="4452470"/>
                <a:ext cx="1980220" cy="612219"/>
              </a:xfrm>
              <a:prstGeom prst="rect">
                <a:avLst/>
              </a:prstGeom>
              <a:blipFill>
                <a:blip r:embed="rId15"/>
                <a:stretch>
                  <a:fillRect l="-4000" t="-1980" r="-308" b="-20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6383" y="960369"/>
            <a:ext cx="490360" cy="66653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H="1">
            <a:off x="829919" y="1844824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07568" y="3140968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51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  <p:bldP spid="16" grpId="0"/>
      <p:bldP spid="18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332656"/>
            <a:ext cx="1280618" cy="56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252" y="425640"/>
            <a:ext cx="3464084" cy="481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5" y="1073980"/>
            <a:ext cx="2724823" cy="559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20" y="1739334"/>
            <a:ext cx="8064896" cy="604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982" y="2351018"/>
            <a:ext cx="7175837" cy="424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0471" y="2864993"/>
            <a:ext cx="6552728" cy="4456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866" y="2912031"/>
            <a:ext cx="2088232" cy="336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5816" y="3290681"/>
            <a:ext cx="3462269" cy="412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0744" y="3847956"/>
            <a:ext cx="2906210" cy="373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709" y="4213021"/>
            <a:ext cx="8397950" cy="87216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821256" y="3703502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0685" y="5114282"/>
            <a:ext cx="2236269" cy="6719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7220" y="5594702"/>
            <a:ext cx="6708818" cy="85863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821256" y="5090911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332656"/>
            <a:ext cx="1632343" cy="342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76960"/>
            <a:ext cx="2826798" cy="3981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980728"/>
            <a:ext cx="2418127" cy="512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903213"/>
            <a:ext cx="2254116" cy="483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4655458"/>
            <a:ext cx="2324751" cy="592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033" y="5422992"/>
            <a:ext cx="1533904" cy="493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1787" y="3910076"/>
            <a:ext cx="2299762" cy="3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9728" y="2137434"/>
            <a:ext cx="3941821" cy="25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80865" y="1031529"/>
                <a:ext cx="21602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865" y="1031529"/>
                <a:ext cx="2160240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411697" y="1031529"/>
            <a:ext cx="2056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 x + 3 )( x + 4 ) = 0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703808" y="1588011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 = - 3   ,  x = - 4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987818" y="2024298"/>
            <a:ext cx="179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=  R / { -3 , -4 }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4232" y="1905747"/>
            <a:ext cx="1162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 smtClean="0">
                <a:latin typeface="Aldhabi" panose="01000000000000000000" pitchFamily="2" charset="-78"/>
                <a:cs typeface="Aldhabi" panose="01000000000000000000" pitchFamily="2" charset="-78"/>
              </a:rPr>
              <a:t>المجال</a:t>
            </a:r>
            <a:endParaRPr lang="en-US" sz="32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99592" y="2708920"/>
            <a:ext cx="75019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231496" y="3080675"/>
                <a:ext cx="140841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496" y="3080675"/>
                <a:ext cx="1408416" cy="307777"/>
              </a:xfrm>
              <a:prstGeom prst="rect">
                <a:avLst/>
              </a:prstGeom>
              <a:blipFill>
                <a:blip r:embed="rId11"/>
                <a:stretch>
                  <a:fillRect t="-1961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445540" y="3080675"/>
                <a:ext cx="140841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540" y="3080675"/>
                <a:ext cx="1408416" cy="307777"/>
              </a:xfrm>
              <a:prstGeom prst="rect">
                <a:avLst/>
              </a:prstGeom>
              <a:blipFill>
                <a:blip r:embed="rId12"/>
                <a:stretch>
                  <a:fillRect t="-1961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364738" y="3447988"/>
                <a:ext cx="287029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 smtClean="0"/>
                  <a:t>a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400" dirty="0" smtClean="0"/>
                  <a:t> -2       ,        a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 smtClean="0"/>
                  <a:t>  2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738" y="3447988"/>
                <a:ext cx="2870295" cy="369332"/>
              </a:xfrm>
              <a:prstGeom prst="rect">
                <a:avLst/>
              </a:prstGeom>
              <a:blipFill>
                <a:blip r:embed="rId13"/>
                <a:stretch>
                  <a:fillRect t="-26667" r="-467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686525" y="3904168"/>
                <a:ext cx="324917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 smtClean="0"/>
                  <a:t> , -2 ]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[ 2  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25" y="3904168"/>
                <a:ext cx="3249179" cy="369332"/>
              </a:xfrm>
              <a:prstGeom prst="rect">
                <a:avLst/>
              </a:prstGeom>
              <a:blipFill>
                <a:blip r:embed="rId14"/>
                <a:stretch>
                  <a:fillRect t="-24590" r="-5816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53463" y="3693814"/>
            <a:ext cx="1162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dirty="0" smtClean="0">
                <a:latin typeface="Aldhabi" panose="01000000000000000000" pitchFamily="2" charset="-78"/>
                <a:cs typeface="Aldhabi" panose="01000000000000000000" pitchFamily="2" charset="-78"/>
              </a:rPr>
              <a:t>المجال</a:t>
            </a:r>
            <a:endParaRPr lang="en-US" sz="32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899591" y="4509120"/>
            <a:ext cx="75019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882812" y="4874067"/>
                <a:ext cx="16252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812" y="4874067"/>
                <a:ext cx="1625292" cy="307777"/>
              </a:xfrm>
              <a:prstGeom prst="rect">
                <a:avLst/>
              </a:prstGeom>
              <a:blipFill>
                <a:blip r:embed="rId1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944184" y="4874067"/>
                <a:ext cx="17571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 smtClean="0"/>
                  <a:t>2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≻−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184" y="4874067"/>
                <a:ext cx="1757100" cy="307777"/>
              </a:xfrm>
              <a:prstGeom prst="rect">
                <a:avLst/>
              </a:prstGeom>
              <a:blipFill>
                <a:blip r:embed="rId16"/>
                <a:stretch>
                  <a:fillRect t="-26000" r="-5556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635896" y="5516012"/>
                <a:ext cx="123859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≻−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516012"/>
                <a:ext cx="1238590" cy="307777"/>
              </a:xfrm>
              <a:prstGeom prst="rect">
                <a:avLst/>
              </a:prstGeom>
              <a:blipFill>
                <a:blip r:embed="rId1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279073" y="5546790"/>
                <a:ext cx="112548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,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073" y="5546790"/>
                <a:ext cx="1125487" cy="307777"/>
              </a:xfrm>
              <a:prstGeom prst="rect">
                <a:avLst/>
              </a:prstGeom>
              <a:blipFill>
                <a:blip r:embed="rId18"/>
                <a:stretch>
                  <a:fillRect t="-26000" r="-1351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/>
          <p:cNvSpPr/>
          <p:nvPr/>
        </p:nvSpPr>
        <p:spPr>
          <a:xfrm>
            <a:off x="5748764" y="1162002"/>
            <a:ext cx="460376" cy="16519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5841816" y="3185756"/>
            <a:ext cx="460376" cy="16519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5748764" y="4945357"/>
            <a:ext cx="460376" cy="16519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4935704" y="5618079"/>
            <a:ext cx="460376" cy="16519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5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15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415" y="260648"/>
            <a:ext cx="1525053" cy="36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93" y="576821"/>
            <a:ext cx="8606607" cy="108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579104"/>
            <a:ext cx="3933539" cy="1057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2952872"/>
            <a:ext cx="1066025" cy="441005"/>
          </a:xfrm>
          <a:prstGeom prst="rect">
            <a:avLst/>
          </a:prstGeom>
        </p:spPr>
      </p:pic>
      <p:sp>
        <p:nvSpPr>
          <p:cNvPr id="8" name="سهم للأسفل 7"/>
          <p:cNvSpPr/>
          <p:nvPr/>
        </p:nvSpPr>
        <p:spPr>
          <a:xfrm rot="5400000">
            <a:off x="4898838" y="1556399"/>
            <a:ext cx="234560" cy="7558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سهم للأسفل 7"/>
          <p:cNvSpPr/>
          <p:nvPr/>
        </p:nvSpPr>
        <p:spPr>
          <a:xfrm rot="5400000">
            <a:off x="4898838" y="2141731"/>
            <a:ext cx="234560" cy="7558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3068340"/>
            <a:ext cx="1152128" cy="443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4811" y="3993446"/>
            <a:ext cx="1197629" cy="4613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4811" y="4932633"/>
            <a:ext cx="1181195" cy="5005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59821" y="2924944"/>
            <a:ext cx="234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       =  4(5) = 20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4587" y="3006204"/>
            <a:ext cx="429030" cy="3437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76" y="3917585"/>
            <a:ext cx="1245480" cy="4198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09824" y="3868316"/>
            <a:ext cx="234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       =  4(15) = 60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2386" y="3942308"/>
            <a:ext cx="429030" cy="3437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576" y="4932633"/>
            <a:ext cx="1429687" cy="4320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3077" y="5012565"/>
            <a:ext cx="1340539" cy="3020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73616" y="4932779"/>
            <a:ext cx="2908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 -6( 245) + 1500 = 30</a:t>
            </a:r>
            <a:endParaRPr lang="en-US" sz="2400" dirty="0"/>
          </a:p>
        </p:txBody>
      </p:sp>
      <p:sp>
        <p:nvSpPr>
          <p:cNvPr id="23" name="سهم للأسفل 7"/>
          <p:cNvSpPr/>
          <p:nvPr/>
        </p:nvSpPr>
        <p:spPr>
          <a:xfrm rot="5400000">
            <a:off x="5010351" y="1565668"/>
            <a:ext cx="234560" cy="7558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755576" y="3645024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925304" y="4653136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8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  <p:bldP spid="17" grpId="0"/>
      <p:bldP spid="22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412776"/>
            <a:ext cx="2232248" cy="18946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95736" y="3307470"/>
            <a:ext cx="4968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5400" b="1" dirty="0">
                <a:latin typeface="Aldhabi" panose="01000000000000000000" pitchFamily="2" charset="-78"/>
                <a:cs typeface="Aldhabi" panose="01000000000000000000" pitchFamily="2" charset="-78"/>
              </a:rPr>
              <a:t>نشكركم لحسن إنتباهكم </a:t>
            </a:r>
          </a:p>
          <a:p>
            <a:pPr algn="ctr"/>
            <a:r>
              <a:rPr lang="ar-EG" sz="5400" b="1" dirty="0">
                <a:latin typeface="Aldhabi" panose="01000000000000000000" pitchFamily="2" charset="-78"/>
                <a:cs typeface="Aldhabi" panose="01000000000000000000" pitchFamily="2" charset="-78"/>
              </a:rPr>
              <a:t>نلقاكم في دروس أخرى إن شاء الله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5301208"/>
            <a:ext cx="5542795" cy="592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760" y="1139084"/>
            <a:ext cx="2684520" cy="210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0274" y="3089719"/>
            <a:ext cx="1384220" cy="4154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100" dirty="0">
                <a:latin typeface="Century Gothic" panose="020B0502020202020204" pitchFamily="34" charset="0"/>
                <a:cs typeface="Sultan bold" pitchFamily="2" charset="-78"/>
              </a:rPr>
              <a:t>جهز أدواتك</a:t>
            </a:r>
            <a:endParaRPr lang="en-GB" sz="2100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4660" y="3074034"/>
            <a:ext cx="1649341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الالتزام بالوقت المحدد للحصة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3877" y="3074034"/>
            <a:ext cx="1458891" cy="41549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sz="2100" dirty="0">
                <a:latin typeface="Century Gothic" panose="020B0502020202020204" pitchFamily="34" charset="0"/>
                <a:cs typeface="Sultan bold" pitchFamily="2" charset="-78"/>
              </a:rPr>
              <a:t>أغلق المايكرفون </a:t>
            </a:r>
            <a:endParaRPr lang="en-GB" sz="2100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41275" y="1560084"/>
            <a:ext cx="1345753" cy="1375444"/>
            <a:chOff x="1569776" y="3693126"/>
            <a:chExt cx="1794337" cy="1833925"/>
          </a:xfrm>
        </p:grpSpPr>
        <p:sp>
          <p:nvSpPr>
            <p:cNvPr id="8" name="Oval 7"/>
            <p:cNvSpPr/>
            <p:nvPr/>
          </p:nvSpPr>
          <p:spPr>
            <a:xfrm>
              <a:off x="1569776" y="3693126"/>
              <a:ext cx="1773757" cy="1833925"/>
            </a:xfrm>
            <a:prstGeom prst="ellipse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614" y="3945155"/>
              <a:ext cx="1729499" cy="1266755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052708" y="3089720"/>
            <a:ext cx="1747122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استمع لإجابات أصدقائي ولا أقاطعهم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94955" y="1548405"/>
            <a:ext cx="1330318" cy="1375444"/>
            <a:chOff x="5511113" y="3169701"/>
            <a:chExt cx="1773757" cy="1833925"/>
          </a:xfrm>
        </p:grpSpPr>
        <p:sp>
          <p:nvSpPr>
            <p:cNvPr id="18" name="Oval 17"/>
            <p:cNvSpPr/>
            <p:nvPr/>
          </p:nvSpPr>
          <p:spPr>
            <a:xfrm>
              <a:off x="5511113" y="3169701"/>
              <a:ext cx="1773757" cy="1833925"/>
            </a:xfrm>
            <a:prstGeom prst="ellipse">
              <a:avLst/>
            </a:prstGeom>
            <a:solidFill>
              <a:srgbClr val="FFD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608103" y="3332628"/>
              <a:ext cx="1576158" cy="1539217"/>
              <a:chOff x="5608103" y="3332628"/>
              <a:chExt cx="1576158" cy="153921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5838546" y="3534913"/>
                <a:ext cx="1182650" cy="1134648"/>
              </a:xfrm>
              <a:prstGeom prst="ellipse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103" y="3332628"/>
                <a:ext cx="1576158" cy="1539217"/>
              </a:xfrm>
              <a:prstGeom prst="rect">
                <a:avLst/>
              </a:prstGeom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7607334" y="1560084"/>
            <a:ext cx="1330318" cy="1375444"/>
            <a:chOff x="5537479" y="3580370"/>
            <a:chExt cx="1773757" cy="1833925"/>
          </a:xfrm>
        </p:grpSpPr>
        <p:sp>
          <p:nvSpPr>
            <p:cNvPr id="23" name="Oval 22"/>
            <p:cNvSpPr/>
            <p:nvPr/>
          </p:nvSpPr>
          <p:spPr>
            <a:xfrm>
              <a:off x="5537479" y="3580370"/>
              <a:ext cx="1773757" cy="18339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318" y="3930010"/>
              <a:ext cx="1440078" cy="144007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668" y="3802287"/>
              <a:ext cx="495378" cy="49537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603921" y="941404"/>
            <a:ext cx="2031390" cy="715581"/>
          </a:xfrm>
          <a:prstGeom prst="rect">
            <a:avLst/>
          </a:prstGeom>
          <a:noFill/>
          <a:ln w="76200">
            <a:noFill/>
          </a:ln>
        </p:spPr>
        <p:txBody>
          <a:bodyPr wrap="none" rtlCol="0">
            <a:spAutoFit/>
          </a:bodyPr>
          <a:lstStyle/>
          <a:p>
            <a:r>
              <a:rPr lang="ar-SA" altLang="zh-CN" sz="27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ultan bold" pitchFamily="2" charset="-78"/>
              </a:rPr>
              <a:t>قوانين التعلم عن بعد</a:t>
            </a:r>
            <a:endParaRPr lang="zh-CN" altLang="en-US" sz="27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ultan bold" pitchFamily="2" charset="-78"/>
            </a:endParaRPr>
          </a:p>
          <a:p>
            <a:endParaRPr lang="en-GB" sz="135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E07704-6ECB-4624-8B72-1928F024654B}"/>
              </a:ext>
            </a:extLst>
          </p:cNvPr>
          <p:cNvGrpSpPr/>
          <p:nvPr/>
        </p:nvGrpSpPr>
        <p:grpSpPr>
          <a:xfrm>
            <a:off x="5797031" y="1606122"/>
            <a:ext cx="1507463" cy="1483598"/>
            <a:chOff x="3897821" y="1736274"/>
            <a:chExt cx="1356414" cy="141952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14F318-5AE5-45B4-B716-B15387AC93F2}"/>
                </a:ext>
              </a:extLst>
            </p:cNvPr>
            <p:cNvSpPr/>
            <p:nvPr/>
          </p:nvSpPr>
          <p:spPr>
            <a:xfrm>
              <a:off x="3936118" y="1736274"/>
              <a:ext cx="1252447" cy="132404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2620685-6B66-454D-8D76-DF2FEA9C8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21" y="1799383"/>
              <a:ext cx="1356414" cy="135641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1DD9B6-59B9-4661-8B05-9AC2794CF953}"/>
              </a:ext>
            </a:extLst>
          </p:cNvPr>
          <p:cNvGrpSpPr/>
          <p:nvPr/>
        </p:nvGrpSpPr>
        <p:grpSpPr>
          <a:xfrm>
            <a:off x="298393" y="1581740"/>
            <a:ext cx="1375051" cy="1375444"/>
            <a:chOff x="3897821" y="1736274"/>
            <a:chExt cx="1356414" cy="134975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90F921F-4820-4308-B1EF-30A6A7842733}"/>
                </a:ext>
              </a:extLst>
            </p:cNvPr>
            <p:cNvSpPr/>
            <p:nvPr/>
          </p:nvSpPr>
          <p:spPr>
            <a:xfrm>
              <a:off x="3936118" y="1736274"/>
              <a:ext cx="1318117" cy="134975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2772376-5BC1-4798-9594-E300D3C29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821" y="1838887"/>
              <a:ext cx="1356414" cy="94756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1EEC931-F44F-47FF-BFB7-1DC342B77C9B}"/>
              </a:ext>
            </a:extLst>
          </p:cNvPr>
          <p:cNvSpPr txBox="1"/>
          <p:nvPr/>
        </p:nvSpPr>
        <p:spPr>
          <a:xfrm>
            <a:off x="205481" y="3166367"/>
            <a:ext cx="137505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A" dirty="0">
                <a:latin typeface="Century Gothic" panose="020B0502020202020204" pitchFamily="34" charset="0"/>
                <a:cs typeface="Sultan bold" pitchFamily="2" charset="-78"/>
              </a:rPr>
              <a:t>التفاعل الإيجابي</a:t>
            </a:r>
            <a:endParaRPr lang="en-GB" dirty="0">
              <a:latin typeface="Century Gothic" panose="020B0502020202020204" pitchFamily="34" charset="0"/>
              <a:cs typeface="Sultan bold" pitchFamily="2" charset="-78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2F200E0B-F560-4574-B1BD-325D0045E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54" y="3996742"/>
            <a:ext cx="1308869" cy="120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B088333-B7B5-4BE4-B32E-F4E8D5D87110}"/>
              </a:ext>
            </a:extLst>
          </p:cNvPr>
          <p:cNvSpPr/>
          <p:nvPr/>
        </p:nvSpPr>
        <p:spPr>
          <a:xfrm>
            <a:off x="3236584" y="5355026"/>
            <a:ext cx="1566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التزام الهدوء وقت الشرح</a:t>
            </a:r>
            <a:endParaRPr lang="en-US" b="1" dirty="0">
              <a:solidFill>
                <a:srgbClr val="FF0000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pic>
        <p:nvPicPr>
          <p:cNvPr id="38" name="Picture 9">
            <a:extLst>
              <a:ext uri="{FF2B5EF4-FFF2-40B4-BE49-F238E27FC236}">
                <a16:creationId xmlns:a16="http://schemas.microsoft.com/office/drawing/2014/main" id="{B98BF9B4-27B1-4B3B-946C-014AFDD76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6" y="3970343"/>
            <a:ext cx="1086107" cy="128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0B0BC0A-BBF2-47A5-AC50-AE60BEC0496A}"/>
              </a:ext>
            </a:extLst>
          </p:cNvPr>
          <p:cNvSpPr/>
          <p:nvPr/>
        </p:nvSpPr>
        <p:spPr>
          <a:xfrm>
            <a:off x="5037639" y="5355026"/>
            <a:ext cx="1737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اتباع  تعليمات المعلم</a:t>
            </a:r>
            <a:endParaRPr lang="en-US" b="1" dirty="0">
              <a:solidFill>
                <a:srgbClr val="FF0000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06AAB8-7730-49EF-A6AF-B971FC0C8DE3}"/>
              </a:ext>
            </a:extLst>
          </p:cNvPr>
          <p:cNvSpPr txBox="1"/>
          <p:nvPr/>
        </p:nvSpPr>
        <p:spPr>
          <a:xfrm>
            <a:off x="5230768" y="4762622"/>
            <a:ext cx="1266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latin typeface="Sakkal Majalla" panose="02000000000000000000" pitchFamily="2" charset="-78"/>
                <a:cs typeface="(AH) Manal Black" pitchFamily="2" charset="-78"/>
              </a:rPr>
              <a:t>الحضور والغياب</a:t>
            </a:r>
            <a:r>
              <a:rPr lang="ar-AE" sz="3000" b="1" dirty="0">
                <a:solidFill>
                  <a:schemeClr val="accent5"/>
                </a:solidFill>
                <a:latin typeface="Sakkal Majalla" panose="02000000000000000000" pitchFamily="2" charset="-78"/>
                <a:cs typeface="(AH) Manal Black" pitchFamily="2" charset="-78"/>
              </a:rPr>
              <a:t> </a:t>
            </a:r>
            <a:endParaRPr lang="en-US" sz="3000" b="1" dirty="0">
              <a:solidFill>
                <a:schemeClr val="accent5"/>
              </a:solidFill>
              <a:latin typeface="Sakkal Majalla" panose="02000000000000000000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022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6" grpId="0"/>
      <p:bldP spid="37" grpId="0"/>
      <p:bldP spid="28" grpId="0"/>
      <p:bldP spid="39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F024CC-96CE-4AAB-9396-DC21E3C7D053}"/>
              </a:ext>
            </a:extLst>
          </p:cNvPr>
          <p:cNvSpPr txBox="1"/>
          <p:nvPr/>
        </p:nvSpPr>
        <p:spPr>
          <a:xfrm>
            <a:off x="2011902" y="1677182"/>
            <a:ext cx="53400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25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تأكد  من وجود جميع احتياجاتك بجانبك </a:t>
            </a:r>
            <a:r>
              <a:rPr lang="ar-AE" sz="2250" b="1" dirty="0">
                <a:latin typeface="Sakkal Majalla" panose="02000000000000000000" pitchFamily="2" charset="-78"/>
                <a:cs typeface="Sakkal Majalla" panose="02000000000000000000" pitchFamily="2" charset="-78"/>
                <a:sym typeface="Wingdings" panose="05000000000000000000" pitchFamily="2" charset="2"/>
              </a:rPr>
              <a:t></a:t>
            </a:r>
            <a:endParaRPr lang="en-US" sz="225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 descr="Image result for قلم رصاص">
            <a:extLst>
              <a:ext uri="{FF2B5EF4-FFF2-40B4-BE49-F238E27FC236}">
                <a16:creationId xmlns:a16="http://schemas.microsoft.com/office/drawing/2014/main" id="{7A921BFA-A963-484F-8F9C-9E69855A2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80" y="2427416"/>
            <a:ext cx="1587494" cy="21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ممحاة">
            <a:extLst>
              <a:ext uri="{FF2B5EF4-FFF2-40B4-BE49-F238E27FC236}">
                <a16:creationId xmlns:a16="http://schemas.microsoft.com/office/drawing/2014/main" id="{8ADFEDDA-80BC-4B3A-A24E-D1349D13F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23171" r="17983" b="22977"/>
          <a:stretch/>
        </p:blipFill>
        <p:spPr bwMode="auto">
          <a:xfrm>
            <a:off x="6121453" y="2726923"/>
            <a:ext cx="747715" cy="62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آلة حاسبة علمية">
            <a:extLst>
              <a:ext uri="{FF2B5EF4-FFF2-40B4-BE49-F238E27FC236}">
                <a16:creationId xmlns:a16="http://schemas.microsoft.com/office/drawing/2014/main" id="{4311BAB4-F79C-4616-9F5C-0D223DC26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6" t="8627" r="19403" b="8627"/>
          <a:stretch/>
        </p:blipFill>
        <p:spPr bwMode="auto">
          <a:xfrm>
            <a:off x="2037701" y="2423915"/>
            <a:ext cx="1319001" cy="25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device&#10;&#10;Description automatically generated">
            <a:extLst>
              <a:ext uri="{FF2B5EF4-FFF2-40B4-BE49-F238E27FC236}">
                <a16:creationId xmlns:a16="http://schemas.microsoft.com/office/drawing/2014/main" id="{18F7B305-7271-4596-BA0E-1B8671FDC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2827">
            <a:off x="3851708" y="2600089"/>
            <a:ext cx="1660470" cy="215694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085946" y="1342449"/>
            <a:ext cx="157680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100" b="1" u="sng" dirty="0">
                <a:solidFill>
                  <a:srgbClr val="FF0000"/>
                </a:solidFill>
              </a:rPr>
              <a:t>عزيزي الطالب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81426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647" y="4155896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اعداد / أ: مجدي عبده مرسي</a:t>
            </a:r>
            <a:endParaRPr lang="en-US" sz="8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731" y="2781681"/>
            <a:ext cx="4752528" cy="121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4" y="620688"/>
            <a:ext cx="2917440" cy="1872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620688"/>
            <a:ext cx="259228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8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500042"/>
            <a:ext cx="15811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1643050"/>
            <a:ext cx="288608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777091"/>
            <a:ext cx="2448272" cy="4018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74" y="398953"/>
            <a:ext cx="8436652" cy="6060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330" y="888628"/>
            <a:ext cx="7069950" cy="534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919" y="1482966"/>
            <a:ext cx="4687952" cy="524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223581"/>
            <a:ext cx="4296150" cy="489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434" y="3003134"/>
            <a:ext cx="1983644" cy="538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381" y="3661631"/>
            <a:ext cx="4028053" cy="622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697" y="4695211"/>
            <a:ext cx="5486381" cy="457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645" y="5541230"/>
            <a:ext cx="4742364" cy="62407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779415" y="2952264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43608" y="4437112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2080" y="400222"/>
            <a:ext cx="3656189" cy="335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08" y="944723"/>
            <a:ext cx="6704341" cy="632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54" y="1619182"/>
            <a:ext cx="4059178" cy="646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213106"/>
            <a:ext cx="2664296" cy="604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793664"/>
            <a:ext cx="4486258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661" y="2296098"/>
            <a:ext cx="3872986" cy="646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8210" y="3991753"/>
            <a:ext cx="4281887" cy="6172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2661" y="5655023"/>
            <a:ext cx="3221507" cy="645311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827584" y="3068960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27584" y="4755382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6296" y="307039"/>
            <a:ext cx="1622942" cy="4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72047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</TotalTime>
  <Words>159</Words>
  <Application>Microsoft Office PowerPoint</Application>
  <PresentationFormat>On-screen Show (4:3)</PresentationFormat>
  <Paragraphs>40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Microsoft YaHei</vt:lpstr>
      <vt:lpstr>(AH) Manal Black</vt:lpstr>
      <vt:lpstr>Aldhabi</vt:lpstr>
      <vt:lpstr>Arial</vt:lpstr>
      <vt:lpstr>Calibri</vt:lpstr>
      <vt:lpstr>Calibri Light</vt:lpstr>
      <vt:lpstr>Cambria Math</vt:lpstr>
      <vt:lpstr>Century Gothic</vt:lpstr>
      <vt:lpstr>Sakkal Majalla</vt:lpstr>
      <vt:lpstr>Sultan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Screen.com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Screen;magdy</dc:creator>
  <cp:lastModifiedBy>MPC</cp:lastModifiedBy>
  <cp:revision>57</cp:revision>
  <dcterms:created xsi:type="dcterms:W3CDTF">2013-06-22T21:23:52Z</dcterms:created>
  <dcterms:modified xsi:type="dcterms:W3CDTF">2021-09-09T15:12:59Z</dcterms:modified>
</cp:coreProperties>
</file>