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70" r:id="rId15"/>
    <p:sldId id="275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DA231-5EF5-4B36-B274-181377DEE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3F92BF-A121-457D-9880-852E94FD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AD655-74D8-4C00-BC45-44BB05F8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1B85B-94CB-4771-A52C-39B8BB50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AF98F4-19ED-488A-B24E-62322888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36A99-AAE0-420D-A69A-2BFA0345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48818D-4D95-4D87-8F3E-0ECDAAC5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E26C2-A019-4E48-AA08-4A5975A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4F62A-6F5F-4B5F-BE82-9297D382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F95-BFA0-4C9D-A8B3-8FAD6BD4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18B121-824E-45FE-8AED-89C0C1D24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EC4DFE-E44E-441A-9A29-FF3F5D74F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C58911-1EB5-4459-98E8-A350452A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B2B614-DE26-4602-8ABD-8250762A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53CFB1-2946-499F-B10E-F423EFB2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4C736-4EB0-4DED-A7D1-BF03C558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973BD-6992-4B82-9853-9B0211E7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A5FF1-2643-4FF0-A94D-7FBB1977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86EDF-1F8A-4568-B0B2-3303BB2C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6883F-59B2-4256-869E-0EF180EA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9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DAF78-EE12-4154-9807-934A9E70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74DFC-C343-437B-BC12-D6F3FDC4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EC5C47-BDC9-4038-A4AF-189C91AD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643D5-F122-4C40-A8F8-5043B5A6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F3702-EC97-4361-A671-D7BECCF2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22B04-1891-4DA0-B041-95F71089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D6C0-D9F8-4B64-9D34-4159E92B3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461DF-3AB9-4409-9501-02A90C73D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F0E741-9F5F-4C52-ADEE-2F0F5C7E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BC5A8F-3885-43B0-A2C4-0F0E9590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1BA411-97DE-4DDF-BD01-E80F5E0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1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32603-0B58-47A2-AF27-E38634DB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6BF13E-C734-492E-BE6E-3CDF429E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1A1B11-36C2-4BDD-8225-91BF908DF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6B5183-90C3-4384-BB3E-F508FD836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F6761E-1BE2-42CE-8916-095CC591B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1FFBC9-ED94-4212-B527-AC136248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0E94BB-5E45-4B4A-A8E0-BA405531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3509B3-C568-4669-BE54-6A620840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A80ED-37B2-45D5-B6AB-496E88B2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98316D-7B6F-494D-8D90-80A8A22D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20DAAB-A596-4AD4-810B-FD501EF6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DB7319-A071-4DC1-9ED3-75B04437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0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0FB4DA-B35E-4CBC-9DEE-DC8F6A0D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76CEB9-EF3B-4E2B-983D-B617BFC1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01A184-6CC2-41A8-8A67-0FE2054E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89099-703E-484C-B804-A5E14190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310B71-5995-4CF0-BE41-DA997B56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A6C177-43B6-4DEE-8A20-A7129398E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93B28D-9558-4DB8-A212-FEAE3ABA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CDBAD0-D9C0-4A12-8FF2-287EA288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ED74B8-A56D-4B6E-8886-449D00B9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6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982E2-B829-4CE6-8CAE-1D57730A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217DC0-3957-48CF-B814-75133912E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1AD2A-2894-4EA7-9F55-9374F66FD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486B36-C2FD-40EA-B18B-4E967CDC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B5686E-C6BA-4A89-9C95-8E2B0C2A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C10A9F-3F91-46EB-B45B-40901D3E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3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16AD91-42ED-4C5B-8D6C-B2B1F403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2CE4C0-F55B-43B8-9D7D-1EFBE4E79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48F9-FB79-4CB9-BFED-2DCDE3C9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1AA0-F279-4CC0-9711-76A24BFD951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68568-A9C3-46D4-9CAB-4E89E1F20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85D8E0-4B1F-4482-952A-8CAB14FF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8397-4423-4329-AE9A-DB5DE433E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115756-5498-4F00-BBF7-9A0616A0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9" y="370565"/>
            <a:ext cx="11026066" cy="2044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B05E4B-599D-4FB3-A05A-0D741ADD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9" y="2157274"/>
            <a:ext cx="11398928" cy="42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04F336-36C8-4C3B-B235-A34F353D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9" y="284085"/>
            <a:ext cx="10324730" cy="620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34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7571DE-74B0-4F24-9F45-92B4ECFE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2" y="248576"/>
            <a:ext cx="10564426" cy="65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8F733-1A38-4192-853B-F6EB785B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-106824"/>
            <a:ext cx="11496582" cy="68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14CDC0-FB4F-4A61-AEA7-143E7A2A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0" y="372861"/>
            <a:ext cx="11221374" cy="62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825A4E-4D91-4581-84AB-62460710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3" y="319596"/>
            <a:ext cx="11292396" cy="62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D220FF-B801-4B6F-9F51-F77130B7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257452"/>
            <a:ext cx="11718524" cy="64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8D4E66-825F-40F1-80F0-97DE76B1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5" y="291143"/>
            <a:ext cx="11301273" cy="2689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DD5FF5-CD61-4FDC-BC34-A4B1BD0E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6" y="2520967"/>
            <a:ext cx="11230252" cy="41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9F19E8-27C1-4515-962B-392D31D1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1" y="248575"/>
            <a:ext cx="11443317" cy="62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8DCB84-C1B0-4FED-9F5B-D76D0759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264748"/>
            <a:ext cx="11168109" cy="3718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1B5592-3249-468F-94A0-D6FC8277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2" y="3686366"/>
            <a:ext cx="11209538" cy="31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2A621B-9774-41A3-ADC0-63BF7D5D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6466"/>
            <a:ext cx="11984854" cy="3422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B45EE8-834C-4C92-9FEC-91080032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9" y="3615567"/>
            <a:ext cx="11780668" cy="32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30515D-D1B6-4A9F-8015-9375738C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3" y="68676"/>
            <a:ext cx="11434437" cy="4094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C2FEE7-A3F5-45E5-A2CF-9FD36726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7" y="4046144"/>
            <a:ext cx="11239130" cy="25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1C02BE-042E-459E-BD9C-85824E5E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84" y="0"/>
            <a:ext cx="11159232" cy="64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1AB986-59AE-4908-8FF3-B4BBC32F2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9" y="346229"/>
            <a:ext cx="10511161" cy="6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440F4A-EEA7-4512-A09E-525027D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4" y="0"/>
            <a:ext cx="1112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C861CF-8593-4C5E-8FED-78CE1227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61416"/>
            <a:ext cx="11283519" cy="63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60B9EF-F6DB-429E-AE9A-D47252C4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419412"/>
            <a:ext cx="11363417" cy="61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FB45CE-637C-4D97-8D97-F10CB9B9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9" y="119226"/>
            <a:ext cx="11715643" cy="64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701316-CCA7-49AB-BF2B-F7624491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6" y="289533"/>
            <a:ext cx="11052699" cy="364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135286-D6F8-4BDA-A07E-58BECC6D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80" y="4020546"/>
            <a:ext cx="10741980" cy="2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2CB357-2985-4D4F-BDC0-F66AECED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8" y="239698"/>
            <a:ext cx="11496583" cy="63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8D829B-1C19-4204-8FD4-0623B44C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7" y="245042"/>
            <a:ext cx="11150352" cy="63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432D7F-33CD-49F1-BBF4-C5DCC4CB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5" y="177552"/>
            <a:ext cx="10981677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6B0A99-01C0-49FC-A2ED-2F4D8FFB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" y="248574"/>
            <a:ext cx="11567604" cy="63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6CF091-2E17-446E-BDF6-222F4E03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372861"/>
            <a:ext cx="11212497" cy="59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abbas</dc:creator>
  <cp:lastModifiedBy>hp</cp:lastModifiedBy>
  <cp:revision>12</cp:revision>
  <dcterms:created xsi:type="dcterms:W3CDTF">2020-09-15T17:11:45Z</dcterms:created>
  <dcterms:modified xsi:type="dcterms:W3CDTF">2020-09-26T22:05:32Z</dcterms:modified>
</cp:coreProperties>
</file>