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3"/>
  </p:notesMasterIdLst>
  <p:sldIdLst>
    <p:sldId id="256" r:id="rId2"/>
    <p:sldId id="275" r:id="rId3"/>
    <p:sldId id="274" r:id="rId4"/>
    <p:sldId id="257" r:id="rId5"/>
    <p:sldId id="258" r:id="rId6"/>
    <p:sldId id="259" r:id="rId7"/>
    <p:sldId id="260" r:id="rId8"/>
    <p:sldId id="276" r:id="rId9"/>
    <p:sldId id="261" r:id="rId10"/>
    <p:sldId id="262" r:id="rId11"/>
    <p:sldId id="266" r:id="rId12"/>
    <p:sldId id="263" r:id="rId13"/>
    <p:sldId id="264" r:id="rId14"/>
    <p:sldId id="265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12192000" cy="6858000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4A000C4-B7EE-413E-986E-35C926DF6006}" type="datetimeFigureOut">
              <a:rPr lang="ar-AE" smtClean="0"/>
              <a:t>04/01/1440</a:t>
            </a:fld>
            <a:endParaRPr lang="ar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74B53BF-F9B9-4E20-93A6-D5D8E90F6FFC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386493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B53BF-F9B9-4E20-93A6-D5D8E90F6FFC}" type="slidenum">
              <a:rPr lang="ar-AE" smtClean="0"/>
              <a:t>2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718708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B53BF-F9B9-4E20-93A6-D5D8E90F6FFC}" type="slidenum">
              <a:rPr lang="ar-AE" smtClean="0"/>
              <a:t>12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63494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B53BF-F9B9-4E20-93A6-D5D8E90F6FFC}" type="slidenum">
              <a:rPr lang="ar-AE" smtClean="0"/>
              <a:t>14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119248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B53BF-F9B9-4E20-93A6-D5D8E90F6FFC}" type="slidenum">
              <a:rPr lang="ar-AE" smtClean="0"/>
              <a:t>18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266870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B53BF-F9B9-4E20-93A6-D5D8E90F6FFC}" type="slidenum">
              <a:rPr lang="ar-AE" smtClean="0"/>
              <a:t>19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820964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B53BF-F9B9-4E20-93A6-D5D8E90F6FFC}" type="slidenum">
              <a:rPr lang="ar-AE" smtClean="0"/>
              <a:t>3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063922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B53BF-F9B9-4E20-93A6-D5D8E90F6FFC}" type="slidenum">
              <a:rPr lang="ar-AE" smtClean="0"/>
              <a:t>4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479673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B53BF-F9B9-4E20-93A6-D5D8E90F6FFC}" type="slidenum">
              <a:rPr lang="ar-AE" smtClean="0"/>
              <a:t>5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551902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B53BF-F9B9-4E20-93A6-D5D8E90F6FFC}" type="slidenum">
              <a:rPr lang="ar-AE" smtClean="0"/>
              <a:t>6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877321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B53BF-F9B9-4E20-93A6-D5D8E90F6FFC}" type="slidenum">
              <a:rPr lang="ar-AE" smtClean="0"/>
              <a:t>7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32931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B53BF-F9B9-4E20-93A6-D5D8E90F6FFC}" type="slidenum">
              <a:rPr lang="ar-AE" smtClean="0"/>
              <a:t>8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197987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B53BF-F9B9-4E20-93A6-D5D8E90F6FFC}" type="slidenum">
              <a:rPr lang="ar-AE" smtClean="0"/>
              <a:t>9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485514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B53BF-F9B9-4E20-93A6-D5D8E90F6FFC}" type="slidenum">
              <a:rPr lang="ar-AE" smtClean="0"/>
              <a:t>10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982103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6A3F-DE84-46A4-98E5-AAD98A59C003}" type="datetimeFigureOut">
              <a:rPr lang="ar-AE" smtClean="0"/>
              <a:t>04/01/1440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4521E-BEFA-4572-8A91-0A641C9F85E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756361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6A3F-DE84-46A4-98E5-AAD98A59C003}" type="datetimeFigureOut">
              <a:rPr lang="ar-AE" smtClean="0"/>
              <a:t>04/01/1440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4521E-BEFA-4572-8A91-0A641C9F85E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606503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6A3F-DE84-46A4-98E5-AAD98A59C003}" type="datetimeFigureOut">
              <a:rPr lang="ar-AE" smtClean="0"/>
              <a:t>04/01/1440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4521E-BEFA-4572-8A91-0A641C9F85E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485731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6A3F-DE84-46A4-98E5-AAD98A59C003}" type="datetimeFigureOut">
              <a:rPr lang="ar-AE" smtClean="0"/>
              <a:t>04/01/1440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4521E-BEFA-4572-8A91-0A641C9F85E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158801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6A3F-DE84-46A4-98E5-AAD98A59C003}" type="datetimeFigureOut">
              <a:rPr lang="ar-AE" smtClean="0"/>
              <a:t>04/01/1440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4521E-BEFA-4572-8A91-0A641C9F85E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908370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6A3F-DE84-46A4-98E5-AAD98A59C003}" type="datetimeFigureOut">
              <a:rPr lang="ar-AE" smtClean="0"/>
              <a:t>04/01/1440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4521E-BEFA-4572-8A91-0A641C9F85E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418933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6A3F-DE84-46A4-98E5-AAD98A59C003}" type="datetimeFigureOut">
              <a:rPr lang="ar-AE" smtClean="0"/>
              <a:t>04/01/1440</a:t>
            </a:fld>
            <a:endParaRPr lang="ar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4521E-BEFA-4572-8A91-0A641C9F85E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385387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6A3F-DE84-46A4-98E5-AAD98A59C003}" type="datetimeFigureOut">
              <a:rPr lang="ar-AE" smtClean="0"/>
              <a:t>04/01/1440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4521E-BEFA-4572-8A91-0A641C9F85E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381853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6A3F-DE84-46A4-98E5-AAD98A59C003}" type="datetimeFigureOut">
              <a:rPr lang="ar-AE" smtClean="0"/>
              <a:t>04/01/1440</a:t>
            </a:fld>
            <a:endParaRPr lang="ar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4521E-BEFA-4572-8A91-0A641C9F85E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35809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6A3F-DE84-46A4-98E5-AAD98A59C003}" type="datetimeFigureOut">
              <a:rPr lang="ar-AE" smtClean="0"/>
              <a:t>04/01/1440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4521E-BEFA-4572-8A91-0A641C9F85E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110442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6A3F-DE84-46A4-98E5-AAD98A59C003}" type="datetimeFigureOut">
              <a:rPr lang="ar-AE" smtClean="0"/>
              <a:t>04/01/1440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4521E-BEFA-4572-8A91-0A641C9F85E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674797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86A3F-DE84-46A4-98E5-AAD98A59C003}" type="datetimeFigureOut">
              <a:rPr lang="ar-AE" smtClean="0"/>
              <a:t>04/01/1440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4521E-BEFA-4572-8A91-0A641C9F85E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91267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1343" t="23274" r="29742" b="61750"/>
          <a:stretch/>
        </p:blipFill>
        <p:spPr>
          <a:xfrm>
            <a:off x="1364777" y="1378424"/>
            <a:ext cx="9362364" cy="30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263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7378" t="11894" r="28147" b="36245"/>
          <a:stretch/>
        </p:blipFill>
        <p:spPr>
          <a:xfrm>
            <a:off x="150126" y="0"/>
            <a:ext cx="12041874" cy="661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75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812" t="30551" r="28567" b="24114"/>
          <a:stretch/>
        </p:blipFill>
        <p:spPr>
          <a:xfrm>
            <a:off x="0" y="122829"/>
            <a:ext cx="12192000" cy="673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64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2133" t="29342" r="42590" b="21330"/>
          <a:stretch/>
        </p:blipFill>
        <p:spPr>
          <a:xfrm>
            <a:off x="95535" y="281354"/>
            <a:ext cx="7726102" cy="62286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7924" t="29342" r="23217" b="27587"/>
          <a:stretch/>
        </p:blipFill>
        <p:spPr>
          <a:xfrm>
            <a:off x="7934177" y="281353"/>
            <a:ext cx="4130443" cy="550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53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8597" t="21408" r="23322" b="70197"/>
          <a:stretch/>
        </p:blipFill>
        <p:spPr>
          <a:xfrm>
            <a:off x="8257735" y="300252"/>
            <a:ext cx="3934266" cy="6141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1085" t="29226" r="23322" b="39040"/>
          <a:stretch/>
        </p:blipFill>
        <p:spPr>
          <a:xfrm>
            <a:off x="95535" y="872196"/>
            <a:ext cx="12096466" cy="374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327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4896" t="29431" r="27203" b="19636"/>
          <a:stretch/>
        </p:blipFill>
        <p:spPr>
          <a:xfrm>
            <a:off x="0" y="0"/>
            <a:ext cx="119872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590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190" t="16372" r="21644" b="32136"/>
          <a:stretch/>
        </p:blipFill>
        <p:spPr>
          <a:xfrm>
            <a:off x="232012" y="0"/>
            <a:ext cx="119599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86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210" t="13946" r="21015" b="14039"/>
          <a:stretch/>
        </p:blipFill>
        <p:spPr>
          <a:xfrm>
            <a:off x="-204716" y="245658"/>
            <a:ext cx="12396716" cy="661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073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853" t="11334" r="30560" b="34375"/>
          <a:stretch/>
        </p:blipFill>
        <p:spPr>
          <a:xfrm>
            <a:off x="0" y="136476"/>
            <a:ext cx="12091915" cy="67215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805402" y="3349472"/>
            <a:ext cx="715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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30005" y="3349472"/>
            <a:ext cx="6319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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01725" y="3349472"/>
            <a:ext cx="6319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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805402" y="6139387"/>
            <a:ext cx="6319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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90769" y="6037028"/>
            <a:ext cx="715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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72495" y="6037028"/>
            <a:ext cx="715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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1606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48311" t="59667" r="30770" b="21407"/>
          <a:stretch/>
        </p:blipFill>
        <p:spPr>
          <a:xfrm>
            <a:off x="5036024" y="2995549"/>
            <a:ext cx="7028598" cy="22319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5068" t="35774" r="37705" b="41287"/>
          <a:stretch/>
        </p:blipFill>
        <p:spPr>
          <a:xfrm>
            <a:off x="796120" y="136478"/>
            <a:ext cx="11395880" cy="27051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48263" t="11521" r="29511" b="78838"/>
          <a:stretch/>
        </p:blipFill>
        <p:spPr>
          <a:xfrm>
            <a:off x="4858603" y="5186148"/>
            <a:ext cx="6760191" cy="15421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54477" y="2199648"/>
            <a:ext cx="715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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14398" y="2199648"/>
            <a:ext cx="6319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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63020" y="3801155"/>
            <a:ext cx="715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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839075" y="4342347"/>
            <a:ext cx="715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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903534" y="5805015"/>
            <a:ext cx="715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 2" panose="05020102010507070707" pitchFamily="18" charset="2"/>
              </a:rPr>
              <a:t>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432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9056" t="21656" r="29511" b="28220"/>
          <a:stretch/>
        </p:blipFill>
        <p:spPr>
          <a:xfrm>
            <a:off x="163773" y="95535"/>
            <a:ext cx="12028227" cy="676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3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09183"/>
            <a:ext cx="11887200" cy="6858000"/>
            <a:chOff x="0" y="109183"/>
            <a:chExt cx="11887200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26539" t="23274" r="48449" b="44577"/>
            <a:stretch/>
          </p:blipFill>
          <p:spPr>
            <a:xfrm>
              <a:off x="0" y="109183"/>
              <a:ext cx="11737074" cy="68580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0645253" y="4230806"/>
              <a:ext cx="1241947" cy="17196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413242" y="4451445"/>
              <a:ext cx="1305380" cy="17196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0117540" y="4672084"/>
              <a:ext cx="1241947" cy="17196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</p:grpSp>
    </p:spTree>
    <p:extLst>
      <p:ext uri="{BB962C8B-B14F-4D97-AF65-F5344CB8AC3E}">
        <p14:creationId xmlns:p14="http://schemas.microsoft.com/office/powerpoint/2010/main" val="2161097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406" t="42864" r="29301" b="27285"/>
          <a:stretch/>
        </p:blipFill>
        <p:spPr>
          <a:xfrm>
            <a:off x="0" y="545911"/>
            <a:ext cx="12192000" cy="443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900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345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021" b="76823" l="47145" r="63324">
                        <a14:foregroundMark x1="54392" y1="45573" x2="54392" y2="45573"/>
                        <a14:foregroundMark x1="52489" y1="46094" x2="52489" y2="46094"/>
                        <a14:foregroundMark x1="56076" y1="46484" x2="56076" y2="46484"/>
                        <a14:foregroundMark x1="58272" y1="46615" x2="58272" y2="46615"/>
                        <a14:foregroundMark x1="58272" y1="46615" x2="56442" y2="46745"/>
                        <a14:foregroundMark x1="57613" y1="45573" x2="57613" y2="45573"/>
                        <a14:foregroundMark x1="56515" y1="45964" x2="56515" y2="45964"/>
                        <a14:foregroundMark x1="57321" y1="76823" x2="57321" y2="76823"/>
                      </a14:backgroundRemoval>
                    </a14:imgEffect>
                  </a14:imgLayer>
                </a14:imgProps>
              </a:ext>
            </a:extLst>
          </a:blip>
          <a:srcRect l="48141" t="42234" r="38415" b="51026"/>
          <a:stretch/>
        </p:blipFill>
        <p:spPr>
          <a:xfrm>
            <a:off x="7697338" y="98893"/>
            <a:ext cx="4275318" cy="9383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54134" t="49112" r="30107" b="22174"/>
          <a:stretch/>
        </p:blipFill>
        <p:spPr>
          <a:xfrm>
            <a:off x="6114197" y="1037229"/>
            <a:ext cx="5849430" cy="57614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27424" t="56118" r="49045" b="12481"/>
          <a:stretch/>
        </p:blipFill>
        <p:spPr>
          <a:xfrm>
            <a:off x="0" y="1902708"/>
            <a:ext cx="6114197" cy="470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40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8112" t="38200" r="30874" b="55177"/>
          <a:stretch/>
        </p:blipFill>
        <p:spPr>
          <a:xfrm>
            <a:off x="8890782" y="245658"/>
            <a:ext cx="3051008" cy="10767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6015" t="46380" r="30874" b="21128"/>
          <a:stretch/>
        </p:blipFill>
        <p:spPr>
          <a:xfrm>
            <a:off x="-1" y="1322364"/>
            <a:ext cx="11941791" cy="553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58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6854" t="15625" r="28777" b="38298"/>
          <a:stretch/>
        </p:blipFill>
        <p:spPr>
          <a:xfrm>
            <a:off x="-95534" y="0"/>
            <a:ext cx="12173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09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4126" t="25513" r="28671" b="24301"/>
          <a:stretch/>
        </p:blipFill>
        <p:spPr>
          <a:xfrm>
            <a:off x="1" y="0"/>
            <a:ext cx="119417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444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7168" t="11707" r="27203" b="49489"/>
          <a:stretch/>
        </p:blipFill>
        <p:spPr>
          <a:xfrm>
            <a:off x="0" y="0"/>
            <a:ext cx="12192000" cy="64690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05170" y="5545709"/>
            <a:ext cx="734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الله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5819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7168" t="50962" r="31502" b="14971"/>
          <a:stretch/>
        </p:blipFill>
        <p:spPr>
          <a:xfrm>
            <a:off x="0" y="464024"/>
            <a:ext cx="12192000" cy="590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754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7063" t="50886" r="30560" b="18890"/>
          <a:stretch/>
        </p:blipFill>
        <p:spPr>
          <a:xfrm>
            <a:off x="122830" y="95534"/>
            <a:ext cx="11969085" cy="67624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1321" t="50886" r="45032" b="42374"/>
          <a:stretch/>
        </p:blipFill>
        <p:spPr>
          <a:xfrm>
            <a:off x="3070747" y="95534"/>
            <a:ext cx="6127844" cy="15081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08261" y="524386"/>
            <a:ext cx="16930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يَسْتَعينُ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4389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26</Words>
  <Application>Microsoft Office PowerPoint</Application>
  <PresentationFormat>Widescreen</PresentationFormat>
  <Paragraphs>26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12</cp:revision>
  <dcterms:created xsi:type="dcterms:W3CDTF">2018-09-13T17:16:23Z</dcterms:created>
  <dcterms:modified xsi:type="dcterms:W3CDTF">2018-09-14T19:38:12Z</dcterms:modified>
</cp:coreProperties>
</file>