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sldIdLst>
    <p:sldId id="258" r:id="rId5"/>
    <p:sldId id="267" r:id="rId6"/>
    <p:sldId id="264" r:id="rId7"/>
    <p:sldId id="263" r:id="rId8"/>
    <p:sldId id="262" r:id="rId9"/>
  </p:sldIdLst>
  <p:sldSz cx="12192000" cy="6858000"/>
  <p:notesSz cx="6858000" cy="9144000"/>
  <p:defaultTextStyle>
    <a:defPPr>
      <a:defRPr lang="en-A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amh Deirdre Dunne" initials="NDD" lastIdx="1" clrIdx="0">
    <p:extLst>
      <p:ext uri="{19B8F6BF-5375-455C-9EA6-DF929625EA0E}">
        <p15:presenceInfo xmlns:p15="http://schemas.microsoft.com/office/powerpoint/2012/main" userId="S::niamh.dunne@moe.ae::19d7fc01-ba42-4641-a9bf-4095df100bc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164"/>
  </p:normalViewPr>
  <p:slideViewPr>
    <p:cSldViewPr snapToGrid="0" snapToObjects="1">
      <p:cViewPr varScale="1">
        <p:scale>
          <a:sx n="103" d="100"/>
          <a:sy n="103" d="100"/>
        </p:scale>
        <p:origin x="8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EBBEA-F0F2-494B-B077-A833E5F685F1}" type="datetimeFigureOut">
              <a:rPr lang="en-AE" smtClean="0"/>
              <a:t>13/09/2021</a:t>
            </a:fld>
            <a:endParaRPr lang="en-A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CA59-2CE8-4146-BB60-8E20C979A522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874744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288F7-06C4-6043-B2FC-DAD1FB80B7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F214BD-B33D-9F46-8795-99EF20306A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73AB1A-D5F5-1C4B-98BE-04CA0A4D8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8EE93-7357-0949-B3BA-D672753E1E29}" type="datetimeFigureOut">
              <a:rPr lang="en-AE" smtClean="0"/>
              <a:t>13/09/2021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1470D-E6BB-834C-9FE9-5FC906916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AE8DC6-F109-7743-868F-6C2D755F8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5E8D-9858-5246-9550-A312658B957F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393898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F74E2-9099-DF4E-B3FD-D00D699D9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2A9646-D4CD-DF49-B99C-537422E958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EB2D6-B59A-B94E-9550-CF7B60977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8EE93-7357-0949-B3BA-D672753E1E29}" type="datetimeFigureOut">
              <a:rPr lang="en-AE" smtClean="0"/>
              <a:t>13/09/2021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D8C2E-A631-DB42-91DD-478022C42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0FF54-BB73-ED43-AD92-E1790D575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5E8D-9858-5246-9550-A312658B957F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03835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549275-4B38-D14B-9123-42A640019B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C50A17-040B-814E-A594-895C3292AA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FBB4B-A863-CF4C-ABA9-55F27731C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8EE93-7357-0949-B3BA-D672753E1E29}" type="datetimeFigureOut">
              <a:rPr lang="en-AE" smtClean="0"/>
              <a:t>13/09/2021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11CB5-B306-714E-8BB3-DB498D459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243B3-3F10-5343-878F-95F97DC70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5E8D-9858-5246-9550-A312658B957F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998498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986EA-703C-A649-B28B-63EC248FF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7B578-0A32-2442-A46B-ADF49C878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011E79-9728-B347-A196-12B8D4799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8EE93-7357-0949-B3BA-D672753E1E29}" type="datetimeFigureOut">
              <a:rPr lang="en-AE" smtClean="0"/>
              <a:t>13/09/2021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B4DC3-0E3D-704E-9BD2-08593F8EB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0B06D-C8B9-F947-B3A4-9FB0522A4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5E8D-9858-5246-9550-A312658B957F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570528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1161D-2D79-6642-BE71-C09127428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450E46-DADE-3E44-B573-0F470FCBDB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46151A-670B-614F-8525-10A62748E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8EE93-7357-0949-B3BA-D672753E1E29}" type="datetimeFigureOut">
              <a:rPr lang="en-AE" smtClean="0"/>
              <a:t>13/09/2021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88227-9B49-1848-9584-D3C45A6B3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B3B61-C8C2-7F43-BED0-0AD0AD96E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5E8D-9858-5246-9550-A312658B957F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587477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9420D-B830-2A4F-92A8-5D45774BB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1C9B9-BA11-A147-88DE-49F746D97A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643373-2F88-604C-BB64-DBDCD72BAB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A01606-30BB-3D48-915B-5B0F75179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8EE93-7357-0949-B3BA-D672753E1E29}" type="datetimeFigureOut">
              <a:rPr lang="en-AE" smtClean="0"/>
              <a:t>13/09/2021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BE7176-E894-0847-998E-76B15F643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68EEC8-B17C-6348-B79D-7F1057BE2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5E8D-9858-5246-9550-A312658B957F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54465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F3498-6DB5-7F4F-8A40-EB9D696EE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0A4CC8-4F97-1540-8600-3A8EAA8100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20194B-2600-DB49-ACF2-9E5CEA6654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DB7605-AB4C-5C47-8A68-7DCFA06870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70F479-D7D8-4145-AE49-16D7BB411F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9A98C8-6009-A246-9D00-6EC3B6B9A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8EE93-7357-0949-B3BA-D672753E1E29}" type="datetimeFigureOut">
              <a:rPr lang="en-AE" smtClean="0"/>
              <a:t>13/09/2021</a:t>
            </a:fld>
            <a:endParaRPr lang="en-A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71679E-DDA4-284A-B927-3E3283D7E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C97698-ECDD-A742-8CEF-D5FF74BF6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5E8D-9858-5246-9550-A312658B957F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741948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5136A-E7A3-7F4D-A754-3B504A3D0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1B4130-B497-994D-8A2F-A35EC2123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8EE93-7357-0949-B3BA-D672753E1E29}" type="datetimeFigureOut">
              <a:rPr lang="en-AE" smtClean="0"/>
              <a:t>13/09/2021</a:t>
            </a:fld>
            <a:endParaRPr lang="en-A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296A7C-B79F-AB49-9845-CDCD9A2DB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F4F439-6409-0E4E-A186-F44B66689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5E8D-9858-5246-9550-A312658B957F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489646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104CAC-865B-AE48-BDEC-7C18BE41D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8EE93-7357-0949-B3BA-D672753E1E29}" type="datetimeFigureOut">
              <a:rPr lang="en-AE" smtClean="0"/>
              <a:t>13/09/2021</a:t>
            </a:fld>
            <a:endParaRPr lang="en-A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24259F-9DB1-0346-8DC2-CBEAFC1C2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BD23B8-E83E-4948-8F99-DA1D136A0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5E8D-9858-5246-9550-A312658B957F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731019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63E75-0A39-7D4D-88A3-18C89FDB7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E7D81-B71A-6D4B-9B40-58F70F5C1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0F4EF1-B652-AC49-8F50-4BCD69E642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F32360-7642-B445-BD58-C90882DCE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8EE93-7357-0949-B3BA-D672753E1E29}" type="datetimeFigureOut">
              <a:rPr lang="en-AE" smtClean="0"/>
              <a:t>13/09/2021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011AA3-4004-E647-826F-EE2D86826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C8A7F-7EE8-A64E-9B16-07E2E7331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5E8D-9858-5246-9550-A312658B957F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758207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8CF47-4472-0046-87B0-6D14F1A76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361A5C-2160-ED46-A717-36EB8B521B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5FC7CB-4C55-4549-9F4F-970FD36EB2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60A4FA-1486-B84E-A034-7980090E5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8EE93-7357-0949-B3BA-D672753E1E29}" type="datetimeFigureOut">
              <a:rPr lang="en-AE" smtClean="0"/>
              <a:t>13/09/2021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EB984C-5B5E-B742-B40D-A94F7F1CF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62A056-88EA-F74B-8E95-DA5BDAAF4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5E8D-9858-5246-9550-A312658B957F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956702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D90BE9-676F-AF41-97EA-C15412E6A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65A098-6DB4-6044-9046-DC70FD3EE5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36D2A-7B81-2C4D-B062-CEE6ECCE21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8EE93-7357-0949-B3BA-D672753E1E29}" type="datetimeFigureOut">
              <a:rPr lang="en-AE" smtClean="0"/>
              <a:t>13/09/2021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A59BD0-E1B3-7B4D-A1AA-C238CCEAAA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36EE6-2E14-7B46-A8CD-0BD2B6DA99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D5E8D-9858-5246-9550-A312658B957F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687529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7D19199D-E70D-1540-B15E-4E0CE1B76A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174625"/>
            <a:ext cx="2035175" cy="720907"/>
          </a:xfrm>
          <a:prstGeom prst="rect">
            <a:avLst/>
          </a:prstGeom>
        </p:spPr>
      </p:pic>
      <p:pic>
        <p:nvPicPr>
          <p:cNvPr id="17" name="Picture 16" descr="Logo, company name&#10;&#10;Description automatically generated">
            <a:extLst>
              <a:ext uri="{FF2B5EF4-FFF2-40B4-BE49-F238E27FC236}">
                <a16:creationId xmlns:a16="http://schemas.microsoft.com/office/drawing/2014/main" id="{EF3A8C79-4E61-C84F-923C-8DC908636C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00" y="201037"/>
            <a:ext cx="917575" cy="69449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DBC5BA0-3496-3042-8F32-0939AA03CEDC}"/>
              </a:ext>
            </a:extLst>
          </p:cNvPr>
          <p:cNvSpPr txBox="1"/>
          <p:nvPr/>
        </p:nvSpPr>
        <p:spPr>
          <a:xfrm>
            <a:off x="2566987" y="1905506"/>
            <a:ext cx="705802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E" sz="4800" b="1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Grade 5</a:t>
            </a:r>
          </a:p>
          <a:p>
            <a:pPr algn="ctr"/>
            <a:endParaRPr lang="en-AE" sz="4800" b="1" dirty="0">
              <a:solidFill>
                <a:schemeClr val="accent4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AE" sz="4800" dirty="0">
                <a:latin typeface="Century Gothic" panose="020B0502020202020204" pitchFamily="34" charset="0"/>
              </a:rPr>
              <a:t>Writing Programme </a:t>
            </a:r>
          </a:p>
          <a:p>
            <a:pPr algn="ctr"/>
            <a:r>
              <a:rPr lang="en-AE" sz="4800" dirty="0">
                <a:latin typeface="Century Gothic" panose="020B0502020202020204" pitchFamily="34" charset="0"/>
              </a:rPr>
              <a:t>Task 1</a:t>
            </a:r>
          </a:p>
        </p:txBody>
      </p:sp>
    </p:spTree>
    <p:extLst>
      <p:ext uri="{BB962C8B-B14F-4D97-AF65-F5344CB8AC3E}">
        <p14:creationId xmlns:p14="http://schemas.microsoft.com/office/powerpoint/2010/main" val="2246067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7D19199D-E70D-1540-B15E-4E0CE1B76A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174625"/>
            <a:ext cx="2035175" cy="720907"/>
          </a:xfrm>
          <a:prstGeom prst="rect">
            <a:avLst/>
          </a:prstGeom>
        </p:spPr>
      </p:pic>
      <p:pic>
        <p:nvPicPr>
          <p:cNvPr id="17" name="Picture 16" descr="Logo, company name&#10;&#10;Description automatically generated">
            <a:extLst>
              <a:ext uri="{FF2B5EF4-FFF2-40B4-BE49-F238E27FC236}">
                <a16:creationId xmlns:a16="http://schemas.microsoft.com/office/drawing/2014/main" id="{EF3A8C79-4E61-C84F-923C-8DC908636C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00" y="201037"/>
            <a:ext cx="917575" cy="694495"/>
          </a:xfrm>
          <a:prstGeom prst="rect">
            <a:avLst/>
          </a:prstGeom>
        </p:spPr>
      </p:pic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131C8DF2-F7FA-774A-BFFC-EB4EF4761A5B}"/>
              </a:ext>
            </a:extLst>
          </p:cNvPr>
          <p:cNvSpPr/>
          <p:nvPr/>
        </p:nvSpPr>
        <p:spPr>
          <a:xfrm>
            <a:off x="752926" y="1288964"/>
            <a:ext cx="6669946" cy="4963555"/>
          </a:xfrm>
          <a:prstGeom prst="roundRect">
            <a:avLst/>
          </a:prstGeom>
          <a:ln w="317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E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DBC5BA0-3496-3042-8F32-0939AA03CEDC}"/>
              </a:ext>
            </a:extLst>
          </p:cNvPr>
          <p:cNvSpPr txBox="1"/>
          <p:nvPr/>
        </p:nvSpPr>
        <p:spPr>
          <a:xfrm>
            <a:off x="2814638" y="342900"/>
            <a:ext cx="7058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E" sz="3200" b="1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Activity 1  </a:t>
            </a:r>
            <a:r>
              <a:rPr lang="en-AE" sz="3200" dirty="0">
                <a:latin typeface="Century Gothic" panose="020B0502020202020204" pitchFamily="34" charset="0"/>
              </a:rPr>
              <a:t>Answer the Questions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200012A-B9AB-534A-B037-D71EE2015147}"/>
              </a:ext>
            </a:extLst>
          </p:cNvPr>
          <p:cNvSpPr txBox="1"/>
          <p:nvPr/>
        </p:nvSpPr>
        <p:spPr>
          <a:xfrm>
            <a:off x="8106508" y="2305020"/>
            <a:ext cx="36997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AE" sz="2000" dirty="0">
                <a:latin typeface="Century Gothic" panose="020B0502020202020204" pitchFamily="34" charset="0"/>
              </a:rPr>
              <a:t>How do you think the person is feeling?</a:t>
            </a:r>
          </a:p>
          <a:p>
            <a:pPr marL="342900" indent="-342900">
              <a:buAutoNum type="arabicPeriod"/>
            </a:pPr>
            <a:endParaRPr lang="en-AE" sz="20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AE" sz="2000" dirty="0">
                <a:latin typeface="Century Gothic" panose="020B0502020202020204" pitchFamily="34" charset="0"/>
              </a:rPr>
              <a:t>Where do you think he is?</a:t>
            </a:r>
          </a:p>
          <a:p>
            <a:pPr marL="342900" indent="-342900">
              <a:buAutoNum type="arabicPeriod"/>
            </a:pPr>
            <a:endParaRPr lang="en-AE" sz="2000" dirty="0">
              <a:latin typeface="Century Gothic" panose="020B0502020202020204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AE" sz="2000" dirty="0">
                <a:latin typeface="Century Gothic" panose="020B0502020202020204" pitchFamily="34" charset="0"/>
              </a:rPr>
              <a:t>What do you think is happening in the picture?</a:t>
            </a:r>
          </a:p>
        </p:txBody>
      </p:sp>
      <p:pic>
        <p:nvPicPr>
          <p:cNvPr id="1038" name="Picture 14">
            <a:extLst>
              <a:ext uri="{FF2B5EF4-FFF2-40B4-BE49-F238E27FC236}">
                <a16:creationId xmlns:a16="http://schemas.microsoft.com/office/drawing/2014/main" id="{A11E3D8D-01CE-2648-8215-EFA201D4B9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969" y="1335314"/>
            <a:ext cx="6477047" cy="4857785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500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7D19199D-E70D-1540-B15E-4E0CE1B76A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174625"/>
            <a:ext cx="2035175" cy="720907"/>
          </a:xfrm>
          <a:prstGeom prst="rect">
            <a:avLst/>
          </a:prstGeom>
        </p:spPr>
      </p:pic>
      <p:pic>
        <p:nvPicPr>
          <p:cNvPr id="17" name="Picture 16" descr="Logo, company name&#10;&#10;Description automatically generated">
            <a:extLst>
              <a:ext uri="{FF2B5EF4-FFF2-40B4-BE49-F238E27FC236}">
                <a16:creationId xmlns:a16="http://schemas.microsoft.com/office/drawing/2014/main" id="{EF3A8C79-4E61-C84F-923C-8DC908636C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00" y="201037"/>
            <a:ext cx="917575" cy="69449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DBC5BA0-3496-3042-8F32-0939AA03CEDC}"/>
              </a:ext>
            </a:extLst>
          </p:cNvPr>
          <p:cNvSpPr txBox="1"/>
          <p:nvPr/>
        </p:nvSpPr>
        <p:spPr>
          <a:xfrm>
            <a:off x="2814638" y="342900"/>
            <a:ext cx="7058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E" sz="3200" b="1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Activity 2  </a:t>
            </a:r>
            <a:r>
              <a:rPr lang="en-AE" sz="3200" dirty="0">
                <a:latin typeface="Century Gothic" panose="020B0502020202020204" pitchFamily="34" charset="0"/>
              </a:rPr>
              <a:t>Imagine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200012A-B9AB-534A-B037-D71EE2015147}"/>
              </a:ext>
            </a:extLst>
          </p:cNvPr>
          <p:cNvSpPr txBox="1"/>
          <p:nvPr/>
        </p:nvSpPr>
        <p:spPr>
          <a:xfrm>
            <a:off x="7702893" y="2201080"/>
            <a:ext cx="423828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E" sz="2000" dirty="0">
                <a:latin typeface="Century Gothic" panose="020B0502020202020204" pitchFamily="34" charset="0"/>
              </a:rPr>
              <a:t>Think about a scuba diver. Describe what you think a scuba diver is like as a person.</a:t>
            </a:r>
          </a:p>
          <a:p>
            <a:endParaRPr lang="en-AE" sz="2000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E" sz="2000" dirty="0">
                <a:latin typeface="Century Gothic" panose="020B0502020202020204" pitchFamily="34" charset="0"/>
              </a:rPr>
              <a:t>What is his/her personality like?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E" sz="900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E" sz="2000" dirty="0">
                <a:latin typeface="Century Gothic" panose="020B0502020202020204" pitchFamily="34" charset="0"/>
              </a:rPr>
              <a:t>What is he/she good at?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E" sz="900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E" sz="2000" dirty="0">
                <a:latin typeface="Century Gothic" panose="020B0502020202020204" pitchFamily="34" charset="0"/>
              </a:rPr>
              <a:t>W</a:t>
            </a:r>
            <a:r>
              <a:rPr lang="en-US" sz="2000" dirty="0">
                <a:latin typeface="Century Gothic" panose="020B0502020202020204" pitchFamily="34" charset="0"/>
              </a:rPr>
              <a:t>h</a:t>
            </a:r>
            <a:r>
              <a:rPr lang="en-AE" sz="2000" dirty="0">
                <a:latin typeface="Century Gothic" panose="020B0502020202020204" pitchFamily="34" charset="0"/>
              </a:rPr>
              <a:t>at are his/her hobbies and interests?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80C59A7-A7E0-1444-8951-63C1486CDD48}"/>
              </a:ext>
            </a:extLst>
          </p:cNvPr>
          <p:cNvSpPr/>
          <p:nvPr/>
        </p:nvSpPr>
        <p:spPr>
          <a:xfrm>
            <a:off x="752926" y="1288964"/>
            <a:ext cx="6669946" cy="4963555"/>
          </a:xfrm>
          <a:prstGeom prst="roundRect">
            <a:avLst/>
          </a:prstGeom>
          <a:ln w="317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E" dirty="0"/>
          </a:p>
        </p:txBody>
      </p:sp>
      <p:pic>
        <p:nvPicPr>
          <p:cNvPr id="9" name="Picture 14">
            <a:extLst>
              <a:ext uri="{FF2B5EF4-FFF2-40B4-BE49-F238E27FC236}">
                <a16:creationId xmlns:a16="http://schemas.microsoft.com/office/drawing/2014/main" id="{9E61656D-DB7F-0049-8DFF-A13F859620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969" y="1335314"/>
            <a:ext cx="6477047" cy="4857785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0465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7D19199D-E70D-1540-B15E-4E0CE1B76A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174625"/>
            <a:ext cx="2035175" cy="720907"/>
          </a:xfrm>
          <a:prstGeom prst="rect">
            <a:avLst/>
          </a:prstGeom>
        </p:spPr>
      </p:pic>
      <p:pic>
        <p:nvPicPr>
          <p:cNvPr id="17" name="Picture 16" descr="Logo, company name&#10;&#10;Description automatically generated">
            <a:extLst>
              <a:ext uri="{FF2B5EF4-FFF2-40B4-BE49-F238E27FC236}">
                <a16:creationId xmlns:a16="http://schemas.microsoft.com/office/drawing/2014/main" id="{EF3A8C79-4E61-C84F-923C-8DC908636C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00" y="201037"/>
            <a:ext cx="917575" cy="69449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DBC5BA0-3496-3042-8F32-0939AA03CEDC}"/>
              </a:ext>
            </a:extLst>
          </p:cNvPr>
          <p:cNvSpPr txBox="1"/>
          <p:nvPr/>
        </p:nvSpPr>
        <p:spPr>
          <a:xfrm>
            <a:off x="2814638" y="342900"/>
            <a:ext cx="7058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E" sz="3200" b="1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Activity 3  </a:t>
            </a:r>
            <a:r>
              <a:rPr lang="en-AE" sz="3200" dirty="0">
                <a:latin typeface="Century Gothic" panose="020B0502020202020204" pitchFamily="34" charset="0"/>
              </a:rPr>
              <a:t>Fix the Sentences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200012A-B9AB-534A-B037-D71EE2015147}"/>
              </a:ext>
            </a:extLst>
          </p:cNvPr>
          <p:cNvSpPr txBox="1"/>
          <p:nvPr/>
        </p:nvSpPr>
        <p:spPr>
          <a:xfrm>
            <a:off x="7950994" y="1570138"/>
            <a:ext cx="384333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E" sz="2000" dirty="0">
                <a:latin typeface="Century Gothic" panose="020B0502020202020204" pitchFamily="34" charset="0"/>
              </a:rPr>
              <a:t>1. The scuba diver put off his equipment and went into the sea.</a:t>
            </a:r>
          </a:p>
          <a:p>
            <a:endParaRPr lang="en-AE" sz="2000" dirty="0">
              <a:latin typeface="Century Gothic" panose="020B0502020202020204" pitchFamily="34" charset="0"/>
            </a:endParaRPr>
          </a:p>
          <a:p>
            <a:r>
              <a:rPr lang="en-AE" sz="2000" dirty="0">
                <a:latin typeface="Century Gothic" panose="020B0502020202020204" pitchFamily="34" charset="0"/>
              </a:rPr>
              <a:t>2. The scuba diver went deep over the water.</a:t>
            </a:r>
          </a:p>
          <a:p>
            <a:endParaRPr lang="en-AE" sz="2000" dirty="0">
              <a:latin typeface="Century Gothic" panose="020B0502020202020204" pitchFamily="34" charset="0"/>
            </a:endParaRPr>
          </a:p>
          <a:p>
            <a:r>
              <a:rPr lang="en-AE" sz="2000" dirty="0">
                <a:latin typeface="Century Gothic" panose="020B0502020202020204" pitchFamily="34" charset="0"/>
              </a:rPr>
              <a:t>3. The scuba diver’s mask is made in glass.</a:t>
            </a:r>
          </a:p>
          <a:p>
            <a:endParaRPr lang="en-AE" sz="2000" dirty="0">
              <a:latin typeface="Century Gothic" panose="020B0502020202020204" pitchFamily="34" charset="0"/>
            </a:endParaRPr>
          </a:p>
          <a:p>
            <a:r>
              <a:rPr lang="en-AE" sz="2000" dirty="0">
                <a:latin typeface="Century Gothic" panose="020B0502020202020204" pitchFamily="34" charset="0"/>
              </a:rPr>
              <a:t>4. He loves it because there are are lots of fish above the sea.</a:t>
            </a:r>
          </a:p>
          <a:p>
            <a:endParaRPr lang="en-AE" sz="2000" dirty="0">
              <a:latin typeface="Century Gothic" panose="020B0502020202020204" pitchFamily="34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C3B5D00-B870-AC48-852A-1A6CCD865584}"/>
              </a:ext>
            </a:extLst>
          </p:cNvPr>
          <p:cNvSpPr/>
          <p:nvPr/>
        </p:nvSpPr>
        <p:spPr>
          <a:xfrm>
            <a:off x="752926" y="1288964"/>
            <a:ext cx="6669946" cy="4963555"/>
          </a:xfrm>
          <a:prstGeom prst="roundRect">
            <a:avLst/>
          </a:prstGeom>
          <a:ln w="317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E" dirty="0"/>
          </a:p>
        </p:txBody>
      </p:sp>
      <p:pic>
        <p:nvPicPr>
          <p:cNvPr id="9" name="Picture 14">
            <a:extLst>
              <a:ext uri="{FF2B5EF4-FFF2-40B4-BE49-F238E27FC236}">
                <a16:creationId xmlns:a16="http://schemas.microsoft.com/office/drawing/2014/main" id="{0C0F80B3-11B0-5F48-9B8C-6DCEAD30CC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969" y="1335314"/>
            <a:ext cx="6477047" cy="4857785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358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7D19199D-E70D-1540-B15E-4E0CE1B76A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174625"/>
            <a:ext cx="2035175" cy="720907"/>
          </a:xfrm>
          <a:prstGeom prst="rect">
            <a:avLst/>
          </a:prstGeom>
        </p:spPr>
      </p:pic>
      <p:pic>
        <p:nvPicPr>
          <p:cNvPr id="17" name="Picture 16" descr="Logo, company name&#10;&#10;Description automatically generated">
            <a:extLst>
              <a:ext uri="{FF2B5EF4-FFF2-40B4-BE49-F238E27FC236}">
                <a16:creationId xmlns:a16="http://schemas.microsoft.com/office/drawing/2014/main" id="{EF3A8C79-4E61-C84F-923C-8DC908636C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00" y="201037"/>
            <a:ext cx="917575" cy="69449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DBC5BA0-3496-3042-8F32-0939AA03CEDC}"/>
              </a:ext>
            </a:extLst>
          </p:cNvPr>
          <p:cNvSpPr txBox="1"/>
          <p:nvPr/>
        </p:nvSpPr>
        <p:spPr>
          <a:xfrm>
            <a:off x="2814638" y="342900"/>
            <a:ext cx="7058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E" sz="3200" b="1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Activity 4  </a:t>
            </a:r>
            <a:r>
              <a:rPr lang="en-AE" sz="3200" dirty="0">
                <a:latin typeface="Century Gothic" panose="020B0502020202020204" pitchFamily="34" charset="0"/>
              </a:rPr>
              <a:t>Finish the Story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200012A-B9AB-534A-B037-D71EE2015147}"/>
              </a:ext>
            </a:extLst>
          </p:cNvPr>
          <p:cNvSpPr txBox="1"/>
          <p:nvPr/>
        </p:nvSpPr>
        <p:spPr>
          <a:xfrm>
            <a:off x="7735716" y="2179156"/>
            <a:ext cx="427389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E" sz="2000" dirty="0">
                <a:latin typeface="Century Gothic" panose="020B0502020202020204" pitchFamily="34" charset="0"/>
              </a:rPr>
              <a:t>The scuba diver is a scientist who studies the fish in the sea. He loves helping others and he is brave and kind.</a:t>
            </a:r>
          </a:p>
          <a:p>
            <a:endParaRPr lang="en-AE" sz="2000" dirty="0">
              <a:latin typeface="Century Gothic" panose="020B0502020202020204" pitchFamily="34" charset="0"/>
            </a:endParaRPr>
          </a:p>
          <a:p>
            <a:r>
              <a:rPr lang="en-AE" sz="2000" dirty="0">
                <a:latin typeface="Century Gothic" panose="020B0502020202020204" pitchFamily="34" charset="0"/>
              </a:rPr>
              <a:t>One day, he took a boat far away from the coast. When he dived into the sea, he saw something strange…</a:t>
            </a:r>
          </a:p>
          <a:p>
            <a:endParaRPr lang="en-AE" sz="2000" dirty="0">
              <a:latin typeface="Century Gothic" panose="020B0502020202020204" pitchFamily="34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E4A48F08-8EDC-754C-A838-34E223A8E270}"/>
              </a:ext>
            </a:extLst>
          </p:cNvPr>
          <p:cNvSpPr/>
          <p:nvPr/>
        </p:nvSpPr>
        <p:spPr>
          <a:xfrm>
            <a:off x="752926" y="1288964"/>
            <a:ext cx="6669946" cy="4963555"/>
          </a:xfrm>
          <a:prstGeom prst="roundRect">
            <a:avLst/>
          </a:prstGeom>
          <a:ln w="317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E" dirty="0"/>
          </a:p>
        </p:txBody>
      </p:sp>
      <p:pic>
        <p:nvPicPr>
          <p:cNvPr id="9" name="Picture 14">
            <a:extLst>
              <a:ext uri="{FF2B5EF4-FFF2-40B4-BE49-F238E27FC236}">
                <a16:creationId xmlns:a16="http://schemas.microsoft.com/office/drawing/2014/main" id="{8352AD93-5BD7-0343-B6B1-98738946CD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969" y="1335314"/>
            <a:ext cx="6477047" cy="4857785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9632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806A717006234FADBB4A319CEEA3E6" ma:contentTypeVersion="13" ma:contentTypeDescription="Create a new document." ma:contentTypeScope="" ma:versionID="470be198c2e80961b84d409594045971">
  <xsd:schema xmlns:xsd="http://www.w3.org/2001/XMLSchema" xmlns:xs="http://www.w3.org/2001/XMLSchema" xmlns:p="http://schemas.microsoft.com/office/2006/metadata/properties" xmlns:ns2="fe01882a-30a4-4f5e-a342-241456fa758e" xmlns:ns3="b3cf24bd-76d1-4e6c-b058-3129d95968ce" targetNamespace="http://schemas.microsoft.com/office/2006/metadata/properties" ma:root="true" ma:fieldsID="98f57d28c4003f6b9559e735ab92720c" ns2:_="" ns3:_="">
    <xsd:import namespace="fe01882a-30a4-4f5e-a342-241456fa758e"/>
    <xsd:import namespace="b3cf24bd-76d1-4e6c-b058-3129d95968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01882a-30a4-4f5e-a342-241456fa75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cf24bd-76d1-4e6c-b058-3129d95968c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D5A275-2375-41C1-B7FB-575BA330B4A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2E975C1-A1F3-4887-A09A-8888AF31A0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28FC41-75D3-4F23-B46C-52BAAAD152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01882a-30a4-4f5e-a342-241456fa758e"/>
    <ds:schemaRef ds:uri="b3cf24bd-76d1-4e6c-b058-3129d95968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199</Words>
  <Application>Microsoft Macintosh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Niamh Deirdre Dunne</dc:creator>
  <cp:lastModifiedBy>Niamh Deirdre Dunne</cp:lastModifiedBy>
  <cp:revision>13</cp:revision>
  <dcterms:created xsi:type="dcterms:W3CDTF">2021-07-04T08:05:55Z</dcterms:created>
  <dcterms:modified xsi:type="dcterms:W3CDTF">2021-09-13T04:32:34Z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0x01010088806A717006234FADBB4A319CEEA3E6</vt:lpwstr>
  </property>
</Properties>
</file>