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87" r:id="rId2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2CAD6CF-3F16-4FDA-B438-EB0DAA8D2E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4B152DBD-B2B3-4C8F-9C16-E111F7BDFB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A5E8289-99DF-4648-B556-0880FE5C8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47B3-AB87-43A2-8FA6-04EC0227F5F8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296C2CF-AA64-47C9-9BBE-4A0B35341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8DA3232-4570-4A06-B4BC-05053B36A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03BD-4A9F-4D40-8B97-5B03F9104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865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05048BB-716A-49BF-B54D-5B4BD39C9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16FC5B77-69E7-4887-BE19-AE59CCD7E8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3581364-4939-407C-8BDF-0F42BD99B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47B3-AB87-43A2-8FA6-04EC0227F5F8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6CC732E-1650-44EA-9762-5B5E954D1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A2A84AA-C429-45FB-85F2-A2981189B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03BD-4A9F-4D40-8B97-5B03F9104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823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B8C1DF73-27B3-4B9D-8293-C5C7093FAF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D44BF8F-D9C7-4EB6-BB43-FA82A3009D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003BD17-7509-4FB4-8146-FBCB87FE7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47B3-AB87-43A2-8FA6-04EC0227F5F8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1EF4807-4ABA-42C3-A63C-3013A44A3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8411266-22C3-4E78-816A-046D850FF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03BD-4A9F-4D40-8B97-5B03F9104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136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75C1E6E-1249-476E-9ED4-18273DB5F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EC58775-5947-4FDB-867A-48730348A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30849DC-D263-4667-8EC8-A515F47D2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47B3-AB87-43A2-8FA6-04EC0227F5F8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C539F81-5DF7-424F-B8B1-4BC640387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B64646B-0F72-4602-B281-C04BF68F9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03BD-4A9F-4D40-8B97-5B03F9104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923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42E26C4-B936-4DC8-8D73-6DA3D007D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05CB62E-EB74-4B7D-B27E-4752F1030B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FA3B253-3390-4E8E-AA47-D8064468C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47B3-AB87-43A2-8FA6-04EC0227F5F8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4690AAD-13E2-415B-B8B0-6E7DF78E5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3122E18-E7A6-45BF-9942-77A4B6DF1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03BD-4A9F-4D40-8B97-5B03F9104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22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B836A95-08EF-4D54-8E2A-2A097B2EA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8541C3E-580E-4BD6-9AD7-5FF021198D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F3F176B0-32B6-4723-83B8-B3F94946AA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57E5ED6-2B54-47A8-86B5-3D0895980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47B3-AB87-43A2-8FA6-04EC0227F5F8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FB29D73-03C9-4BD9-A79D-11BDA32CA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5387504-4854-4103-997B-C00F2ADA0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03BD-4A9F-4D40-8B97-5B03F9104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36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1460B53-1B1F-476E-8616-ADB774951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9D2756C-ADA8-4E8C-9426-E68D73399F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446F3CC-B718-4E89-985C-60273BD98C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D344EC9C-18F4-417A-9002-9A8E7469B0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0738146D-617E-4C44-8DF2-79B3566F81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EE036737-FC82-4C67-8631-FF045BE0B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47B3-AB87-43A2-8FA6-04EC0227F5F8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BC1B54DF-F1BA-4201-936C-C95A25176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293F6E07-A5F2-492D-8D69-A813BE86D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03BD-4A9F-4D40-8B97-5B03F9104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469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217D9C1-45F0-4074-83AA-E388D21CA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11A6FE74-E4D7-4C9C-BB24-9054435E3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47B3-AB87-43A2-8FA6-04EC0227F5F8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1B9FABD4-DA7B-4E4D-939D-2E99E3D7A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62A1F883-65BB-4079-8034-07C32AC1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03BD-4A9F-4D40-8B97-5B03F9104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293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F309523C-D30B-4E65-BEA3-EE514B5B7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47B3-AB87-43A2-8FA6-04EC0227F5F8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1CD353ED-5331-46A6-B9C2-66FCE8234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FE9518B2-432D-414D-88A9-4A74EC5E2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03BD-4A9F-4D40-8B97-5B03F9104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707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FFA864D-42F8-4426-AD7C-6BB4104F2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7282EBD-4375-4440-B446-FFDF0CAE4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5FEBDBA-3344-4742-81D0-B987BAEC94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446E188-D416-4749-94E4-FC8017624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47B3-AB87-43A2-8FA6-04EC0227F5F8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F042637-D978-4BB6-A976-C86E82A41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1AD7670-CE35-4BBA-A764-88447310C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03BD-4A9F-4D40-8B97-5B03F9104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481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28BF28E-16F2-46E4-9ABC-042B50C9F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4DC740EE-8F51-4318-AD0D-9B1F063159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0D418CE6-0031-4CD4-888F-84CA4AC232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98643F0-0D6A-4A86-9BF6-E165EBFC7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47B3-AB87-43A2-8FA6-04EC0227F5F8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19107AD-AEF1-4026-9162-8965C4770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B9D48A6-0754-46B2-AE6D-9E645C19A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03BD-4A9F-4D40-8B97-5B03F9104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208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B75DDB91-0042-4697-8D40-AAE6FFF84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A7C0C23-1D4F-486B-AB01-D762DFFE48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A2FD069-A8C3-4AF3-AC60-5B57DD1523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647B3-AB87-43A2-8FA6-04EC0227F5F8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168B0C9-772B-4251-9DB7-52E48C4FC8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7BD5F94-0CAA-4AAF-A462-0BD45ADF3F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603BD-4A9F-4D40-8B97-5B03F9104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29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>
            <a:extLst>
              <a:ext uri="{FF2B5EF4-FFF2-40B4-BE49-F238E27FC236}">
                <a16:creationId xmlns:a16="http://schemas.microsoft.com/office/drawing/2014/main" id="{4F73FD04-7E52-46A2-A437-1DBA4072F217}"/>
              </a:ext>
            </a:extLst>
          </p:cNvPr>
          <p:cNvSpPr/>
          <p:nvPr/>
        </p:nvSpPr>
        <p:spPr>
          <a:xfrm>
            <a:off x="2240080" y="69929"/>
            <a:ext cx="391325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44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khbar MT" pitchFamily="2" charset="-78"/>
              </a:rPr>
              <a:t>أدلّةُ وحدانيّةِ اللّهِ تعالى </a:t>
            </a:r>
            <a:endParaRPr lang="ar-SA" sz="4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khbar MT" pitchFamily="2" charset="-78"/>
            </a:endParaRP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BA8EB2CE-7D95-49B5-8428-2E4510DF5C78}"/>
              </a:ext>
            </a:extLst>
          </p:cNvPr>
          <p:cNvSpPr/>
          <p:nvPr/>
        </p:nvSpPr>
        <p:spPr>
          <a:xfrm>
            <a:off x="2060634" y="1121850"/>
            <a:ext cx="5213226" cy="1416791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ar-AE" sz="2000" b="1" u="sng" dirty="0">
              <a:solidFill>
                <a:srgbClr val="6600CC"/>
              </a:solidFill>
            </a:endParaRPr>
          </a:p>
          <a:p>
            <a:pPr algn="ctr"/>
            <a:r>
              <a:rPr lang="ar-AE" sz="2000" b="1" u="sng" dirty="0">
                <a:solidFill>
                  <a:srgbClr val="FF0000"/>
                </a:solidFill>
              </a:rPr>
              <a:t>الطريقة</a:t>
            </a:r>
          </a:p>
          <a:p>
            <a:pPr algn="ctr"/>
            <a:r>
              <a:rPr lang="ar-AE" sz="2400" b="1" dirty="0">
                <a:solidFill>
                  <a:srgbClr val="6600CC"/>
                </a:solidFill>
              </a:rPr>
              <a:t>اعكسي الجمل التالية حتى تصلي إلى موقف أهل مكة الذين يعبدون الأصنام من دعوة نبيا محمد </a:t>
            </a:r>
            <a:r>
              <a:rPr lang="ar-AE" sz="2400" b="1" dirty="0">
                <a:solidFill>
                  <a:srgbClr val="FF66CC"/>
                </a:solidFill>
                <a:sym typeface="AGA Arabesque" panose="05010101010101010101" pitchFamily="2" charset="2"/>
              </a:rPr>
              <a:t></a:t>
            </a:r>
            <a:endParaRPr lang="en-US" sz="2400" b="1" dirty="0">
              <a:solidFill>
                <a:srgbClr val="6600CC"/>
              </a:solidFill>
            </a:endParaRPr>
          </a:p>
          <a:p>
            <a:pPr algn="ctr"/>
            <a:r>
              <a:rPr lang="ar-AE" sz="2400" b="1" dirty="0">
                <a:solidFill>
                  <a:srgbClr val="6600CC"/>
                </a:solidFill>
              </a:rPr>
              <a:t> </a:t>
            </a:r>
          </a:p>
          <a:p>
            <a:pPr algn="ctr"/>
            <a:r>
              <a:rPr lang="ar-AE" sz="2000" b="1" dirty="0">
                <a:solidFill>
                  <a:srgbClr val="6600CC"/>
                </a:solidFill>
              </a:rPr>
              <a:t> </a:t>
            </a:r>
          </a:p>
        </p:txBody>
      </p:sp>
      <p:sp>
        <p:nvSpPr>
          <p:cNvPr id="9" name="مستطيل: زوايا مستديرة 8">
            <a:extLst>
              <a:ext uri="{FF2B5EF4-FFF2-40B4-BE49-F238E27FC236}">
                <a16:creationId xmlns:a16="http://schemas.microsoft.com/office/drawing/2014/main" id="{C562670A-B213-4857-9237-8586674DDED6}"/>
              </a:ext>
            </a:extLst>
          </p:cNvPr>
          <p:cNvSpPr/>
          <p:nvPr/>
        </p:nvSpPr>
        <p:spPr>
          <a:xfrm>
            <a:off x="7261481" y="-51989"/>
            <a:ext cx="3458085" cy="787791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3200" b="1" dirty="0">
                <a:solidFill>
                  <a:srgbClr val="996633"/>
                </a:solidFill>
              </a:rPr>
              <a:t>مهارة التفكير المعاكس  </a:t>
            </a:r>
            <a:endParaRPr lang="en-US" sz="3200" b="1" dirty="0">
              <a:solidFill>
                <a:srgbClr val="996633"/>
              </a:solidFill>
            </a:endParaRPr>
          </a:p>
        </p:txBody>
      </p:sp>
      <p:pic>
        <p:nvPicPr>
          <p:cNvPr id="10" name="Picture 2" descr="C:\Users\User\Videos\تحضير\قرص قابل للنقل\منن.jpg">
            <a:extLst>
              <a:ext uri="{FF2B5EF4-FFF2-40B4-BE49-F238E27FC236}">
                <a16:creationId xmlns:a16="http://schemas.microsoft.com/office/drawing/2014/main" id="{00C6A40D-2AF4-4222-A2F2-DDFD8F7827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6903" y="2729951"/>
            <a:ext cx="4315097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User\Videos\تحضير\قرص قابل للنقل\منن.jpg">
            <a:extLst>
              <a:ext uri="{FF2B5EF4-FFF2-40B4-BE49-F238E27FC236}">
                <a16:creationId xmlns:a16="http://schemas.microsoft.com/office/drawing/2014/main" id="{2AD14284-5E05-46D0-8239-F811DEC165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6705" y="2743200"/>
            <a:ext cx="3680197" cy="4044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User\Videos\تحضير\قرص قابل للنقل\منن.jpg">
            <a:extLst>
              <a:ext uri="{FF2B5EF4-FFF2-40B4-BE49-F238E27FC236}">
                <a16:creationId xmlns:a16="http://schemas.microsoft.com/office/drawing/2014/main" id="{0889D30D-54F1-4878-AAE3-866163738C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29951"/>
            <a:ext cx="4225665" cy="4044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مستطيل 16">
            <a:extLst>
              <a:ext uri="{FF2B5EF4-FFF2-40B4-BE49-F238E27FC236}">
                <a16:creationId xmlns:a16="http://schemas.microsoft.com/office/drawing/2014/main" id="{C978D3E9-6BEF-4004-97D1-CA75106E00AF}"/>
              </a:ext>
            </a:extLst>
          </p:cNvPr>
          <p:cNvSpPr/>
          <p:nvPr/>
        </p:nvSpPr>
        <p:spPr>
          <a:xfrm>
            <a:off x="8990523" y="2921168"/>
            <a:ext cx="188865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6000" b="1" dirty="0">
                <a:ln w="0"/>
                <a:solidFill>
                  <a:srgbClr val="CC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صدقوه</a:t>
            </a:r>
            <a:endParaRPr lang="ar-SA" sz="6000" b="1" dirty="0">
              <a:ln w="0"/>
              <a:solidFill>
                <a:srgbClr val="CC33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مستطيل 18">
            <a:extLst>
              <a:ext uri="{FF2B5EF4-FFF2-40B4-BE49-F238E27FC236}">
                <a16:creationId xmlns:a16="http://schemas.microsoft.com/office/drawing/2014/main" id="{65742CDE-50D2-4563-94AA-7A758BC2E2C4}"/>
              </a:ext>
            </a:extLst>
          </p:cNvPr>
          <p:cNvSpPr/>
          <p:nvPr/>
        </p:nvSpPr>
        <p:spPr>
          <a:xfrm>
            <a:off x="8816597" y="4105941"/>
            <a:ext cx="223651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480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----------</a:t>
            </a:r>
            <a:endParaRPr lang="ar-SA" sz="480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مستطيل 20">
            <a:extLst>
              <a:ext uri="{FF2B5EF4-FFF2-40B4-BE49-F238E27FC236}">
                <a16:creationId xmlns:a16="http://schemas.microsoft.com/office/drawing/2014/main" id="{661C9D16-ED8C-423B-8F31-CC202A633EC1}"/>
              </a:ext>
            </a:extLst>
          </p:cNvPr>
          <p:cNvSpPr/>
          <p:nvPr/>
        </p:nvSpPr>
        <p:spPr>
          <a:xfrm>
            <a:off x="4593805" y="4442471"/>
            <a:ext cx="223651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480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----------</a:t>
            </a:r>
            <a:endParaRPr lang="ar-SA" sz="480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مستطيل 22">
            <a:extLst>
              <a:ext uri="{FF2B5EF4-FFF2-40B4-BE49-F238E27FC236}">
                <a16:creationId xmlns:a16="http://schemas.microsoft.com/office/drawing/2014/main" id="{8E649339-E299-4278-A6FB-AA1AC2EE3AA8}"/>
              </a:ext>
            </a:extLst>
          </p:cNvPr>
          <p:cNvSpPr/>
          <p:nvPr/>
        </p:nvSpPr>
        <p:spPr>
          <a:xfrm>
            <a:off x="592627" y="4336888"/>
            <a:ext cx="223651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480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----------</a:t>
            </a:r>
            <a:endParaRPr lang="ar-SA" sz="480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مستطيل 24">
            <a:extLst>
              <a:ext uri="{FF2B5EF4-FFF2-40B4-BE49-F238E27FC236}">
                <a16:creationId xmlns:a16="http://schemas.microsoft.com/office/drawing/2014/main" id="{8F8C164F-7FB9-4D64-8B83-449442A53446}"/>
              </a:ext>
            </a:extLst>
          </p:cNvPr>
          <p:cNvSpPr/>
          <p:nvPr/>
        </p:nvSpPr>
        <p:spPr>
          <a:xfrm>
            <a:off x="4958600" y="2958021"/>
            <a:ext cx="151996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4400" b="1" dirty="0">
                <a:ln w="0"/>
                <a:solidFill>
                  <a:srgbClr val="0099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صدقوا </a:t>
            </a:r>
          </a:p>
          <a:p>
            <a:pPr algn="ctr"/>
            <a:r>
              <a:rPr lang="ar-AE" sz="4400" b="1" dirty="0">
                <a:ln w="0"/>
                <a:solidFill>
                  <a:srgbClr val="0099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دعوته</a:t>
            </a:r>
            <a:endParaRPr lang="ar-SA" sz="4400" b="1" dirty="0">
              <a:ln w="0"/>
              <a:solidFill>
                <a:srgbClr val="0099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1" name="Picture 3">
            <a:extLst>
              <a:ext uri="{FF2B5EF4-FFF2-40B4-BE49-F238E27FC236}">
                <a16:creationId xmlns:a16="http://schemas.microsoft.com/office/drawing/2014/main" id="{EE3EE292-E3F3-49E0-9BD2-FC7756514EF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50507" y="792482"/>
            <a:ext cx="3200399" cy="1880789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مستطيل 4">
            <a:extLst>
              <a:ext uri="{FF2B5EF4-FFF2-40B4-BE49-F238E27FC236}">
                <a16:creationId xmlns:a16="http://schemas.microsoft.com/office/drawing/2014/main" id="{8950FE98-AD38-4A06-A050-19A10256F876}"/>
              </a:ext>
            </a:extLst>
          </p:cNvPr>
          <p:cNvSpPr/>
          <p:nvPr/>
        </p:nvSpPr>
        <p:spPr>
          <a:xfrm>
            <a:off x="785266" y="3034965"/>
            <a:ext cx="190308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3600" b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استجابوا له</a:t>
            </a:r>
            <a:endParaRPr lang="ar-SA" sz="3600" b="1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1F28A7E3-D95E-4446-BE00-3F5768669AAB}"/>
              </a:ext>
            </a:extLst>
          </p:cNvPr>
          <p:cNvSpPr/>
          <p:nvPr/>
        </p:nvSpPr>
        <p:spPr>
          <a:xfrm rot="19294026">
            <a:off x="-195518" y="753713"/>
            <a:ext cx="26548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ورقة عمل </a:t>
            </a:r>
            <a:endParaRPr lang="ar-SA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3698640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37</Words>
  <Application>Microsoft Office PowerPoint</Application>
  <PresentationFormat>شاشة عريضة</PresentationFormat>
  <Paragraphs>15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نسق Office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مريم عبدالرحيم</dc:creator>
  <cp:lastModifiedBy>مريم عبدالرحيم</cp:lastModifiedBy>
  <cp:revision>1</cp:revision>
  <dcterms:created xsi:type="dcterms:W3CDTF">2020-10-10T15:25:26Z</dcterms:created>
  <dcterms:modified xsi:type="dcterms:W3CDTF">2020-10-10T15:27:42Z</dcterms:modified>
</cp:coreProperties>
</file>