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802" r:id="rId3"/>
  </p:sldMasterIdLst>
  <p:sldIdLst>
    <p:sldId id="257" r:id="rId4"/>
    <p:sldId id="937" r:id="rId5"/>
    <p:sldId id="935" r:id="rId6"/>
    <p:sldId id="660" r:id="rId7"/>
    <p:sldId id="907" r:id="rId8"/>
    <p:sldId id="938" r:id="rId9"/>
    <p:sldId id="926" r:id="rId10"/>
    <p:sldId id="927" r:id="rId11"/>
    <p:sldId id="931" r:id="rId12"/>
    <p:sldId id="932" r:id="rId13"/>
    <p:sldId id="928" r:id="rId14"/>
    <p:sldId id="929" r:id="rId15"/>
    <p:sldId id="934" r:id="rId16"/>
    <p:sldId id="930" r:id="rId17"/>
    <p:sldId id="9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خديجه عبدالله بن درويش" initials="خديجه" lastIdx="1" clrIdx="0">
    <p:extLst>
      <p:ext uri="{19B8F6BF-5375-455C-9EA6-DF929625EA0E}">
        <p15:presenceInfo xmlns:p15="http://schemas.microsoft.com/office/powerpoint/2012/main" userId="خديجه عبدالله بن درويش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3T20:18:12.964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2B03-DA80-47B2-A8E9-A9910B1AB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B7AE0-E7C2-4522-9D73-95F6F2C39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E2D92-0EFE-4BF9-96C3-B48B0D2B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D2B4-6B95-4251-B576-B323DAED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1D93B-8910-4B8E-9F15-52B8B97C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6F3B-4831-40E9-9187-0FA3C9CF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D287B-85CC-467C-9EEA-1BAB4D349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C7CE0-FC9F-405A-A750-2FBDCB59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7B081-7D37-4C66-97BA-D98B4E14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2776B-9039-41BE-9C7D-1932632D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5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DA4E8-FF1C-4B83-8E1C-154FEB14D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5E557-837E-4020-9392-96C41457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3C085-4D39-4C94-B9FD-EE68EEB1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313B-8B03-428D-9E11-1310AC57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44646-06DA-4E99-877B-838DFC92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4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8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8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1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8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281C-E76C-4094-A6DC-4C0E70B0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BFA70-737C-4D03-A58B-706C78DC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DDBF-CAA3-45CD-8183-996BC2A2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F0B9C-6B81-44C8-AB0D-F5702A53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2D15-A87B-4270-90ED-A56449BD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06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8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0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2C77-E6C7-4575-A71E-05D679C87AD0}" type="datetimeFigureOut">
              <a:rPr lang="ar-AE" smtClean="0"/>
              <a:t>04/02/1442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2321-975C-4422-B190-A88668A890C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925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3C71-32EE-423B-B583-ADCD69559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ADF2E-382B-454A-B623-8DBBCA882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FE171-92F4-488F-B459-8C8933F6A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E2AF5-DEFC-4EA1-AA9B-1CF9DD72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4191-E964-42C0-BE3B-EC666FDF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8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2232-E47A-4188-8BDF-9866F3DD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60604-D85E-4041-8B79-B7A6271C0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6F643-16D4-4109-BEE9-DEADE13D0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751B8-44F9-4477-8261-52D1792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0CB2F-6FF7-458C-824A-43C12688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414C0-2619-4CB5-A98F-FD46CE16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2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9715-CA38-4438-B79D-923419AE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3E9D2-2D9D-4375-BAF0-5B524F956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143E5-3F3F-41E5-AC3D-211D0B23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DEAAE-6232-4C2C-BA6C-7E4F15FB8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32ED4-5871-40CB-A867-3756816DA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6B48CF-FA3F-45E4-8583-B06C0173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AE344-2027-48A4-9E4C-2E9DD141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ED25C-AB9F-4C68-A573-A44E0A2E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6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EA42-1B38-4CF7-B291-F29E7807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E563B-2861-42E2-92D8-2364E5D9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BC662-7561-48BD-96D8-D8029617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41350-DD61-4753-B7C8-0DF19111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A67EB-2E91-4296-BF4A-B05BEE8D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65B64-480D-43E4-9E66-DB559A52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CBFCC-A89E-4FDD-9295-7DA2AEB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6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E8AA-5124-438A-B711-AA06F4B7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7DD3D-0D6B-48B1-A043-C14F09DFF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DD336-96C4-4816-A6E6-C94794FF7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EE855-2ADC-472E-8A18-FAD800D8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F106F-7EB3-408B-9B11-169D261E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33FDB-4189-4651-991F-DBF5A122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60E7-0F32-453D-9BFD-F090DECC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76400-2066-499D-B34F-F7598108A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82E20-5D7F-4118-8094-5D21807DB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6FAF7-8194-48D9-9598-AF8EB4723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0B6F-451A-4346-A7F6-DE096366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5DF6E-018F-474A-AF66-A670503B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E0E2"/>
            </a:gs>
            <a:gs pos="74000">
              <a:srgbClr val="CACCD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9FAA1-7B9E-4DB6-9BAF-6FB880CC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345A5-8CE4-4852-9029-5190FD2E4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30614-E479-4E6B-9528-5CFF053F1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38A52-0024-4FC0-AD9F-2B397E846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23FD-3141-4AFB-9A9F-9E95D3790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C468-EC16-4710-9BC9-28BF94E1C4A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78A0-A7D9-42C3-A065-4FF438985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9982C77-E6C7-4575-A71E-05D679C87AD0}" type="datetimeFigureOut">
              <a:rPr lang="ar-AE" smtClean="0"/>
              <a:t>04/02/1442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4772321-975C-4422-B190-A88668A890CE}" type="slidenum">
              <a:rPr lang="ar-AE" smtClean="0"/>
              <a:t>‹#›</a:t>
            </a:fld>
            <a:endParaRPr lang="ar-A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38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https://binged.it/3el4QCO" TargetMode="Externa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comments" Target="../comments/comment6.xml"/><Relationship Id="rId4" Type="http://schemas.openxmlformats.org/officeDocument/2006/relationships/image" Target="../media/image34.gi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2795/361/18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%25d&amp;ru=%2fvideo9%85%d9%88%d9%87%d8%a8%d8%aa%d9%8as%2fsearch%3fq%3d%25D9%2585%25D9%2588%25D9%2587%25D8%25A8%25D8%25AA%25D9%258A%26go%3dSearch%26qs%3dds%26form%3dQBVDMH&amp;view=detail&amp;mid=98A015656F44DEA8FECA98A015656F44DEA8FECA&amp;&amp;FORM=VDRVSR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24090" y="472147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https://binged.it/3el4QCO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7532" y="737499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السلام الوطني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Content Placeholder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3092ED9-8D1F-4C75-AE12-BFF1C11A1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140"/>
          <a:stretch/>
        </p:blipFill>
        <p:spPr>
          <a:xfrm>
            <a:off x="6936144" y="1351352"/>
            <a:ext cx="5006239" cy="4068668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BAFE64-305C-458B-BB1F-C1EDBDCA0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59" y="1442511"/>
            <a:ext cx="1130460" cy="1115454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DA474C8-0384-40FF-B669-595D77062E2C}"/>
              </a:ext>
            </a:extLst>
          </p:cNvPr>
          <p:cNvSpPr/>
          <p:nvPr/>
        </p:nvSpPr>
        <p:spPr>
          <a:xfrm>
            <a:off x="8301463" y="5438728"/>
            <a:ext cx="1737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معلمة اللغة العربية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أ. خديجة احمد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108095A5-CBCB-4374-B7EE-FFC0DE77B733}"/>
              </a:ext>
            </a:extLst>
          </p:cNvPr>
          <p:cNvSpPr txBox="1">
            <a:spLocks/>
          </p:cNvSpPr>
          <p:nvPr/>
        </p:nvSpPr>
        <p:spPr>
          <a:xfrm>
            <a:off x="2330995" y="902533"/>
            <a:ext cx="3198965" cy="831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السلام الوطني 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4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B2F747FB-A57D-45D7-847C-61C44AC09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364" y="1886283"/>
            <a:ext cx="4754740" cy="3085434"/>
          </a:xfrm>
          <a:prstGeom prst="rect">
            <a:avLst/>
          </a:prstGeom>
        </p:spPr>
      </p:pic>
      <p:pic>
        <p:nvPicPr>
          <p:cNvPr id="106" name="Picture 10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8BE994-9669-4756-B3E5-60B3205E7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8844028" y="538447"/>
            <a:ext cx="738199" cy="854498"/>
          </a:xfrm>
          <a:prstGeom prst="rect">
            <a:avLst/>
          </a:prstGeom>
        </p:spPr>
      </p:pic>
      <p:pic>
        <p:nvPicPr>
          <p:cNvPr id="107" name="Picture 10" descr="unitedArabEmirates">
            <a:extLst>
              <a:ext uri="{FF2B5EF4-FFF2-40B4-BE49-F238E27FC236}">
                <a16:creationId xmlns:a16="http://schemas.microsoft.com/office/drawing/2014/main" id="{7163D163-D1A4-4210-BBC1-4D36FA066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8" y="656366"/>
            <a:ext cx="974888" cy="9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2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FF864-57CB-4A66-A815-CD7D6DDFA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44" t="22993" r="8545" b="38369"/>
          <a:stretch/>
        </p:blipFill>
        <p:spPr>
          <a:xfrm>
            <a:off x="1444623" y="1140992"/>
            <a:ext cx="9078011" cy="49181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8D39D-8002-49FD-AF03-D6E7FD444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407" y="2280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51937" y="69733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05520" y="682225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8007329" y="6135838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61 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93294-B2D0-441F-AA49-C92A93FB4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2" t="29653" r="24617" b="58869"/>
          <a:stretch/>
        </p:blipFill>
        <p:spPr>
          <a:xfrm>
            <a:off x="6618415" y="1614615"/>
            <a:ext cx="5187820" cy="78717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08576C7-35E9-414D-9937-373F864C3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2" t="40960" r="24847" b="47000"/>
          <a:stretch/>
        </p:blipFill>
        <p:spPr>
          <a:xfrm>
            <a:off x="6499084" y="2725005"/>
            <a:ext cx="5413127" cy="82568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FC24412-6EE2-4568-AC70-29955F006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5" t="54981" r="24541" b="35321"/>
          <a:stretch/>
        </p:blipFill>
        <p:spPr>
          <a:xfrm>
            <a:off x="6554536" y="4027479"/>
            <a:ext cx="5413127" cy="66511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EED2514-4EAB-487D-9FB6-18616BCA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98" t="64866" r="24694" b="23838"/>
          <a:stretch/>
        </p:blipFill>
        <p:spPr>
          <a:xfrm>
            <a:off x="6618416" y="4928048"/>
            <a:ext cx="5349248" cy="77467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9786785-72CB-4EAE-BDA9-BD7813849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8" t="17593" r="31123" b="73536"/>
          <a:stretch/>
        </p:blipFill>
        <p:spPr>
          <a:xfrm>
            <a:off x="433447" y="1605703"/>
            <a:ext cx="5315578" cy="60840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6A72352-3DDC-4611-A7BA-B32148AC9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t="30960" r="37799" b="11514"/>
          <a:stretch/>
        </p:blipFill>
        <p:spPr>
          <a:xfrm>
            <a:off x="582836" y="2517588"/>
            <a:ext cx="5027217" cy="3282909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DB64D4AA-A70B-4840-9809-DF45F1CD08BF}"/>
              </a:ext>
            </a:extLst>
          </p:cNvPr>
          <p:cNvSpPr/>
          <p:nvPr/>
        </p:nvSpPr>
        <p:spPr>
          <a:xfrm>
            <a:off x="1824358" y="6034702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62 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A458D0-3F17-473F-9AFE-FB1AACFA470C}"/>
              </a:ext>
            </a:extLst>
          </p:cNvPr>
          <p:cNvSpPr/>
          <p:nvPr/>
        </p:nvSpPr>
        <p:spPr>
          <a:xfrm>
            <a:off x="6726634" y="2203915"/>
            <a:ext cx="48542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لأنها كانت تحلم بأن تصبح مشهورة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2CB54CE-8F76-4953-950F-68D4F2122C69}"/>
              </a:ext>
            </a:extLst>
          </p:cNvPr>
          <p:cNvSpPr/>
          <p:nvPr/>
        </p:nvSpPr>
        <p:spPr>
          <a:xfrm>
            <a:off x="6381746" y="3456886"/>
            <a:ext cx="54890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اصطحب الأب مزون إلى مركز تعلم الخط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71B8A13-FBD7-42AC-986A-B87C5973D762}"/>
              </a:ext>
            </a:extLst>
          </p:cNvPr>
          <p:cNvSpPr/>
          <p:nvPr/>
        </p:nvSpPr>
        <p:spPr>
          <a:xfrm>
            <a:off x="6483690" y="4516587"/>
            <a:ext cx="51940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أهدتْ مزون لوحاتها لأهلها وأصدقائها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8413AB3-6FF3-49F2-881E-1515AA750A77}"/>
              </a:ext>
            </a:extLst>
          </p:cNvPr>
          <p:cNvSpPr/>
          <p:nvPr/>
        </p:nvSpPr>
        <p:spPr>
          <a:xfrm>
            <a:off x="6363247" y="5528194"/>
            <a:ext cx="53816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نمتْ مزون موهبتها في مركز تعلم الخط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1" name="مستطيل 13">
            <a:extLst>
              <a:ext uri="{FF2B5EF4-FFF2-40B4-BE49-F238E27FC236}">
                <a16:creationId xmlns:a16="http://schemas.microsoft.com/office/drawing/2014/main" id="{1C8FB3DF-6648-4350-9768-FE41B24EC980}"/>
              </a:ext>
            </a:extLst>
          </p:cNvPr>
          <p:cNvSpPr/>
          <p:nvPr/>
        </p:nvSpPr>
        <p:spPr>
          <a:xfrm>
            <a:off x="6513581" y="1023232"/>
            <a:ext cx="531557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أستمع وأدون</a:t>
            </a:r>
            <a:endParaRPr kumimoji="0" lang="ar-SA" sz="20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08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4" grpId="0"/>
      <p:bldP spid="108" grpId="0"/>
      <p:bldP spid="109" grpId="0"/>
      <p:bldP spid="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الاستماع الثاني للقصة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15649" y="87028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ثالثا : أجب عما يلي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8007329" y="6135838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62 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64D4AA-A70B-4840-9809-DF45F1CD08BF}"/>
              </a:ext>
            </a:extLst>
          </p:cNvPr>
          <p:cNvSpPr/>
          <p:nvPr/>
        </p:nvSpPr>
        <p:spPr>
          <a:xfrm>
            <a:off x="1824358" y="6034702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63 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2F838-6A6A-4350-9ABC-92B34FD14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9" t="21570" r="25077" b="14387"/>
          <a:stretch/>
        </p:blipFill>
        <p:spPr>
          <a:xfrm>
            <a:off x="6554536" y="1573988"/>
            <a:ext cx="5332664" cy="43920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F84A510-D284-48DF-A476-A72B90CD1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" t="35442" r="90010" b="58315"/>
          <a:stretch/>
        </p:blipFill>
        <p:spPr>
          <a:xfrm>
            <a:off x="6934306" y="2535106"/>
            <a:ext cx="305529" cy="44137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64754F2-F166-4D89-8936-048712611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" t="35442" r="90010" b="58315"/>
          <a:stretch/>
        </p:blipFill>
        <p:spPr>
          <a:xfrm>
            <a:off x="6896263" y="3250913"/>
            <a:ext cx="305529" cy="44137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E042EFE-EBB1-4C1A-AEBC-65341AB81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" t="35442" r="90010" b="58315"/>
          <a:stretch/>
        </p:blipFill>
        <p:spPr>
          <a:xfrm>
            <a:off x="6450380" y="4007441"/>
            <a:ext cx="305529" cy="44137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0C7A4CB-E7C1-451B-B8B7-E1A295C5D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" t="35442" r="90010" b="58315"/>
          <a:stretch/>
        </p:blipFill>
        <p:spPr>
          <a:xfrm>
            <a:off x="7338632" y="4729666"/>
            <a:ext cx="305529" cy="44137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FBD6B1B-4A91-4E07-95D0-6D0E4B091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" t="35442" r="90010" b="58315"/>
          <a:stretch/>
        </p:blipFill>
        <p:spPr>
          <a:xfrm>
            <a:off x="7337191" y="5459774"/>
            <a:ext cx="305529" cy="44137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0373187-B76F-4866-8F81-E3BAB14D6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2" t="19266" r="27908" b="37917"/>
          <a:stretch/>
        </p:blipFill>
        <p:spPr>
          <a:xfrm>
            <a:off x="424902" y="1558905"/>
            <a:ext cx="5315579" cy="4442116"/>
          </a:xfrm>
          <a:prstGeom prst="rect">
            <a:avLst/>
          </a:prstGeom>
        </p:spPr>
      </p:pic>
      <p:pic>
        <p:nvPicPr>
          <p:cNvPr id="93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8A26B0A0-3F36-4822-AEE0-6E8BEBE0A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21" y="2595574"/>
            <a:ext cx="305530" cy="283664"/>
          </a:xfrm>
          <a:prstGeom prst="rect">
            <a:avLst/>
          </a:prstGeom>
        </p:spPr>
      </p:pic>
      <p:pic>
        <p:nvPicPr>
          <p:cNvPr id="108" name="Picture 107" descr="A close up of a sign&#10;&#10;Description automatically generated">
            <a:extLst>
              <a:ext uri="{FF2B5EF4-FFF2-40B4-BE49-F238E27FC236}">
                <a16:creationId xmlns:a16="http://schemas.microsoft.com/office/drawing/2014/main" id="{BB4F0066-13C5-427A-A0B3-52CDFB232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290" y="3298011"/>
            <a:ext cx="305530" cy="283664"/>
          </a:xfrm>
          <a:prstGeom prst="rect">
            <a:avLst/>
          </a:prstGeom>
        </p:spPr>
      </p:pic>
      <p:pic>
        <p:nvPicPr>
          <p:cNvPr id="101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2F4B249B-7711-4603-B5D8-28B18D72F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9084" y="4175204"/>
            <a:ext cx="203221" cy="203221"/>
          </a:xfrm>
          <a:prstGeom prst="rect">
            <a:avLst/>
          </a:prstGeom>
        </p:spPr>
      </p:pic>
      <p:pic>
        <p:nvPicPr>
          <p:cNvPr id="111" name="Picture 110" descr="A close up of a sign&#10;&#10;Description automatically generated">
            <a:extLst>
              <a:ext uri="{FF2B5EF4-FFF2-40B4-BE49-F238E27FC236}">
                <a16:creationId xmlns:a16="http://schemas.microsoft.com/office/drawing/2014/main" id="{659B6E95-80B6-478A-8D12-B9187B68D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12" y="4800547"/>
            <a:ext cx="305530" cy="283664"/>
          </a:xfrm>
          <a:prstGeom prst="rect">
            <a:avLst/>
          </a:prstGeom>
        </p:spPr>
      </p:pic>
      <p:pic>
        <p:nvPicPr>
          <p:cNvPr id="118" name="Picture 117" descr="A close up of a sign&#10;&#10;Description automatically generated">
            <a:extLst>
              <a:ext uri="{FF2B5EF4-FFF2-40B4-BE49-F238E27FC236}">
                <a16:creationId xmlns:a16="http://schemas.microsoft.com/office/drawing/2014/main" id="{D11470C5-10FF-4924-A428-3F5E193AD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237" y="5605122"/>
            <a:ext cx="203221" cy="20322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ADBB9807-8AB1-447D-8958-3602356E2771}"/>
              </a:ext>
            </a:extLst>
          </p:cNvPr>
          <p:cNvSpPr/>
          <p:nvPr/>
        </p:nvSpPr>
        <p:spPr>
          <a:xfrm>
            <a:off x="1379693" y="2057605"/>
            <a:ext cx="38218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استغلال الوقت بالمواهب النافعة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1CBBE5E-1A97-4121-86F2-C49C1FE6F1E6}"/>
              </a:ext>
            </a:extLst>
          </p:cNvPr>
          <p:cNvSpPr/>
          <p:nvPr/>
        </p:nvSpPr>
        <p:spPr>
          <a:xfrm>
            <a:off x="1621552" y="2898031"/>
            <a:ext cx="3195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لن تحصد التميز والشهرة 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30D2B88-DC1A-4896-AA5B-93CC96E74F97}"/>
              </a:ext>
            </a:extLst>
          </p:cNvPr>
          <p:cNvSpPr/>
          <p:nvPr/>
        </p:nvSpPr>
        <p:spPr>
          <a:xfrm>
            <a:off x="212385" y="3789065"/>
            <a:ext cx="5682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نصيحة الأم لمزون واصطحاب الأب لها لمركز تعلم الخط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DF5839C-00BC-4F1E-868B-A47BFFFE9EA1}"/>
              </a:ext>
            </a:extLst>
          </p:cNvPr>
          <p:cNvSpPr/>
          <p:nvPr/>
        </p:nvSpPr>
        <p:spPr>
          <a:xfrm>
            <a:off x="477728" y="4759016"/>
            <a:ext cx="52357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خطاطة ماهرة و موهوبة ، مجتهدة و مثابرة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09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65232" y="504984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15649" y="87028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8007329" y="6135838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63 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5ABC2-F434-4B16-B485-59CAA2123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8" t="17593" r="31123" b="73536"/>
          <a:stretch/>
        </p:blipFill>
        <p:spPr>
          <a:xfrm>
            <a:off x="6572987" y="1605703"/>
            <a:ext cx="5315578" cy="608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7FFDE-60F0-4114-B7E6-C717CCF01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9" t="30960" r="37799" b="11514"/>
          <a:stretch/>
        </p:blipFill>
        <p:spPr>
          <a:xfrm>
            <a:off x="6758338" y="2686155"/>
            <a:ext cx="5027217" cy="3282909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70CF3E8-ABFF-45A9-B62B-9F706F91D92A}"/>
              </a:ext>
            </a:extLst>
          </p:cNvPr>
          <p:cNvSpPr/>
          <p:nvPr/>
        </p:nvSpPr>
        <p:spPr>
          <a:xfrm>
            <a:off x="743100" y="855528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استراتيجية أرسل سؤالًا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loud 1">
            <a:extLst>
              <a:ext uri="{FF2B5EF4-FFF2-40B4-BE49-F238E27FC236}">
                <a16:creationId xmlns:a16="http://schemas.microsoft.com/office/drawing/2014/main" id="{11950F5B-8AB9-44E6-AE69-72BF0D81D82E}"/>
              </a:ext>
            </a:extLst>
          </p:cNvPr>
          <p:cNvSpPr/>
          <p:nvPr/>
        </p:nvSpPr>
        <p:spPr>
          <a:xfrm>
            <a:off x="2398053" y="1552741"/>
            <a:ext cx="3409678" cy="213439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أصدقائي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 المبدعين من وجهة نظركم ما الفوائد التي نحصدها من تنمية الهوايات؟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D0227B37-B74E-43FD-9F3A-43EBF2E3D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61" t="34860" r="16807" b="13757"/>
          <a:stretch/>
        </p:blipFill>
        <p:spPr>
          <a:xfrm>
            <a:off x="298681" y="1693936"/>
            <a:ext cx="2077779" cy="43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65232" y="504984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خروج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15649" y="87028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الختامي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644DE8B-0492-4241-B506-0176ABAE26F3}"/>
              </a:ext>
            </a:extLst>
          </p:cNvPr>
          <p:cNvSpPr/>
          <p:nvPr/>
        </p:nvSpPr>
        <p:spPr>
          <a:xfrm>
            <a:off x="6570217" y="1846884"/>
            <a:ext cx="516824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بالرجوع لناتج التعلم :</a:t>
            </a:r>
          </a:p>
          <a:p>
            <a:pPr algn="ctr"/>
            <a:endParaRPr lang="ar-AE" sz="480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AE" sz="480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4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يستمع إلى نص سردي و يختار عنوانـًا له، مقترحًا خواتيم بديلة.</a:t>
            </a:r>
            <a:endParaRPr lang="en-US" sz="4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2C31F4-153B-4E26-9470-68D611311BF7}"/>
              </a:ext>
            </a:extLst>
          </p:cNvPr>
          <p:cNvSpPr/>
          <p:nvPr/>
        </p:nvSpPr>
        <p:spPr>
          <a:xfrm>
            <a:off x="358692" y="2085743"/>
            <a:ext cx="54668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اقترح عنوانًا آخر للقصة </a:t>
            </a:r>
            <a:endParaRPr lang="en-US" sz="4400" dirty="0">
              <a:ln w="0"/>
              <a:solidFill>
                <a:srgbClr val="33CC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1DD03A9-C58A-4682-9E88-48F383D4B65F}"/>
              </a:ext>
            </a:extLst>
          </p:cNvPr>
          <p:cNvSpPr/>
          <p:nvPr/>
        </p:nvSpPr>
        <p:spPr>
          <a:xfrm>
            <a:off x="1861955" y="3829540"/>
            <a:ext cx="25314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تنمية المواهب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538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65232" y="504984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56990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نهاية 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36923" y="835430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drawing of a face&#10;&#10;Description automatically generated">
            <a:extLst>
              <a:ext uri="{FF2B5EF4-FFF2-40B4-BE49-F238E27FC236}">
                <a16:creationId xmlns:a16="http://schemas.microsoft.com/office/drawing/2014/main" id="{6076149C-10B4-4A24-97E5-814C0FBF1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2" y="1518795"/>
            <a:ext cx="2585798" cy="4468921"/>
          </a:xfrm>
          <a:prstGeom prst="rect">
            <a:avLst/>
          </a:prstGeom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DE5D8ABB-DE78-4638-BED1-42E8540463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11275"/>
          <a:stretch/>
        </p:blipFill>
        <p:spPr>
          <a:xfrm>
            <a:off x="843462" y="3205604"/>
            <a:ext cx="1575582" cy="2697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41363-0056-49E2-919E-A85D350F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536" y="1544162"/>
            <a:ext cx="3722624" cy="4523066"/>
          </a:xfrm>
          <a:prstGeom prst="rect">
            <a:avLst/>
          </a:prstGeom>
        </p:spPr>
      </p:pic>
      <p:pic>
        <p:nvPicPr>
          <p:cNvPr id="92" name="Picture 91" descr="A black sign with white text&#10;&#10;Description automatically generated">
            <a:extLst>
              <a:ext uri="{FF2B5EF4-FFF2-40B4-BE49-F238E27FC236}">
                <a16:creationId xmlns:a16="http://schemas.microsoft.com/office/drawing/2014/main" id="{1F22A7C7-A47A-47CE-A00E-EFF57E0E7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160" y="1544161"/>
            <a:ext cx="1715945" cy="458174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64E108A9-8564-4536-9A9F-435321F3311C}"/>
              </a:ext>
            </a:extLst>
          </p:cNvPr>
          <p:cNvSpPr txBox="1"/>
          <p:nvPr/>
        </p:nvSpPr>
        <p:spPr>
          <a:xfrm>
            <a:off x="8086795" y="5581363"/>
            <a:ext cx="211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معلمة اللغة العربية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8" name="أغنية عن المعلمة A song about the teacher">
            <a:hlinkClick r:id="" action="ppaction://media"/>
            <a:extLst>
              <a:ext uri="{FF2B5EF4-FFF2-40B4-BE49-F238E27FC236}">
                <a16:creationId xmlns:a16="http://schemas.microsoft.com/office/drawing/2014/main" id="{AB97996E-FAA4-4889-8420-AFE04DB59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4"/>
                  <p14:fade in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231" y="1572636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6E1D86E-9FDD-4242-B2F5-7D8D16C76B4C}"/>
              </a:ext>
            </a:extLst>
          </p:cNvPr>
          <p:cNvSpPr txBox="1"/>
          <p:nvPr/>
        </p:nvSpPr>
        <p:spPr>
          <a:xfrm>
            <a:off x="3111931" y="2216915"/>
            <a:ext cx="2645731" cy="30469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33CC33"/>
                </a:solidFill>
              </a:rPr>
              <a:t>واجب تحضير</a:t>
            </a:r>
            <a:r>
              <a:rPr lang="ar-AE" sz="3200" b="1" dirty="0"/>
              <a:t> </a:t>
            </a:r>
          </a:p>
          <a:p>
            <a:pPr algn="ctr"/>
            <a:r>
              <a:rPr lang="ar-AE" sz="3200" b="1" dirty="0"/>
              <a:t>و قراءة درس الأقدام الطائرة  كتاب الطالب الوحدة الثانية ص66-67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C12E184-19D2-4813-8299-92E7EFC06931}"/>
              </a:ext>
            </a:extLst>
          </p:cNvPr>
          <p:cNvSpPr txBox="1"/>
          <p:nvPr/>
        </p:nvSpPr>
        <p:spPr>
          <a:xfrm>
            <a:off x="-28181" y="836160"/>
            <a:ext cx="6111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الاستعداد للحصة القادمة </a:t>
            </a:r>
            <a:endParaRPr lang="en-US" sz="32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4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28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EFA4AB-8D20-4531-AAD0-EE625FCB426F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51E5B3-B89F-4884-8103-4F33F50FB93C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8F4B6F-4793-4B5F-AC22-1A34D91AB067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583BC9-2955-4E07-8083-EA330F5F3FE2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D62DA3-FC2E-4CFC-B376-2E114B0DE0AA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2D61-5C90-43BE-A226-ECF14410D3BF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99809A-D2F4-462E-A345-E1E98D979233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4E987C-343D-4D31-B54C-D752193F0861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024BFE-B54F-4025-872D-27992531F24C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B5B001-6690-4082-8720-EE8164AFAFC4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DDC0378-1E40-49B1-86B1-9163C42BBE1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DDA8E93-4577-4053-8FB8-A4B28DB9A0C9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1E9BA63-8C58-4A47-8E1D-EC720669B6D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6A8DBBC1-16AB-434E-AFBA-0F5576BD4E7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4D393A72-FA11-415E-87C1-656D23B14E1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721E68-24EB-483F-B479-D1D37640E9CF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1EA3F3F-C301-456A-9B9A-1FAC9FD1C84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EDE0151-233A-454D-B443-E775F103CD82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85CA6BF-A431-4F75-967C-9E7C7FA2BF2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C7513924-2EDA-412D-BBB5-398E95A9447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4157D8AA-B510-476D-8B46-8452A38778F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E185CE-BD0E-485C-A5CD-D6A04BD26ED9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007503F-3A27-46D9-B5D0-0F5DD588380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EF391D3-B46E-4CBC-B90C-DE2D92FA886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8099A64-21F3-4DD5-971C-2D263FBB49E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7D28E1B8-E767-4DBA-BC26-BBEE3F7C1C0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8A111285-A761-48C3-813C-BE3ABBFAE0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18BD255-466C-4BB4-A4C2-773F19D4D56E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EE913C3-FCD0-42D0-8427-CC5A75F7EA81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E3C13DA-F2C4-41F1-BC73-DA45F71EC61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114BD20-E7CC-47D8-BC24-F8DC192CB32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4621FDEA-C13B-4E8E-A485-4C06ACE2EBBB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: Rounded Corners 76">
                  <a:extLst>
                    <a:ext uri="{FF2B5EF4-FFF2-40B4-BE49-F238E27FC236}">
                      <a16:creationId xmlns:a16="http://schemas.microsoft.com/office/drawing/2014/main" id="{151DEA82-DC65-4921-B8BB-C3AE195ABDE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BD071F-33CB-46B1-B7A2-3D1BBADD09BE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10A8273-4435-4484-AA55-56C8B9D078E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CA5F3EE-DDC8-4D1B-923C-F63A2129904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9D4BFD5-F54B-4D96-B524-5D48AE560A7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AF81C400-8BC6-40E4-B0BF-70F78581FAC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C791138D-E64E-4F61-9F72-24FE9918731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0E04C54-F892-4F8B-9CF6-1C5F8B0917E0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6CBDEA0-801D-4A57-A009-F63D74920AA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9A4641C-F065-44CF-87E9-081F8687DC8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AD9DB68-056C-4C47-9C69-ACDCAC7EF826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54EC3600-48F9-4CF0-815D-AC405B7CF458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C24C79F4-D9CF-46FF-81A7-769638F60AE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F180C7-0BE2-4A76-BBC4-1C594EA1A613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BACDF45-D512-4073-AB1C-912F08F3085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FA5E843-1B9D-466F-92C9-9626C6EB5A6E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6D8B59D-8709-4CB1-9F6D-F845F0AC6FA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0C157D70-E222-400B-BB06-B53D52017D5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D4FA6F3E-C774-44EF-AF67-C0BE763F613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CE5B4C-717E-4CB4-B18E-451403E3191F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AA0893C-E142-4770-8F00-A15D8F515E7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8F604DC-C0F2-4521-AF88-52614802308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46BD1A2-3A4E-4CB3-8974-7E89FF5869C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AFB54024-ADF5-4089-833B-3B3D845F2CA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AF1C43DC-796B-4106-9A11-3CCC7911E36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BD18B3-5556-44EC-84DC-FFB4B9E22A81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37FF890-DFA3-4926-A922-5BD473E5D5B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A43216A-14A5-404F-8508-91353EF2E6F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A40DB47-EE64-4500-B0DF-938336FFCBC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D5DD7D57-2B34-44E5-87A1-63D2D163D0BD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95BC7643-4083-44F1-AADC-99CD6F84FDB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494139-B299-44EE-9FDB-B443CA3D66CD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34D96AC-5E1A-4CDA-8C89-AAD44EC261C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18C288D-E806-4D77-AF7F-E6A5B996412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2A96408-C738-45B9-AB61-ADB2A8DEAB3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63C6A9D5-9906-4BA1-8D8D-8E0FEF090C5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6DF7BF4D-1BB0-45D8-A7C4-B70D2CB566E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6B1CA9D-7451-45B4-98A5-DAAF9A52F29A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23B1685-1CAF-4A7D-BD9E-EF3CDF63317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FF2455D-42E9-47FB-A69F-C02945B0EBBF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D92D267-A172-417E-9293-192E17788CFB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320B5735-9523-4F99-BE8D-66ECA2E91D4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FF3E3C75-1899-4869-AC9E-D74899EAF11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1F0D25B-2C2E-43F4-B262-5131950EBD4A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4A2C6B4-044C-4BD1-8FA6-F1AE92BB64D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13D221-81AA-4E5F-B5E4-311194CDA8A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778F5A7-1120-44B6-9FE3-F23E0948689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953F895B-64BB-470D-8CE2-A2A18B7C072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66C64638-549B-4888-81C6-B84B159E67E7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AB8C32D-EA4B-4D49-8CD6-E07A5FFF355B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891F0F-79B8-48F0-ACF6-96A250E505F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4904E8E-7753-4151-A8B0-25216E34C8E3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838FE81-94B1-4E3F-B58C-D2D739AF71D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EACB5706-78B6-4EDD-9D34-F30D03C5874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9E05216-5220-407B-AE6B-1B8D70EC11A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40DCF4B5-FA11-47FA-8155-98FE672D6AAF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59BB75F-383F-4FDF-82AE-BF2A2590F6A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0BB8F6-8C6F-4C3A-A1F5-0EA4CC0D11E8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946AC41-6201-4609-8C66-0F73EC622FC6}"/>
              </a:ext>
            </a:extLst>
          </p:cNvPr>
          <p:cNvSpPr/>
          <p:nvPr/>
        </p:nvSpPr>
        <p:spPr>
          <a:xfrm>
            <a:off x="6801098" y="891842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الدعاء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Slide Number Placeholder 2">
            <a:extLst>
              <a:ext uri="{FF2B5EF4-FFF2-40B4-BE49-F238E27FC236}">
                <a16:creationId xmlns:a16="http://schemas.microsoft.com/office/drawing/2014/main" id="{F4F2138D-2766-4DDD-BD84-5DDE9728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صورة 3">
            <a:extLst>
              <a:ext uri="{FF2B5EF4-FFF2-40B4-BE49-F238E27FC236}">
                <a16:creationId xmlns:a16="http://schemas.microsoft.com/office/drawing/2014/main" id="{FF6F1907-2E40-479F-A4B9-22E311F0BD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01" y="144698"/>
            <a:ext cx="2300908" cy="50877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7" name="Picture 106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07804FFA-763C-432F-B496-0C71431C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1" y="205036"/>
            <a:ext cx="1291324" cy="6312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313C9E10-9EF9-4813-9BEF-E242CBE004AF}"/>
              </a:ext>
            </a:extLst>
          </p:cNvPr>
          <p:cNvSpPr txBox="1"/>
          <p:nvPr/>
        </p:nvSpPr>
        <p:spPr>
          <a:xfrm>
            <a:off x="6692214" y="3495921"/>
            <a:ext cx="5233262" cy="2246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اللهمّ أنت ربي لا إله إلّا أنت خلقتني وأنا عبدُك وأنا على عهدِك ووعدِك ما استطعتُ أعوذ بك من شرّ ما صنعتُ أبوءُ لَكَ بنعمتكَ عَلَيَّ وأبوء </a:t>
            </a:r>
            <a:r>
              <a:rPr lang="ar-AE" sz="2400" b="1" dirty="0">
                <a:solidFill>
                  <a:srgbClr val="222222"/>
                </a:solidFill>
                <a:latin typeface="arial" panose="020B0604020202020204" pitchFamily="34" charset="0"/>
              </a:rPr>
              <a:t>لك</a:t>
            </a:r>
            <a:r>
              <a:rPr lang="ar-AE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بذنبي فاغفر لي فإنّه لا يغفرُ الذنوب إلّا أنت.</a:t>
            </a:r>
            <a:endParaRPr lang="en-US" sz="2400" b="1" dirty="0"/>
          </a:p>
        </p:txBody>
      </p:sp>
      <p:pic>
        <p:nvPicPr>
          <p:cNvPr id="109" name="Picture 2" descr="صدى البلد: دعاء صباح مستجاب| أذكار وأدعية رددها يوميا تكفي همك وتفرج كربك  وتوسع رزقك">
            <a:extLst>
              <a:ext uri="{FF2B5EF4-FFF2-40B4-BE49-F238E27FC236}">
                <a16:creationId xmlns:a16="http://schemas.microsoft.com/office/drawing/2014/main" id="{7FB0CDDE-4322-4F60-84A7-FD548B82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/>
          <a:stretch/>
        </p:blipFill>
        <p:spPr bwMode="auto">
          <a:xfrm>
            <a:off x="9308845" y="1630802"/>
            <a:ext cx="2264641" cy="18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سيد الاستغفار دعاء اللهم انت ربي لا اله الا انت خلقتني وانا عبدك وانا على عهدك ووعدك ما استط">
            <a:hlinkClick r:id="" action="ppaction://media"/>
            <a:extLst>
              <a:ext uri="{FF2B5EF4-FFF2-40B4-BE49-F238E27FC236}">
                <a16:creationId xmlns:a16="http://schemas.microsoft.com/office/drawing/2014/main" id="{46EF9EEB-0540-4A6B-A1E0-A5F1743FF4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8" end="1175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4768" y="4929102"/>
            <a:ext cx="609600" cy="609600"/>
          </a:xfrm>
          <a:prstGeom prst="rect">
            <a:avLst/>
          </a:prstGeom>
        </p:spPr>
      </p:pic>
      <p:pic>
        <p:nvPicPr>
          <p:cNvPr id="1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35325399-9CC3-4926-9F24-2E9F8E67C2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636" y="1562262"/>
            <a:ext cx="4917557" cy="403250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8B6FC1FF-94CB-47C0-B1F3-0DFB91F1C677}"/>
              </a:ext>
            </a:extLst>
          </p:cNvPr>
          <p:cNvSpPr txBox="1"/>
          <p:nvPr/>
        </p:nvSpPr>
        <p:spPr>
          <a:xfrm>
            <a:off x="424372" y="716402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التمارين الرياضية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94728" y="914348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سنبدأ الآن بتسجيل الحضور والغياب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6801098" y="891842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والغياب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flag&#10;&#10;Description automatically generated">
            <a:extLst>
              <a:ext uri="{FF2B5EF4-FFF2-40B4-BE49-F238E27FC236}">
                <a16:creationId xmlns:a16="http://schemas.microsoft.com/office/drawing/2014/main" id="{5711D80E-ADE7-40DE-A706-FE0BB5CD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4" y="1387896"/>
            <a:ext cx="4399724" cy="245795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096E4C-07A8-43C9-BD03-218D1DEB7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08" y="1636393"/>
            <a:ext cx="5192547" cy="426739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4D20564-99AD-425C-930C-15AD77B1F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8310518" y="2295108"/>
            <a:ext cx="2286000" cy="2434558"/>
          </a:xfrm>
          <a:prstGeom prst="rect">
            <a:avLst/>
          </a:prstGeom>
        </p:spPr>
      </p:pic>
      <p:pic>
        <p:nvPicPr>
          <p:cNvPr id="91" name="Picture 90" descr="نتيجة بحث الصور عن ملتزمون يا وطن">
            <a:hlinkClick r:id="rId6"/>
            <a:extLst>
              <a:ext uri="{FF2B5EF4-FFF2-40B4-BE49-F238E27FC236}">
                <a16:creationId xmlns:a16="http://schemas.microsoft.com/office/drawing/2014/main" id="{F1D9F645-870C-4C3C-AD58-C4802151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51619" r="57500"/>
          <a:stretch>
            <a:fillRect/>
          </a:stretch>
        </p:blipFill>
        <p:spPr bwMode="auto">
          <a:xfrm>
            <a:off x="10677422" y="4683126"/>
            <a:ext cx="1022358" cy="106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3951655-4E65-4CCE-ABE6-8FCD81B51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130" y="3456886"/>
            <a:ext cx="3225164" cy="27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415776" y="875721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المَوادُ المَطْلُوبَةِ في التَّعَلُمِ عَنْ بُعْدٍ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D8767A7-4BAA-4465-9836-6A9CA150D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3274" r="6158" b="28322"/>
          <a:stretch/>
        </p:blipFill>
        <p:spPr>
          <a:xfrm>
            <a:off x="6453085" y="1803190"/>
            <a:ext cx="5520752" cy="402622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قَوَاعِد التَّعَلُّمُ عَنْ بُعْدٍ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7579557-BAFF-45AE-BF37-578F8F2431FD}"/>
              </a:ext>
            </a:extLst>
          </p:cNvPr>
          <p:cNvSpPr/>
          <p:nvPr/>
        </p:nvSpPr>
        <p:spPr>
          <a:xfrm>
            <a:off x="218163" y="1770410"/>
            <a:ext cx="550386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بَوابَة التَّعلم  الذَّكي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الْكِتاب الإلكتروني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endParaRPr kumimoji="0" lang="ar-EG" sz="48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قَلْمُ رَصاص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 ممحاة.</a:t>
            </a:r>
            <a:endParaRPr kumimoji="0" lang="ar-EG" sz="48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دَفْتَر التَّعلم عَنْ بُعد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02" name="Picture 2" descr="مصادر و أدوات التعلم عن بعد | جامعة قطر">
            <a:extLst>
              <a:ext uri="{FF2B5EF4-FFF2-40B4-BE49-F238E27FC236}">
                <a16:creationId xmlns:a16="http://schemas.microsoft.com/office/drawing/2014/main" id="{6BE22D71-56B4-4F0E-9B4C-FA42AFD6A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499" r="51555" b="7501"/>
          <a:stretch/>
        </p:blipFill>
        <p:spPr bwMode="auto">
          <a:xfrm>
            <a:off x="1609344" y="4729667"/>
            <a:ext cx="2977078" cy="13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FF83E-232D-45C0-BDFE-7A868056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1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94728" y="914348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إجراءات الوقاية من الفايروس 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كورونا 1">
            <a:hlinkClick r:id="" action="ppaction://media"/>
            <a:extLst>
              <a:ext uri="{FF2B5EF4-FFF2-40B4-BE49-F238E27FC236}">
                <a16:creationId xmlns:a16="http://schemas.microsoft.com/office/drawing/2014/main" id="{F804067D-C894-4230-9198-CEB7EB4A3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6051" y="1632536"/>
            <a:ext cx="5192547" cy="4267052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6801098" y="891842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فيديو توعي عن فايروس كورونا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" name="Picture 10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680584-1A81-4B3F-958C-05E683FB1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8" y="1786723"/>
            <a:ext cx="4430178" cy="40981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1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66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CED058-ABFA-40BC-B01F-C4C5128D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9F6488-6370-402E-A6B2-F0DFC6556180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DA05D7-1811-416B-9D78-C1B9CC8D8C93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A059F1-582C-4F08-88DB-552C887DA114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513F86-6859-4F26-9E6D-3D9D79324476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35508-E21A-4D29-8A47-4450189BE97E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6109FB-0A5E-411A-BF53-7F46CF843F1A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D2FF97-CEDC-43AB-9BC5-94584E406E85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FCE39B-668A-445D-AAEF-C05045261625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11733B-B3D7-4D41-AF94-F0C386176C0B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517973-3DEF-4871-907F-C09A9AA94BA0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8AE6A28-2077-4B22-AE27-7E1DAF6F11C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D56508C-66B7-486C-800F-D54145429F2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0903FF4-DB3D-42D6-8B66-8E94865D23F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5F21DBD0-FA81-4E49-AE50-806F3B10B6C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EEAEF3AD-760E-46A7-A32C-BAF51E8F2C7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905B2D-D537-4118-884B-0BA38DF7E03D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62F0C36-CB93-4DDF-A084-1B769C4BD1F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4DEEF66-0080-4252-B8BC-B5D7A032FA2C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2F3D302E-7874-4848-A4E3-52B774642FC0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ACD68B85-868E-4607-B78C-A81E38E3364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646660F4-7457-495D-9C80-C0EC82D3B1C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A7E4470-FE7A-4CA0-8827-743377D8166F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3EF492D-93E9-41A4-BDA6-76680D0D8D79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16E168A-3E1B-443A-B9DD-F677C764369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1BABCD3-F537-4FBB-8552-D46C2CFC8C2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8E8ADE8E-F417-485F-A0F9-7692A68DE74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5B41C070-F27B-4BB1-9036-68E9EBF61CA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8D9991-ED6F-4A65-B155-06A195DF35D1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64D3B5D-F121-4FCD-9D72-7F6D2ADBACC7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634DEDD-A606-4B31-A03E-A37512290DB3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A887D69-39D2-4E9F-82D2-0EB6CBE2907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D44D7080-EBEB-4517-9D1F-35C45A1028A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E0B86C9A-1525-4BAA-863C-E685D359100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588593-8935-4606-A0E7-B579CFFE0D9C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DEC4BB3-1E1E-4929-985D-AFBF2921E59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4B95AFE-0CBA-4A3C-8595-95E2C16E02B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96CF8C8-3DA4-4DC8-97EB-B77658FDA98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FD7ED56-85B7-4A2B-9B83-E28DE423A87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B5EA9A57-5A2B-4991-83A5-ED641666D5B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5ABAEF-5F48-4740-83FE-0C1684F3A067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09320F6-47D2-41BF-BCD3-CDDD263C03E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C23B58C-F35A-43A8-B55C-57C6A48C5613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730309D-E76C-4021-AA23-F500DDCD2F0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3F5921EE-0E81-4493-8DCA-A3E6EBEF009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48C31AA3-B28F-48CB-A502-619B2300BA7D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7731C5-EA9D-4601-9B56-6D25B0FCD0A7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183911B-6F37-4DED-A73F-76E1154B7E81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16B52F-51D5-45FF-96EC-E0363026B53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87CCA8F-68D6-454D-8CAE-40F97C19432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5D77F28F-34E8-4AFD-BD58-485CB2E3661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CA5C037C-7DB6-4B6E-8E65-BF5115ED55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7055CE-AA87-4D74-9808-23DE227FA7AF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B848CF9-7CB5-465F-83B6-86011273B47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E64E5E1-AA7B-4F49-87D2-D38633E61D7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411DA93-9C1D-4A5C-9734-2DD83AE5DB2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78327D3D-B4F7-4D88-BB5A-7B06028CCDD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BFAE37E2-5DF9-4698-9BB4-ED6AC1A0CF5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D0EA6CD-D56D-4421-8F36-B6FDF63CDE77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E199D49-8A76-4D9B-B2AC-B9372721C87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023F981-4781-42EB-A6DC-FC086975119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0A4F2FC-1AF0-4AF0-877C-57D095E1998B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9608376-0637-4CE1-BD4F-5DC40CA5E31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149F8EE5-AD0D-4DF5-A589-575AD512EA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7665F6D-E112-4EE1-BDCC-1DEB0B05ACD6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A7DFC86-CD8F-4901-8F11-27769DED54B4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FFC532F-A41D-4B81-A018-972D61C8512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ECEAE1D-BBA4-42DE-8C53-0D040BC6D22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390CEC8-09F9-43A0-A92F-0990DAECDB68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A9E9162A-500A-412D-9D99-AB9B325D0145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D65A6B-BE61-472D-BB58-DAAB12C74CB9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F8C9523-940C-4F80-A24F-18A66A7D188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2F746A-A89C-4776-9FB7-BC2A46BD903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DA48F2F-9216-4D84-8B66-74334B8BB06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8CB01816-46FC-4590-AEC7-17157C78071B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90D7E06D-E9C7-4FD3-8DB1-45A51ADFCDD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112CE1-3467-4A35-8D19-421756B3D4CC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300D65-F2DE-45B0-BD48-C6FB476A0E86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1B87BB3-A187-422E-9E38-434ECDCAA69E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E6DBC5B-FF28-44E4-B2FE-52E9DAFCB8C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037D116-23CF-4DC3-A6E3-AEBB960E06D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163E3DD1-461D-46A3-9BBF-4D2F97B888D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7059D24-3E67-43E2-A5EE-5B085CBE1FD4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A7D5954-9114-415A-959A-BBF04F0EE5F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8009EE6-FCF9-4ACD-86BB-34513A740AD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5BD196B-7771-4EB3-BD76-F0C3C80CF29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662E34C2-EC21-4765-B771-4143493A598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502F6B84-424B-4760-A8C4-2F4E510AA9A3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50BB7D9E-268F-4FB4-A0B1-2B4F9FCBF945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D8BA12A-DCA7-494A-A527-F70AB25EAE99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CB11C8E-4733-4F36-91D1-4B4F0B5D77CB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مراجعة للدرس السابق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791B1B-761C-4CA0-A22D-1D33F283DCDA}"/>
              </a:ext>
            </a:extLst>
          </p:cNvPr>
          <p:cNvSpPr txBox="1"/>
          <p:nvPr/>
        </p:nvSpPr>
        <p:spPr>
          <a:xfrm>
            <a:off x="406445" y="86490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BB27A5A-7E92-46B1-ABE6-1B1EFD931FD2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الألعاب التعليمية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Slide Number Placeholder 2">
            <a:extLst>
              <a:ext uri="{FF2B5EF4-FFF2-40B4-BE49-F238E27FC236}">
                <a16:creationId xmlns:a16="http://schemas.microsoft.com/office/drawing/2014/main" id="{9E65D436-797A-4415-B178-663B7E9DAB2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66E7952-178D-498B-A523-A7EA7F12D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8" name="Picture 9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EC3A6B-0A40-44A0-A00B-48249149F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4" y="1333309"/>
            <a:ext cx="4411352" cy="4919477"/>
          </a:xfrm>
          <a:prstGeom prst="rect">
            <a:avLst/>
          </a:prstGeom>
        </p:spPr>
      </p:pic>
      <p:grpSp>
        <p:nvGrpSpPr>
          <p:cNvPr id="99" name="Group 3">
            <a:extLst>
              <a:ext uri="{FF2B5EF4-FFF2-40B4-BE49-F238E27FC236}">
                <a16:creationId xmlns:a16="http://schemas.microsoft.com/office/drawing/2014/main" id="{83BEF8EA-1948-418C-B2B9-601FDF8F3097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1762807"/>
            <a:ext cx="762000" cy="665162"/>
            <a:chOff x="1110" y="2656"/>
            <a:chExt cx="1549" cy="1351"/>
          </a:xfrm>
        </p:grpSpPr>
        <p:sp>
          <p:nvSpPr>
            <p:cNvPr id="100" name="AutoShape 4">
              <a:extLst>
                <a:ext uri="{FF2B5EF4-FFF2-40B4-BE49-F238E27FC236}">
                  <a16:creationId xmlns:a16="http://schemas.microsoft.com/office/drawing/2014/main" id="{A71B0BA6-7615-47F8-97BD-E292722137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1" name="AutoShape 5">
              <a:extLst>
                <a:ext uri="{FF2B5EF4-FFF2-40B4-BE49-F238E27FC236}">
                  <a16:creationId xmlns:a16="http://schemas.microsoft.com/office/drawing/2014/main" id="{0C1CF3FD-7C5D-4A4C-BE00-AAD977F588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2" name="AutoShape 6">
              <a:extLst>
                <a:ext uri="{FF2B5EF4-FFF2-40B4-BE49-F238E27FC236}">
                  <a16:creationId xmlns:a16="http://schemas.microsoft.com/office/drawing/2014/main" id="{2DF0F7DD-9BD9-4682-8E4B-0DB9C2600C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03" name="Group 7">
            <a:extLst>
              <a:ext uri="{FF2B5EF4-FFF2-40B4-BE49-F238E27FC236}">
                <a16:creationId xmlns:a16="http://schemas.microsoft.com/office/drawing/2014/main" id="{5A8C006D-B8B4-440B-9E2C-E1943B6ACEB7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2677207"/>
            <a:ext cx="762000" cy="665162"/>
            <a:chOff x="3174" y="2656"/>
            <a:chExt cx="1549" cy="1351"/>
          </a:xfrm>
        </p:grpSpPr>
        <p:sp>
          <p:nvSpPr>
            <p:cNvPr id="104" name="AutoShape 8">
              <a:extLst>
                <a:ext uri="{FF2B5EF4-FFF2-40B4-BE49-F238E27FC236}">
                  <a16:creationId xmlns:a16="http://schemas.microsoft.com/office/drawing/2014/main" id="{3A030FF4-1EE4-4D13-8F16-0BF3EA9199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5" name="AutoShape 9">
              <a:extLst>
                <a:ext uri="{FF2B5EF4-FFF2-40B4-BE49-F238E27FC236}">
                  <a16:creationId xmlns:a16="http://schemas.microsoft.com/office/drawing/2014/main" id="{523F1439-14A2-4C36-A236-F8E906CEE5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6" name="AutoShape 10">
              <a:extLst>
                <a:ext uri="{FF2B5EF4-FFF2-40B4-BE49-F238E27FC236}">
                  <a16:creationId xmlns:a16="http://schemas.microsoft.com/office/drawing/2014/main" id="{90DBDF4F-32FD-487B-B576-639329FDF1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07" name="Line 11">
            <a:extLst>
              <a:ext uri="{FF2B5EF4-FFF2-40B4-BE49-F238E27FC236}">
                <a16:creationId xmlns:a16="http://schemas.microsoft.com/office/drawing/2014/main" id="{9FB033BD-69D3-4409-AE0F-57214F3A3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23724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08" name="Text Box 13">
            <a:extLst>
              <a:ext uri="{FF2B5EF4-FFF2-40B4-BE49-F238E27FC236}">
                <a16:creationId xmlns:a16="http://schemas.microsoft.com/office/drawing/2014/main" id="{9614D323-1DDE-4BAD-BA5A-3AD37658CBF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18612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09" name="Line 14">
            <a:extLst>
              <a:ext uri="{FF2B5EF4-FFF2-40B4-BE49-F238E27FC236}">
                <a16:creationId xmlns:a16="http://schemas.microsoft.com/office/drawing/2014/main" id="{A7D676C3-D0AB-4567-9E44-47D402B21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32868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10" name="Text Box 16">
            <a:extLst>
              <a:ext uri="{FF2B5EF4-FFF2-40B4-BE49-F238E27FC236}">
                <a16:creationId xmlns:a16="http://schemas.microsoft.com/office/drawing/2014/main" id="{8DD3381E-6F4E-4D83-B664-7293903463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27756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11" name="Group 17">
            <a:extLst>
              <a:ext uri="{FF2B5EF4-FFF2-40B4-BE49-F238E27FC236}">
                <a16:creationId xmlns:a16="http://schemas.microsoft.com/office/drawing/2014/main" id="{7FBB40E2-C658-4ACB-88D7-087E1981E257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3569382"/>
            <a:ext cx="762000" cy="665162"/>
            <a:chOff x="1110" y="2656"/>
            <a:chExt cx="1549" cy="1351"/>
          </a:xfrm>
        </p:grpSpPr>
        <p:sp>
          <p:nvSpPr>
            <p:cNvPr id="112" name="AutoShape 18">
              <a:extLst>
                <a:ext uri="{FF2B5EF4-FFF2-40B4-BE49-F238E27FC236}">
                  <a16:creationId xmlns:a16="http://schemas.microsoft.com/office/drawing/2014/main" id="{0666133E-E1D0-41EB-95AC-1C1D0DD52A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3" name="AutoShape 19">
              <a:extLst>
                <a:ext uri="{FF2B5EF4-FFF2-40B4-BE49-F238E27FC236}">
                  <a16:creationId xmlns:a16="http://schemas.microsoft.com/office/drawing/2014/main" id="{0E11A90E-9A74-445D-84CA-C850A18E24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4" name="AutoShape 20">
              <a:extLst>
                <a:ext uri="{FF2B5EF4-FFF2-40B4-BE49-F238E27FC236}">
                  <a16:creationId xmlns:a16="http://schemas.microsoft.com/office/drawing/2014/main" id="{22AFBF63-DD42-4379-AA3C-6325742F48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id="{055C812A-C147-419F-9304-6E141544FB2B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4483782"/>
            <a:ext cx="762000" cy="665162"/>
            <a:chOff x="3174" y="2656"/>
            <a:chExt cx="1549" cy="1351"/>
          </a:xfrm>
        </p:grpSpPr>
        <p:sp>
          <p:nvSpPr>
            <p:cNvPr id="116" name="AutoShape 22">
              <a:extLst>
                <a:ext uri="{FF2B5EF4-FFF2-40B4-BE49-F238E27FC236}">
                  <a16:creationId xmlns:a16="http://schemas.microsoft.com/office/drawing/2014/main" id="{D1387672-BFD7-4DE4-990F-1916E8E8EA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7" name="AutoShape 23">
              <a:extLst>
                <a:ext uri="{FF2B5EF4-FFF2-40B4-BE49-F238E27FC236}">
                  <a16:creationId xmlns:a16="http://schemas.microsoft.com/office/drawing/2014/main" id="{0C798FA7-EB4B-4504-A415-5026DC4EB6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8" name="AutoShape 24">
              <a:extLst>
                <a:ext uri="{FF2B5EF4-FFF2-40B4-BE49-F238E27FC236}">
                  <a16:creationId xmlns:a16="http://schemas.microsoft.com/office/drawing/2014/main" id="{73ADF5EF-6AA2-4B00-AF12-D4C04FE0D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19" name="Line 25">
            <a:extLst>
              <a:ext uri="{FF2B5EF4-FFF2-40B4-BE49-F238E27FC236}">
                <a16:creationId xmlns:a16="http://schemas.microsoft.com/office/drawing/2014/main" id="{4181C04A-9E97-478B-9495-BA1780B5A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41789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20" name="Text Box 27">
            <a:extLst>
              <a:ext uri="{FF2B5EF4-FFF2-40B4-BE49-F238E27FC236}">
                <a16:creationId xmlns:a16="http://schemas.microsoft.com/office/drawing/2014/main" id="{D8F02FBC-21D6-4FA5-83B2-2062330A9B2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36678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21" name="Line 28">
            <a:extLst>
              <a:ext uri="{FF2B5EF4-FFF2-40B4-BE49-F238E27FC236}">
                <a16:creationId xmlns:a16="http://schemas.microsoft.com/office/drawing/2014/main" id="{984B9359-0175-4663-A8F9-814EAB2BD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50933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22" name="Text Box 30">
            <a:extLst>
              <a:ext uri="{FF2B5EF4-FFF2-40B4-BE49-F238E27FC236}">
                <a16:creationId xmlns:a16="http://schemas.microsoft.com/office/drawing/2014/main" id="{1525D23D-1BF9-4E9C-B8B1-AD384900B7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45822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3" name="Text Box 12">
            <a:extLst>
              <a:ext uri="{FF2B5EF4-FFF2-40B4-BE49-F238E27FC236}">
                <a16:creationId xmlns:a16="http://schemas.microsoft.com/office/drawing/2014/main" id="{EE6CE781-5171-4679-93F1-6D21CD9E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987" y="1792883"/>
            <a:ext cx="1292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اقسام الكلام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24" name="Text Box 15">
            <a:extLst>
              <a:ext uri="{FF2B5EF4-FFF2-40B4-BE49-F238E27FC236}">
                <a16:creationId xmlns:a16="http://schemas.microsoft.com/office/drawing/2014/main" id="{C6CB0D1A-B197-4F87-9E3A-4FB30BB72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702" y="2711787"/>
            <a:ext cx="26292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الفرق بين الكلمة و الجملة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25" name="Text Box 26">
            <a:extLst>
              <a:ext uri="{FF2B5EF4-FFF2-40B4-BE49-F238E27FC236}">
                <a16:creationId xmlns:a16="http://schemas.microsoft.com/office/drawing/2014/main" id="{8CF8650A-5186-413D-AF81-0201E1684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310" y="3624400"/>
            <a:ext cx="1342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أنواع الجمل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26" name="Text Box 29">
            <a:extLst>
              <a:ext uri="{FF2B5EF4-FFF2-40B4-BE49-F238E27FC236}">
                <a16:creationId xmlns:a16="http://schemas.microsoft.com/office/drawing/2014/main" id="{5F42A8F6-035F-4941-84BA-9417A976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258" y="4540410"/>
            <a:ext cx="1511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علامات الاسم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127" name="Group 17">
            <a:extLst>
              <a:ext uri="{FF2B5EF4-FFF2-40B4-BE49-F238E27FC236}">
                <a16:creationId xmlns:a16="http://schemas.microsoft.com/office/drawing/2014/main" id="{73BB1E33-3B67-4CE7-BC5B-737E31177B61}"/>
              </a:ext>
            </a:extLst>
          </p:cNvPr>
          <p:cNvGrpSpPr>
            <a:grpSpLocks/>
          </p:cNvGrpSpPr>
          <p:nvPr/>
        </p:nvGrpSpPr>
        <p:grpSpPr bwMode="auto">
          <a:xfrm>
            <a:off x="6640277" y="5307983"/>
            <a:ext cx="762000" cy="665162"/>
            <a:chOff x="1110" y="2656"/>
            <a:chExt cx="1549" cy="1351"/>
          </a:xfrm>
        </p:grpSpPr>
        <p:sp>
          <p:nvSpPr>
            <p:cNvPr id="128" name="AutoShape 18">
              <a:extLst>
                <a:ext uri="{FF2B5EF4-FFF2-40B4-BE49-F238E27FC236}">
                  <a16:creationId xmlns:a16="http://schemas.microsoft.com/office/drawing/2014/main" id="{22C0BF75-562D-4BD2-B550-F7AB5FED8A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9" name="AutoShape 19">
              <a:extLst>
                <a:ext uri="{FF2B5EF4-FFF2-40B4-BE49-F238E27FC236}">
                  <a16:creationId xmlns:a16="http://schemas.microsoft.com/office/drawing/2014/main" id="{B4A7805D-8EFF-4CDF-8DED-57CD22E3DF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30" name="AutoShape 20">
              <a:extLst>
                <a:ext uri="{FF2B5EF4-FFF2-40B4-BE49-F238E27FC236}">
                  <a16:creationId xmlns:a16="http://schemas.microsoft.com/office/drawing/2014/main" id="{1807323F-FF8A-4983-A90B-8B994D7116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31" name="Line 25">
            <a:extLst>
              <a:ext uri="{FF2B5EF4-FFF2-40B4-BE49-F238E27FC236}">
                <a16:creationId xmlns:a16="http://schemas.microsoft.com/office/drawing/2014/main" id="{1B1B9301-CAA5-4C74-B850-213DCCD06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9877" y="5917583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32" name="Text Box 27">
            <a:extLst>
              <a:ext uri="{FF2B5EF4-FFF2-40B4-BE49-F238E27FC236}">
                <a16:creationId xmlns:a16="http://schemas.microsoft.com/office/drawing/2014/main" id="{3F5FBA7C-5CE2-4960-9A40-8917EC8E0D9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37128" y="540640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3" name="Text Box 26">
            <a:extLst>
              <a:ext uri="{FF2B5EF4-FFF2-40B4-BE49-F238E27FC236}">
                <a16:creationId xmlns:a16="http://schemas.microsoft.com/office/drawing/2014/main" id="{BD7FC624-4BC4-4206-8674-AFB60F59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753" y="5363001"/>
            <a:ext cx="14334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أنواع الافعال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13589B-1B4B-46E1-9D7E-034536C3E195}"/>
              </a:ext>
            </a:extLst>
          </p:cNvPr>
          <p:cNvSpPr/>
          <p:nvPr/>
        </p:nvSpPr>
        <p:spPr>
          <a:xfrm>
            <a:off x="2411896" y="2840826"/>
            <a:ext cx="1705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https://wordwall.net/play/2795/361/180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2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مراحل سير الدرس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06445" y="86490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أشاهد و أدون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F38C6A-A9D6-42E7-A034-99754DA8B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64" y="1333309"/>
            <a:ext cx="3900599" cy="4919477"/>
          </a:xfrm>
          <a:prstGeom prst="rect">
            <a:avLst/>
          </a:prstGeom>
        </p:spPr>
      </p:pic>
      <p:grpSp>
        <p:nvGrpSpPr>
          <p:cNvPr id="101" name="Group 3">
            <a:extLst>
              <a:ext uri="{FF2B5EF4-FFF2-40B4-BE49-F238E27FC236}">
                <a16:creationId xmlns:a16="http://schemas.microsoft.com/office/drawing/2014/main" id="{C55AE050-918A-4D0A-97BC-F2B303353C05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1762807"/>
            <a:ext cx="762000" cy="665162"/>
            <a:chOff x="1110" y="2656"/>
            <a:chExt cx="1549" cy="1351"/>
          </a:xfrm>
        </p:grpSpPr>
        <p:sp>
          <p:nvSpPr>
            <p:cNvPr id="104" name="AutoShape 4">
              <a:extLst>
                <a:ext uri="{FF2B5EF4-FFF2-40B4-BE49-F238E27FC236}">
                  <a16:creationId xmlns:a16="http://schemas.microsoft.com/office/drawing/2014/main" id="{F1CEA051-B436-4B70-9A05-B0BDBE7A14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6" name="AutoShape 5">
              <a:extLst>
                <a:ext uri="{FF2B5EF4-FFF2-40B4-BE49-F238E27FC236}">
                  <a16:creationId xmlns:a16="http://schemas.microsoft.com/office/drawing/2014/main" id="{2F39C760-684D-4F92-8788-C3BDC92EAD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7" name="AutoShape 6">
              <a:extLst>
                <a:ext uri="{FF2B5EF4-FFF2-40B4-BE49-F238E27FC236}">
                  <a16:creationId xmlns:a16="http://schemas.microsoft.com/office/drawing/2014/main" id="{4B17F185-3D41-41E3-88A6-CFBBE34E02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08" name="Group 7">
            <a:extLst>
              <a:ext uri="{FF2B5EF4-FFF2-40B4-BE49-F238E27FC236}">
                <a16:creationId xmlns:a16="http://schemas.microsoft.com/office/drawing/2014/main" id="{3E136FF3-42D6-4488-B28D-B4FEA48620DA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2677207"/>
            <a:ext cx="762000" cy="665162"/>
            <a:chOff x="3174" y="2656"/>
            <a:chExt cx="1549" cy="1351"/>
          </a:xfrm>
        </p:grpSpPr>
        <p:sp>
          <p:nvSpPr>
            <p:cNvPr id="109" name="AutoShape 8">
              <a:extLst>
                <a:ext uri="{FF2B5EF4-FFF2-40B4-BE49-F238E27FC236}">
                  <a16:creationId xmlns:a16="http://schemas.microsoft.com/office/drawing/2014/main" id="{93DBE496-7259-448B-B302-4A730E01C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1" name="AutoShape 9">
              <a:extLst>
                <a:ext uri="{FF2B5EF4-FFF2-40B4-BE49-F238E27FC236}">
                  <a16:creationId xmlns:a16="http://schemas.microsoft.com/office/drawing/2014/main" id="{76484A37-2266-477F-9D39-2755E6EB9B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4" name="AutoShape 10">
              <a:extLst>
                <a:ext uri="{FF2B5EF4-FFF2-40B4-BE49-F238E27FC236}">
                  <a16:creationId xmlns:a16="http://schemas.microsoft.com/office/drawing/2014/main" id="{75977800-99A6-4448-B59C-D93AA800D1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16" name="Line 11">
            <a:extLst>
              <a:ext uri="{FF2B5EF4-FFF2-40B4-BE49-F238E27FC236}">
                <a16:creationId xmlns:a16="http://schemas.microsoft.com/office/drawing/2014/main" id="{D3F953F2-58FF-4BEC-81C1-86EF6C100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23724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17" name="Text Box 13">
            <a:extLst>
              <a:ext uri="{FF2B5EF4-FFF2-40B4-BE49-F238E27FC236}">
                <a16:creationId xmlns:a16="http://schemas.microsoft.com/office/drawing/2014/main" id="{67497EDE-426F-4FF5-BB43-818DF7B33CF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18612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8" name="Line 14">
            <a:extLst>
              <a:ext uri="{FF2B5EF4-FFF2-40B4-BE49-F238E27FC236}">
                <a16:creationId xmlns:a16="http://schemas.microsoft.com/office/drawing/2014/main" id="{7252E1D8-1B8A-478E-8C55-D0B868726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32868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19" name="Text Box 16">
            <a:extLst>
              <a:ext uri="{FF2B5EF4-FFF2-40B4-BE49-F238E27FC236}">
                <a16:creationId xmlns:a16="http://schemas.microsoft.com/office/drawing/2014/main" id="{D808F9C4-48A1-4B1C-A04B-3C80583F03E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27756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20" name="Group 17">
            <a:extLst>
              <a:ext uri="{FF2B5EF4-FFF2-40B4-BE49-F238E27FC236}">
                <a16:creationId xmlns:a16="http://schemas.microsoft.com/office/drawing/2014/main" id="{8C08FB4D-1153-478A-ACF8-6CB3C68CE5A1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3569382"/>
            <a:ext cx="762000" cy="665162"/>
            <a:chOff x="1110" y="2656"/>
            <a:chExt cx="1549" cy="1351"/>
          </a:xfrm>
        </p:grpSpPr>
        <p:sp>
          <p:nvSpPr>
            <p:cNvPr id="121" name="AutoShape 18">
              <a:extLst>
                <a:ext uri="{FF2B5EF4-FFF2-40B4-BE49-F238E27FC236}">
                  <a16:creationId xmlns:a16="http://schemas.microsoft.com/office/drawing/2014/main" id="{73A9F7A0-91C9-4018-B79E-705647B541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2" name="AutoShape 19">
              <a:extLst>
                <a:ext uri="{FF2B5EF4-FFF2-40B4-BE49-F238E27FC236}">
                  <a16:creationId xmlns:a16="http://schemas.microsoft.com/office/drawing/2014/main" id="{7514C8C9-A17F-45FB-881C-017286E938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3" name="AutoShape 20">
              <a:extLst>
                <a:ext uri="{FF2B5EF4-FFF2-40B4-BE49-F238E27FC236}">
                  <a16:creationId xmlns:a16="http://schemas.microsoft.com/office/drawing/2014/main" id="{51EEC801-E744-48B4-A75E-8133C17884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24" name="Group 21">
            <a:extLst>
              <a:ext uri="{FF2B5EF4-FFF2-40B4-BE49-F238E27FC236}">
                <a16:creationId xmlns:a16="http://schemas.microsoft.com/office/drawing/2014/main" id="{80884CA1-97D8-465D-9727-B759DB7F2FC3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4483782"/>
            <a:ext cx="762000" cy="665162"/>
            <a:chOff x="3174" y="2656"/>
            <a:chExt cx="1549" cy="1351"/>
          </a:xfrm>
        </p:grpSpPr>
        <p:sp>
          <p:nvSpPr>
            <p:cNvPr id="125" name="AutoShape 22">
              <a:extLst>
                <a:ext uri="{FF2B5EF4-FFF2-40B4-BE49-F238E27FC236}">
                  <a16:creationId xmlns:a16="http://schemas.microsoft.com/office/drawing/2014/main" id="{EF44D306-996A-436C-BA2C-23D0980914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6" name="AutoShape 23">
              <a:extLst>
                <a:ext uri="{FF2B5EF4-FFF2-40B4-BE49-F238E27FC236}">
                  <a16:creationId xmlns:a16="http://schemas.microsoft.com/office/drawing/2014/main" id="{47F7FBC0-5068-41B5-B029-C36A66D723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7" name="AutoShape 24">
              <a:extLst>
                <a:ext uri="{FF2B5EF4-FFF2-40B4-BE49-F238E27FC236}">
                  <a16:creationId xmlns:a16="http://schemas.microsoft.com/office/drawing/2014/main" id="{180B5712-4079-4D71-86B7-448E9FD764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28" name="Line 25">
            <a:extLst>
              <a:ext uri="{FF2B5EF4-FFF2-40B4-BE49-F238E27FC236}">
                <a16:creationId xmlns:a16="http://schemas.microsoft.com/office/drawing/2014/main" id="{DED0D831-80DC-4AF7-95D0-A990B6774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41789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29" name="Text Box 27">
            <a:extLst>
              <a:ext uri="{FF2B5EF4-FFF2-40B4-BE49-F238E27FC236}">
                <a16:creationId xmlns:a16="http://schemas.microsoft.com/office/drawing/2014/main" id="{EB0C35DC-1F29-484B-91D8-8CA9EE8BBC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36678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0" name="Line 28">
            <a:extLst>
              <a:ext uri="{FF2B5EF4-FFF2-40B4-BE49-F238E27FC236}">
                <a16:creationId xmlns:a16="http://schemas.microsoft.com/office/drawing/2014/main" id="{F5C0108C-F49C-492B-BDB8-7611AD7A7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50933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31" name="Text Box 30">
            <a:extLst>
              <a:ext uri="{FF2B5EF4-FFF2-40B4-BE49-F238E27FC236}">
                <a16:creationId xmlns:a16="http://schemas.microsoft.com/office/drawing/2014/main" id="{184AEB91-E80B-4DCE-B5A9-4A7BD018485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45822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CA1C087F-8283-40A4-9D66-C0D97FFAF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987" y="1792883"/>
            <a:ext cx="1627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التهيئة الحافزة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4" name="Text Box 15">
            <a:extLst>
              <a:ext uri="{FF2B5EF4-FFF2-40B4-BE49-F238E27FC236}">
                <a16:creationId xmlns:a16="http://schemas.microsoft.com/office/drawing/2014/main" id="{5C6F64B1-4231-4232-982E-56DB26F3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374" y="2778140"/>
            <a:ext cx="1358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نواتج التعلم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5" name="Text Box 26">
            <a:extLst>
              <a:ext uri="{FF2B5EF4-FFF2-40B4-BE49-F238E27FC236}">
                <a16:creationId xmlns:a16="http://schemas.microsoft.com/office/drawing/2014/main" id="{FEC28F6B-B425-460A-9E7B-BCB03F6AA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310" y="3624400"/>
            <a:ext cx="1640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الاستماع للنص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6" name="Text Box 29">
            <a:extLst>
              <a:ext uri="{FF2B5EF4-FFF2-40B4-BE49-F238E27FC236}">
                <a16:creationId xmlns:a16="http://schemas.microsoft.com/office/drawing/2014/main" id="{7C3AB44F-C030-4C29-83B8-C47D1B6A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258" y="4540410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الأنشطة والتدريبات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137" name="Group 17">
            <a:extLst>
              <a:ext uri="{FF2B5EF4-FFF2-40B4-BE49-F238E27FC236}">
                <a16:creationId xmlns:a16="http://schemas.microsoft.com/office/drawing/2014/main" id="{0C412B46-C193-4195-B66F-105DB09DCB6F}"/>
              </a:ext>
            </a:extLst>
          </p:cNvPr>
          <p:cNvGrpSpPr>
            <a:grpSpLocks/>
          </p:cNvGrpSpPr>
          <p:nvPr/>
        </p:nvGrpSpPr>
        <p:grpSpPr bwMode="auto">
          <a:xfrm>
            <a:off x="6640277" y="5307983"/>
            <a:ext cx="762000" cy="665162"/>
            <a:chOff x="1110" y="2656"/>
            <a:chExt cx="1549" cy="1351"/>
          </a:xfrm>
        </p:grpSpPr>
        <p:sp>
          <p:nvSpPr>
            <p:cNvPr id="138" name="AutoShape 18">
              <a:extLst>
                <a:ext uri="{FF2B5EF4-FFF2-40B4-BE49-F238E27FC236}">
                  <a16:creationId xmlns:a16="http://schemas.microsoft.com/office/drawing/2014/main" id="{61CD0AF6-C3C4-454A-83EB-56D4C12F65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39" name="AutoShape 19">
              <a:extLst>
                <a:ext uri="{FF2B5EF4-FFF2-40B4-BE49-F238E27FC236}">
                  <a16:creationId xmlns:a16="http://schemas.microsoft.com/office/drawing/2014/main" id="{B1F287AC-457D-427F-80C8-82A2E9924D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40" name="AutoShape 20">
              <a:extLst>
                <a:ext uri="{FF2B5EF4-FFF2-40B4-BE49-F238E27FC236}">
                  <a16:creationId xmlns:a16="http://schemas.microsoft.com/office/drawing/2014/main" id="{F532C37B-0AFE-4C87-80F8-84BD599B8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41" name="Line 25">
            <a:extLst>
              <a:ext uri="{FF2B5EF4-FFF2-40B4-BE49-F238E27FC236}">
                <a16:creationId xmlns:a16="http://schemas.microsoft.com/office/drawing/2014/main" id="{D40A86EB-B72B-469F-A1BC-A975ED22E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9877" y="5917583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42" name="Text Box 27">
            <a:extLst>
              <a:ext uri="{FF2B5EF4-FFF2-40B4-BE49-F238E27FC236}">
                <a16:creationId xmlns:a16="http://schemas.microsoft.com/office/drawing/2014/main" id="{945763D2-4420-43C0-B1D3-8E94A732E66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37128" y="540640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" name="Text Box 26">
            <a:extLst>
              <a:ext uri="{FF2B5EF4-FFF2-40B4-BE49-F238E27FC236}">
                <a16:creationId xmlns:a16="http://schemas.microsoft.com/office/drawing/2014/main" id="{F8E56FA3-20F0-4384-B37A-EAD6B80F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753" y="5363001"/>
            <a:ext cx="1606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التقويم الختامي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3FB6A81-A1AE-4E35-8046-72C7C34AA0A3}"/>
              </a:ext>
            </a:extLst>
          </p:cNvPr>
          <p:cNvSpPr txBox="1"/>
          <p:nvPr/>
        </p:nvSpPr>
        <p:spPr>
          <a:xfrm>
            <a:off x="2501287" y="2788399"/>
            <a:ext cx="13381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s://www.bing.com/videos/search?q=%d&amp;ru=%2fvideo9%85%d9%88%d9%87%d8%a8%d8%aa%d9%8as%2fsearch%3fq%3d%25D9%2585%25D9%2588%25D9%2587%25D8%25A8%25D8%25AA%25D9%258A%26go%3dSearch%26qs%3dds%26form%3dQBVDMH&amp;view=detail&amp;mid=98A015656F44DEA8FECA98A015656F44DEA8FECA&amp;&amp;FORM=VDRVSR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091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06445" y="86490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درسنا : موهبة مزون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4AA6A3A-ED2E-43EC-9370-F635B1B62C0E}"/>
              </a:ext>
            </a:extLst>
          </p:cNvPr>
          <p:cNvSpPr/>
          <p:nvPr/>
        </p:nvSpPr>
        <p:spPr>
          <a:xfrm>
            <a:off x="3596614" y="1481110"/>
            <a:ext cx="20265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 الاستماع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DEF8D14-0D08-45D2-919A-90D0A74C5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7" t="30943" r="46655" b="62071"/>
          <a:stretch/>
        </p:blipFill>
        <p:spPr>
          <a:xfrm>
            <a:off x="6487286" y="2556625"/>
            <a:ext cx="5505818" cy="1355977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6403307" y="4978258"/>
            <a:ext cx="5466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الصفحة 61 كتاب الطالب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86C7CED6-05FD-4EC7-B357-D37E443B2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9" t="46965" r="21020" b="14327"/>
          <a:stretch/>
        </p:blipFill>
        <p:spPr>
          <a:xfrm>
            <a:off x="406444" y="2105762"/>
            <a:ext cx="5265859" cy="3887333"/>
          </a:xfrm>
          <a:prstGeom prst="rect">
            <a:avLst/>
          </a:prstGeom>
        </p:spPr>
      </p:pic>
      <p:pic>
        <p:nvPicPr>
          <p:cNvPr id="101" name="Picture 2" descr="استراتيجية العصف الذهني">
            <a:extLst>
              <a:ext uri="{FF2B5EF4-FFF2-40B4-BE49-F238E27FC236}">
                <a16:creationId xmlns:a16="http://schemas.microsoft.com/office/drawing/2014/main" id="{1D66AA5A-4800-48AC-82BE-9871DB66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4" y="1521368"/>
            <a:ext cx="1885676" cy="10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0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2CD68-0BFE-4B0B-A691-AA2EA55D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EFE2F-309B-438F-A55C-1B50731DE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05" t="24490" r="9081" b="12517"/>
          <a:stretch/>
        </p:blipFill>
        <p:spPr>
          <a:xfrm>
            <a:off x="838200" y="709559"/>
            <a:ext cx="10321650" cy="5646791"/>
          </a:xfrm>
          <a:prstGeom prst="rect">
            <a:avLst/>
          </a:prstGeom>
        </p:spPr>
      </p:pic>
      <p:pic>
        <p:nvPicPr>
          <p:cNvPr id="6" name="موهبة مزون">
            <a:hlinkClick r:id="" action="ppaction://media"/>
            <a:extLst>
              <a:ext uri="{FF2B5EF4-FFF2-40B4-BE49-F238E27FC236}">
                <a16:creationId xmlns:a16="http://schemas.microsoft.com/office/drawing/2014/main" id="{29845187-A407-4B03-8D2E-5EE080E4F5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17.3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4510" y="1885349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BFBAF-5E73-4785-B4AB-D908C4A4B0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0331" y="449604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2FF388-B430-464F-829E-E8E7BFA2AB6A}"/>
              </a:ext>
            </a:extLst>
          </p:cNvPr>
          <p:cNvSpPr txBox="1"/>
          <p:nvPr/>
        </p:nvSpPr>
        <p:spPr>
          <a:xfrm>
            <a:off x="3572797" y="12478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هيا نستمع للقصة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29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407</Words>
  <Application>Microsoft Office PowerPoint</Application>
  <PresentationFormat>Widescreen</PresentationFormat>
  <Paragraphs>95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</vt:lpstr>
      <vt:lpstr>Calibri</vt:lpstr>
      <vt:lpstr>Calibri Light</vt:lpstr>
      <vt:lpstr>Tw Cen MT</vt:lpstr>
      <vt:lpstr>Tw Cen MT Condensed</vt:lpstr>
      <vt:lpstr>Verdana</vt:lpstr>
      <vt:lpstr>Wingdings 3</vt:lpstr>
      <vt:lpstr>3_Office Theme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خديجه عبدالله بن درويش</dc:creator>
  <cp:lastModifiedBy>Khadija Ghaidan</cp:lastModifiedBy>
  <cp:revision>42</cp:revision>
  <dcterms:created xsi:type="dcterms:W3CDTF">2020-09-13T13:57:05Z</dcterms:created>
  <dcterms:modified xsi:type="dcterms:W3CDTF">2020-09-21T10:54:10Z</dcterms:modified>
</cp:coreProperties>
</file>