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1"/>
  </p:notesMasterIdLst>
  <p:handoutMasterIdLst>
    <p:handoutMasterId r:id="rId22"/>
  </p:handoutMasterIdLst>
  <p:sldIdLst>
    <p:sldId id="27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9911" autoAdjust="0"/>
  </p:normalViewPr>
  <p:slideViewPr>
    <p:cSldViewPr snapToGrid="0">
      <p:cViewPr>
        <p:scale>
          <a:sx n="81" d="100"/>
          <a:sy n="81" d="100"/>
        </p:scale>
        <p:origin x="-288" y="12"/>
      </p:cViewPr>
      <p:guideLst>
        <p:guide orient="horz" pos="2160"/>
        <p:guide orient="horz" pos="4128"/>
        <p:guide pos="3840"/>
        <p:guide pos="72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1/1/2017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4E708F12-96AD-4ED4-8132-A78F5E42C1F5}" type="datetime1">
              <a:rPr lang="en-US" smtClean="0"/>
              <a:t>1/1/2017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0CBBB-D1D1-4386-A5E9-07F3477B78F3}" type="datetime1">
              <a:rPr lang="en-US" smtClean="0"/>
              <a:t>1/1/2017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9FA4CAD8-0EA7-4615-B69B-B2F199EF3A93}" type="datetime1">
              <a:rPr lang="en-US" smtClean="0"/>
              <a:t>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1/1/2017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20F09E4-6EA4-4BF3-9FC8-FF40373B88E6}" type="datetime1">
              <a:rPr lang="en-US" smtClean="0"/>
              <a:t>1/1/2017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ستديرة 1"/>
          <p:cNvSpPr/>
          <p:nvPr/>
        </p:nvSpPr>
        <p:spPr>
          <a:xfrm>
            <a:off x="1775520" y="478377"/>
            <a:ext cx="7884939" cy="1224136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سورة الإخلاص</a:t>
            </a:r>
            <a:endParaRPr lang="ar-A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2680091" y="3194504"/>
            <a:ext cx="6679554" cy="100811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 descr="الاب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7087" y="4202616"/>
            <a:ext cx="1204913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</p:spPr>
      </p:pic>
      <p:pic>
        <p:nvPicPr>
          <p:cNvPr id="6" name="صورة 5" descr="الام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862" y="4202616"/>
            <a:ext cx="1165225" cy="2538413"/>
          </a:xfrm>
          <a:prstGeom prst="rect">
            <a:avLst/>
          </a:prstGeom>
          <a:noFill/>
          <a:ln>
            <a:noFill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6" descr="حمد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04" y="4616953"/>
            <a:ext cx="1085850" cy="21844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مخطط انسيابي: محطة طرفية 2"/>
          <p:cNvSpPr/>
          <p:nvPr/>
        </p:nvSpPr>
        <p:spPr>
          <a:xfrm>
            <a:off x="2680091" y="4750173"/>
            <a:ext cx="6679554" cy="1008112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696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3170"/>
            <a:ext cx="12192000" cy="637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40" y="379927"/>
            <a:ext cx="11251842" cy="64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24" y="614362"/>
            <a:ext cx="11874533" cy="624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4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42803"/>
            <a:ext cx="12192001" cy="605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5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931" y="719338"/>
            <a:ext cx="12224931" cy="570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3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50" y="1167751"/>
            <a:ext cx="12232150" cy="503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22" y="754621"/>
            <a:ext cx="12198322" cy="55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51351"/>
            <a:ext cx="12192000" cy="649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2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38222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54" y="633344"/>
            <a:ext cx="12208154" cy="576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8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67676"/>
            <a:ext cx="12192001" cy="602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7" y="-1"/>
            <a:ext cx="1088264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15" y="862549"/>
            <a:ext cx="11234891" cy="564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2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885"/>
            <a:ext cx="12192000" cy="62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793"/>
            <a:ext cx="12192000" cy="630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0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" y="621472"/>
            <a:ext cx="12190372" cy="623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8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78"/>
            <a:ext cx="12192000" cy="636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6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raining presentation" id="{9308F140-5CDC-477D-BC4D-9C1906451284}" vid="{11C5112C-663B-4E6D-9D3D-2361F8FA32D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D44557-C150-4AA7-97B1-62E8021520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0</TotalTime>
  <Words>4</Words>
  <Application>Microsoft Office PowerPoint</Application>
  <PresentationFormat>Custom</PresentationFormat>
  <Paragraphs>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Training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2015-09-21T03:15:03Z</dcterms:created>
  <dcterms:modified xsi:type="dcterms:W3CDTF">2017-01-01T17:00:34Z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TC034606049991</vt:lpwstr>
  </property>
</Properties>
</file>