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8" r:id="rId3"/>
    <p:sldId id="269" r:id="rId4"/>
    <p:sldId id="257" r:id="rId5"/>
    <p:sldId id="258" r:id="rId6"/>
    <p:sldId id="259" r:id="rId7"/>
    <p:sldId id="260" r:id="rId8"/>
    <p:sldId id="261" r:id="rId9"/>
    <p:sldId id="265" r:id="rId10"/>
    <p:sldId id="262" r:id="rId11"/>
    <p:sldId id="263" r:id="rId12"/>
    <p:sldId id="270" r:id="rId13"/>
    <p:sldId id="264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1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F5C19-4CF9-4519-977D-395677816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82ACB-6D35-41C0-B50D-B17CA487C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D9229-83C2-4619-808C-EF61670B6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E57FD-3770-4864-8C3F-DCC8E44B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80DEA-99E6-471A-AE5D-7F1264A36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0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7A447-BF35-4A78-857B-685174ADF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EB30E-519E-431B-B13A-46F9CE61D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9DFAD-12CE-4DA2-B9BD-D9741063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63734-CBAB-4B9A-8961-D7405A5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BC53-4913-426D-84F2-7F3E4690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7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2CCB36-C6C0-43DA-ADBE-2D6F75E79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48B4B-6169-48B5-9158-5711E991D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16AD-E522-4D50-8739-13A859D8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2F22-5D9B-42CB-9E5A-BB1A0CE9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9EF8F-6442-482D-A749-7DCE2971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7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EF54-102D-412F-9224-45C62001C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62C0F-D8CE-4FAF-B7F7-3826E765A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D5C26-B4A4-4D2D-8130-27AD2D06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FFB64-C6C0-4C1C-9168-8DDE3944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6FEED-DF95-4B09-B6FC-5130CB7E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6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9BB7-9602-43DC-93E9-5C95B758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AD58A-2FDC-4C9F-9409-066A0922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F29D0-6D3C-4DDA-B8F0-7A775CC7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DF3B3-1610-4A87-9A86-389F2F0A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D2EEE-1070-4A06-8D04-AB53CA3D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1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5A7C5-8F1B-4996-82D6-528FB916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C7A95-7CFA-47BC-BD66-902D965EE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667D2-3902-4F02-9DB0-7E1180223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B48A5-B0B8-4A18-8341-DAFBFE39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64F5-8E94-44DD-8B55-8653A10B1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7B53-72D4-47F2-94B6-4B65295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5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01880-6838-40EE-88AF-5F78990D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81A7D-D2E0-4BFE-9D4B-16A5C320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BA35F-779C-40D8-AD8E-6728AA253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AB01E-B57B-40F9-B521-E7EF29A6B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A7055-92DE-437C-9E26-3053A837B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37448-67D0-417F-9527-F7E085EF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74B910-DDFD-4644-88F2-B1B2E90E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3E0A85-20C5-4AA2-9E80-658EFA26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8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EA3B-FDB4-4C36-BA22-E053888C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62B05-062B-4CF6-AF37-28C6088F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8282E-1BE1-451C-8097-6B3E2C83C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461B8-9242-43DB-9796-08211EE7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8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332E7-82F9-468B-92DB-BD76C460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02065C-EE5D-4710-98FE-C99ED3872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E23CC-6607-4E0B-9AF0-EABDEE0E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8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793A7-2302-4098-86A7-85874CAA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F641-00EE-4665-9E91-E9E0216D3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3FD3A-82A1-4593-B2C1-F75367166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485EC-3F38-4D3F-AD54-6EE5E1C8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F681A-ED8C-4D50-B0D2-A49F94CB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14F23-B5F1-40E4-9667-24E8FCD5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2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4D1D-E3D3-4EC3-87B8-23B9EF9E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C05A32-AC82-45F5-B108-A6E985B60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836DE-A3D6-45A4-B6EC-6DDFE4938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B2948-6902-4518-B535-E1A0D97C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15EEF-2296-4D5B-8C6F-0D447B7E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F43E1-FCC3-4A11-9782-C6215C4B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87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9A717-EEDE-4391-BFFA-055B9374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9238B-66DA-4872-99D4-784523A6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268DA-8CD3-459E-951F-EBD0C7BFA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991AB-0194-49C8-ACF5-EA8872F477F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0FF46-C675-429A-A3D9-D34622CDF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DC303-ECCB-4BA0-A0C5-22934F770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BF2C2-8114-4E28-A6A3-20FEDF9A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6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3A9A6-154F-4865-B519-8A3F5D47FB30}"/>
              </a:ext>
            </a:extLst>
          </p:cNvPr>
          <p:cNvSpPr txBox="1"/>
          <p:nvPr/>
        </p:nvSpPr>
        <p:spPr>
          <a:xfrm>
            <a:off x="352697" y="274320"/>
            <a:ext cx="284770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chemeClr val="accent1">
                    <a:lumMod val="75000"/>
                  </a:schemeClr>
                </a:solidFill>
              </a:rPr>
              <a:t>اليوم : الاحد </a:t>
            </a:r>
          </a:p>
          <a:p>
            <a:pPr algn="r"/>
            <a:r>
              <a:rPr lang="ar-AE" b="1" dirty="0">
                <a:solidFill>
                  <a:schemeClr val="accent1">
                    <a:lumMod val="75000"/>
                  </a:schemeClr>
                </a:solidFill>
              </a:rPr>
              <a:t>التاريخ : 4-10-2020</a:t>
            </a:r>
          </a:p>
          <a:p>
            <a:pPr algn="r"/>
            <a:r>
              <a:rPr lang="ar-AE" b="1" dirty="0">
                <a:solidFill>
                  <a:schemeClr val="accent1">
                    <a:lumMod val="75000"/>
                  </a:schemeClr>
                </a:solidFill>
              </a:rPr>
              <a:t>مادة الدراسات الاجتماعية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F591CE-AE4D-4F94-B72E-9D940C45B7D6}"/>
              </a:ext>
            </a:extLst>
          </p:cNvPr>
          <p:cNvSpPr txBox="1"/>
          <p:nvPr/>
        </p:nvSpPr>
        <p:spPr>
          <a:xfrm>
            <a:off x="7027817" y="274320"/>
            <a:ext cx="495082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chemeClr val="accent1">
                    <a:lumMod val="75000"/>
                  </a:schemeClr>
                </a:solidFill>
              </a:rPr>
              <a:t>دولة الامارات العربية المتحدة </a:t>
            </a:r>
          </a:p>
          <a:p>
            <a:pPr algn="r"/>
            <a:r>
              <a:rPr lang="ar-AE" sz="2400" b="1" dirty="0">
                <a:solidFill>
                  <a:schemeClr val="accent1">
                    <a:lumMod val="75000"/>
                  </a:schemeClr>
                </a:solidFill>
              </a:rPr>
              <a:t>مدرسة الثميد للتعليم الاساسي والثانوي بنات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F6264-F368-4243-9859-CDCAE37FF2EB}"/>
              </a:ext>
            </a:extLst>
          </p:cNvPr>
          <p:cNvSpPr txBox="1"/>
          <p:nvPr/>
        </p:nvSpPr>
        <p:spPr>
          <a:xfrm>
            <a:off x="1214846" y="2364377"/>
            <a:ext cx="397110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C00000"/>
                </a:solidFill>
              </a:rPr>
              <a:t>الحضور والغياب 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A1495-E7CC-4095-BC9E-6513FE98C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12" y="2364377"/>
            <a:ext cx="5509397" cy="3845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A2128-A48E-45EE-9AD4-A5831902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5" y="3442063"/>
            <a:ext cx="5199016" cy="315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58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CAFD7-00F3-46DA-918A-46F3BB0673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0" b="76158"/>
          <a:stretch/>
        </p:blipFill>
        <p:spPr>
          <a:xfrm>
            <a:off x="275272" y="235403"/>
            <a:ext cx="6373178" cy="1453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D5736B-5D4E-487C-A85C-E6A4FB0040B5}"/>
              </a:ext>
            </a:extLst>
          </p:cNvPr>
          <p:cNvSpPr txBox="1"/>
          <p:nvPr/>
        </p:nvSpPr>
        <p:spPr>
          <a:xfrm>
            <a:off x="3162300" y="700415"/>
            <a:ext cx="256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 وطني هويتي </a:t>
            </a:r>
            <a:endParaRPr lang="en-US" sz="2800" b="1" dirty="0"/>
          </a:p>
        </p:txBody>
      </p:sp>
      <p:pic>
        <p:nvPicPr>
          <p:cNvPr id="6" name="الهوية الوطنية">
            <a:hlinkClick r:id="" action="ppaction://media"/>
            <a:extLst>
              <a:ext uri="{FF2B5EF4-FFF2-40B4-BE49-F238E27FC236}">
                <a16:creationId xmlns:a16="http://schemas.microsoft.com/office/drawing/2014/main" id="{DAE24C65-EDC8-4B3B-AE04-0A9F7E0D6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0906" y="1912988"/>
            <a:ext cx="7255565" cy="4081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3B758-D418-40AE-979D-E24136E13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80" y="4203543"/>
            <a:ext cx="3238500" cy="179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C19C48-F3E9-4EF7-A387-C103AF64F46D}"/>
              </a:ext>
            </a:extLst>
          </p:cNvPr>
          <p:cNvSpPr txBox="1"/>
          <p:nvPr/>
        </p:nvSpPr>
        <p:spPr>
          <a:xfrm>
            <a:off x="6937513" y="560791"/>
            <a:ext cx="506895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https://padlet.com/fatima280792/fhzpezizy623972d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E25D3-C472-480B-B8E3-83F247F70C2F}"/>
              </a:ext>
            </a:extLst>
          </p:cNvPr>
          <p:cNvSpPr txBox="1"/>
          <p:nvPr/>
        </p:nvSpPr>
        <p:spPr>
          <a:xfrm>
            <a:off x="471055" y="2576945"/>
            <a:ext cx="385156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من خلال برنامج البادليت شاركينا بكلمات تعبرين بها عن هويتك الوطنية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9265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508DB-3421-4B80-8051-14B94D8CF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9" y="121660"/>
            <a:ext cx="3218151" cy="411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9A483-7569-43C5-BF0E-8B8D5824C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46364"/>
            <a:ext cx="7647709" cy="3241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FD0F6-271A-407E-B0F5-43269E999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674" y="3915208"/>
            <a:ext cx="7317192" cy="25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D611B-F68E-44D7-ADA1-2A709870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56" y="134912"/>
            <a:ext cx="10807908" cy="67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41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B3D11C-C097-4585-8C67-FF3946198C4A}"/>
              </a:ext>
            </a:extLst>
          </p:cNvPr>
          <p:cNvSpPr txBox="1"/>
          <p:nvPr/>
        </p:nvSpPr>
        <p:spPr>
          <a:xfrm>
            <a:off x="4890654" y="1194926"/>
            <a:ext cx="6885709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https://www.liveworksheets.com/yt1225557uk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19C83-D8ED-49AA-8261-F181BDB56027}"/>
              </a:ext>
            </a:extLst>
          </p:cNvPr>
          <p:cNvSpPr txBox="1"/>
          <p:nvPr/>
        </p:nvSpPr>
        <p:spPr>
          <a:xfrm>
            <a:off x="1953491" y="161836"/>
            <a:ext cx="828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C00000"/>
                </a:solidFill>
              </a:rPr>
              <a:t>نشاط صفي :ارجو من الطالبات الدخول الي الرابط وحل المهمة ووضع نتيجة النشاط على التيميز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23239-E69F-4E50-9512-DAE3E6594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4" r="3478"/>
          <a:stretch/>
        </p:blipFill>
        <p:spPr>
          <a:xfrm>
            <a:off x="415637" y="2272144"/>
            <a:ext cx="7181995" cy="51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94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1642D-C65C-4463-B700-2EE679EB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0"/>
          <a:stretch/>
        </p:blipFill>
        <p:spPr>
          <a:xfrm>
            <a:off x="180109" y="104342"/>
            <a:ext cx="2923309" cy="3040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171BC-5903-43F7-A293-BA753D092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34" y="387927"/>
            <a:ext cx="7926739" cy="179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809696-69AB-4B08-95F3-54351F486C2B}"/>
              </a:ext>
            </a:extLst>
          </p:cNvPr>
          <p:cNvSpPr txBox="1"/>
          <p:nvPr/>
        </p:nvSpPr>
        <p:spPr>
          <a:xfrm>
            <a:off x="6248400" y="853437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C00000"/>
                </a:solidFill>
              </a:rPr>
              <a:t>الفكر الاتحادي لدى الشيخ سعيد بن مكتوم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06483-1E45-4A7A-BCF9-E1104577F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080" y="2382982"/>
            <a:ext cx="8795049" cy="40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35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E98F3-E95F-4333-B46A-FBC970D754D6}"/>
              </a:ext>
            </a:extLst>
          </p:cNvPr>
          <p:cNvSpPr txBox="1"/>
          <p:nvPr/>
        </p:nvSpPr>
        <p:spPr>
          <a:xfrm>
            <a:off x="678873" y="1011382"/>
            <a:ext cx="979516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C00000"/>
                </a:solidFill>
              </a:rPr>
              <a:t>النشاط الختامي للدرس   التوجة الي البوابة وحل النشاط الصفي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4F93F-E7CF-4D7E-B40A-C3F6A24BA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2175165"/>
            <a:ext cx="10280072" cy="42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2CB343-0A83-40FE-B1D2-B276F4637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873"/>
            <a:ext cx="12651698" cy="66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6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6D283-4A0A-4F55-825B-6D3DB4F2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38" y="104005"/>
            <a:ext cx="6370872" cy="1450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32633C-1703-4309-A741-82645ABCE1BC}"/>
              </a:ext>
            </a:extLst>
          </p:cNvPr>
          <p:cNvSpPr txBox="1"/>
          <p:nvPr/>
        </p:nvSpPr>
        <p:spPr>
          <a:xfrm>
            <a:off x="1971207" y="615481"/>
            <a:ext cx="3762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تهيئة الدرس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16DC-0CC5-45F3-AD9E-1099760438D6}"/>
              </a:ext>
            </a:extLst>
          </p:cNvPr>
          <p:cNvSpPr txBox="1"/>
          <p:nvPr/>
        </p:nvSpPr>
        <p:spPr>
          <a:xfrm>
            <a:off x="2351314" y="4833257"/>
            <a:ext cx="796834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https://wordwall.net/play/2811/707/872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674D8-DBC1-4209-9933-98A87F0ECF6E}"/>
              </a:ext>
            </a:extLst>
          </p:cNvPr>
          <p:cNvSpPr txBox="1"/>
          <p:nvPr/>
        </p:nvSpPr>
        <p:spPr>
          <a:xfrm>
            <a:off x="2207623" y="2390503"/>
            <a:ext cx="723682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chemeClr val="accent1">
                    <a:lumMod val="75000"/>
                  </a:schemeClr>
                </a:solidFill>
              </a:rPr>
              <a:t>الدخول  للرابط وحل المسابقة وكتابة الاجابة في شات التيميز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1F9ECE-2B40-4CB8-8925-A42C59046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3124200"/>
            <a:ext cx="5303519" cy="1108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0BE25-695E-4944-A75A-44063D51A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383" y="97473"/>
            <a:ext cx="4153987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E7A40-0C5A-468C-8F28-5957B12CFCB2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الوحدة</a:t>
            </a: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الثانية</a:t>
            </a: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الرؤية</a:t>
            </a: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الاولى</a:t>
            </a: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بوادر</a:t>
            </a: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الفكر</a:t>
            </a: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الاتحادي</a:t>
            </a: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06B60-BBDE-4C44-90A0-967139BED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2" r="-3" b="-3"/>
          <a:stretch/>
        </p:blipFill>
        <p:spPr>
          <a:xfrm>
            <a:off x="317635" y="260175"/>
            <a:ext cx="4160452" cy="3049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A817E-C28D-4868-8A40-78C4DBFB9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4625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C84DA53-C466-469F-86D6-F0C8C632C0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287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3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3598E-511E-470F-9A98-2B2D67FF6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125" y="-186199"/>
            <a:ext cx="11782698" cy="6590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6968D5-C271-4557-B65D-706CEB662F9B}"/>
              </a:ext>
            </a:extLst>
          </p:cNvPr>
          <p:cNvSpPr txBox="1"/>
          <p:nvPr/>
        </p:nvSpPr>
        <p:spPr>
          <a:xfrm>
            <a:off x="2559613" y="1401412"/>
            <a:ext cx="650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يناقش المفاهيم والمصطلحات في الرؤية التالية 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3F7F0-2DEB-43F1-B611-F05514101D61}"/>
              </a:ext>
            </a:extLst>
          </p:cNvPr>
          <p:cNvSpPr txBox="1"/>
          <p:nvPr/>
        </p:nvSpPr>
        <p:spPr>
          <a:xfrm>
            <a:off x="3767709" y="2715275"/>
            <a:ext cx="5566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/>
              <a:t>يبين اهم ملامح الفكر الاتحادي 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43AD5-71C0-4D7F-9D9A-9D6A1750B52C}"/>
              </a:ext>
            </a:extLst>
          </p:cNvPr>
          <p:cNvSpPr txBox="1"/>
          <p:nvPr/>
        </p:nvSpPr>
        <p:spPr>
          <a:xfrm>
            <a:off x="2684417" y="4066367"/>
            <a:ext cx="616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يناقش الفكر الاتحادي في عهد الشيخ زايد الاول 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B93C4-B3D8-43EA-AB9F-1B6C0CC80573}"/>
              </a:ext>
            </a:extLst>
          </p:cNvPr>
          <p:cNvSpPr txBox="1"/>
          <p:nvPr/>
        </p:nvSpPr>
        <p:spPr>
          <a:xfrm>
            <a:off x="3167742" y="5266833"/>
            <a:ext cx="5499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/>
              <a:t>الفكر الاتحادي في عهد الشيخ سعيد بن مكتوم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4BB39B-D214-4E7A-8171-75E9B6CB7481}"/>
              </a:ext>
            </a:extLst>
          </p:cNvPr>
          <p:cNvSpPr txBox="1"/>
          <p:nvPr/>
        </p:nvSpPr>
        <p:spPr>
          <a:xfrm>
            <a:off x="10129320" y="1672766"/>
            <a:ext cx="363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725661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D4DFB0-DBBF-4A6D-AC7A-62B8C3A7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34" y="395287"/>
            <a:ext cx="4048125" cy="6067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B028B7-512E-43F4-B236-A1E4DCD9DD8C}"/>
              </a:ext>
            </a:extLst>
          </p:cNvPr>
          <p:cNvSpPr txBox="1"/>
          <p:nvPr/>
        </p:nvSpPr>
        <p:spPr>
          <a:xfrm>
            <a:off x="4357958" y="869430"/>
            <a:ext cx="7524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ابحثي من خلال شبكة الانترنيت عن معنى المفاهيم والمصطلحات التالية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F1F4A-C5BA-4298-985F-907206E51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05" b="76346"/>
          <a:stretch/>
        </p:blipFill>
        <p:spPr>
          <a:xfrm rot="10800000">
            <a:off x="9550765" y="1979905"/>
            <a:ext cx="2331400" cy="1078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A7FD8B-7B49-41DF-B325-370AC63EA1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118" b="50000"/>
          <a:stretch/>
        </p:blipFill>
        <p:spPr>
          <a:xfrm rot="10800000">
            <a:off x="5381468" y="1805238"/>
            <a:ext cx="2966229" cy="1623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C2D301-B4D8-46BE-87C8-37E9034D2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467" y="4003631"/>
            <a:ext cx="2962913" cy="1627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149900-C516-4652-8034-F0A6A9869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879" y="4207467"/>
            <a:ext cx="2328874" cy="1079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D63BF7-D1EE-4B1E-B78F-87661D5B9968}"/>
              </a:ext>
            </a:extLst>
          </p:cNvPr>
          <p:cNvSpPr txBox="1"/>
          <p:nvPr/>
        </p:nvSpPr>
        <p:spPr>
          <a:xfrm>
            <a:off x="6000988" y="2344197"/>
            <a:ext cx="172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C00000"/>
                </a:solidFill>
              </a:rPr>
              <a:t>الدخالة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2A9A4-E67F-49CC-A4EA-783202F34E71}"/>
              </a:ext>
            </a:extLst>
          </p:cNvPr>
          <p:cNvSpPr txBox="1"/>
          <p:nvPr/>
        </p:nvSpPr>
        <p:spPr>
          <a:xfrm>
            <a:off x="5852855" y="4525129"/>
            <a:ext cx="2007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C00000"/>
                </a:solidFill>
              </a:rPr>
              <a:t>فرق تسد 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A07D7-A733-41AD-863C-5B5CCE8FE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34" r="61061" b="7049"/>
          <a:stretch/>
        </p:blipFill>
        <p:spPr>
          <a:xfrm>
            <a:off x="404949" y="156755"/>
            <a:ext cx="11443062" cy="6374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6DD3E6-E6CE-4D8B-8A4A-48F8DDE68E5A}"/>
              </a:ext>
            </a:extLst>
          </p:cNvPr>
          <p:cNvSpPr txBox="1"/>
          <p:nvPr/>
        </p:nvSpPr>
        <p:spPr>
          <a:xfrm>
            <a:off x="3357154" y="705394"/>
            <a:ext cx="506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الفكرة الرئيسية للدرس 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0ABA1-CB43-4936-973B-ADB32DC90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7" y="1715699"/>
            <a:ext cx="10084525" cy="41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6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C14F2-F865-4BE2-93DB-3D6AA539C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72" y="1828800"/>
            <a:ext cx="9716725" cy="2862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2FE7F-A7A0-425F-841C-DBA093617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10" b="76158"/>
          <a:stretch/>
        </p:blipFill>
        <p:spPr>
          <a:xfrm>
            <a:off x="389572" y="194310"/>
            <a:ext cx="6373178" cy="1453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E6A6D6-58C4-4940-807D-1A811443D667}"/>
              </a:ext>
            </a:extLst>
          </p:cNvPr>
          <p:cNvSpPr txBox="1"/>
          <p:nvPr/>
        </p:nvSpPr>
        <p:spPr>
          <a:xfrm>
            <a:off x="2784964" y="498365"/>
            <a:ext cx="3903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/>
              <a:t>نشاط صفي  من خلال قراءة النص التالي اكملي الخريطة الذهنية التالية 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6CBF1-F288-483A-96D5-1D3C5B5242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18" t="4091" r="23333"/>
          <a:stretch/>
        </p:blipFill>
        <p:spPr>
          <a:xfrm>
            <a:off x="6953250" y="194310"/>
            <a:ext cx="1924050" cy="15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83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2090F-38A1-4727-8FFC-F1C6FE2D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155" y="481421"/>
            <a:ext cx="9968458" cy="1924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78937-EB08-4230-952B-AB28A5CBA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017" y="2405471"/>
            <a:ext cx="3972394" cy="4265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764573-7B41-4AD1-AD87-B01B75413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411" y="2405471"/>
            <a:ext cx="5786201" cy="39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08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169</Words>
  <Application>Microsoft Office PowerPoint</Application>
  <PresentationFormat>Widescreen</PresentationFormat>
  <Paragraphs>28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الكتبي</dc:creator>
  <cp:lastModifiedBy>فاطمة الكتبي</cp:lastModifiedBy>
  <cp:revision>5</cp:revision>
  <dcterms:created xsi:type="dcterms:W3CDTF">2020-10-03T18:01:59Z</dcterms:created>
  <dcterms:modified xsi:type="dcterms:W3CDTF">2020-10-04T07:08:04Z</dcterms:modified>
</cp:coreProperties>
</file>