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90" r:id="rId2"/>
    <p:sldId id="400" r:id="rId3"/>
    <p:sldId id="441" r:id="rId4"/>
    <p:sldId id="442" r:id="rId5"/>
    <p:sldId id="330" r:id="rId6"/>
    <p:sldId id="445" r:id="rId7"/>
    <p:sldId id="293" r:id="rId8"/>
    <p:sldId id="427" r:id="rId9"/>
    <p:sldId id="408" r:id="rId10"/>
    <p:sldId id="429" r:id="rId11"/>
    <p:sldId id="443" r:id="rId12"/>
    <p:sldId id="428" r:id="rId13"/>
    <p:sldId id="444" r:id="rId14"/>
    <p:sldId id="433" r:id="rId15"/>
    <p:sldId id="435" r:id="rId16"/>
    <p:sldId id="437" r:id="rId17"/>
    <p:sldId id="446" r:id="rId18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2883B"/>
    <a:srgbClr val="EC46A5"/>
    <a:srgbClr val="ED3832"/>
    <a:srgbClr val="55C5BB"/>
    <a:srgbClr val="EA3949"/>
    <a:srgbClr val="70B72F"/>
    <a:srgbClr val="54C09D"/>
    <a:srgbClr val="55BC6B"/>
    <a:srgbClr val="B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4714"/>
  </p:normalViewPr>
  <p:slideViewPr>
    <p:cSldViewPr snapToGrid="0" snapToObjects="1">
      <p:cViewPr varScale="1">
        <p:scale>
          <a:sx n="109" d="100"/>
          <a:sy n="109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10/19/2021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10" Type="http://schemas.openxmlformats.org/officeDocument/2006/relationships/image" Target="../media/image10.png"/><Relationship Id="rId4" Type="http://schemas.openxmlformats.org/officeDocument/2006/relationships/image" Target="../media/image1.gif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5188280" y="1593505"/>
            <a:ext cx="438746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التربية الإسلامية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2681654" y="3869829"/>
            <a:ext cx="4742689" cy="523220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PT Bold Heading" panose="02010400000000000000" pitchFamily="2" charset="-78"/>
              </a:rPr>
              <a:t>احرص أن تكون من الصادقين 1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E023ECF-2355-4291-92F0-EB71536028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75" t="23215" r="44818" b="59398"/>
          <a:stretch/>
        </p:blipFill>
        <p:spPr>
          <a:xfrm>
            <a:off x="9110391" y="1466891"/>
            <a:ext cx="2051776" cy="2953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FF4CF56C-9C44-4215-BB8C-D03D04D9297A}"/>
              </a:ext>
            </a:extLst>
          </p:cNvPr>
          <p:cNvSpPr txBox="1"/>
          <p:nvPr/>
        </p:nvSpPr>
        <p:spPr>
          <a:xfrm>
            <a:off x="4044307" y="2653645"/>
            <a:ext cx="3380037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القيم الإسلامية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4FC6CEDD-0D96-4978-931F-7E642B54F6EF}"/>
              </a:ext>
            </a:extLst>
          </p:cNvPr>
          <p:cNvSpPr txBox="1"/>
          <p:nvPr/>
        </p:nvSpPr>
        <p:spPr>
          <a:xfrm>
            <a:off x="2816935" y="4587246"/>
            <a:ext cx="4742689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latin typeface="Nazli" panose="01000506000000020004" pitchFamily="2" charset="-78"/>
                <a:cs typeface="Nazli" panose="01000506000000020004" pitchFamily="2" charset="-78"/>
              </a:rPr>
              <a:t>أتحدث / أتعلم </a:t>
            </a:r>
            <a:endParaRPr lang="ar-SA" sz="28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96FC3A-5032-4494-9F60-67B1D0059F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077" t="25304" r="21459" b="21389"/>
          <a:stretch/>
        </p:blipFill>
        <p:spPr>
          <a:xfrm>
            <a:off x="7701785" y="2832728"/>
            <a:ext cx="2427597" cy="2769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E3A586D-CA44-46D0-93DD-6F300CD629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131" t="64667" r="21178" b="27060"/>
          <a:stretch/>
        </p:blipFill>
        <p:spPr>
          <a:xfrm>
            <a:off x="3464171" y="639109"/>
            <a:ext cx="7227276" cy="145059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E8F0615-853C-427D-88BB-E057AC1750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92" t="17551" r="53452" b="65527"/>
          <a:stretch/>
        </p:blipFill>
        <p:spPr>
          <a:xfrm>
            <a:off x="3030591" y="2065128"/>
            <a:ext cx="7752377" cy="26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2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D3D4FCE-A6F2-4905-A624-44ACA4CEF614}"/>
              </a:ext>
            </a:extLst>
          </p:cNvPr>
          <p:cNvSpPr/>
          <p:nvPr/>
        </p:nvSpPr>
        <p:spPr>
          <a:xfrm>
            <a:off x="5838093" y="638926"/>
            <a:ext cx="5275386" cy="6039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هل شارك طارق مع أًصدقائه في سباق الدراجات؟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D1AB418-0B9E-44D8-B78F-410436F959AA}"/>
              </a:ext>
            </a:extLst>
          </p:cNvPr>
          <p:cNvSpPr/>
          <p:nvPr/>
        </p:nvSpPr>
        <p:spPr>
          <a:xfrm>
            <a:off x="7658100" y="1387796"/>
            <a:ext cx="3455377" cy="493270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حدث لطارق أثناء السباق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9EB793-E419-4D9D-9DD3-59F62BFB0AC9}"/>
              </a:ext>
            </a:extLst>
          </p:cNvPr>
          <p:cNvSpPr/>
          <p:nvPr/>
        </p:nvSpPr>
        <p:spPr>
          <a:xfrm>
            <a:off x="6734909" y="2025959"/>
            <a:ext cx="4378570" cy="5418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أين نقل طارق بعد أن أصيب إصابة بالغة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7A3C6F3-61C2-4849-9934-D8BD83BA33AF}"/>
              </a:ext>
            </a:extLst>
          </p:cNvPr>
          <p:cNvSpPr/>
          <p:nvPr/>
        </p:nvSpPr>
        <p:spPr>
          <a:xfrm>
            <a:off x="8317869" y="2678730"/>
            <a:ext cx="2725270" cy="484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لماذا شعر والد طارق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C87F4B6-6C4B-4CFB-9707-C8C7C85AB545}"/>
              </a:ext>
            </a:extLst>
          </p:cNvPr>
          <p:cNvSpPr/>
          <p:nvPr/>
        </p:nvSpPr>
        <p:spPr>
          <a:xfrm>
            <a:off x="7684476" y="3273725"/>
            <a:ext cx="3455378" cy="5418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لماذا شعـر والد طارق بالحـزن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F476A4CC-07B3-4EC2-838A-BD5F3EBA64C0}"/>
              </a:ext>
            </a:extLst>
          </p:cNvPr>
          <p:cNvSpPr/>
          <p:nvPr/>
        </p:nvSpPr>
        <p:spPr>
          <a:xfrm>
            <a:off x="7763953" y="3868720"/>
            <a:ext cx="3428310" cy="541837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بما أحس طارق و ماذا فعل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BED2C2E-A822-42C3-9C15-9128ABCFA19D}"/>
              </a:ext>
            </a:extLst>
          </p:cNvPr>
          <p:cNvSpPr/>
          <p:nvPr/>
        </p:nvSpPr>
        <p:spPr>
          <a:xfrm>
            <a:off x="5767754" y="4555450"/>
            <a:ext cx="5389685" cy="5418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 هي نصيحة والد طارق لطارق في نهاية القصة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34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026" name="Picture 2" descr="310 Arabic Alphabets; Crafts &amp;amp; Coloring Pages ideas | coloring pages,  arabic alphabet, crafts">
            <a:extLst>
              <a:ext uri="{FF2B5EF4-FFF2-40B4-BE49-F238E27FC236}">
                <a16:creationId xmlns:a16="http://schemas.microsoft.com/office/drawing/2014/main" id="{39CC305C-0B98-4B13-A11B-10A2B8A4E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15" y="566644"/>
            <a:ext cx="5077925" cy="507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31FB95A-6041-41DB-9532-606EB7465980}"/>
              </a:ext>
            </a:extLst>
          </p:cNvPr>
          <p:cNvSpPr txBox="1"/>
          <p:nvPr/>
        </p:nvSpPr>
        <p:spPr>
          <a:xfrm rot="19294902">
            <a:off x="6296792" y="4006172"/>
            <a:ext cx="3210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400" b="1" dirty="0">
                <a:solidFill>
                  <a:srgbClr val="FF0000"/>
                </a:solidFill>
              </a:rPr>
              <a:t>ماذا</a:t>
            </a:r>
            <a:r>
              <a:rPr lang="ar-AE" sz="1400" dirty="0"/>
              <a:t> قرر أًصدقاء طارق أن يفعلوا بعد صلاة العصر  </a:t>
            </a:r>
            <a:endParaRPr lang="en-US" sz="14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0BD109F-1E1B-4D06-A426-29D993543B75}"/>
              </a:ext>
            </a:extLst>
          </p:cNvPr>
          <p:cNvSpPr txBox="1"/>
          <p:nvPr/>
        </p:nvSpPr>
        <p:spPr>
          <a:xfrm rot="16947768">
            <a:off x="6477430" y="1426133"/>
            <a:ext cx="1783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400" b="1" dirty="0">
                <a:solidFill>
                  <a:srgbClr val="FF0000"/>
                </a:solidFill>
              </a:rPr>
              <a:t>ماذا</a:t>
            </a:r>
            <a:r>
              <a:rPr lang="ar-AE" sz="1400" dirty="0"/>
              <a:t> قال طارق لوالده ؟</a:t>
            </a:r>
            <a:endParaRPr lang="en-US" sz="1400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1570BE8-9759-4879-B060-F8017EA5F25E}"/>
              </a:ext>
            </a:extLst>
          </p:cNvPr>
          <p:cNvSpPr txBox="1"/>
          <p:nvPr/>
        </p:nvSpPr>
        <p:spPr>
          <a:xfrm rot="16200000">
            <a:off x="5054543" y="1597996"/>
            <a:ext cx="2680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400" b="1" dirty="0">
                <a:solidFill>
                  <a:srgbClr val="FF0000"/>
                </a:solidFill>
              </a:rPr>
              <a:t>هـل </a:t>
            </a:r>
            <a:r>
              <a:rPr lang="ar-AE" sz="1400" dirty="0"/>
              <a:t> شارك طارق في سباق الدرجات ؟</a:t>
            </a:r>
            <a:endParaRPr lang="en-US" sz="1400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2BCA025-B68C-45E1-8F78-9CC4F290BDB6}"/>
              </a:ext>
            </a:extLst>
          </p:cNvPr>
          <p:cNvSpPr txBox="1"/>
          <p:nvPr/>
        </p:nvSpPr>
        <p:spPr>
          <a:xfrm rot="14863628">
            <a:off x="4781128" y="1676013"/>
            <a:ext cx="1406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400" b="1" dirty="0">
                <a:solidFill>
                  <a:srgbClr val="FF0000"/>
                </a:solidFill>
              </a:rPr>
              <a:t>ماذا </a:t>
            </a:r>
            <a:r>
              <a:rPr lang="ar-AE" sz="1400" dirty="0"/>
              <a:t> حدث لطارق ؟</a:t>
            </a:r>
            <a:endParaRPr lang="en-US" sz="14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EF6BBE5-7C55-4EE0-87CF-04613C5409F0}"/>
              </a:ext>
            </a:extLst>
          </p:cNvPr>
          <p:cNvSpPr txBox="1"/>
          <p:nvPr/>
        </p:nvSpPr>
        <p:spPr>
          <a:xfrm rot="13860432">
            <a:off x="3627060" y="3168206"/>
            <a:ext cx="3182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400" b="1" dirty="0">
                <a:solidFill>
                  <a:srgbClr val="FF0000"/>
                </a:solidFill>
              </a:rPr>
              <a:t>بما </a:t>
            </a:r>
            <a:r>
              <a:rPr lang="ar-AE" sz="1400" dirty="0"/>
              <a:t> شعر طارق عندما عرف أبوه أنه كذب عليه ؟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8BF12-CEBF-4F10-AEDA-98DDD8576641}"/>
              </a:ext>
            </a:extLst>
          </p:cNvPr>
          <p:cNvSpPr txBox="1"/>
          <p:nvPr/>
        </p:nvSpPr>
        <p:spPr>
          <a:xfrm>
            <a:off x="7696499" y="610684"/>
            <a:ext cx="362230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Nazli" panose="01000506000000020004" pitchFamily="2" charset="-78"/>
                <a:cs typeface="Nazli" panose="01000506000000020004" pitchFamily="2" charset="-78"/>
              </a:rPr>
              <a:t>الأصابع الخمس  </a:t>
            </a:r>
            <a:endParaRPr lang="ar-SA" sz="36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4628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D86BE22A-D126-4202-B3CD-0B3AB0FFAD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851" t="29102" r="22547" b="20897"/>
          <a:stretch/>
        </p:blipFill>
        <p:spPr>
          <a:xfrm>
            <a:off x="2757897" y="1472725"/>
            <a:ext cx="2438083" cy="2678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F752A94-BAB2-4931-B744-0070CB9C8CF2}"/>
              </a:ext>
            </a:extLst>
          </p:cNvPr>
          <p:cNvSpPr/>
          <p:nvPr/>
        </p:nvSpPr>
        <p:spPr>
          <a:xfrm>
            <a:off x="5731646" y="1531039"/>
            <a:ext cx="3429000" cy="7545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cs typeface="Akhbar MT" pitchFamily="2" charset="-78"/>
              </a:rPr>
              <a:t>ما هي مشكلة طارق </a:t>
            </a:r>
            <a:endParaRPr lang="en-US" sz="4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4106AA8F-8463-41D1-9CA2-8A71169A97B2}"/>
              </a:ext>
            </a:extLst>
          </p:cNvPr>
          <p:cNvSpPr/>
          <p:nvPr/>
        </p:nvSpPr>
        <p:spPr>
          <a:xfrm>
            <a:off x="7376020" y="2387440"/>
            <a:ext cx="1855179" cy="12982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cs typeface="Akhbar MT" pitchFamily="2" charset="-78"/>
              </a:rPr>
              <a:t>السبب </a:t>
            </a:r>
            <a:endParaRPr lang="en-US" sz="4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E1D07990-5905-4097-B24C-5F18E27F67B2}"/>
              </a:ext>
            </a:extLst>
          </p:cNvPr>
          <p:cNvSpPr/>
          <p:nvPr/>
        </p:nvSpPr>
        <p:spPr>
          <a:xfrm>
            <a:off x="5503046" y="2387440"/>
            <a:ext cx="1855179" cy="129821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cs typeface="Akhbar MT" pitchFamily="2" charset="-78"/>
              </a:rPr>
              <a:t>النـتيجة</a:t>
            </a:r>
            <a:endParaRPr lang="en-US" sz="4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711830A7-48AD-4B3E-853B-90B6E050D2C4}"/>
              </a:ext>
            </a:extLst>
          </p:cNvPr>
          <p:cNvSpPr txBox="1"/>
          <p:nvPr/>
        </p:nvSpPr>
        <p:spPr>
          <a:xfrm>
            <a:off x="7696499" y="610684"/>
            <a:ext cx="362230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Nazli" panose="01000506000000020004" pitchFamily="2" charset="-78"/>
                <a:cs typeface="Nazli" panose="01000506000000020004" pitchFamily="2" charset="-78"/>
              </a:rPr>
              <a:t>السبب و النتيجة </a:t>
            </a:r>
            <a:endParaRPr lang="ar-SA" sz="36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AD1AEB6-6578-4EBF-ACD5-338B3E47D0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067" t="30285" r="34880" b="46258"/>
          <a:stretch/>
        </p:blipFill>
        <p:spPr>
          <a:xfrm>
            <a:off x="9413485" y="1888048"/>
            <a:ext cx="1591408" cy="1608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085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5" name="TextBox 16">
            <a:extLst>
              <a:ext uri="{FF2B5EF4-FFF2-40B4-BE49-F238E27FC236}">
                <a16:creationId xmlns:a16="http://schemas.microsoft.com/office/drawing/2014/main" id="{6F2F28D3-AB58-4F1F-940F-69A24CD40E08}"/>
              </a:ext>
            </a:extLst>
          </p:cNvPr>
          <p:cNvSpPr txBox="1"/>
          <p:nvPr/>
        </p:nvSpPr>
        <p:spPr>
          <a:xfrm>
            <a:off x="4747846" y="518464"/>
            <a:ext cx="4953174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Nazli" panose="01000506000000020004" pitchFamily="2" charset="-78"/>
                <a:cs typeface="Nazli" panose="01000506000000020004" pitchFamily="2" charset="-78"/>
              </a:rPr>
              <a:t>احرص أن تكون من الصادقين</a:t>
            </a:r>
            <a:endParaRPr lang="ar-SA" sz="36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26103A4B-A189-4712-8CCE-13504E00996C}"/>
              </a:ext>
            </a:extLst>
          </p:cNvPr>
          <p:cNvCxnSpPr>
            <a:cxnSpLocks/>
          </p:cNvCxnSpPr>
          <p:nvPr/>
        </p:nvCxnSpPr>
        <p:spPr>
          <a:xfrm>
            <a:off x="7816362" y="2470638"/>
            <a:ext cx="1451123" cy="2757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7C62F4-116F-40E6-A90A-8818605B93D0}"/>
              </a:ext>
            </a:extLst>
          </p:cNvPr>
          <p:cNvSpPr/>
          <p:nvPr/>
        </p:nvSpPr>
        <p:spPr>
          <a:xfrm>
            <a:off x="9267485" y="1992930"/>
            <a:ext cx="1458825" cy="1371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في أي وقت حدثت القصة 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7AE07AA1-D3D8-4FDF-8F84-BA95A41179B3}"/>
              </a:ext>
            </a:extLst>
          </p:cNvPr>
          <p:cNvCxnSpPr>
            <a:cxnSpLocks/>
          </p:cNvCxnSpPr>
          <p:nvPr/>
        </p:nvCxnSpPr>
        <p:spPr>
          <a:xfrm>
            <a:off x="7491155" y="3149218"/>
            <a:ext cx="938029" cy="833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CB41193-3F00-492C-BE5E-7766AB891EFE}"/>
              </a:ext>
            </a:extLst>
          </p:cNvPr>
          <p:cNvSpPr/>
          <p:nvPr/>
        </p:nvSpPr>
        <p:spPr>
          <a:xfrm>
            <a:off x="8430916" y="3771034"/>
            <a:ext cx="1458825" cy="1371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من شخصيات القصة 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D381F9BA-7DFF-4400-84EB-9A3631AC2A51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6349050" y="3273535"/>
            <a:ext cx="412692" cy="6051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920FBC0-42BA-4E3F-907E-1E6E7BE8369D}"/>
              </a:ext>
            </a:extLst>
          </p:cNvPr>
          <p:cNvSpPr/>
          <p:nvPr/>
        </p:nvSpPr>
        <p:spPr>
          <a:xfrm>
            <a:off x="5619637" y="3878730"/>
            <a:ext cx="1458825" cy="1371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ما هي أحداث القصة 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A5D1C141-6BE9-4C68-BE3B-9C5F5543CCFE}"/>
              </a:ext>
            </a:extLst>
          </p:cNvPr>
          <p:cNvCxnSpPr>
            <a:cxnSpLocks/>
          </p:cNvCxnSpPr>
          <p:nvPr/>
        </p:nvCxnSpPr>
        <p:spPr>
          <a:xfrm flipH="1">
            <a:off x="5122965" y="2678730"/>
            <a:ext cx="1234572" cy="8974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3525D6C8-3072-4944-A51E-8225E27C8722}"/>
              </a:ext>
            </a:extLst>
          </p:cNvPr>
          <p:cNvSpPr/>
          <p:nvPr/>
        </p:nvSpPr>
        <p:spPr>
          <a:xfrm>
            <a:off x="3602303" y="2979270"/>
            <a:ext cx="1458825" cy="1371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ما هي نهاية القصة 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F626AC4B-01B8-41B7-AB60-5A862BBCA569}"/>
              </a:ext>
            </a:extLst>
          </p:cNvPr>
          <p:cNvCxnSpPr>
            <a:cxnSpLocks/>
          </p:cNvCxnSpPr>
          <p:nvPr/>
        </p:nvCxnSpPr>
        <p:spPr>
          <a:xfrm flipH="1" flipV="1">
            <a:off x="5189485" y="1809692"/>
            <a:ext cx="906515" cy="1264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91267B28-3034-4020-A157-C1EF42C494AD}"/>
              </a:ext>
            </a:extLst>
          </p:cNvPr>
          <p:cNvSpPr/>
          <p:nvPr/>
        </p:nvSpPr>
        <p:spPr>
          <a:xfrm>
            <a:off x="3680204" y="1164795"/>
            <a:ext cx="1458825" cy="1371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ماذا تعلم طارق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CF2C8B4C-0D9C-4FBA-8781-9F61977D77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067" t="30285" r="34880" b="46258"/>
          <a:stretch/>
        </p:blipFill>
        <p:spPr>
          <a:xfrm>
            <a:off x="6135987" y="1618527"/>
            <a:ext cx="2014481" cy="1608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415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2C2F8B5E-F621-40AA-A9F1-4DED947E81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067" t="30285" r="34880" b="46258"/>
          <a:stretch/>
        </p:blipFill>
        <p:spPr>
          <a:xfrm>
            <a:off x="5864470" y="836186"/>
            <a:ext cx="3226777" cy="2200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AB72082-82E3-47EB-A8BB-CDD05F0B2661}"/>
              </a:ext>
            </a:extLst>
          </p:cNvPr>
          <p:cNvSpPr/>
          <p:nvPr/>
        </p:nvSpPr>
        <p:spPr>
          <a:xfrm>
            <a:off x="8040565" y="3323844"/>
            <a:ext cx="3104491" cy="9952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cs typeface="Akhbar MT" pitchFamily="2" charset="-78"/>
              </a:rPr>
              <a:t>ما هو الخطأ الذي هو فيه طارق ؟</a:t>
            </a:r>
            <a:endParaRPr lang="en-US" sz="28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141C08D5-6951-40EF-B639-FD967AFC0FF7}"/>
              </a:ext>
            </a:extLst>
          </p:cNvPr>
          <p:cNvSpPr/>
          <p:nvPr/>
        </p:nvSpPr>
        <p:spPr>
          <a:xfrm>
            <a:off x="4308231" y="3297467"/>
            <a:ext cx="2068174" cy="9952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cs typeface="Akhbar MT" pitchFamily="2" charset="-78"/>
              </a:rPr>
              <a:t>ماذا تعلم طارق ؟</a:t>
            </a:r>
            <a:endParaRPr lang="en-US" sz="2800" b="1" dirty="0">
              <a:solidFill>
                <a:schemeClr val="tx1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9218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TextBox 16">
            <a:extLst>
              <a:ext uri="{FF2B5EF4-FFF2-40B4-BE49-F238E27FC236}">
                <a16:creationId xmlns:a16="http://schemas.microsoft.com/office/drawing/2014/main" id="{DF20675C-3972-4DAA-AB37-579597A310A7}"/>
              </a:ext>
            </a:extLst>
          </p:cNvPr>
          <p:cNvSpPr txBox="1"/>
          <p:nvPr/>
        </p:nvSpPr>
        <p:spPr>
          <a:xfrm>
            <a:off x="6840415" y="610684"/>
            <a:ext cx="4478390" cy="646331"/>
          </a:xfrm>
          <a:prstGeom prst="rect">
            <a:avLst/>
          </a:prstGeom>
          <a:solidFill>
            <a:srgbClr val="FFCCCC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Nazli" panose="01000506000000020004" pitchFamily="2" charset="-78"/>
                <a:cs typeface="Nazli" panose="01000506000000020004" pitchFamily="2" charset="-78"/>
              </a:rPr>
              <a:t>الربط بمادة اللغة العربية </a:t>
            </a:r>
            <a:endParaRPr lang="ar-SA" sz="36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AB3F4EA1-9561-4C9D-9301-A97451D14DD3}"/>
              </a:ext>
            </a:extLst>
          </p:cNvPr>
          <p:cNvSpPr/>
          <p:nvPr/>
        </p:nvSpPr>
        <p:spPr>
          <a:xfrm>
            <a:off x="10340187" y="1488293"/>
            <a:ext cx="693292" cy="5793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C935DB65-9044-4CEB-9728-FDEEA2D61497}"/>
              </a:ext>
            </a:extLst>
          </p:cNvPr>
          <p:cNvSpPr/>
          <p:nvPr/>
        </p:nvSpPr>
        <p:spPr>
          <a:xfrm>
            <a:off x="10353935" y="2189569"/>
            <a:ext cx="693292" cy="5793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C10CDF6F-6808-4B2E-BDFA-931EBF93F77B}"/>
              </a:ext>
            </a:extLst>
          </p:cNvPr>
          <p:cNvSpPr/>
          <p:nvPr/>
        </p:nvSpPr>
        <p:spPr>
          <a:xfrm>
            <a:off x="10372167" y="2887520"/>
            <a:ext cx="693292" cy="5793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DD35AF61-3337-494E-92A8-83E42584034C}"/>
              </a:ext>
            </a:extLst>
          </p:cNvPr>
          <p:cNvSpPr/>
          <p:nvPr/>
        </p:nvSpPr>
        <p:spPr>
          <a:xfrm>
            <a:off x="10393931" y="4331722"/>
            <a:ext cx="693292" cy="5793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51490197-ED08-4AAF-84AF-512F3C867E44}"/>
              </a:ext>
            </a:extLst>
          </p:cNvPr>
          <p:cNvSpPr txBox="1"/>
          <p:nvPr/>
        </p:nvSpPr>
        <p:spPr>
          <a:xfrm>
            <a:off x="3466293" y="2296398"/>
            <a:ext cx="6657587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Nazli" panose="01000506000000020004" pitchFamily="2" charset="-78"/>
                <a:cs typeface="Nazli" panose="01000506000000020004" pitchFamily="2" charset="-78"/>
              </a:rPr>
              <a:t>قرر أصدقاء طارق أن يتسابقوا بالدرجات .  </a:t>
            </a:r>
            <a:endParaRPr lang="ar-SA" sz="24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49F1C5B-2411-403D-801F-465CC7D832BB}"/>
              </a:ext>
            </a:extLst>
          </p:cNvPr>
          <p:cNvSpPr txBox="1"/>
          <p:nvPr/>
        </p:nvSpPr>
        <p:spPr>
          <a:xfrm>
            <a:off x="1846234" y="3748383"/>
            <a:ext cx="8307864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>
                <a:latin typeface="Nazli" panose="01000506000000020004" pitchFamily="2" charset="-78"/>
                <a:cs typeface="Nazli" panose="01000506000000020004" pitchFamily="2" charset="-78"/>
              </a:rPr>
              <a:t>كذب طارق على والد و قال بأنه  سيزور صديقه في المستشفى .  </a:t>
            </a:r>
            <a:endParaRPr lang="ar-SA" sz="20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143841-FA51-4463-BC7A-8F7EAE7024F3}"/>
              </a:ext>
            </a:extLst>
          </p:cNvPr>
          <p:cNvSpPr txBox="1"/>
          <p:nvPr/>
        </p:nvSpPr>
        <p:spPr>
          <a:xfrm>
            <a:off x="3527990" y="1603892"/>
            <a:ext cx="6657587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Nazli" panose="01000506000000020004" pitchFamily="2" charset="-78"/>
                <a:cs typeface="Nazli" panose="01000506000000020004" pitchFamily="2" charset="-78"/>
              </a:rPr>
              <a:t>شارك طارق في السباق ووقع على الأرض </a:t>
            </a:r>
            <a:endParaRPr lang="ar-SA" sz="24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594A8C9-CDE1-4D6D-95B9-3432A0CF2931}"/>
              </a:ext>
            </a:extLst>
          </p:cNvPr>
          <p:cNvSpPr txBox="1"/>
          <p:nvPr/>
        </p:nvSpPr>
        <p:spPr>
          <a:xfrm>
            <a:off x="3096296" y="4414707"/>
            <a:ext cx="6657587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Nazli" panose="01000506000000020004" pitchFamily="2" charset="-78"/>
                <a:cs typeface="Nazli" panose="01000506000000020004" pitchFamily="2" charset="-78"/>
              </a:rPr>
              <a:t>نقل طارق إلى المستشفى </a:t>
            </a:r>
            <a:endParaRPr lang="ar-SA" sz="24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875ACF47-D18F-478C-8495-91A643E72CEB}"/>
              </a:ext>
            </a:extLst>
          </p:cNvPr>
          <p:cNvSpPr txBox="1"/>
          <p:nvPr/>
        </p:nvSpPr>
        <p:spPr>
          <a:xfrm>
            <a:off x="3496510" y="2988904"/>
            <a:ext cx="6657587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Nazli" panose="01000506000000020004" pitchFamily="2" charset="-78"/>
                <a:cs typeface="Nazli" panose="01000506000000020004" pitchFamily="2" charset="-78"/>
              </a:rPr>
              <a:t>اعتذر طارق من والده ووعده ألا يلجأ إلى الكذب  </a:t>
            </a:r>
            <a:endParaRPr lang="ar-SA" sz="24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1AB70799-E3D9-4EF9-9F85-2E3CACC32F69}"/>
              </a:ext>
            </a:extLst>
          </p:cNvPr>
          <p:cNvSpPr/>
          <p:nvPr/>
        </p:nvSpPr>
        <p:spPr>
          <a:xfrm>
            <a:off x="10372167" y="3609621"/>
            <a:ext cx="693292" cy="5793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F23335B-F161-42FE-8546-D09C1BB73482}"/>
              </a:ext>
            </a:extLst>
          </p:cNvPr>
          <p:cNvSpPr txBox="1"/>
          <p:nvPr/>
        </p:nvSpPr>
        <p:spPr>
          <a:xfrm>
            <a:off x="10482913" y="2223176"/>
            <a:ext cx="2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C8A17E5-617F-4E53-B9E9-E70E49419313}"/>
              </a:ext>
            </a:extLst>
          </p:cNvPr>
          <p:cNvSpPr txBox="1"/>
          <p:nvPr/>
        </p:nvSpPr>
        <p:spPr>
          <a:xfrm>
            <a:off x="10541760" y="3668449"/>
            <a:ext cx="2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DD813E7-8C56-4B26-8F44-6784D745D2D5}"/>
              </a:ext>
            </a:extLst>
          </p:cNvPr>
          <p:cNvSpPr txBox="1"/>
          <p:nvPr/>
        </p:nvSpPr>
        <p:spPr>
          <a:xfrm flipH="1">
            <a:off x="10541760" y="1531039"/>
            <a:ext cx="15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D5BA589-285E-4A51-93F6-68278AD8E136}"/>
              </a:ext>
            </a:extLst>
          </p:cNvPr>
          <p:cNvSpPr txBox="1"/>
          <p:nvPr/>
        </p:nvSpPr>
        <p:spPr>
          <a:xfrm flipH="1">
            <a:off x="10566413" y="4399398"/>
            <a:ext cx="15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81A6064-FDB9-4682-A7B1-9B7E97EA92A1}"/>
              </a:ext>
            </a:extLst>
          </p:cNvPr>
          <p:cNvSpPr txBox="1"/>
          <p:nvPr/>
        </p:nvSpPr>
        <p:spPr>
          <a:xfrm flipH="1">
            <a:off x="10534433" y="2971697"/>
            <a:ext cx="15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2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4EF196-2099-4D5A-A9B2-EC116CBFD8E5}"/>
              </a:ext>
            </a:extLst>
          </p:cNvPr>
          <p:cNvSpPr/>
          <p:nvPr/>
        </p:nvSpPr>
        <p:spPr>
          <a:xfrm>
            <a:off x="2502889" y="749267"/>
            <a:ext cx="9355767" cy="58097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3">
            <a:extLst>
              <a:ext uri="{FF2B5EF4-FFF2-40B4-BE49-F238E27FC236}">
                <a16:creationId xmlns:a16="http://schemas.microsoft.com/office/drawing/2014/main" id="{2184B0FA-48F8-41C3-8309-0585931D4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122" y="290671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ar-AE" sz="6600" dirty="0"/>
              <a:t>02</a:t>
            </a:r>
            <a:r>
              <a:rPr lang="en-GB" sz="6600" dirty="0"/>
              <a:t>:00</a:t>
            </a:r>
          </a:p>
        </p:txBody>
      </p:sp>
      <p:sp>
        <p:nvSpPr>
          <p:cNvPr id="12" name="TextBox 431">
            <a:extLst>
              <a:ext uri="{FF2B5EF4-FFF2-40B4-BE49-F238E27FC236}">
                <a16:creationId xmlns:a16="http://schemas.microsoft.com/office/drawing/2014/main" id="{1C08F0FE-3FCE-4EC3-9F30-7E8433E2DBF4}"/>
              </a:ext>
            </a:extLst>
          </p:cNvPr>
          <p:cNvSpPr txBox="1"/>
          <p:nvPr/>
        </p:nvSpPr>
        <p:spPr>
          <a:xfrm>
            <a:off x="5516283" y="2363870"/>
            <a:ext cx="573585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(AH) Manal Black" pitchFamily="2" charset="-78"/>
              </a:rPr>
              <a:t>لو كنت مكان طارق ماذا ستفعل ؟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1" name="TextBox 431">
            <a:extLst>
              <a:ext uri="{FF2B5EF4-FFF2-40B4-BE49-F238E27FC236}">
                <a16:creationId xmlns:a16="http://schemas.microsoft.com/office/drawing/2014/main" id="{AF0C86F0-AFC1-4CC5-B542-5B482074BD61}"/>
              </a:ext>
            </a:extLst>
          </p:cNvPr>
          <p:cNvSpPr txBox="1"/>
          <p:nvPr/>
        </p:nvSpPr>
        <p:spPr>
          <a:xfrm>
            <a:off x="5516283" y="3635589"/>
            <a:ext cx="5735850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200" dirty="0"/>
              <a:t>في رأيك، لماذا يميل الناس أحيانًا إلى أن يكونوا غير صادقين؟</a:t>
            </a:r>
            <a:endParaRPr lang="en-US" sz="60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26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40018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8" name="TextBox 4">
            <a:extLst>
              <a:ext uri="{FF2B5EF4-FFF2-40B4-BE49-F238E27FC236}">
                <a16:creationId xmlns:a16="http://schemas.microsoft.com/office/drawing/2014/main" id="{5906CB59-D3ED-43DC-9A0E-A9409B0B8535}"/>
              </a:ext>
            </a:extLst>
          </p:cNvPr>
          <p:cNvSpPr txBox="1"/>
          <p:nvPr/>
        </p:nvSpPr>
        <p:spPr>
          <a:xfrm>
            <a:off x="8774722" y="506628"/>
            <a:ext cx="2290913" cy="707886"/>
          </a:xfrm>
          <a:prstGeom prst="rect">
            <a:avLst/>
          </a:prstGeom>
          <a:solidFill>
            <a:srgbClr val="FFCC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/>
              <a:t>التهيئة</a:t>
            </a:r>
            <a:endParaRPr lang="en-US" sz="102800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B8B38CED-292A-4F8B-A672-50ABE9F6E8DA}"/>
              </a:ext>
            </a:extLst>
          </p:cNvPr>
          <p:cNvSpPr/>
          <p:nvPr/>
        </p:nvSpPr>
        <p:spPr>
          <a:xfrm>
            <a:off x="3212090" y="2738939"/>
            <a:ext cx="7389379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نقول قبل بداية كل عمل ؟ لـمـاذا ؟ 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80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40018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3" name="عالم مرح _ أغنية الصدق _ فيديو كلمات الأغنية Honesty song">
            <a:hlinkClick r:id="" action="ppaction://media"/>
            <a:extLst>
              <a:ext uri="{FF2B5EF4-FFF2-40B4-BE49-F238E27FC236}">
                <a16:creationId xmlns:a16="http://schemas.microsoft.com/office/drawing/2014/main" id="{D0CDC0C8-8DED-4B05-8DAE-98306A3853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71" end="14275.5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0589" y="204955"/>
            <a:ext cx="8771792" cy="57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6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40018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1" name="TextBox 16">
            <a:extLst>
              <a:ext uri="{FF2B5EF4-FFF2-40B4-BE49-F238E27FC236}">
                <a16:creationId xmlns:a16="http://schemas.microsoft.com/office/drawing/2014/main" id="{488B8BA7-6B3B-4305-B803-797B640694B3}"/>
              </a:ext>
            </a:extLst>
          </p:cNvPr>
          <p:cNvSpPr txBox="1"/>
          <p:nvPr/>
        </p:nvSpPr>
        <p:spPr>
          <a:xfrm>
            <a:off x="3727940" y="2199192"/>
            <a:ext cx="665062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cs typeface="PT Bold Heading" panose="02010400000000000000" pitchFamily="2" charset="-78"/>
              </a:rPr>
              <a:t>احرص أن تكون من الصادقين</a:t>
            </a:r>
            <a:endParaRPr lang="ar-SA" sz="4800" dirty="0">
              <a:cs typeface="PT Bold Heading" panose="02010400000000000000" pitchFamily="2" charset="-78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F7E319C3-38F5-432F-AB4D-3230CAB00C0C}"/>
              </a:ext>
            </a:extLst>
          </p:cNvPr>
          <p:cNvSpPr txBox="1"/>
          <p:nvPr/>
        </p:nvSpPr>
        <p:spPr>
          <a:xfrm>
            <a:off x="8304659" y="678119"/>
            <a:ext cx="2970039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latin typeface="Nazli" panose="01000506000000020004" pitchFamily="2" charset="-78"/>
                <a:cs typeface="Nazli" panose="01000506000000020004" pitchFamily="2" charset="-78"/>
              </a:rPr>
              <a:t>عنوان الدرس</a:t>
            </a:r>
            <a:endParaRPr lang="ar-SA" sz="28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654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4EF196-2099-4D5A-A9B2-EC116CBFD8E5}"/>
              </a:ext>
            </a:extLst>
          </p:cNvPr>
          <p:cNvSpPr/>
          <p:nvPr/>
        </p:nvSpPr>
        <p:spPr>
          <a:xfrm>
            <a:off x="2502889" y="749267"/>
            <a:ext cx="9355767" cy="58097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8979C118-4A6B-4D81-A8D8-BE067BC696C4}"/>
              </a:ext>
            </a:extLst>
          </p:cNvPr>
          <p:cNvSpPr/>
          <p:nvPr/>
        </p:nvSpPr>
        <p:spPr>
          <a:xfrm>
            <a:off x="9143382" y="1228700"/>
            <a:ext cx="2052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سأتعلم اليوم </a:t>
            </a:r>
            <a:endParaRPr lang="ar-SA" sz="28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74353B-15DA-4D80-A034-479D121FEA5A}"/>
              </a:ext>
            </a:extLst>
          </p:cNvPr>
          <p:cNvSpPr/>
          <p:nvPr/>
        </p:nvSpPr>
        <p:spPr>
          <a:xfrm>
            <a:off x="2738658" y="2766455"/>
            <a:ext cx="86646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b="1" dirty="0"/>
              <a:t> - يَسْتَخْلِصُ أَهَمِّيَّةَ الصِّدْقِ في حَياتِهِ، وَأَثَرَهُ الإيجابِيَّ عَلَيْهِ وَعَلى المُجْتَمَعِ.</a:t>
            </a:r>
          </a:p>
          <a:p>
            <a:pPr algn="r" rtl="1"/>
            <a:br>
              <a:rPr lang="ar-AE" sz="4000" b="1" dirty="0"/>
            </a:br>
            <a:r>
              <a:rPr lang="ar-AE" sz="2800" b="1" dirty="0"/>
              <a:t>- يُقارِنُ بَيْنَ نَتائِجِ الصِّدْقِ وَالكَذِبِ مِنْ حَيْثُ أَثَرُهُما عَلى الفَرْدِ </a:t>
            </a:r>
            <a:r>
              <a:rPr lang="ar-AE" sz="2800" b="1" dirty="0" err="1"/>
              <a:t>وَالمُجْتع</a:t>
            </a:r>
            <a:endParaRPr lang="ar-SA" sz="4000" b="1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4671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4EF196-2099-4D5A-A9B2-EC116CBFD8E5}"/>
              </a:ext>
            </a:extLst>
          </p:cNvPr>
          <p:cNvSpPr/>
          <p:nvPr/>
        </p:nvSpPr>
        <p:spPr>
          <a:xfrm>
            <a:off x="2502889" y="749267"/>
            <a:ext cx="9355767" cy="58097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3">
            <a:extLst>
              <a:ext uri="{FF2B5EF4-FFF2-40B4-BE49-F238E27FC236}">
                <a16:creationId xmlns:a16="http://schemas.microsoft.com/office/drawing/2014/main" id="{2184B0FA-48F8-41C3-8309-0585931D4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122" y="290671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ar-AE" sz="6600" dirty="0"/>
              <a:t>02</a:t>
            </a:r>
            <a:r>
              <a:rPr lang="en-GB" sz="6600" dirty="0"/>
              <a:t>:00</a:t>
            </a:r>
          </a:p>
        </p:txBody>
      </p:sp>
      <p:sp>
        <p:nvSpPr>
          <p:cNvPr id="12" name="TextBox 431">
            <a:extLst>
              <a:ext uri="{FF2B5EF4-FFF2-40B4-BE49-F238E27FC236}">
                <a16:creationId xmlns:a16="http://schemas.microsoft.com/office/drawing/2014/main" id="{1C08F0FE-3FCE-4EC3-9F30-7E8433E2DBF4}"/>
              </a:ext>
            </a:extLst>
          </p:cNvPr>
          <p:cNvSpPr txBox="1"/>
          <p:nvPr/>
        </p:nvSpPr>
        <p:spPr>
          <a:xfrm>
            <a:off x="5450992" y="2367171"/>
            <a:ext cx="5735850" cy="21236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6600" dirty="0">
                <a:cs typeface="(AH) Manal Black" pitchFamily="2" charset="-78"/>
              </a:rPr>
              <a:t>فكر  ماذا يعني لك الصدق ؟</a:t>
            </a:r>
            <a:endParaRPr lang="en-US" sz="66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598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AD0A631F-7CFE-4FD5-9D08-E7631E3C6DB3}"/>
              </a:ext>
            </a:extLst>
          </p:cNvPr>
          <p:cNvSpPr/>
          <p:nvPr/>
        </p:nvSpPr>
        <p:spPr>
          <a:xfrm>
            <a:off x="4009293" y="1401942"/>
            <a:ext cx="7227276" cy="5404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Nazli" panose="01000506000000020004" pitchFamily="2" charset="-78"/>
                <a:cs typeface="Nazli" panose="01000506000000020004" pitchFamily="2" charset="-78"/>
              </a:rPr>
              <a:t>ماذا تفعل إذا كسرت شيئا و لم يشاهدك أحد ؟ هل تخبر والديك ؟ لماذا ؟</a:t>
            </a:r>
            <a:endParaRPr lang="en-US" sz="2000" b="1" dirty="0">
              <a:solidFill>
                <a:schemeClr val="tx1"/>
              </a:solidFill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3BB48E69-E71C-4D18-B11C-A41F18D51836}"/>
              </a:ext>
            </a:extLst>
          </p:cNvPr>
          <p:cNvSpPr/>
          <p:nvPr/>
        </p:nvSpPr>
        <p:spPr>
          <a:xfrm>
            <a:off x="3904961" y="2144781"/>
            <a:ext cx="7340400" cy="6429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Nazli" panose="01000506000000020004" pitchFamily="2" charset="-78"/>
                <a:cs typeface="Nazli" panose="01000506000000020004" pitchFamily="2" charset="-78"/>
              </a:rPr>
              <a:t>بما لقب سيدنا محمد صلى الله عليه وسلم قبل الرسالة المحمدية ؟</a:t>
            </a:r>
            <a:endParaRPr lang="en-US" sz="2400" b="1" dirty="0">
              <a:solidFill>
                <a:schemeClr val="tx1"/>
              </a:solidFill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EA198EDB-73DC-4A9C-A87D-CDD3B8B00696}"/>
              </a:ext>
            </a:extLst>
          </p:cNvPr>
          <p:cNvSpPr/>
          <p:nvPr/>
        </p:nvSpPr>
        <p:spPr>
          <a:xfrm>
            <a:off x="4156427" y="2990105"/>
            <a:ext cx="7080142" cy="6082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Akhbar MT" pitchFamily="2" charset="-78"/>
              </a:rPr>
              <a:t>إذا أردت أن تتصف بالصدق فكيف ستكون أقوالك و أفعالك ؟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0AC8DED5-4672-46F8-95E7-7EFC7C568C8B}"/>
              </a:ext>
            </a:extLst>
          </p:cNvPr>
          <p:cNvSpPr/>
          <p:nvPr/>
        </p:nvSpPr>
        <p:spPr>
          <a:xfrm>
            <a:off x="6585437" y="3732944"/>
            <a:ext cx="4651131" cy="5404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Nazli" panose="01000506000000020004" pitchFamily="2" charset="-78"/>
                <a:cs typeface="Nazli" panose="01000506000000020004" pitchFamily="2" charset="-78"/>
              </a:rPr>
              <a:t>هل تحفظ آية أو حديث أو أنشودة عن الصدق ؟</a:t>
            </a:r>
            <a:endParaRPr lang="en-US" sz="2000" b="1" dirty="0">
              <a:solidFill>
                <a:schemeClr val="tx1"/>
              </a:solidFill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3B2013EA-586A-4588-9ADF-3D80188C1B3D}"/>
              </a:ext>
            </a:extLst>
          </p:cNvPr>
          <p:cNvSpPr/>
          <p:nvPr/>
        </p:nvSpPr>
        <p:spPr>
          <a:xfrm>
            <a:off x="6641999" y="4407975"/>
            <a:ext cx="4651131" cy="6429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Nazli" panose="01000506000000020004" pitchFamily="2" charset="-78"/>
                <a:cs typeface="Nazli" panose="01000506000000020004" pitchFamily="2" charset="-78"/>
              </a:rPr>
              <a:t>برأيك ما أهمية الصدق للفرد و المجتمع ؟</a:t>
            </a:r>
            <a:endParaRPr lang="en-US" sz="2400" b="1" dirty="0">
              <a:solidFill>
                <a:schemeClr val="tx1"/>
              </a:solidFill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F0742E7-90F7-4FD8-A8C0-73E6B03A8E4D}"/>
              </a:ext>
            </a:extLst>
          </p:cNvPr>
          <p:cNvSpPr txBox="1"/>
          <p:nvPr/>
        </p:nvSpPr>
        <p:spPr>
          <a:xfrm>
            <a:off x="7696498" y="610684"/>
            <a:ext cx="4742689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latin typeface="Nazli" panose="01000506000000020004" pitchFamily="2" charset="-78"/>
                <a:cs typeface="Nazli" panose="01000506000000020004" pitchFamily="2" charset="-78"/>
              </a:rPr>
              <a:t>أتحدث  </a:t>
            </a:r>
            <a:endParaRPr lang="ar-SA" sz="48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074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E9A161E-4F90-4D4A-97B8-30E5C74DF5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565" t="23974" r="21685" b="37436"/>
          <a:stretch/>
        </p:blipFill>
        <p:spPr>
          <a:xfrm>
            <a:off x="2402321" y="335766"/>
            <a:ext cx="9008918" cy="5722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5486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D3D4FCE-A6F2-4905-A624-44ACA4CEF614}"/>
              </a:ext>
            </a:extLst>
          </p:cNvPr>
          <p:cNvSpPr/>
          <p:nvPr/>
        </p:nvSpPr>
        <p:spPr>
          <a:xfrm>
            <a:off x="6374769" y="940915"/>
            <a:ext cx="4738709" cy="6039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علام اتفق أًصدقاء طارق بعد صلاة العصر 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D1AB418-0B9E-44D8-B78F-410436F959AA}"/>
              </a:ext>
            </a:extLst>
          </p:cNvPr>
          <p:cNvSpPr/>
          <p:nvPr/>
        </p:nvSpPr>
        <p:spPr>
          <a:xfrm>
            <a:off x="3921714" y="1695960"/>
            <a:ext cx="7191763" cy="493270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برأيك لماذا ظن طارق أن والده لن يقبل بأن يذهب طارق مع أصدقائه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9EB793-E419-4D9D-9DD3-59F62BFB0AC9}"/>
              </a:ext>
            </a:extLst>
          </p:cNvPr>
          <p:cNvSpPr/>
          <p:nvPr/>
        </p:nvSpPr>
        <p:spPr>
          <a:xfrm>
            <a:off x="5759307" y="2340298"/>
            <a:ext cx="5354171" cy="5418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لما لم يشارك طارق الأحاديث اليومية مع أسرته 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7A3C6F3-61C2-4849-9934-D8BD83BA33AF}"/>
              </a:ext>
            </a:extLst>
          </p:cNvPr>
          <p:cNvSpPr/>
          <p:nvPr/>
        </p:nvSpPr>
        <p:spPr>
          <a:xfrm>
            <a:off x="8388207" y="2924224"/>
            <a:ext cx="2725270" cy="484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سأل أبو طارق ابنه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C87F4B6-6C4B-4CFB-9707-C8C7C85AB545}"/>
              </a:ext>
            </a:extLst>
          </p:cNvPr>
          <p:cNvSpPr/>
          <p:nvPr/>
        </p:nvSpPr>
        <p:spPr>
          <a:xfrm>
            <a:off x="7289169" y="3441582"/>
            <a:ext cx="3824309" cy="5418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 هو رد طارق على سؤال والده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F476A4CC-07B3-4EC2-838A-BD5F3EBA64C0}"/>
              </a:ext>
            </a:extLst>
          </p:cNvPr>
          <p:cNvSpPr/>
          <p:nvPr/>
        </p:nvSpPr>
        <p:spPr>
          <a:xfrm>
            <a:off x="7763953" y="4016716"/>
            <a:ext cx="3428310" cy="541837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هل كان طارق صادق مع والده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BED2C2E-A822-42C3-9C15-9128ABCFA19D}"/>
              </a:ext>
            </a:extLst>
          </p:cNvPr>
          <p:cNvSpPr/>
          <p:nvPr/>
        </p:nvSpPr>
        <p:spPr>
          <a:xfrm>
            <a:off x="8010138" y="4591850"/>
            <a:ext cx="3182125" cy="5418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توقع ماذا سيحدث لطارق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45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</TotalTime>
  <Words>420</Words>
  <Application>Microsoft Office PowerPoint</Application>
  <PresentationFormat>شاشة عريضة</PresentationFormat>
  <Paragraphs>83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Nazli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194</cp:revision>
  <dcterms:created xsi:type="dcterms:W3CDTF">2020-08-22T21:07:06Z</dcterms:created>
  <dcterms:modified xsi:type="dcterms:W3CDTF">2021-10-19T11:34:19Z</dcterms:modified>
</cp:coreProperties>
</file>