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0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11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14" r:id="rId2"/>
    <p:sldId id="415" r:id="rId3"/>
    <p:sldId id="502" r:id="rId4"/>
    <p:sldId id="567" r:id="rId5"/>
    <p:sldId id="416" r:id="rId6"/>
    <p:sldId id="420" r:id="rId7"/>
    <p:sldId id="418" r:id="rId8"/>
    <p:sldId id="563" r:id="rId9"/>
    <p:sldId id="562" r:id="rId10"/>
    <p:sldId id="425" r:id="rId11"/>
    <p:sldId id="426" r:id="rId12"/>
    <p:sldId id="546" r:id="rId13"/>
    <p:sldId id="427" r:id="rId14"/>
    <p:sldId id="256" r:id="rId15"/>
    <p:sldId id="530" r:id="rId16"/>
    <p:sldId id="428" r:id="rId17"/>
    <p:sldId id="555" r:id="rId18"/>
    <p:sldId id="551" r:id="rId19"/>
    <p:sldId id="556" r:id="rId20"/>
    <p:sldId id="433" r:id="rId21"/>
    <p:sldId id="434" r:id="rId22"/>
    <p:sldId id="557" r:id="rId23"/>
    <p:sldId id="564" r:id="rId24"/>
    <p:sldId id="558" r:id="rId25"/>
    <p:sldId id="559" r:id="rId26"/>
    <p:sldId id="560" r:id="rId27"/>
    <p:sldId id="561" r:id="rId28"/>
    <p:sldId id="429" r:id="rId29"/>
    <p:sldId id="430" r:id="rId30"/>
    <p:sldId id="431" r:id="rId31"/>
    <p:sldId id="565" r:id="rId32"/>
    <p:sldId id="566" r:id="rId33"/>
    <p:sldId id="432" r:id="rId34"/>
    <p:sldId id="553" r:id="rId35"/>
    <p:sldId id="550" r:id="rId36"/>
    <p:sldId id="552" r:id="rId37"/>
    <p:sldId id="548" r:id="rId38"/>
    <p:sldId id="461" r:id="rId39"/>
  </p:sldIdLst>
  <p:sldSz cx="12192000" cy="6858000"/>
  <p:notesSz cx="6858000" cy="9144000"/>
  <p:defaultTextStyle>
    <a:defPPr>
      <a:defRPr lang="ar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FF33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8-22T14:28:04.356"/>
    </inkml:context>
    <inkml:brush xml:id="br0">
      <inkml:brushProperty name="width" value="0.05" units="cm"/>
      <inkml:brushProperty name="height" value="0.05" units="cm"/>
      <inkml:brushProperty name="color" value="#CC0066"/>
      <inkml:brushProperty name="fitToCurve" value="1"/>
    </inkml:brush>
  </inkml:definitions>
  <inkml:trace contextRef="#ctx0" brushRef="#br0">1806 0 0,'0'28'171,"0"1"-139,-56-1 15,-142 57-1,142-57-46,-29 28 63,57-28-16,28 29 47,28-29-48,0-28-30,-28 28 47,0 29-17,-197-57 17,168 28-16,29 0 62,0 113-46,29-112-1,-29 27 1,-85-28-1,57-28-46,-1 0-16,1 0 15,0 28-15,-28-28 63,27 0-47,29 29 46,0-1-15,0 28 15,29 1-15,-29-29-31,28-28 31,-28 28 15,-57 29-30,29-57-17,-28 28-15,-114 0 47,142-28-31,-28 28 31,56 1 46,0 27-46,28-28-31,28 57 31,-56-57 0,0 0-1,-225 1 33,-1-29-33,169 0 17,57 56 62,0 0-78,29-56-47,-1 57 62,0-29-15,-28 0 16,-85 1 15,-28-29-47,85 0-31,-28 0 63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8-22T16:20:40.388"/>
    </inkml:context>
    <inkml:brush xml:id="br0">
      <inkml:brushProperty name="width" value="0.05" units="cm"/>
      <inkml:brushProperty name="height" value="0.05" units="cm"/>
      <inkml:brushProperty name="color" value="#CC0066"/>
      <inkml:brushProperty name="fitToCurve" value="1"/>
    </inkml:brush>
  </inkml:definitions>
  <inkml:trace contextRef="#ctx0" brushRef="#br0">1806 0 0,'0'28'171,"0"1"-139,-56-1 15,-142 57-1,142-57-46,-29 28 63,57-28-16,28 29 47,28-29-48,0-28-30,-28 28 47,0 29-17,-197-57 17,168 28-16,29 0 62,0 113-46,29-112-1,-29 27 1,-85-28-1,57-28-46,-1 0-16,1 0 15,0 28-15,-28-28 63,27 0-47,29 29 46,0-1-15,0 28 15,29 1-15,-29-29-31,28-28 31,-28 28 15,-57 29-30,29-57-17,-28 28-15,-114 0 47,142-28-31,-28 28 31,56 1 46,0 27-46,28-28-31,28 57 31,-56-57 0,0 0-1,-225 1 33,-1-29-33,169 0 17,57 56 62,0 0-78,29-56-47,-1 57 62,0-29-15,-28 0 16,-85 1 15,-28-29-47,85 0-31,-28 0 63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8-22T16:20:40.389"/>
    </inkml:context>
    <inkml:brush xml:id="br0">
      <inkml:brushProperty name="width" value="0.05" units="cm"/>
      <inkml:brushProperty name="height" value="0.05" units="cm"/>
      <inkml:brushProperty name="color" value="#CC0066"/>
      <inkml:brushProperty name="fitToCurve" value="1"/>
    </inkml:brush>
  </inkml:definitions>
  <inkml:trace contextRef="#ctx0" brushRef="#br0">1806 0 0,'0'28'171,"0"1"-139,-56-1 15,-142 57-1,142-57-46,-29 28 63,57-28-16,28 29 47,28-29-48,0-28-30,-28 28 47,0 29-17,-197-57 17,168 28-16,29 0 62,0 113-46,29-112-1,-29 27 1,-85-28-1,57-28-46,-1 0-16,1 0 15,0 28-15,-28-28 63,27 0-47,29 29 46,0-1-15,0 28 15,29 1-15,-29-29-31,28-28 31,-28 28 15,-57 29-30,29-57-17,-28 28-15,-114 0 47,142-28-31,-28 28 31,56 1 46,0 27-46,28-28-31,28 57 31,-56-57 0,0 0-1,-225 1 33,-1-29-33,169 0 17,57 56 62,0 0-78,29-56-47,-1 57 62,0-29-15,-28 0 16,-85 1 15,-28-29-47,85 0-31,-28 0 63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8-22T15:35:55.195"/>
    </inkml:context>
    <inkml:brush xml:id="br0">
      <inkml:brushProperty name="width" value="0.05" units="cm"/>
      <inkml:brushProperty name="height" value="0.05" units="cm"/>
      <inkml:brushProperty name="color" value="#CC0066"/>
      <inkml:brushProperty name="fitToCurve" value="1"/>
    </inkml:brush>
  </inkml:definitions>
  <inkml:trace contextRef="#ctx0" brushRef="#br0">1806 0 0,'0'28'171,"0"1"-139,-56-1 15,-142 57-1,142-57-46,-29 28 63,57-28-16,28 29 47,28-29-48,0-28-30,-28 28 47,0 29-17,-197-57 17,168 28-16,29 0 62,0 113-46,29-112-1,-29 27 1,-85-28-1,57-28-46,-1 0-16,1 0 15,0 28-15,-28-28 63,27 0-47,29 29 46,0-1-15,0 28 15,29 1-15,-29-29-31,28-28 31,-28 28 15,-57 29-30,29-57-17,-28 28-15,-114 0 47,142-28-31,-28 28 31,56 1 46,0 27-46,28-28-31,28 57 31,-56-57 0,0 0-1,-225 1 33,-1-29-33,169 0 17,57 56 62,0 0-78,29-56-47,-1 57 62,0-29-15,-28 0 16,-85 1 15,-28-29-47,85 0-31,-28 0 63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8-22T16:26:20.790"/>
    </inkml:context>
    <inkml:brush xml:id="br0">
      <inkml:brushProperty name="width" value="0.05" units="cm"/>
      <inkml:brushProperty name="height" value="0.05" units="cm"/>
      <inkml:brushProperty name="color" value="#CC0066"/>
      <inkml:brushProperty name="fitToCurve" value="1"/>
    </inkml:brush>
  </inkml:definitions>
  <inkml:trace contextRef="#ctx0" brushRef="#br0">1806 0 0,'0'28'171,"0"1"-139,-56-1 15,-142 57-1,142-57-46,-29 28 63,57-28-16,28 29 47,28-29-48,0-28-30,-28 28 47,0 29-17,-197-57 17,168 28-16,29 0 62,0 113-46,29-112-1,-29 27 1,-85-28-1,57-28-46,-1 0-16,1 0 15,0 28-15,-28-28 63,27 0-47,29 29 46,0-1-15,0 28 15,29 1-15,-29-29-31,28-28 31,-28 28 15,-57 29-30,29-57-17,-28 28-15,-114 0 47,142-28-31,-28 28 31,56 1 46,0 27-46,28-28-31,28 57 31,-56-57 0,0 0-1,-225 1 33,-1-29-33,169 0 17,57 56 62,0 0-78,29-56-47,-1 57 62,0-29-15,-28 0 16,-85 1 15,-28-29-47,85 0-31,-28 0 63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8-22T14:41:08.374"/>
    </inkml:context>
    <inkml:brush xml:id="br0">
      <inkml:brushProperty name="width" value="0.05" units="cm"/>
      <inkml:brushProperty name="height" value="0.05" units="cm"/>
      <inkml:brushProperty name="color" value="#CC0066"/>
      <inkml:brushProperty name="fitToCurve" value="1"/>
    </inkml:brush>
  </inkml:definitions>
  <inkml:trace contextRef="#ctx0" brushRef="#br0">1806 0 0,'0'28'171,"0"1"-139,-56-1 15,-142 57-1,142-57-46,-29 28 63,57-28-16,28 29 47,28-29-48,0-28-30,-28 28 47,0 29-17,-197-57 17,168 28-16,29 0 62,0 113-46,29-112-1,-29 27 1,-85-28-1,57-28-46,-1 0-16,1 0 15,0 28-15,-28-28 63,27 0-47,29 29 46,0-1-15,0 28 15,29 1-15,-29-29-31,28-28 31,-28 28 15,-57 29-30,29-57-17,-28 28-15,-114 0 47,142-28-31,-28 28 31,56 1 46,0 27-46,28-28-31,28 57 31,-56-57 0,0 0-1,-225 1 33,-1-29-33,169 0 17,57 56 62,0 0-78,29-56-47,-1 57 62,0-29-15,-28 0 16,-85 1 15,-28-29-47,85 0-31,-28 0 63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8-22T14:41:15.086"/>
    </inkml:context>
    <inkml:brush xml:id="br0">
      <inkml:brushProperty name="width" value="0.05" units="cm"/>
      <inkml:brushProperty name="height" value="0.05" units="cm"/>
      <inkml:brushProperty name="color" value="#CC0066"/>
      <inkml:brushProperty name="fitToCurve" value="1"/>
    </inkml:brush>
  </inkml:definitions>
  <inkml:trace contextRef="#ctx0" brushRef="#br0">1806 0 0,'0'28'171,"0"1"-139,-56-1 15,-142 57-1,142-57-46,-29 28 63,57-28-16,28 29 47,28-29-48,0-28-30,-28 28 47,0 29-17,-197-57 17,168 28-16,29 0 62,0 113-46,29-112-1,-29 27 1,-85-28-1,57-28-46,-1 0-16,1 0 15,0 28-15,-28-28 63,27 0-47,29 29 46,0-1-15,0 28 15,29 1-15,-29-29-31,28-28 31,-28 28 15,-57 29-30,29-57-17,-28 28-15,-114 0 47,142-28-31,-28 28 31,56 1 46,0 27-46,28-28-31,28 57 31,-56-57 0,0 0-1,-225 1 33,-1-29-33,169 0 17,57 56 62,0 0-78,29-56-47,-1 57 62,0-29-15,-28 0 16,-85 1 15,-28-29-47,85 0-31,-28 0 63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8-22T14:41:20.998"/>
    </inkml:context>
    <inkml:brush xml:id="br0">
      <inkml:brushProperty name="width" value="0.05" units="cm"/>
      <inkml:brushProperty name="height" value="0.05" units="cm"/>
      <inkml:brushProperty name="color" value="#CC0066"/>
      <inkml:brushProperty name="fitToCurve" value="1"/>
    </inkml:brush>
  </inkml:definitions>
  <inkml:trace contextRef="#ctx0" brushRef="#br0">1806 0 0,'0'28'171,"0"1"-139,-56-1 15,-142 57-1,142-57-46,-29 28 63,57-28-16,28 29 47,28-29-48,0-28-30,-28 28 47,0 29-17,-197-57 17,168 28-16,29 0 62,0 113-46,29-112-1,-29 27 1,-85-28-1,57-28-46,-1 0-16,1 0 15,0 28-15,-28-28 63,27 0-47,29 29 46,0-1-15,0 28 15,29 1-15,-29-29-31,28-28 31,-28 28 15,-57 29-30,29-57-17,-28 28-15,-114 0 47,142-28-31,-28 28 31,56 1 46,0 27-46,28-28-31,28 57 31,-56-57 0,0 0-1,-225 1 33,-1-29-33,169 0 17,57 56 62,0 0-78,29-56-47,-1 57 62,0-29-15,-28 0 16,-85 1 15,-28-29-47,85 0-31,-28 0 63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8-22T14:50:19.061"/>
    </inkml:context>
    <inkml:brush xml:id="br0">
      <inkml:brushProperty name="width" value="0.05" units="cm"/>
      <inkml:brushProperty name="height" value="0.05" units="cm"/>
      <inkml:brushProperty name="color" value="#CC0066"/>
      <inkml:brushProperty name="fitToCurve" value="1"/>
    </inkml:brush>
  </inkml:definitions>
  <inkml:trace contextRef="#ctx0" brushRef="#br0">1806 0 0,'0'28'171,"0"1"-139,-56-1 15,-142 57-1,142-57-46,-29 28 63,57-28-16,28 29 47,28-29-48,0-28-30,-28 28 47,0 29-17,-197-57 17,168 28-16,29 0 62,0 113-46,29-112-1,-29 27 1,-85-28-1,57-28-46,-1 0-16,1 0 15,0 28-15,-28-28 63,27 0-47,29 29 46,0-1-15,0 28 15,29 1-15,-29-29-31,28-28 31,-28 28 15,-57 29-30,29-57-17,-28 28-15,-114 0 47,142-28-31,-28 28 31,56 1 46,0 27-46,28-28-31,28 57 31,-56-57 0,0 0-1,-225 1 33,-1-29-33,169 0 17,57 56 62,0 0-78,29-56-47,-1 57 62,0-29-15,-28 0 16,-85 1 15,-28-29-47,85 0-31,-28 0 63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8-22T14:52:39.097"/>
    </inkml:context>
    <inkml:brush xml:id="br0">
      <inkml:brushProperty name="width" value="0.05" units="cm"/>
      <inkml:brushProperty name="height" value="0.05" units="cm"/>
      <inkml:brushProperty name="color" value="#CC0066"/>
      <inkml:brushProperty name="fitToCurve" value="1"/>
    </inkml:brush>
  </inkml:definitions>
  <inkml:trace contextRef="#ctx0" brushRef="#br0">1806 0 0,'0'28'171,"0"1"-139,-56-1 15,-142 57-1,142-57-46,-29 28 63,57-28-16,28 29 47,28-29-48,0-28-30,-28 28 47,0 29-17,-197-57 17,168 28-16,29 0 62,0 113-46,29-112-1,-29 27 1,-85-28-1,57-28-46,-1 0-16,1 0 15,0 28-15,-28-28 63,27 0-47,29 29 46,0-1-15,0 28 15,29 1-15,-29-29-31,28-28 31,-28 28 15,-57 29-30,29-57-17,-28 28-15,-114 0 47,142-28-31,-28 28 31,56 1 46,0 27-46,28-28-31,28 57 31,-56-57 0,0 0-1,-225 1 33,-1-29-33,169 0 17,57 56 62,0 0-78,29-56-47,-1 57 62,0-29-15,-28 0 16,-85 1 15,-28-29-47,85 0-31,-28 0 63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8-22T16:07:43.622"/>
    </inkml:context>
    <inkml:brush xml:id="br0">
      <inkml:brushProperty name="width" value="0.05" units="cm"/>
      <inkml:brushProperty name="height" value="0.05" units="cm"/>
      <inkml:brushProperty name="color" value="#CC0066"/>
      <inkml:brushProperty name="fitToCurve" value="1"/>
    </inkml:brush>
  </inkml:definitions>
  <inkml:trace contextRef="#ctx0" brushRef="#br0">1806 0 0,'0'28'171,"0"1"-139,-56-1 15,-142 57-1,142-57-46,-29 28 63,57-28-16,28 29 47,28-29-48,0-28-30,-28 28 47,0 29-17,-197-57 17,168 28-16,29 0 62,0 113-46,29-112-1,-29 27 1,-85-28-1,57-28-46,-1 0-16,1 0 15,0 28-15,-28-28 63,27 0-47,29 29 46,0-1-15,0 28 15,29 1-15,-29-29-31,28-28 31,-28 28 15,-57 29-30,29-57-17,-28 28-15,-114 0 47,142-28-31,-28 28 31,56 1 46,0 27-46,28-28-31,28 57 31,-56-57 0,0 0-1,-225 1 33,-1-29-33,169 0 17,57 56 62,0 0-78,29-56-47,-1 57 62,0-29-15,-28 0 16,-85 1 15,-28-29-47,85 0-31,-28 0 63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8-22T16:17:14.761"/>
    </inkml:context>
    <inkml:brush xml:id="br0">
      <inkml:brushProperty name="width" value="0.05" units="cm"/>
      <inkml:brushProperty name="height" value="0.05" units="cm"/>
      <inkml:brushProperty name="color" value="#CC0066"/>
      <inkml:brushProperty name="fitToCurve" value="1"/>
    </inkml:brush>
  </inkml:definitions>
  <inkml:trace contextRef="#ctx0" brushRef="#br0">1806 0 0,'0'28'171,"0"1"-139,-56-1 15,-142 57-1,142-57-46,-29 28 63,57-28-16,28 29 47,28-29-48,0-28-30,-28 28 47,0 29-17,-197-57 17,168 28-16,29 0 62,0 113-46,29-112-1,-29 27 1,-85-28-1,57-28-46,-1 0-16,1 0 15,0 28-15,-28-28 63,27 0-47,29 29 46,0-1-15,0 28 15,29 1-15,-29-29-31,28-28 31,-28 28 15,-57 29-30,29-57-17,-28 28-15,-114 0 47,142-28-31,-28 28 31,56 1 46,0 27-46,28-28-31,28 57 31,-56-57 0,0 0-1,-225 1 33,-1-29-33,169 0 17,57 56 62,0 0-78,29-56-47,-1 57 62,0-29-15,-28 0 16,-85 1 15,-28-29-47,85 0-31,-28 0 63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8-22T16:17:20.800"/>
    </inkml:context>
    <inkml:brush xml:id="br0">
      <inkml:brushProperty name="width" value="0.05" units="cm"/>
      <inkml:brushProperty name="height" value="0.05" units="cm"/>
      <inkml:brushProperty name="color" value="#CC0066"/>
      <inkml:brushProperty name="fitToCurve" value="1"/>
    </inkml:brush>
  </inkml:definitions>
  <inkml:trace contextRef="#ctx0" brushRef="#br0">1806 0 0,'0'28'171,"0"1"-139,-56-1 15,-142 57-1,142-57-46,-29 28 63,57-28-16,28 29 47,28-29-48,0-28-30,-28 28 47,0 29-17,-197-57 17,168 28-16,29 0 62,0 113-46,29-112-1,-29 27 1,-85-28-1,57-28-46,-1 0-16,1 0 15,0 28-15,-28-28 63,27 0-47,29 29 46,0-1-15,0 28 15,29 1-15,-29-29-31,28-28 31,-28 28 15,-57 29-30,29-57-17,-28 28-15,-114 0 47,142-28-31,-28 28 31,56 1 46,0 27-46,28-28-31,28 57 31,-56-57 0,0 0-1,-225 1 33,-1-29-33,169 0 17,57 56 62,0 0-78,29-56-47,-1 57 62,0-29-15,-28 0 16,-85 1 15,-28-29-47,85 0-31,-28 0 63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DCC8C20B-56D2-45CA-A7EC-4F5988E440C0}" type="datetimeFigureOut">
              <a:rPr lang="ar-AE" smtClean="0"/>
              <a:t>03/03/1442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BDA729CC-58E1-4422-BAFF-A4A1BD73BB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5028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DDCC815-455E-4CF7-A297-443E838760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78882167-5013-4F38-93AC-02538C9F7BBC}" type="slidenum">
              <a:rPr lang="ar-SA" altLang="ar-AE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1</a:t>
            </a:fld>
            <a:endParaRPr lang="en-GB" altLang="ar-AE" dirty="0">
              <a:latin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F93576C-78CF-4CDB-9511-6FE721DBBD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A529EA7-AFFD-4C0F-8F61-4E3F6E687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AE" altLang="ar-A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729CC-58E1-4422-BAFF-A4A1BD73BB4F}" type="slidenum">
              <a:rPr lang="ar-AE" smtClean="0"/>
              <a:t>21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84196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257F5-2B72-4447-B27C-0A9C08BC38DC}" type="slidenum">
              <a:rPr lang="ar-AE" smtClean="0"/>
              <a:t>22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18629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729CC-58E1-4422-BAFF-A4A1BD73BB4F}" type="slidenum">
              <a:rPr lang="ar-AE" smtClean="0"/>
              <a:t>29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04437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729CC-58E1-4422-BAFF-A4A1BD73BB4F}" type="slidenum">
              <a:rPr lang="ar-AE" smtClean="0"/>
              <a:t>30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29652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729CC-58E1-4422-BAFF-A4A1BD73BB4F}" type="slidenum">
              <a:rPr lang="ar-AE" smtClean="0"/>
              <a:t>31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4453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729CC-58E1-4422-BAFF-A4A1BD73BB4F}" type="slidenum">
              <a:rPr lang="ar-AE" smtClean="0"/>
              <a:t>32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31218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257F5-2B72-4447-B27C-0A9C08BC38DC}" type="slidenum">
              <a:rPr lang="ar-AE" smtClean="0"/>
              <a:t>34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25354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2CAB-1026-4D7C-B057-099C557A7725}" type="slidenum">
              <a:rPr lang="ar-AE" smtClean="0"/>
              <a:t>35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00702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2CAB-1026-4D7C-B057-099C557A7725}" type="slidenum">
              <a:rPr lang="ar-AE" smtClean="0"/>
              <a:t>36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70648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78FE2-8C7B-4AF5-BF53-0B292B4DAD67}" type="slidenum">
              <a:rPr lang="ar-AE" smtClean="0"/>
              <a:t>38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31250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صر نائب لصورة الشريحة 1">
            <a:extLst>
              <a:ext uri="{FF2B5EF4-FFF2-40B4-BE49-F238E27FC236}">
                <a16:creationId xmlns:a16="http://schemas.microsoft.com/office/drawing/2014/main" id="{BE134389-A93F-4C6D-8B61-F4AA4CB8AE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عنصر نائب للملاحظات 2">
            <a:extLst>
              <a:ext uri="{FF2B5EF4-FFF2-40B4-BE49-F238E27FC236}">
                <a16:creationId xmlns:a16="http://schemas.microsoft.com/office/drawing/2014/main" id="{05F486DA-C296-472F-94FB-BAEBA69083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AE" altLang="ar-AE" dirty="0"/>
          </a:p>
        </p:txBody>
      </p:sp>
      <p:sp>
        <p:nvSpPr>
          <p:cNvPr id="8196" name="عنصر نائب لرقم الشريحة 3">
            <a:extLst>
              <a:ext uri="{FF2B5EF4-FFF2-40B4-BE49-F238E27FC236}">
                <a16:creationId xmlns:a16="http://schemas.microsoft.com/office/drawing/2014/main" id="{66E66416-4174-421B-8F2F-F025A2808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906024AA-3352-420B-B561-B05DACF97D44}" type="slidenum">
              <a:rPr lang="ar-AE" altLang="ar-AE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2</a:t>
            </a:fld>
            <a:endParaRPr lang="ar-AE" altLang="ar-A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ECF-7051-4A2E-8995-6093BF548435}" type="slidenum">
              <a:rPr lang="ar-AE" smtClean="0"/>
              <a:t>5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73647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729CC-58E1-4422-BAFF-A4A1BD73BB4F}" type="slidenum">
              <a:rPr lang="ar-AE" smtClean="0"/>
              <a:t>9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7544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ECF-7051-4A2E-8995-6093BF548435}" type="slidenum">
              <a:rPr lang="ar-AE" smtClean="0"/>
              <a:t>11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65805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7EF4D-6C73-4FAB-8367-92D8E042DA33}" type="slidenum">
              <a:rPr lang="ar-AE" smtClean="0"/>
              <a:t>12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36428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729CC-58E1-4422-BAFF-A4A1BD73BB4F}" type="slidenum">
              <a:rPr lang="ar-AE" smtClean="0"/>
              <a:t>13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9845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7EF4D-6C73-4FAB-8367-92D8E042DA33}" type="slidenum">
              <a:rPr lang="ar-AE" smtClean="0"/>
              <a:t>15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99022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257F5-2B72-4447-B27C-0A9C08BC38DC}" type="slidenum">
              <a:rPr lang="ar-AE" smtClean="0"/>
              <a:t>18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4502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8D31D-5FCA-4D74-AD4D-D486F5950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7C1E3-FE0F-4D8E-9F15-DA476575C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17A1D-C07D-4B53-88B9-0E50073C9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3680F-CA7E-426B-BD36-CDA5713C800E}" type="datetimeFigureOut">
              <a:rPr lang="ar-AE" smtClean="0"/>
              <a:t>03/03/1442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0E386-892B-4A1A-98AD-7189ED87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10E1F-A679-4F63-8EF8-2FE3342C8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0DDE-4C54-4B46-BB1D-11DCAED631B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0574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21991-471E-4403-889A-E6FE3E54F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28149E-F0D0-4309-9470-C915D7BBC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7FDFB-70BB-4C21-B68A-4FB26B58F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3680F-CA7E-426B-BD36-CDA5713C800E}" type="datetimeFigureOut">
              <a:rPr lang="ar-AE" smtClean="0"/>
              <a:t>03/03/1442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3522C-51C5-4B42-BEFC-D0448D26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2870F-95F3-44D2-8B6E-11325AA8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0DDE-4C54-4B46-BB1D-11DCAED631B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3091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5D4345-C634-426D-A37C-D650B9387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1EF3ED-9A91-4A63-AEB7-15E484C04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67F22-02C1-4888-92CB-2677B4D07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3680F-CA7E-426B-BD36-CDA5713C800E}" type="datetimeFigureOut">
              <a:rPr lang="ar-AE" smtClean="0"/>
              <a:t>03/03/1442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E6BEF-4670-4EEE-A856-D906A6563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6F306-DE6A-4621-A56D-E5071FAD9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0DDE-4C54-4B46-BB1D-11DCAED631B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81920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57D47-625E-4CD8-902F-D039552F8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0B552-D926-470C-BD62-B7757DE64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6697B-201B-4265-82A0-D911EA25A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3680F-CA7E-426B-BD36-CDA5713C800E}" type="datetimeFigureOut">
              <a:rPr lang="ar-AE" smtClean="0"/>
              <a:t>03/03/1442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19551-258E-4FBA-AC02-932D8D9BB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B00C2-96B8-40C6-91D5-E149D00D7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0DDE-4C54-4B46-BB1D-11DCAED631B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2818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16689-1D11-455A-8ED2-CDE76AE2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BCAA0-852D-4471-BF12-900275B80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BD66D-C704-42FD-BF0D-21FC5EE5A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3680F-CA7E-426B-BD36-CDA5713C800E}" type="datetimeFigureOut">
              <a:rPr lang="ar-AE" smtClean="0"/>
              <a:t>03/03/1442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2C60F-8750-48EA-96B1-87A6B505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9A0A3-3F6F-40E5-92CC-812D6D56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0DDE-4C54-4B46-BB1D-11DCAED631B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9341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8FB31-9F7D-4944-97F8-52637AF0A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A1474-C9BC-48A3-991C-062182D8A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13DB78-1BFB-48B7-91CE-472304F73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0FAF6-D9AD-4DEB-826C-280614486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3680F-CA7E-426B-BD36-CDA5713C800E}" type="datetimeFigureOut">
              <a:rPr lang="ar-AE" smtClean="0"/>
              <a:t>03/03/1442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39184-6225-4A13-BA8A-77BA3B934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81FB6-7004-44C6-AC9E-A936F4AF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0DDE-4C54-4B46-BB1D-11DCAED631B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097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0F411-D2BD-4760-8F16-583439FF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DAFB3-0C51-496A-ABFF-494009083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5D1FD-4F10-438B-9727-5EA0149E6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DBF392-318D-4030-9287-C880F75D59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4BC0BF-F395-443C-AAB7-E4573602B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76D7E-EC68-48F8-BA84-4087ACA0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3680F-CA7E-426B-BD36-CDA5713C800E}" type="datetimeFigureOut">
              <a:rPr lang="ar-AE" smtClean="0"/>
              <a:t>03/03/1442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7BCB87-7AEA-490C-8890-159A7C4DD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DA0F0A-AD44-4DBC-BC97-691979DF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0DDE-4C54-4B46-BB1D-11DCAED631B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9635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41333-D575-46A0-B39E-3D5741765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65700-5D18-4428-A203-9F97C2EC0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3680F-CA7E-426B-BD36-CDA5713C800E}" type="datetimeFigureOut">
              <a:rPr lang="ar-AE" smtClean="0"/>
              <a:t>03/03/1442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52EDA-1EF0-4DA0-B439-4058FE162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A47E1B-2F4F-4056-A92D-CC38578E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0DDE-4C54-4B46-BB1D-11DCAED631B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4916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703E52-D509-47B9-A8AE-AC4881AA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3680F-CA7E-426B-BD36-CDA5713C800E}" type="datetimeFigureOut">
              <a:rPr lang="ar-AE" smtClean="0"/>
              <a:t>03/03/1442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873B09-C303-469E-8B82-15D855264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C0075-BDA6-4C9C-930F-14B934216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0DDE-4C54-4B46-BB1D-11DCAED631B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4441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37BA5-B7BE-4246-BE7B-CDAEA1B08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E28D8-FAE9-414D-9FBF-EB52ADE34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338001-C967-4183-A150-60F67676F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50A69-2E14-4563-9481-CF02CEC3C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3680F-CA7E-426B-BD36-CDA5713C800E}" type="datetimeFigureOut">
              <a:rPr lang="ar-AE" smtClean="0"/>
              <a:t>03/03/1442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36520-8639-4EE6-96F5-D97538641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F3FF4-BC78-49CC-B7EC-1E35336F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0DDE-4C54-4B46-BB1D-11DCAED631B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4186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63993-F27B-4E93-9239-D710D069F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9154F-8C9B-4773-8F31-B320A9AEA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ADE1A-2DF8-4BBB-8C82-6A1629701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514A9-5F2C-453B-9E78-4F1D02747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3680F-CA7E-426B-BD36-CDA5713C800E}" type="datetimeFigureOut">
              <a:rPr lang="ar-AE" smtClean="0"/>
              <a:t>03/03/1442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186D7-DDEF-4023-8E41-AE178FD4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8E0FE-C08A-42F8-8109-15A050C7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A0DDE-4C54-4B46-BB1D-11DCAED631B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036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D081E-A47A-47F9-A235-D2C1D656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496EE-C62C-4CCE-91B1-63FA78878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29BFC-ADD1-4C18-B301-035D040140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3680F-CA7E-426B-BD36-CDA5713C800E}" type="datetimeFigureOut">
              <a:rPr lang="ar-AE" smtClean="0"/>
              <a:t>03/03/1442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F4FCB-9021-43B6-B339-341F6A17C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36A91-B3B2-48A0-9AFE-905FE8B96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A0DDE-4C54-4B46-BB1D-11DCAED631B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809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2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64.jpeg"/><Relationship Id="rId2" Type="http://schemas.openxmlformats.org/officeDocument/2006/relationships/image" Target="../media/image54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740.png"/><Relationship Id="rId18" Type="http://schemas.openxmlformats.org/officeDocument/2006/relationships/image" Target="../media/image104.png"/><Relationship Id="rId3" Type="http://schemas.openxmlformats.org/officeDocument/2006/relationships/image" Target="../media/image19.jpeg"/><Relationship Id="rId7" Type="http://schemas.openxmlformats.org/officeDocument/2006/relationships/image" Target="../media/image98.png"/><Relationship Id="rId12" Type="http://schemas.openxmlformats.org/officeDocument/2006/relationships/image" Target="../media/image102.png"/><Relationship Id="rId17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720.png"/><Relationship Id="rId5" Type="http://schemas.openxmlformats.org/officeDocument/2006/relationships/image" Target="../media/image96.png"/><Relationship Id="rId15" Type="http://schemas.openxmlformats.org/officeDocument/2006/relationships/image" Target="../media/image94.gif"/><Relationship Id="rId10" Type="http://schemas.openxmlformats.org/officeDocument/2006/relationships/image" Target="../media/image101.png"/><Relationship Id="rId4" Type="http://schemas.openxmlformats.org/officeDocument/2006/relationships/image" Target="../media/image93.png"/><Relationship Id="rId9" Type="http://schemas.openxmlformats.org/officeDocument/2006/relationships/image" Target="../media/image100.png"/><Relationship Id="rId14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11" Type="http://schemas.openxmlformats.org/officeDocument/2006/relationships/image" Target="../media/image115.png"/><Relationship Id="rId5" Type="http://schemas.openxmlformats.org/officeDocument/2006/relationships/image" Target="../media/image107.jpeg"/><Relationship Id="rId10" Type="http://schemas.openxmlformats.org/officeDocument/2006/relationships/image" Target="../media/image114.png"/><Relationship Id="rId4" Type="http://schemas.openxmlformats.org/officeDocument/2006/relationships/image" Target="../media/image106.jpeg"/><Relationship Id="rId9" Type="http://schemas.openxmlformats.org/officeDocument/2006/relationships/image" Target="../media/image113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120.png"/><Relationship Id="rId3" Type="http://schemas.openxmlformats.org/officeDocument/2006/relationships/image" Target="../media/image19.jpeg"/><Relationship Id="rId21" Type="http://schemas.openxmlformats.org/officeDocument/2006/relationships/image" Target="../media/image123.png"/><Relationship Id="rId12" Type="http://schemas.openxmlformats.org/officeDocument/2006/relationships/image" Target="../media/image310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5" Type="http://schemas.openxmlformats.org/officeDocument/2006/relationships/image" Target="../media/image111.png"/><Relationship Id="rId23" Type="http://schemas.openxmlformats.org/officeDocument/2006/relationships/image" Target="../media/image125.png"/><Relationship Id="rId19" Type="http://schemas.openxmlformats.org/officeDocument/2006/relationships/image" Target="../media/image121.png"/><Relationship Id="rId4" Type="http://schemas.openxmlformats.org/officeDocument/2006/relationships/image" Target="../media/image34.jpeg"/><Relationship Id="rId14" Type="http://schemas.openxmlformats.org/officeDocument/2006/relationships/image" Target="../media/image330.png"/><Relationship Id="rId22" Type="http://schemas.openxmlformats.org/officeDocument/2006/relationships/image" Target="../media/image1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3" Type="http://schemas.openxmlformats.org/officeDocument/2006/relationships/image" Target="../media/image113.jpeg"/><Relationship Id="rId21" Type="http://schemas.openxmlformats.org/officeDocument/2006/relationships/image" Target="../media/image144.png"/><Relationship Id="rId7" Type="http://schemas.openxmlformats.org/officeDocument/2006/relationships/image" Target="../media/image116.jpe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34.png"/><Relationship Id="rId5" Type="http://schemas.openxmlformats.org/officeDocument/2006/relationships/image" Target="../media/image115.jpe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14.jpe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3" Type="http://schemas.openxmlformats.org/officeDocument/2006/relationships/image" Target="../media/image19.jpe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26.png"/><Relationship Id="rId10" Type="http://schemas.openxmlformats.org/officeDocument/2006/relationships/image" Target="../media/image152.png"/><Relationship Id="rId4" Type="http://schemas.openxmlformats.org/officeDocument/2006/relationships/image" Target="../media/image63.jpeg"/><Relationship Id="rId9" Type="http://schemas.openxmlformats.org/officeDocument/2006/relationships/image" Target="../media/image151.png"/><Relationship Id="rId14" Type="http://schemas.openxmlformats.org/officeDocument/2006/relationships/image" Target="../media/image1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93.png"/><Relationship Id="rId7" Type="http://schemas.openxmlformats.org/officeDocument/2006/relationships/image" Target="../media/image15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27.png"/><Relationship Id="rId10" Type="http://schemas.openxmlformats.org/officeDocument/2006/relationships/image" Target="../media/image162.png"/><Relationship Id="rId4" Type="http://schemas.openxmlformats.org/officeDocument/2006/relationships/image" Target="../media/image95.png"/><Relationship Id="rId9" Type="http://schemas.openxmlformats.org/officeDocument/2006/relationships/image" Target="../media/image1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9.jpeg"/><Relationship Id="rId5" Type="http://schemas.openxmlformats.org/officeDocument/2006/relationships/image" Target="../media/image128.gif"/><Relationship Id="rId10" Type="http://schemas.openxmlformats.org/officeDocument/2006/relationships/image" Target="../media/image16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47.png"/><Relationship Id="rId7" Type="http://schemas.openxmlformats.org/officeDocument/2006/relationships/image" Target="../media/image17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57.png"/><Relationship Id="rId9" Type="http://schemas.openxmlformats.org/officeDocument/2006/relationships/image" Target="../media/image1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6.png"/><Relationship Id="rId18" Type="http://schemas.openxmlformats.org/officeDocument/2006/relationships/customXml" Target="../ink/ink2.xml"/><Relationship Id="rId3" Type="http://schemas.openxmlformats.org/officeDocument/2006/relationships/image" Target="../media/image54.png"/><Relationship Id="rId7" Type="http://schemas.openxmlformats.org/officeDocument/2006/relationships/image" Target="../media/image181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" Type="http://schemas.openxmlformats.org/officeDocument/2006/relationships/image" Target="../media/image158.jpeg"/><Relationship Id="rId16" Type="http://schemas.openxmlformats.org/officeDocument/2006/relationships/image" Target="../media/image189.png"/><Relationship Id="rId20" Type="http://schemas.openxmlformats.org/officeDocument/2006/relationships/customXml" Target="../ink/ink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11" Type="http://schemas.openxmlformats.org/officeDocument/2006/relationships/image" Target="../media/image19.jpeg"/><Relationship Id="rId5" Type="http://schemas.openxmlformats.org/officeDocument/2006/relationships/image" Target="../media/image180.png"/><Relationship Id="rId15" Type="http://schemas.openxmlformats.org/officeDocument/2006/relationships/image" Target="../media/image188.png"/><Relationship Id="rId10" Type="http://schemas.openxmlformats.org/officeDocument/2006/relationships/image" Target="../media/image184.png"/><Relationship Id="rId19" Type="http://schemas.openxmlformats.org/officeDocument/2006/relationships/customXml" Target="../ink/ink3.xml"/><Relationship Id="rId4" Type="http://schemas.openxmlformats.org/officeDocument/2006/relationships/image" Target="../media/image164.png"/><Relationship Id="rId9" Type="http://schemas.openxmlformats.org/officeDocument/2006/relationships/image" Target="../media/image183.png"/><Relationship Id="rId14" Type="http://schemas.openxmlformats.org/officeDocument/2006/relationships/image" Target="../media/image1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6.png"/><Relationship Id="rId3" Type="http://schemas.openxmlformats.org/officeDocument/2006/relationships/image" Target="../media/image19.jpeg"/><Relationship Id="rId7" Type="http://schemas.openxmlformats.org/officeDocument/2006/relationships/image" Target="../media/image181.png"/><Relationship Id="rId12" Type="http://schemas.openxmlformats.org/officeDocument/2006/relationships/image" Target="../media/image1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.xml"/><Relationship Id="rId11" Type="http://schemas.openxmlformats.org/officeDocument/2006/relationships/image" Target="../media/image194.png"/><Relationship Id="rId5" Type="http://schemas.openxmlformats.org/officeDocument/2006/relationships/image" Target="../media/image165.png"/><Relationship Id="rId10" Type="http://schemas.openxmlformats.org/officeDocument/2006/relationships/customXml" Target="../ink/ink6.xml"/><Relationship Id="rId4" Type="http://schemas.openxmlformats.org/officeDocument/2006/relationships/image" Target="../media/image93.png"/><Relationship Id="rId9" Type="http://schemas.openxmlformats.org/officeDocument/2006/relationships/image" Target="../media/image193.png"/><Relationship Id="rId14" Type="http://schemas.openxmlformats.org/officeDocument/2006/relationships/image" Target="../media/image19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9.jpeg"/><Relationship Id="rId5" Type="http://schemas.openxmlformats.org/officeDocument/2006/relationships/image" Target="../media/image128.gif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4.png"/><Relationship Id="rId18" Type="http://schemas.openxmlformats.org/officeDocument/2006/relationships/customXml" Target="../ink/ink10.xml"/><Relationship Id="rId3" Type="http://schemas.openxmlformats.org/officeDocument/2006/relationships/image" Target="../media/image147.png"/><Relationship Id="rId21" Type="http://schemas.openxmlformats.org/officeDocument/2006/relationships/image" Target="../media/image210.png"/><Relationship Id="rId7" Type="http://schemas.openxmlformats.org/officeDocument/2006/relationships/image" Target="../media/image181.png"/><Relationship Id="rId12" Type="http://schemas.openxmlformats.org/officeDocument/2006/relationships/customXml" Target="../ink/ink9.xml"/><Relationship Id="rId17" Type="http://schemas.openxmlformats.org/officeDocument/2006/relationships/image" Target="../media/image208.png"/><Relationship Id="rId2" Type="http://schemas.openxmlformats.org/officeDocument/2006/relationships/image" Target="../media/image19.jpeg"/><Relationship Id="rId16" Type="http://schemas.openxmlformats.org/officeDocument/2006/relationships/image" Target="../media/image207.png"/><Relationship Id="rId20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.xml"/><Relationship Id="rId11" Type="http://schemas.openxmlformats.org/officeDocument/2006/relationships/customXml" Target="../ink/ink8.xml"/><Relationship Id="rId5" Type="http://schemas.openxmlformats.org/officeDocument/2006/relationships/image" Target="../media/image200.png"/><Relationship Id="rId15" Type="http://schemas.openxmlformats.org/officeDocument/2006/relationships/image" Target="../media/image206.png"/><Relationship Id="rId23" Type="http://schemas.openxmlformats.org/officeDocument/2006/relationships/image" Target="../media/image212.png"/><Relationship Id="rId10" Type="http://schemas.openxmlformats.org/officeDocument/2006/relationships/image" Target="../media/image203.png"/><Relationship Id="rId19" Type="http://schemas.openxmlformats.org/officeDocument/2006/relationships/customXml" Target="../ink/ink11.xml"/><Relationship Id="rId4" Type="http://schemas.openxmlformats.org/officeDocument/2006/relationships/image" Target="../media/image167.png"/><Relationship Id="rId9" Type="http://schemas.openxmlformats.org/officeDocument/2006/relationships/image" Target="../media/image202.png"/><Relationship Id="rId14" Type="http://schemas.openxmlformats.org/officeDocument/2006/relationships/image" Target="../media/image205.png"/><Relationship Id="rId22" Type="http://schemas.openxmlformats.org/officeDocument/2006/relationships/image" Target="../media/image2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png"/><Relationship Id="rId3" Type="http://schemas.openxmlformats.org/officeDocument/2006/relationships/image" Target="../media/image170.png"/><Relationship Id="rId7" Type="http://schemas.openxmlformats.org/officeDocument/2006/relationships/image" Target="../media/image217.png"/><Relationship Id="rId12" Type="http://schemas.openxmlformats.org/officeDocument/2006/relationships/image" Target="../media/image2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5" Type="http://schemas.openxmlformats.org/officeDocument/2006/relationships/image" Target="../media/image178.png"/><Relationship Id="rId10" Type="http://schemas.openxmlformats.org/officeDocument/2006/relationships/image" Target="../media/image220.png"/><Relationship Id="rId4" Type="http://schemas.openxmlformats.org/officeDocument/2006/relationships/image" Target="../media/image171.png"/><Relationship Id="rId9" Type="http://schemas.openxmlformats.org/officeDocument/2006/relationships/image" Target="../media/image2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93.png"/><Relationship Id="rId7" Type="http://schemas.openxmlformats.org/officeDocument/2006/relationships/image" Target="../media/image181.png"/><Relationship Id="rId12" Type="http://schemas.openxmlformats.org/officeDocument/2006/relationships/image" Target="../media/image2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2.xml"/><Relationship Id="rId11" Type="http://schemas.openxmlformats.org/officeDocument/2006/relationships/image" Target="../media/image228.png"/><Relationship Id="rId5" Type="http://schemas.openxmlformats.org/officeDocument/2006/relationships/image" Target="../media/image224.png"/><Relationship Id="rId10" Type="http://schemas.openxmlformats.org/officeDocument/2006/relationships/image" Target="../media/image227.png"/><Relationship Id="rId4" Type="http://schemas.openxmlformats.org/officeDocument/2006/relationships/image" Target="../media/image171.png"/><Relationship Id="rId9" Type="http://schemas.openxmlformats.org/officeDocument/2006/relationships/image" Target="../media/image2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47.png"/><Relationship Id="rId7" Type="http://schemas.openxmlformats.org/officeDocument/2006/relationships/image" Target="../media/image18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3.xml"/><Relationship Id="rId11" Type="http://schemas.openxmlformats.org/officeDocument/2006/relationships/image" Target="../media/image234.png"/><Relationship Id="rId5" Type="http://schemas.openxmlformats.org/officeDocument/2006/relationships/image" Target="../media/image230.png"/><Relationship Id="rId10" Type="http://schemas.openxmlformats.org/officeDocument/2006/relationships/image" Target="../media/image233.png"/><Relationship Id="rId4" Type="http://schemas.openxmlformats.org/officeDocument/2006/relationships/image" Target="../media/image167.png"/><Relationship Id="rId9" Type="http://schemas.openxmlformats.org/officeDocument/2006/relationships/image" Target="../media/image2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png"/><Relationship Id="rId5" Type="http://schemas.openxmlformats.org/officeDocument/2006/relationships/image" Target="../media/image199.png"/><Relationship Id="rId4" Type="http://schemas.openxmlformats.org/officeDocument/2006/relationships/image" Target="../media/image1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4.png"/><Relationship Id="rId4" Type="http://schemas.openxmlformats.org/officeDocument/2006/relationships/image" Target="../media/image1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3.png"/><Relationship Id="rId4" Type="http://schemas.openxmlformats.org/officeDocument/2006/relationships/image" Target="../media/image1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3.png"/><Relationship Id="rId4" Type="http://schemas.openxmlformats.org/officeDocument/2006/relationships/image" Target="../media/image1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9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8.jpeg"/><Relationship Id="rId5" Type="http://schemas.openxmlformats.org/officeDocument/2006/relationships/image" Target="../media/image23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9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8.jpeg"/><Relationship Id="rId5" Type="http://schemas.openxmlformats.org/officeDocument/2006/relationships/image" Target="../media/image23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gif"/><Relationship Id="rId3" Type="http://schemas.openxmlformats.org/officeDocument/2006/relationships/image" Target="../media/image239.jpeg"/><Relationship Id="rId7" Type="http://schemas.openxmlformats.org/officeDocument/2006/relationships/image" Target="../media/image245.pn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4.png"/><Relationship Id="rId5" Type="http://schemas.openxmlformats.org/officeDocument/2006/relationships/image" Target="../media/image243.jpeg"/><Relationship Id="rId4" Type="http://schemas.openxmlformats.org/officeDocument/2006/relationships/image" Target="../media/image2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jpeg"/><Relationship Id="rId5" Type="http://schemas.openxmlformats.org/officeDocument/2006/relationships/image" Target="../media/image249.gif"/><Relationship Id="rId4" Type="http://schemas.openxmlformats.org/officeDocument/2006/relationships/image" Target="../media/image24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0.png"/><Relationship Id="rId3" Type="http://schemas.openxmlformats.org/officeDocument/2006/relationships/image" Target="../media/image18.png"/><Relationship Id="rId7" Type="http://schemas.openxmlformats.org/officeDocument/2006/relationships/image" Target="../media/image16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image" Target="../media/image19.jpeg"/><Relationship Id="rId9" Type="http://schemas.openxmlformats.org/officeDocument/2006/relationships/image" Target="../media/image18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0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19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19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3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54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69.png"/><Relationship Id="rId5" Type="http://schemas.openxmlformats.org/officeDocument/2006/relationships/image" Target="../media/image62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19.jpe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Oval 3">
            <a:extLst>
              <a:ext uri="{FF2B5EF4-FFF2-40B4-BE49-F238E27FC236}">
                <a16:creationId xmlns:a16="http://schemas.microsoft.com/office/drawing/2014/main" id="{D0F4583D-C884-4DBE-ADF8-D62B26121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238250"/>
            <a:ext cx="3048000" cy="1504950"/>
          </a:xfrm>
          <a:prstGeom prst="ellipse">
            <a:avLst/>
          </a:prstGeom>
          <a:gradFill rotWithShape="0">
            <a:gsLst>
              <a:gs pos="0">
                <a:srgbClr val="4D0808"/>
              </a:gs>
              <a:gs pos="14999">
                <a:srgbClr val="FF0300"/>
              </a:gs>
              <a:gs pos="27499">
                <a:srgbClr val="FF7A00"/>
              </a:gs>
              <a:gs pos="50000">
                <a:srgbClr val="FFF200"/>
              </a:gs>
              <a:gs pos="72501">
                <a:srgbClr val="FF7A00"/>
              </a:gs>
              <a:gs pos="85001">
                <a:srgbClr val="FF0300"/>
              </a:gs>
              <a:gs pos="100000">
                <a:srgbClr val="4D0808"/>
              </a:gs>
            </a:gsLst>
            <a:lin ang="2700000" scaled="1"/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rgbClr val="FFF200"/>
            </a:extrusionClr>
            <a:contourClr>
              <a:srgbClr val="4D0808"/>
            </a:contourClr>
          </a:sp3d>
        </p:spPr>
        <p:txBody>
          <a:bodyPr wrap="none" anchor="ctr">
            <a:flatTx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r-SA" altLang="ar-AE" sz="4400" b="1" dirty="0">
                <a:latin typeface="Times New Roman" panose="02020603050405020304" pitchFamily="18" charset="0"/>
                <a:cs typeface="Andalus" panose="02020603050405020304" pitchFamily="18" charset="-78"/>
              </a:rPr>
              <a:t>أهلاً وسهلاً</a:t>
            </a:r>
          </a:p>
        </p:txBody>
      </p:sp>
      <p:sp>
        <p:nvSpPr>
          <p:cNvPr id="56327" name="Text Box 7">
            <a:extLst>
              <a:ext uri="{FF2B5EF4-FFF2-40B4-BE49-F238E27FC236}">
                <a16:creationId xmlns:a16="http://schemas.microsoft.com/office/drawing/2014/main" id="{874A60CD-48C5-4A56-9196-9106D650D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76401"/>
            <a:ext cx="3105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ar-SA" altLang="ar-AE" sz="2800" b="1" dirty="0">
                <a:latin typeface="Times New Roman" panose="02020603050405020304" pitchFamily="18" charset="0"/>
              </a:rPr>
              <a:t> </a:t>
            </a:r>
            <a:endParaRPr lang="ar-SA" altLang="ar-AE" sz="2400" dirty="0">
              <a:latin typeface="Times New Roman" panose="02020603050405020304" pitchFamily="18" charset="0"/>
              <a:cs typeface="Andalus" panose="02020603050405020304" pitchFamily="18" charset="-78"/>
            </a:endParaRPr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99A85826-E9E5-4985-BD5B-407807E88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20" y="4253990"/>
            <a:ext cx="63817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ar-SA" altLang="ar-AE" sz="4800" b="1" dirty="0">
                <a:solidFill>
                  <a:srgbClr val="00206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الصف</a:t>
            </a:r>
            <a:r>
              <a:rPr lang="ar-SA" altLang="ar-AE" sz="4800" b="1" dirty="0">
                <a:solidFill>
                  <a:srgbClr val="00B05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 :</a:t>
            </a:r>
            <a:r>
              <a:rPr lang="ar-SA" altLang="ar-A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السابع</a:t>
            </a:r>
            <a:r>
              <a:rPr lang="ar-AE" altLang="ar-AE" sz="4800" b="1" dirty="0">
                <a:solidFill>
                  <a:srgbClr val="00B05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 </a:t>
            </a:r>
            <a:endParaRPr lang="ar-SA" altLang="ar-AE" sz="2400" dirty="0">
              <a:solidFill>
                <a:srgbClr val="00B050"/>
              </a:solidFill>
              <a:latin typeface="Times New Roman" panose="02020603050405020304" pitchFamily="18" charset="0"/>
              <a:cs typeface="Andalus" panose="02020603050405020304" pitchFamily="18" charset="-78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0A18007-769F-4D33-B237-4569D30DF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630" y="253063"/>
            <a:ext cx="50736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ar-SA" altLang="ar-AE" sz="4800" b="1" dirty="0">
                <a:solidFill>
                  <a:srgbClr val="7030A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مدرسة الالفية للتعليم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ar-SA" altLang="ar-AE" sz="4800" b="1" dirty="0">
                <a:solidFill>
                  <a:srgbClr val="7030A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 الأساسي  </a:t>
            </a:r>
            <a:r>
              <a:rPr lang="ar-SA" altLang="ar-A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ح</a:t>
            </a:r>
            <a:r>
              <a:rPr lang="en-US" altLang="ar-A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2</a:t>
            </a:r>
            <a:endParaRPr lang="ar-SA" altLang="ar-AE" sz="2400" dirty="0">
              <a:solidFill>
                <a:srgbClr val="FF0000"/>
              </a:solidFill>
              <a:latin typeface="Times New Roman" panose="02020603050405020304" pitchFamily="18" charset="0"/>
              <a:cs typeface="Andalus" panose="02020603050405020304" pitchFamily="18" charset="-78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66CB01E8-335E-4BB4-9180-A1E110FB9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138781"/>
            <a:ext cx="507365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ar-SA" altLang="ar-AE" sz="4800" b="1" dirty="0">
                <a:solidFill>
                  <a:srgbClr val="7030A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مدرس المادة :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ar-SA" altLang="ar-AE" sz="4800" b="1" dirty="0">
                <a:solidFill>
                  <a:srgbClr val="7030A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الأستاذ : </a:t>
            </a:r>
            <a:r>
              <a:rPr lang="ar-SA" altLang="ar-A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هيثم المصري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ar-SA" altLang="ar-AE" sz="2400" dirty="0">
              <a:solidFill>
                <a:srgbClr val="7030A0"/>
              </a:solidFill>
              <a:latin typeface="Times New Roman" panose="02020603050405020304" pitchFamily="18" charset="0"/>
              <a:cs typeface="Andalus" panose="02020603050405020304" pitchFamily="18" charset="-78"/>
            </a:endParaRPr>
          </a:p>
        </p:txBody>
      </p:sp>
      <p:pic>
        <p:nvPicPr>
          <p:cNvPr id="4" name="Picture 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C395724-750D-461B-B428-D2A3D842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79" y="2786304"/>
            <a:ext cx="1102041" cy="119222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792CEE-ECD2-4B4C-A21F-BF1D15D99095}"/>
              </a:ext>
            </a:extLst>
          </p:cNvPr>
          <p:cNvGrpSpPr/>
          <p:nvPr/>
        </p:nvGrpSpPr>
        <p:grpSpPr>
          <a:xfrm>
            <a:off x="3469977" y="5191345"/>
            <a:ext cx="9289096" cy="923330"/>
            <a:chOff x="3716992" y="5260918"/>
            <a:chExt cx="9289096" cy="923330"/>
          </a:xfrm>
        </p:grpSpPr>
        <p:sp>
          <p:nvSpPr>
            <p:cNvPr id="56329" name="Text Box 9">
              <a:extLst>
                <a:ext uri="{FF2B5EF4-FFF2-40B4-BE49-F238E27FC236}">
                  <a16:creationId xmlns:a16="http://schemas.microsoft.com/office/drawing/2014/main" id="{B5FFD62F-42A7-4AA6-95AE-3FDB5A278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6298" y="5282867"/>
              <a:ext cx="847979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>
                <a:spcBef>
                  <a:spcPct val="50000"/>
                </a:spcBef>
                <a:defRPr/>
              </a:pPr>
              <a:r>
                <a:rPr lang="ar-SA" altLang="ar-AE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Andalus" panose="02020603050405020304" pitchFamily="18" charset="-78"/>
                </a:rPr>
                <a:t>الوحدة الثالثة </a:t>
              </a:r>
              <a:r>
                <a:rPr lang="ar-SA" altLang="ar-AE" sz="4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Andalus" panose="02020603050405020304" pitchFamily="18" charset="-78"/>
                </a:rPr>
                <a:t>:</a:t>
              </a:r>
              <a:endParaRPr lang="ar-SA" altLang="ar-AE" sz="4800" b="1" dirty="0">
                <a:solidFill>
                  <a:srgbClr val="00B050"/>
                </a:solidFill>
                <a:cs typeface="(AH) Manal Black" pitchFamily="2" charset="-78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601B34D-7073-4FCC-848F-4B0A1514107B}"/>
                </a:ext>
              </a:extLst>
            </p:cNvPr>
            <p:cNvSpPr/>
            <p:nvPr/>
          </p:nvSpPr>
          <p:spPr>
            <a:xfrm>
              <a:off x="3716992" y="5260918"/>
              <a:ext cx="365677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altLang="ar-AE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(AH) Manal Black" pitchFamily="2" charset="-78"/>
                </a:rPr>
                <a:t>الأعداد الصحيحة</a:t>
              </a:r>
              <a:endParaRPr lang="ar-AE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pic>
        <p:nvPicPr>
          <p:cNvPr id="6" name="Picture 4" descr="Attitude, negative, perspective, positive, thinking, vision icon">
            <a:extLst>
              <a:ext uri="{FF2B5EF4-FFF2-40B4-BE49-F238E27FC236}">
                <a16:creationId xmlns:a16="http://schemas.microsoft.com/office/drawing/2014/main" id="{EB255372-2769-4FD0-AE68-A05B5417E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2400" y="2327447"/>
            <a:ext cx="4351336" cy="29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sitive and Negative Numbers">
            <a:extLst>
              <a:ext uri="{FF2B5EF4-FFF2-40B4-BE49-F238E27FC236}">
                <a16:creationId xmlns:a16="http://schemas.microsoft.com/office/drawing/2014/main" id="{C181C7B1-C777-497D-907C-6DF0F45C5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68" y="2192054"/>
            <a:ext cx="3569970" cy="458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68106-4F2A-4129-A976-B328FD5BB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33" t="17481" r="31750" b="74264"/>
          <a:stretch/>
        </p:blipFill>
        <p:spPr>
          <a:xfrm>
            <a:off x="5913828" y="0"/>
            <a:ext cx="6146800" cy="906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CC88ADE-AEA2-47F1-A26E-6A9D4C272F19}"/>
              </a:ext>
            </a:extLst>
          </p:cNvPr>
          <p:cNvSpPr/>
          <p:nvPr/>
        </p:nvSpPr>
        <p:spPr>
          <a:xfrm>
            <a:off x="3757882" y="335216"/>
            <a:ext cx="1805522" cy="691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cs typeface="(AH) Manal Black" pitchFamily="2" charset="-78"/>
              </a:rPr>
              <a:t>أوجد ناتج</a:t>
            </a:r>
            <a:endParaRPr lang="ar-AE" sz="3600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36A1D59-42F5-4B19-BFC5-5AE585C34796}"/>
                  </a:ext>
                </a:extLst>
              </p:cNvPr>
              <p:cNvSpPr txBox="1"/>
              <p:nvPr/>
            </p:nvSpPr>
            <p:spPr>
              <a:xfrm>
                <a:off x="333305" y="1528029"/>
                <a:ext cx="3736151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❶</m:t>
                      </m:r>
                      <m:r>
                        <a:rPr lang="en-US" sz="4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e>
                      </m:d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36A1D59-42F5-4B19-BFC5-5AE585C34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05" y="1528029"/>
                <a:ext cx="3736151" cy="6429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8805AAF-73EC-4F41-B06E-539C24B14785}"/>
                  </a:ext>
                </a:extLst>
              </p:cNvPr>
              <p:cNvSpPr txBox="1"/>
              <p:nvPr/>
            </p:nvSpPr>
            <p:spPr>
              <a:xfrm>
                <a:off x="402508" y="2524846"/>
                <a:ext cx="2060179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❷</m:t>
                      </m:r>
                      <m:f>
                        <m:fPr>
                          <m:ctrlPr>
                            <a:rPr lang="en-US" sz="4000" b="1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num>
                        <m:den>
                          <m:r>
                            <a:rPr lang="en-US" sz="4000" b="1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8805AAF-73EC-4F41-B06E-539C24B14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08" y="2524846"/>
                <a:ext cx="2060179" cy="11524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6A7FA88-E16E-40DA-A72C-15AF7ECCC416}"/>
                  </a:ext>
                </a:extLst>
              </p:cNvPr>
              <p:cNvSpPr txBox="1"/>
              <p:nvPr/>
            </p:nvSpPr>
            <p:spPr>
              <a:xfrm>
                <a:off x="402508" y="4115621"/>
                <a:ext cx="3538405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❸</m:t>
                      </m:r>
                      <m:r>
                        <a:rPr lang="en-US" sz="4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6A7FA88-E16E-40DA-A72C-15AF7ECCC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08" y="4115621"/>
                <a:ext cx="3538405" cy="6429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4B67266-B855-4BF4-8AF9-9DC056DF7E26}"/>
                  </a:ext>
                </a:extLst>
              </p:cNvPr>
              <p:cNvSpPr txBox="1"/>
              <p:nvPr/>
            </p:nvSpPr>
            <p:spPr>
              <a:xfrm>
                <a:off x="471711" y="5112438"/>
                <a:ext cx="2366353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❹</m:t>
                      </m:r>
                      <m:f>
                        <m:fPr>
                          <m:ctrlPr>
                            <a:rPr lang="en-US" sz="4000" b="1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en-US" sz="4000" b="1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4B67266-B855-4BF4-8AF9-9DC056DF7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11" y="5112438"/>
                <a:ext cx="2366353" cy="11524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3EC2813-6530-4BCE-B270-A4486A249732}"/>
                  </a:ext>
                </a:extLst>
              </p:cNvPr>
              <p:cNvSpPr txBox="1"/>
              <p:nvPr/>
            </p:nvSpPr>
            <p:spPr>
              <a:xfrm>
                <a:off x="7213764" y="1589170"/>
                <a:ext cx="3538405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❺</m:t>
                      </m:r>
                      <m:r>
                        <a:rPr lang="en-US" sz="4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3EC2813-6530-4BCE-B270-A4486A249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764" y="1589170"/>
                <a:ext cx="3538405" cy="6429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4D691D3-0A79-4E3D-A17B-910EF08883BA}"/>
                  </a:ext>
                </a:extLst>
              </p:cNvPr>
              <p:cNvSpPr txBox="1"/>
              <p:nvPr/>
            </p:nvSpPr>
            <p:spPr>
              <a:xfrm>
                <a:off x="7282967" y="2585987"/>
                <a:ext cx="2060179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❻</m:t>
                      </m:r>
                      <m:f>
                        <m:fPr>
                          <m:ctrlPr>
                            <a:rPr lang="en-US" sz="4000" b="1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4000" b="1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4D691D3-0A79-4E3D-A17B-910EF08883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967" y="2585987"/>
                <a:ext cx="2060179" cy="11689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2B224D2-44A3-4E0D-993B-36B860066AAE}"/>
                  </a:ext>
                </a:extLst>
              </p:cNvPr>
              <p:cNvSpPr txBox="1"/>
              <p:nvPr/>
            </p:nvSpPr>
            <p:spPr>
              <a:xfrm>
                <a:off x="7282967" y="4176762"/>
                <a:ext cx="2621102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❼</m:t>
                      </m:r>
                      <m:r>
                        <a:rPr lang="en-US" sz="4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2B224D2-44A3-4E0D-993B-36B860066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967" y="4176762"/>
                <a:ext cx="2621102" cy="6429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F242D47-CFC7-4720-99E3-8B5DDCDB6D75}"/>
                  </a:ext>
                </a:extLst>
              </p:cNvPr>
              <p:cNvSpPr txBox="1"/>
              <p:nvPr/>
            </p:nvSpPr>
            <p:spPr>
              <a:xfrm>
                <a:off x="7352170" y="5173579"/>
                <a:ext cx="1983235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❽</m:t>
                      </m:r>
                      <m:f>
                        <m:fPr>
                          <m:ctrlPr>
                            <a:rPr lang="en-US" sz="4000" b="1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sz="4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F242D47-CFC7-4720-99E3-8B5DDCDB6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170" y="5173579"/>
                <a:ext cx="1983235" cy="11564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A632E21-51EA-4079-9253-3636AAD9A9E6}"/>
                  </a:ext>
                </a:extLst>
              </p:cNvPr>
              <p:cNvSpPr txBox="1"/>
              <p:nvPr/>
            </p:nvSpPr>
            <p:spPr>
              <a:xfrm>
                <a:off x="4146278" y="1560579"/>
                <a:ext cx="83195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A632E21-51EA-4079-9253-3636AAD9A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278" y="1560579"/>
                <a:ext cx="831959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5D8E8FE-C25C-4054-B540-6A39C28022E6}"/>
                  </a:ext>
                </a:extLst>
              </p:cNvPr>
              <p:cNvSpPr txBox="1"/>
              <p:nvPr/>
            </p:nvSpPr>
            <p:spPr>
              <a:xfrm>
                <a:off x="2422084" y="2835515"/>
                <a:ext cx="113813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5D8E8FE-C25C-4054-B540-6A39C2802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084" y="2835515"/>
                <a:ext cx="1138132" cy="6155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68741C2-2593-4015-BC93-A60F7C8A6A79}"/>
                  </a:ext>
                </a:extLst>
              </p:cNvPr>
              <p:cNvSpPr txBox="1"/>
              <p:nvPr/>
            </p:nvSpPr>
            <p:spPr>
              <a:xfrm>
                <a:off x="3780400" y="4143001"/>
                <a:ext cx="83195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68741C2-2593-4015-BC93-A60F7C8A6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400" y="4143001"/>
                <a:ext cx="831959" cy="61555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31DB35D-C934-4378-B8DB-57C388D69C9F}"/>
                  </a:ext>
                </a:extLst>
              </p:cNvPr>
              <p:cNvSpPr txBox="1"/>
              <p:nvPr/>
            </p:nvSpPr>
            <p:spPr>
              <a:xfrm>
                <a:off x="2820789" y="5444037"/>
                <a:ext cx="83195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31DB35D-C934-4378-B8DB-57C388D69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789" y="5444037"/>
                <a:ext cx="831959" cy="6155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D7D0BEE-324C-4A5D-B400-D65BEB08B3B7}"/>
                  </a:ext>
                </a:extLst>
              </p:cNvPr>
              <p:cNvSpPr txBox="1"/>
              <p:nvPr/>
            </p:nvSpPr>
            <p:spPr>
              <a:xfrm>
                <a:off x="10628123" y="1616550"/>
                <a:ext cx="83195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D7D0BEE-324C-4A5D-B400-D65BEB08B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123" y="1616550"/>
                <a:ext cx="831959" cy="61555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9DDF9B1-DFDF-4C6B-82F5-AD3F5E4D9565}"/>
                  </a:ext>
                </a:extLst>
              </p:cNvPr>
              <p:cNvSpPr txBox="1"/>
              <p:nvPr/>
            </p:nvSpPr>
            <p:spPr>
              <a:xfrm>
                <a:off x="9373998" y="2914906"/>
                <a:ext cx="83195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9DDF9B1-DFDF-4C6B-82F5-AD3F5E4D9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3998" y="2914906"/>
                <a:ext cx="831959" cy="61555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" descr="Divide by Zero — Rules &amp; Examples - Expii">
            <a:extLst>
              <a:ext uri="{FF2B5EF4-FFF2-40B4-BE49-F238E27FC236}">
                <a16:creationId xmlns:a16="http://schemas.microsoft.com/office/drawing/2014/main" id="{0E8196B4-FB0B-4A3D-B6BC-3C8C4C852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2" t="10380" r="22072" b="33350"/>
          <a:stretch/>
        </p:blipFill>
        <p:spPr bwMode="auto">
          <a:xfrm>
            <a:off x="4987864" y="5513325"/>
            <a:ext cx="1698761" cy="820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595E82F-31C9-449A-8CE0-9550DF503379}"/>
              </a:ext>
            </a:extLst>
          </p:cNvPr>
          <p:cNvSpPr/>
          <p:nvPr/>
        </p:nvSpPr>
        <p:spPr>
          <a:xfrm>
            <a:off x="4978237" y="5112438"/>
            <a:ext cx="1698761" cy="3967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أي عدد تقسيم صفر</a:t>
            </a:r>
            <a:endParaRPr lang="ar-AE" b="1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60FA3E3-2D47-43C2-A19F-BE642F707AF9}"/>
              </a:ext>
            </a:extLst>
          </p:cNvPr>
          <p:cNvSpPr/>
          <p:nvPr/>
        </p:nvSpPr>
        <p:spPr>
          <a:xfrm>
            <a:off x="4987864" y="6338393"/>
            <a:ext cx="1698761" cy="3967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غير معرف</a:t>
            </a:r>
            <a:endParaRPr lang="ar-AE" b="1" dirty="0"/>
          </a:p>
        </p:txBody>
      </p:sp>
      <p:pic>
        <p:nvPicPr>
          <p:cNvPr id="46" name="Picture 2" descr="Mysteries That Cannot Be Solved Interior Ofa Blackhole Dividing by ...">
            <a:extLst>
              <a:ext uri="{FF2B5EF4-FFF2-40B4-BE49-F238E27FC236}">
                <a16:creationId xmlns:a16="http://schemas.microsoft.com/office/drawing/2014/main" id="{BCFA9794-5DCC-4B60-B377-04499F0B8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7" t="14488" r="7448" b="55799"/>
          <a:stretch/>
        </p:blipFill>
        <p:spPr bwMode="auto">
          <a:xfrm>
            <a:off x="10645816" y="4958846"/>
            <a:ext cx="1628531" cy="15905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8EB17BD-AC3A-460C-A25A-EC2E3791C12A}"/>
                  </a:ext>
                </a:extLst>
              </p:cNvPr>
              <p:cNvSpPr txBox="1"/>
              <p:nvPr/>
            </p:nvSpPr>
            <p:spPr>
              <a:xfrm>
                <a:off x="9817035" y="4244401"/>
                <a:ext cx="44884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8EB17BD-AC3A-460C-A25A-EC2E3791C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7035" y="4244401"/>
                <a:ext cx="448841" cy="61555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0764972-D5DE-4E05-8A6A-DFF526AE1C03}"/>
              </a:ext>
            </a:extLst>
          </p:cNvPr>
          <p:cNvSpPr/>
          <p:nvPr/>
        </p:nvSpPr>
        <p:spPr>
          <a:xfrm>
            <a:off x="9297414" y="5593560"/>
            <a:ext cx="1193973" cy="3967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غير معرف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292505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4" grpId="0" animBg="1"/>
      <p:bldP spid="45" grpId="0" animBg="1"/>
      <p:bldP spid="47" grpId="0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F20E82-C513-49DC-B626-E32E42F0F40E}"/>
              </a:ext>
            </a:extLst>
          </p:cNvPr>
          <p:cNvGrpSpPr/>
          <p:nvPr/>
        </p:nvGrpSpPr>
        <p:grpSpPr>
          <a:xfrm>
            <a:off x="0" y="25253"/>
            <a:ext cx="1691323" cy="954107"/>
            <a:chOff x="0" y="-50334"/>
            <a:chExt cx="1691323" cy="954107"/>
          </a:xfrm>
        </p:grpSpPr>
        <p:pic>
          <p:nvPicPr>
            <p:cNvPr id="4" name="Picture 3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90BEE366-B8EC-4ED4-8F23-661FA34701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C4291-327B-465F-BAC5-652D612FCAFD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244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8C87707-EA3E-4B61-965E-C2EEB08F80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99" t="70222" r="43167" b="20373"/>
          <a:stretch/>
        </p:blipFill>
        <p:spPr>
          <a:xfrm>
            <a:off x="6547028" y="25253"/>
            <a:ext cx="5527040" cy="876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1BE4AF-5CF9-4CBE-AB9B-BF585043CD0B}"/>
                  </a:ext>
                </a:extLst>
              </p:cNvPr>
              <p:cNvSpPr txBox="1"/>
              <p:nvPr/>
            </p:nvSpPr>
            <p:spPr>
              <a:xfrm>
                <a:off x="2881387" y="1554480"/>
                <a:ext cx="135755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40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1BE4AF-5CF9-4CBE-AB9B-BF585043C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387" y="1554480"/>
                <a:ext cx="1357551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37574D-7B69-443E-9C5A-3C7582ED6BB8}"/>
                  </a:ext>
                </a:extLst>
              </p:cNvPr>
              <p:cNvSpPr txBox="1"/>
              <p:nvPr/>
            </p:nvSpPr>
            <p:spPr>
              <a:xfrm>
                <a:off x="2881387" y="2683533"/>
                <a:ext cx="135755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ar-AE" sz="40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37574D-7B69-443E-9C5A-3C7582ED6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387" y="2683533"/>
                <a:ext cx="1357551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BF66FAF3-A455-44EC-A261-AF24BCE915F1}"/>
              </a:ext>
            </a:extLst>
          </p:cNvPr>
          <p:cNvSpPr/>
          <p:nvPr/>
        </p:nvSpPr>
        <p:spPr>
          <a:xfrm>
            <a:off x="324961" y="5140960"/>
            <a:ext cx="2443798" cy="8331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-9  </a:t>
            </a:r>
            <a:r>
              <a:rPr lang="ar-SA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÷</a:t>
            </a:r>
            <a:r>
              <a:rPr lang="en-US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3 </a:t>
            </a:r>
            <a:endParaRPr lang="ar-AE" sz="48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3BB20F-06DB-4ABF-8A51-FB7DFEF14DF6}"/>
              </a:ext>
            </a:extLst>
          </p:cNvPr>
          <p:cNvSpPr/>
          <p:nvPr/>
        </p:nvSpPr>
        <p:spPr>
          <a:xfrm>
            <a:off x="7081361" y="1489740"/>
            <a:ext cx="2443798" cy="8331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8 </a:t>
            </a:r>
            <a:r>
              <a:rPr lang="ar-SA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÷</a:t>
            </a:r>
            <a:r>
              <a:rPr lang="en-US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( - 1)</a:t>
            </a:r>
            <a:endParaRPr lang="ar-AE" sz="48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3E104F2-904E-4520-9126-545688DFF537}"/>
                  </a:ext>
                </a:extLst>
              </p:cNvPr>
              <p:cNvSpPr/>
              <p:nvPr/>
            </p:nvSpPr>
            <p:spPr>
              <a:xfrm>
                <a:off x="7081361" y="2720393"/>
                <a:ext cx="2443798" cy="83312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ldhabi" panose="01000000000000000000" pitchFamily="2" charset="-78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ldhabi" panose="01000000000000000000" pitchFamily="2" charset="-78"/>
                            </a:rPr>
                            <m:t>𝟓𝟒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ldhabi" panose="01000000000000000000" pitchFamily="2" charset="-78"/>
                            </a:rPr>
                            <m:t>−</m:t>
                          </m:r>
                          <m:r>
                            <a:rPr lang="en-US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ldhabi" panose="01000000000000000000" pitchFamily="2" charset="-78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ar-AE" sz="2800" b="1" dirty="0">
                  <a:solidFill>
                    <a:schemeClr val="tx1"/>
                  </a:solidFill>
                  <a:latin typeface="Aldhabi" panose="01000000000000000000" pitchFamily="2" charset="-78"/>
                  <a:cs typeface="Aldhabi" panose="01000000000000000000" pitchFamily="2" charset="-78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3E104F2-904E-4520-9126-545688DFF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361" y="2720393"/>
                <a:ext cx="2443798" cy="8331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38F5D7B4-547A-4289-88AD-D92324C470E1}"/>
              </a:ext>
            </a:extLst>
          </p:cNvPr>
          <p:cNvSpPr/>
          <p:nvPr/>
        </p:nvSpPr>
        <p:spPr>
          <a:xfrm>
            <a:off x="7081361" y="3958719"/>
            <a:ext cx="2443798" cy="8331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0</a:t>
            </a:r>
            <a:r>
              <a:rPr lang="ar-SA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÷ </a:t>
            </a:r>
            <a:r>
              <a:rPr lang="en-US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(  -7  )</a:t>
            </a:r>
            <a:endParaRPr lang="ar-AE" sz="48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4DACFC-C878-4DDC-974E-B0FADBA352E1}"/>
                  </a:ext>
                </a:extLst>
              </p:cNvPr>
              <p:cNvSpPr/>
              <p:nvPr/>
            </p:nvSpPr>
            <p:spPr>
              <a:xfrm>
                <a:off x="7081361" y="5269359"/>
                <a:ext cx="2443798" cy="126525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ldhabi" panose="01000000000000000000" pitchFamily="2" charset="-78"/>
                            </a:rPr>
                          </m:ctrlPr>
                        </m:fPr>
                        <m:num>
                          <m:r>
                            <a:rPr lang="en-US" sz="3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ldhabi" panose="01000000000000000000" pitchFamily="2" charset="-78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ldhabi" panose="01000000000000000000" pitchFamily="2" charset="-78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  <a:latin typeface="Aldhabi" panose="01000000000000000000" pitchFamily="2" charset="-78"/>
                  <a:cs typeface="Aldhabi" panose="01000000000000000000" pitchFamily="2" charset="-78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4DACFC-C878-4DDC-974E-B0FADBA352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361" y="5269359"/>
                <a:ext cx="2443798" cy="12652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8ACD4F2-C8B6-4311-AD00-99D5E86F769C}"/>
                  </a:ext>
                </a:extLst>
              </p:cNvPr>
              <p:cNvSpPr txBox="1"/>
              <p:nvPr/>
            </p:nvSpPr>
            <p:spPr>
              <a:xfrm>
                <a:off x="2881387" y="4067502"/>
                <a:ext cx="135755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40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8ACD4F2-C8B6-4311-AD00-99D5E86F7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387" y="4067502"/>
                <a:ext cx="1357551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5D4576-36A9-4698-81E9-D8BCD388B44F}"/>
                  </a:ext>
                </a:extLst>
              </p:cNvPr>
              <p:cNvSpPr txBox="1"/>
              <p:nvPr/>
            </p:nvSpPr>
            <p:spPr>
              <a:xfrm>
                <a:off x="2881387" y="5293181"/>
                <a:ext cx="135755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40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5D4576-36A9-4698-81E9-D8BCD388B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387" y="5293181"/>
                <a:ext cx="1357551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ABC927-6F55-485C-8FD6-01D7D090C113}"/>
                  </a:ext>
                </a:extLst>
              </p:cNvPr>
              <p:cNvSpPr txBox="1"/>
              <p:nvPr/>
            </p:nvSpPr>
            <p:spPr>
              <a:xfrm>
                <a:off x="9617467" y="1560959"/>
                <a:ext cx="135755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ar-AE" sz="40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ABC927-6F55-485C-8FD6-01D7D090C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67" y="1560959"/>
                <a:ext cx="1357551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63F983D-B346-4F86-BD6F-E21310D705B0}"/>
                  </a:ext>
                </a:extLst>
              </p:cNvPr>
              <p:cNvSpPr txBox="1"/>
              <p:nvPr/>
            </p:nvSpPr>
            <p:spPr>
              <a:xfrm>
                <a:off x="9617467" y="2777635"/>
                <a:ext cx="135755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ar-AE" sz="40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63F983D-B346-4F86-BD6F-E21310D70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67" y="2777635"/>
                <a:ext cx="1357551" cy="6155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4BCF1A-182D-4071-8BF0-A94086630D12}"/>
                  </a:ext>
                </a:extLst>
              </p:cNvPr>
              <p:cNvSpPr txBox="1"/>
              <p:nvPr/>
            </p:nvSpPr>
            <p:spPr>
              <a:xfrm>
                <a:off x="9617467" y="4008426"/>
                <a:ext cx="97443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AE" sz="40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4BCF1A-182D-4071-8BF0-A94086630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467" y="4008426"/>
                <a:ext cx="974434" cy="61555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49945B0-1C7C-4150-96BC-97E836A6782E}"/>
                  </a:ext>
                </a:extLst>
              </p:cNvPr>
              <p:cNvSpPr txBox="1"/>
              <p:nvPr/>
            </p:nvSpPr>
            <p:spPr>
              <a:xfrm>
                <a:off x="9596931" y="5542721"/>
                <a:ext cx="2595069" cy="69070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معرف</m:t>
                      </m:r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غير</m:t>
                      </m:r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AE" sz="40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49945B0-1C7C-4150-96BC-97E836A67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931" y="5542721"/>
                <a:ext cx="2595069" cy="690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6" descr="clapping-hands-animation-photo-applause-clappinghands-gif-rOagCK ...">
            <a:extLst>
              <a:ext uri="{FF2B5EF4-FFF2-40B4-BE49-F238E27FC236}">
                <a16:creationId xmlns:a16="http://schemas.microsoft.com/office/drawing/2014/main" id="{E3A20240-0E06-4C5A-BF86-AC0332A883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61" y="496843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3FE016-0C2C-4B97-93DE-5EF3582EB4B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7918" t="37287" r="36139" b="57383"/>
          <a:stretch/>
        </p:blipFill>
        <p:spPr>
          <a:xfrm>
            <a:off x="5644973" y="789216"/>
            <a:ext cx="1499627" cy="622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" descr="Multiplying &amp; Dividing Integers - The Rules - YouTube">
            <a:extLst>
              <a:ext uri="{FF2B5EF4-FFF2-40B4-BE49-F238E27FC236}">
                <a16:creationId xmlns:a16="http://schemas.microsoft.com/office/drawing/2014/main" id="{ADD5B28F-BE50-4DDD-84BE-403840229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65072" r="62011" b="15363"/>
          <a:stretch/>
        </p:blipFill>
        <p:spPr bwMode="auto">
          <a:xfrm>
            <a:off x="2342328" y="115172"/>
            <a:ext cx="3210337" cy="13417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82B799-8CD3-4357-8635-03B52CC56E9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3462" t="55447" r="34238" b="37028"/>
          <a:stretch/>
        </p:blipFill>
        <p:spPr>
          <a:xfrm>
            <a:off x="176734" y="4008426"/>
            <a:ext cx="2420861" cy="8331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E054B6-CED2-4533-89D4-662943FC111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6786" t="53997" r="52500" b="37164"/>
          <a:stretch/>
        </p:blipFill>
        <p:spPr>
          <a:xfrm>
            <a:off x="324961" y="2626523"/>
            <a:ext cx="1997190" cy="9269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868505A-E1C0-468F-9A07-FC65647E1BC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6737" t="53902" r="69617" b="37164"/>
          <a:stretch/>
        </p:blipFill>
        <p:spPr>
          <a:xfrm>
            <a:off x="156859" y="1496436"/>
            <a:ext cx="2407602" cy="8867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312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01108" y="265566"/>
            <a:ext cx="4495800" cy="78979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تفكيرن</a:t>
            </a:r>
            <a:r>
              <a:rPr lang="ar-AE" sz="6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ــــ ـــاقد</a:t>
            </a:r>
            <a:endParaRPr lang="en-US" sz="66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E3AA62-F316-45EB-B5D5-28BE109386EB}"/>
              </a:ext>
            </a:extLst>
          </p:cNvPr>
          <p:cNvGrpSpPr/>
          <p:nvPr/>
        </p:nvGrpSpPr>
        <p:grpSpPr>
          <a:xfrm>
            <a:off x="7980625" y="1328722"/>
            <a:ext cx="3867418" cy="2125386"/>
            <a:chOff x="5892801" y="589280"/>
            <a:chExt cx="3867418" cy="2125386"/>
          </a:xfrm>
        </p:grpSpPr>
        <p:pic>
          <p:nvPicPr>
            <p:cNvPr id="24" name="Picture 2" descr="شهادة فارغة نص التمرير خلفية التصميم الإبداعي, تصميم الشهادة ...">
              <a:extLst>
                <a:ext uri="{FF2B5EF4-FFF2-40B4-BE49-F238E27FC236}">
                  <a16:creationId xmlns:a16="http://schemas.microsoft.com/office/drawing/2014/main" id="{644D4E89-368C-4FDE-AF9D-A436CDBD95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8" r="8718"/>
            <a:stretch/>
          </p:blipFill>
          <p:spPr bwMode="auto">
            <a:xfrm>
              <a:off x="5892801" y="589280"/>
              <a:ext cx="3867418" cy="2125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E49DE60-94A4-4043-BA19-CDC4BAB94B43}"/>
                </a:ext>
              </a:extLst>
            </p:cNvPr>
            <p:cNvSpPr txBox="1"/>
            <p:nvPr/>
          </p:nvSpPr>
          <p:spPr>
            <a:xfrm>
              <a:off x="6450962" y="900733"/>
              <a:ext cx="2653679" cy="14465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b="1" dirty="0">
                  <a:solidFill>
                    <a:srgbClr val="FF00FF"/>
                  </a:solidFill>
                  <a:cs typeface="(AH) Manal Black" pitchFamily="2" charset="-78"/>
                </a:rPr>
                <a:t>أيا منهن على صواب ؟ ولماذا؟</a:t>
              </a:r>
              <a:endParaRPr lang="ar-AE" sz="4400" b="1" dirty="0">
                <a:solidFill>
                  <a:srgbClr val="FF00FF"/>
                </a:solidFill>
                <a:cs typeface="(AH) Manal Black" pitchFamily="2" charset="-78"/>
              </a:endParaRPr>
            </a:p>
          </p:txBody>
        </p:sp>
      </p:grpSp>
      <p:pic>
        <p:nvPicPr>
          <p:cNvPr id="32" name="Picture 2" descr="صور رسمة معلمة , صور كرتونية معلمة , صور يوم المعلم مرسومة - مجلة رجيم">
            <a:extLst>
              <a:ext uri="{FF2B5EF4-FFF2-40B4-BE49-F238E27FC236}">
                <a16:creationId xmlns:a16="http://schemas.microsoft.com/office/drawing/2014/main" id="{E6FB5C7D-075C-41E6-9F9A-905F99F5D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2"/>
          <a:stretch/>
        </p:blipFill>
        <p:spPr bwMode="auto">
          <a:xfrm>
            <a:off x="135732" y="132080"/>
            <a:ext cx="7885533" cy="3931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6C07248-491E-4AD9-AF02-2F2E19E2488C}"/>
              </a:ext>
            </a:extLst>
          </p:cNvPr>
          <p:cNvSpPr txBox="1"/>
          <p:nvPr/>
        </p:nvSpPr>
        <p:spPr>
          <a:xfrm>
            <a:off x="3233141" y="3352674"/>
            <a:ext cx="47881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كتبت الأستاذة :فاطمة السؤال التالي: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34" name="Picture 6" descr="Advising school girl with blackboard Royalty Free Vector">
            <a:extLst>
              <a:ext uri="{FF2B5EF4-FFF2-40B4-BE49-F238E27FC236}">
                <a16:creationId xmlns:a16="http://schemas.microsoft.com/office/drawing/2014/main" id="{5F52670B-66E9-4DF6-832E-AC3D4D50C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/>
        </p:blipFill>
        <p:spPr bwMode="auto">
          <a:xfrm flipH="1">
            <a:off x="213360" y="4378960"/>
            <a:ext cx="3481228" cy="2346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artoon girl with chalkboard - color illustration.">
            <a:extLst>
              <a:ext uri="{FF2B5EF4-FFF2-40B4-BE49-F238E27FC236}">
                <a16:creationId xmlns:a16="http://schemas.microsoft.com/office/drawing/2014/main" id="{869A1A62-01D3-41C7-AE27-780175E32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6"/>
          <a:stretch/>
        </p:blipFill>
        <p:spPr bwMode="auto">
          <a:xfrm>
            <a:off x="8738500" y="4378960"/>
            <a:ext cx="3240140" cy="235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7C8528F-DC8F-4523-81B1-AC44C7435A4E}"/>
              </a:ext>
            </a:extLst>
          </p:cNvPr>
          <p:cNvGrpSpPr/>
          <p:nvPr/>
        </p:nvGrpSpPr>
        <p:grpSpPr>
          <a:xfrm>
            <a:off x="4007045" y="4311283"/>
            <a:ext cx="4286250" cy="2546717"/>
            <a:chOff x="4675786" y="4179969"/>
            <a:chExt cx="3438718" cy="2546717"/>
          </a:xfrm>
        </p:grpSpPr>
        <p:pic>
          <p:nvPicPr>
            <p:cNvPr id="38" name="Picture 14" descr="السبورة مع لوحة هاون التوضيح ، مجلس التعليم مدرسة نشرة السبورة ...">
              <a:extLst>
                <a:ext uri="{FF2B5EF4-FFF2-40B4-BE49-F238E27FC236}">
                  <a16:creationId xmlns:a16="http://schemas.microsoft.com/office/drawing/2014/main" id="{CBFCBB03-E3FF-4098-93A7-6B71B96CA2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066" y="4179969"/>
              <a:ext cx="2788438" cy="21253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0" name="Picture 39" descr="امرأة مع ذيل حصان تحمل كتابين اللوحة ، طالب الكرتون ، الكرتون ...">
              <a:extLst>
                <a:ext uri="{FF2B5EF4-FFF2-40B4-BE49-F238E27FC236}">
                  <a16:creationId xmlns:a16="http://schemas.microsoft.com/office/drawing/2014/main" id="{CDD661F1-7A53-413C-9B3C-56F84B1A8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675786" y="4755646"/>
              <a:ext cx="1248568" cy="19710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61B330FE-1CBE-40FD-AD28-3F083207398B}"/>
              </a:ext>
            </a:extLst>
          </p:cNvPr>
          <p:cNvSpPr txBox="1"/>
          <p:nvPr/>
        </p:nvSpPr>
        <p:spPr>
          <a:xfrm>
            <a:off x="3622502" y="4166905"/>
            <a:ext cx="165966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cs typeface="(AH) Manal Black" pitchFamily="2" charset="-78"/>
              </a:rPr>
              <a:t>رشا</a:t>
            </a:r>
            <a:endParaRPr lang="ar-AE" sz="4400" b="1" dirty="0">
              <a:cs typeface="(AH) Manal Black" pitchFamily="2" charset="-78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179F637-2781-48D5-B0D5-ABCCE33AF120}"/>
              </a:ext>
            </a:extLst>
          </p:cNvPr>
          <p:cNvSpPr txBox="1"/>
          <p:nvPr/>
        </p:nvSpPr>
        <p:spPr>
          <a:xfrm>
            <a:off x="-363146" y="4089708"/>
            <a:ext cx="165966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cs typeface="(AH) Manal Black" pitchFamily="2" charset="-78"/>
              </a:rPr>
              <a:t>هبه</a:t>
            </a:r>
            <a:endParaRPr lang="ar-AE" sz="4400" b="1" dirty="0">
              <a:cs typeface="(AH) Manal Black" pitchFamily="2" charset="-7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9E9A35-75CA-4984-B659-5DC36CB91EA6}"/>
              </a:ext>
            </a:extLst>
          </p:cNvPr>
          <p:cNvSpPr txBox="1"/>
          <p:nvPr/>
        </p:nvSpPr>
        <p:spPr>
          <a:xfrm>
            <a:off x="10764182" y="4199384"/>
            <a:ext cx="165966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cs typeface="(AH) Manal Black" pitchFamily="2" charset="-78"/>
              </a:rPr>
              <a:t>هند</a:t>
            </a:r>
            <a:endParaRPr lang="ar-AE" sz="4400" b="1" dirty="0">
              <a:cs typeface="(AH) Manal Black" pitchFamily="2" charset="-7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F740C67-F8D4-4FE3-849F-99D886F8B4A1}"/>
              </a:ext>
            </a:extLst>
          </p:cNvPr>
          <p:cNvSpPr txBox="1"/>
          <p:nvPr/>
        </p:nvSpPr>
        <p:spPr>
          <a:xfrm>
            <a:off x="5384715" y="532143"/>
            <a:ext cx="17314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cs typeface="(AH) Manal Black" pitchFamily="2" charset="-78"/>
              </a:rPr>
              <a:t>ما قيمة؟ </a:t>
            </a:r>
            <a:endParaRPr lang="ar-AE" sz="28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C9A0F5-B01C-4F88-8662-4799640DC4FE}"/>
                  </a:ext>
                </a:extLst>
              </p:cNvPr>
              <p:cNvSpPr txBox="1"/>
              <p:nvPr/>
            </p:nvSpPr>
            <p:spPr>
              <a:xfrm>
                <a:off x="3336837" y="660464"/>
                <a:ext cx="1994136" cy="107747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ar-AE" sz="4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FF00"/>
                    </a:solidFill>
                  </a:rPr>
                  <a:t> =</a:t>
                </a:r>
                <a:endParaRPr lang="ar-AE" sz="48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C9A0F5-B01C-4F88-8662-4799640DC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837" y="660464"/>
                <a:ext cx="1994136" cy="1077474"/>
              </a:xfrm>
              <a:prstGeom prst="rect">
                <a:avLst/>
              </a:prstGeom>
              <a:blipFill>
                <a:blip r:embed="rId9"/>
                <a:stretch>
                  <a:fillRect r="-17683" b="-20339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2E61B7A-BFC5-47B3-8871-F2D620BB10DD}"/>
                  </a:ext>
                </a:extLst>
              </p:cNvPr>
              <p:cNvSpPr txBox="1"/>
              <p:nvPr/>
            </p:nvSpPr>
            <p:spPr>
              <a:xfrm>
                <a:off x="1928475" y="4474428"/>
                <a:ext cx="44884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2E61B7A-BFC5-47B3-8871-F2D620BB1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475" y="4474428"/>
                <a:ext cx="448841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DDD1C66-DF3E-4658-BB43-696FF740FE1D}"/>
                  </a:ext>
                </a:extLst>
              </p:cNvPr>
              <p:cNvSpPr txBox="1"/>
              <p:nvPr/>
            </p:nvSpPr>
            <p:spPr>
              <a:xfrm>
                <a:off x="6104128" y="4879348"/>
                <a:ext cx="83195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DDD1C66-DF3E-4658-BB43-696FF740F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128" y="4879348"/>
                <a:ext cx="831959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3342D76-83A8-4743-BDE7-5CE06E6D0F57}"/>
                  </a:ext>
                </a:extLst>
              </p:cNvPr>
              <p:cNvSpPr txBox="1"/>
              <p:nvPr/>
            </p:nvSpPr>
            <p:spPr>
              <a:xfrm>
                <a:off x="9194842" y="4859149"/>
                <a:ext cx="1569340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معرف</m:t>
                      </m:r>
                      <m:r>
                        <a:rPr lang="ar-SA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غير</m:t>
                      </m:r>
                    </m:oMath>
                  </m:oMathPara>
                </a14:m>
                <a:endParaRPr lang="ar-AE" sz="3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3342D76-83A8-4743-BDE7-5CE06E6D0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4842" y="4859149"/>
                <a:ext cx="1569340" cy="5525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578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755B17-28A8-4B1D-AB84-BDBB6CCE8CDD}"/>
              </a:ext>
            </a:extLst>
          </p:cNvPr>
          <p:cNvGrpSpPr/>
          <p:nvPr/>
        </p:nvGrpSpPr>
        <p:grpSpPr>
          <a:xfrm>
            <a:off x="0" y="-26502"/>
            <a:ext cx="1691323" cy="954107"/>
            <a:chOff x="0" y="-50334"/>
            <a:chExt cx="1691323" cy="954107"/>
          </a:xfrm>
        </p:grpSpPr>
        <p:pic>
          <p:nvPicPr>
            <p:cNvPr id="5" name="Picture 4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94E5CF62-C207-4FC7-A091-51C1332CDC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D091BA-AF94-4FAF-829A-097CDD968C75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245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1FED4A0-86E6-4C49-ADED-174116B09EA0}"/>
              </a:ext>
            </a:extLst>
          </p:cNvPr>
          <p:cNvGrpSpPr/>
          <p:nvPr/>
        </p:nvGrpSpPr>
        <p:grpSpPr>
          <a:xfrm>
            <a:off x="10083800" y="1098918"/>
            <a:ext cx="1960880" cy="1784503"/>
            <a:chOff x="10083800" y="1098918"/>
            <a:chExt cx="1960880" cy="1784503"/>
          </a:xfrm>
        </p:grpSpPr>
        <p:pic>
          <p:nvPicPr>
            <p:cNvPr id="8" name="Picture 2" descr="ازرار ملونة فارغة جاهزة للكتابه عليها">
              <a:extLst>
                <a:ext uri="{FF2B5EF4-FFF2-40B4-BE49-F238E27FC236}">
                  <a16:creationId xmlns:a16="http://schemas.microsoft.com/office/drawing/2014/main" id="{DCD5413D-82EF-4F5A-B228-BDE4E58D38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83" r="74800" b="59195"/>
            <a:stretch/>
          </p:blipFill>
          <p:spPr bwMode="auto">
            <a:xfrm>
              <a:off x="10083800" y="1098918"/>
              <a:ext cx="1960880" cy="178450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9CCE189-8A6A-448F-9718-53164BD3F81A}"/>
                </a:ext>
              </a:extLst>
            </p:cNvPr>
            <p:cNvSpPr/>
            <p:nvPr/>
          </p:nvSpPr>
          <p:spPr>
            <a:xfrm>
              <a:off x="10350164" y="1611087"/>
              <a:ext cx="1428151" cy="74432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800" b="1" dirty="0">
                  <a:solidFill>
                    <a:schemeClr val="bg1"/>
                  </a:solidFill>
                  <a:cs typeface="(AH) Manal Black" pitchFamily="2" charset="-78"/>
                </a:rPr>
                <a:t>الشرح</a:t>
              </a:r>
              <a:endParaRPr lang="ar-AE" sz="4800" b="1" dirty="0">
                <a:solidFill>
                  <a:schemeClr val="bg1"/>
                </a:solidFill>
                <a:cs typeface="(AH) Manal Black" pitchFamily="2" charset="-78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6C9E5D-0BEB-475E-B80E-6F2CF96B879C}"/>
              </a:ext>
            </a:extLst>
          </p:cNvPr>
          <p:cNvSpPr/>
          <p:nvPr/>
        </p:nvSpPr>
        <p:spPr>
          <a:xfrm>
            <a:off x="-245736" y="1348769"/>
            <a:ext cx="3545840" cy="11265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يكون</a:t>
            </a:r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6000" b="1" dirty="0">
                <a:solidFill>
                  <a:srgbClr val="0070C0"/>
                </a:solidFill>
                <a:cs typeface="(AH) Manal Black" pitchFamily="2" charset="-78"/>
              </a:rPr>
              <a:t>موجبا</a:t>
            </a:r>
            <a:endParaRPr lang="ar-AE" sz="40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AF0F53-EE59-4C4C-995B-29DE60B724EF}"/>
              </a:ext>
            </a:extLst>
          </p:cNvPr>
          <p:cNvGrpSpPr/>
          <p:nvPr/>
        </p:nvGrpSpPr>
        <p:grpSpPr>
          <a:xfrm>
            <a:off x="2159884" y="1281536"/>
            <a:ext cx="8644631" cy="1371600"/>
            <a:chOff x="8293506" y="1513038"/>
            <a:chExt cx="3279616" cy="1488646"/>
          </a:xfrm>
        </p:grpSpPr>
        <p:pic>
          <p:nvPicPr>
            <p:cNvPr id="12" name="Picture 11" descr="Scroll Background PNG Transparent Background, Free Download ...">
              <a:extLst>
                <a:ext uri="{FF2B5EF4-FFF2-40B4-BE49-F238E27FC236}">
                  <a16:creationId xmlns:a16="http://schemas.microsoft.com/office/drawing/2014/main" id="{73C3FC38-5D72-4410-8774-273DD05850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3506" y="1513038"/>
              <a:ext cx="3279616" cy="1488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95F3046-B941-456D-BED8-023D18C6A765}"/>
                </a:ext>
              </a:extLst>
            </p:cNvPr>
            <p:cNvSpPr/>
            <p:nvPr/>
          </p:nvSpPr>
          <p:spPr>
            <a:xfrm>
              <a:off x="8743474" y="1743308"/>
              <a:ext cx="2379679" cy="10563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b="1" dirty="0">
                  <a:solidFill>
                    <a:srgbClr val="002060"/>
                  </a:solidFill>
                  <a:highlight>
                    <a:srgbClr val="FFFF00"/>
                  </a:highlight>
                  <a:cs typeface="(AH) Manal Black" pitchFamily="2" charset="-78"/>
                </a:rPr>
                <a:t>قسمة  عددين صحيحين لهما نفس الإشارة</a:t>
              </a:r>
              <a:endParaRPr lang="ar-AE" sz="2400" b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438FBE-50C0-46AF-85DF-57794FCE7C0F}"/>
              </a:ext>
            </a:extLst>
          </p:cNvPr>
          <p:cNvGrpSpPr/>
          <p:nvPr/>
        </p:nvGrpSpPr>
        <p:grpSpPr>
          <a:xfrm>
            <a:off x="10055859" y="4733300"/>
            <a:ext cx="1960879" cy="2051562"/>
            <a:chOff x="10055859" y="4733300"/>
            <a:chExt cx="1960879" cy="2051562"/>
          </a:xfrm>
        </p:grpSpPr>
        <p:pic>
          <p:nvPicPr>
            <p:cNvPr id="15" name="Picture 2" descr="ازرار ملونة فارغة جاهزة للكتابه عليها">
              <a:extLst>
                <a:ext uri="{FF2B5EF4-FFF2-40B4-BE49-F238E27FC236}">
                  <a16:creationId xmlns:a16="http://schemas.microsoft.com/office/drawing/2014/main" id="{A3689535-D2AA-4FC2-9740-B01CBE3683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174" r="77020" b="39989"/>
            <a:stretch/>
          </p:blipFill>
          <p:spPr bwMode="auto">
            <a:xfrm>
              <a:off x="10055859" y="4733300"/>
              <a:ext cx="1960879" cy="205156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B198EEF-D325-4C48-97E6-455DB9814E23}"/>
                </a:ext>
              </a:extLst>
            </p:cNvPr>
            <p:cNvSpPr/>
            <p:nvPr/>
          </p:nvSpPr>
          <p:spPr>
            <a:xfrm>
              <a:off x="10350164" y="5386920"/>
              <a:ext cx="1428151" cy="74432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800" b="1" dirty="0">
                  <a:solidFill>
                    <a:schemeClr val="bg1"/>
                  </a:solidFill>
                  <a:cs typeface="(AH) Manal Black" pitchFamily="2" charset="-78"/>
                </a:rPr>
                <a:t>أمثله</a:t>
              </a:r>
              <a:endParaRPr lang="ar-AE" sz="4800" b="1" dirty="0">
                <a:solidFill>
                  <a:schemeClr val="bg1"/>
                </a:solidFill>
                <a:cs typeface="(AH) Manal Black" pitchFamily="2" charset="-78"/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E8B6FA8C-1202-4D60-A14B-059E40F16811}"/>
              </a:ext>
            </a:extLst>
          </p:cNvPr>
          <p:cNvSpPr/>
          <p:nvPr/>
        </p:nvSpPr>
        <p:spPr>
          <a:xfrm>
            <a:off x="1340803" y="2833539"/>
            <a:ext cx="701040" cy="692899"/>
          </a:xfrm>
          <a:prstGeom prst="ellipse">
            <a:avLst/>
          </a:prstGeom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+</a:t>
            </a:r>
            <a:endParaRPr lang="ar-AE" sz="36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F6BF33-640B-4652-A636-D1C566FF9164}"/>
              </a:ext>
            </a:extLst>
          </p:cNvPr>
          <p:cNvSpPr/>
          <p:nvPr/>
        </p:nvSpPr>
        <p:spPr>
          <a:xfrm>
            <a:off x="2949584" y="3636299"/>
            <a:ext cx="701040" cy="692899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/>
              <a:t>-</a:t>
            </a:r>
            <a:endParaRPr lang="ar-AE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18BB11-000E-411E-9F64-DCEE0C4317CF}"/>
                  </a:ext>
                </a:extLst>
              </p:cNvPr>
              <p:cNvSpPr txBox="1"/>
              <p:nvPr/>
            </p:nvSpPr>
            <p:spPr>
              <a:xfrm>
                <a:off x="2159884" y="2738789"/>
                <a:ext cx="710130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54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÷</m:t>
                      </m:r>
                    </m:oMath>
                  </m:oMathPara>
                </a14:m>
                <a:endParaRPr lang="ar-AE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18BB11-000E-411E-9F64-DCEE0C431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884" y="2738789"/>
                <a:ext cx="710130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6B2627-C65A-4925-AC12-D5598025236B}"/>
                  </a:ext>
                </a:extLst>
              </p:cNvPr>
              <p:cNvSpPr txBox="1"/>
              <p:nvPr/>
            </p:nvSpPr>
            <p:spPr>
              <a:xfrm>
                <a:off x="3768665" y="2791738"/>
                <a:ext cx="710131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6B2627-C65A-4925-AC12-D5598025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665" y="2791738"/>
                <a:ext cx="710131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>
            <a:extLst>
              <a:ext uri="{FF2B5EF4-FFF2-40B4-BE49-F238E27FC236}">
                <a16:creationId xmlns:a16="http://schemas.microsoft.com/office/drawing/2014/main" id="{3A8D2E1B-EA32-493F-987D-50957E27EDE1}"/>
              </a:ext>
            </a:extLst>
          </p:cNvPr>
          <p:cNvSpPr/>
          <p:nvPr/>
        </p:nvSpPr>
        <p:spPr>
          <a:xfrm>
            <a:off x="2931829" y="2853301"/>
            <a:ext cx="701040" cy="692899"/>
          </a:xfrm>
          <a:prstGeom prst="ellipse">
            <a:avLst/>
          </a:prstGeom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+</a:t>
            </a:r>
            <a:endParaRPr lang="ar-AE" sz="36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BBEC9DF-A3F1-4D77-9AF8-FC41697CF1FE}"/>
              </a:ext>
            </a:extLst>
          </p:cNvPr>
          <p:cNvSpPr/>
          <p:nvPr/>
        </p:nvSpPr>
        <p:spPr>
          <a:xfrm>
            <a:off x="1340803" y="3674938"/>
            <a:ext cx="701040" cy="692899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/>
              <a:t>-</a:t>
            </a:r>
            <a:endParaRPr lang="ar-AE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AA50E51-113C-419F-BB13-94C61E83867C}"/>
                  </a:ext>
                </a:extLst>
              </p:cNvPr>
              <p:cNvSpPr txBox="1"/>
              <p:nvPr/>
            </p:nvSpPr>
            <p:spPr>
              <a:xfrm>
                <a:off x="2159884" y="3552941"/>
                <a:ext cx="710131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54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÷</m:t>
                      </m:r>
                    </m:oMath>
                  </m:oMathPara>
                </a14:m>
                <a:endParaRPr lang="ar-AE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AA50E51-113C-419F-BB13-94C61E838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884" y="3552941"/>
                <a:ext cx="710131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2E304F-3338-46E6-99BE-1C85BE54A8F8}"/>
                  </a:ext>
                </a:extLst>
              </p:cNvPr>
              <p:cNvSpPr txBox="1"/>
              <p:nvPr/>
            </p:nvSpPr>
            <p:spPr>
              <a:xfrm>
                <a:off x="3768665" y="3605890"/>
                <a:ext cx="710131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2E304F-3338-46E6-99BE-1C85BE54A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665" y="3605890"/>
                <a:ext cx="710131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B587CB9-088D-4714-8434-CA1507405F8B}"/>
              </a:ext>
            </a:extLst>
          </p:cNvPr>
          <p:cNvSpPr/>
          <p:nvPr/>
        </p:nvSpPr>
        <p:spPr>
          <a:xfrm>
            <a:off x="8646160" y="2981770"/>
            <a:ext cx="3398520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0070C0"/>
                </a:solidFill>
                <a:cs typeface="(AH) Manal Black" pitchFamily="2" charset="-78"/>
              </a:rPr>
              <a:t>موجب</a:t>
            </a: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 ÷ </a:t>
            </a:r>
            <a:r>
              <a:rPr lang="ar-SA" sz="4000" b="1" dirty="0">
                <a:solidFill>
                  <a:srgbClr val="0070C0"/>
                </a:solidFill>
                <a:cs typeface="(AH) Manal Black" pitchFamily="2" charset="-78"/>
              </a:rPr>
              <a:t>موجب</a:t>
            </a: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 =</a:t>
            </a:r>
            <a:endParaRPr lang="ar-AE" sz="40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7C4C848-D7B9-497C-99AE-81A1BF708343}"/>
              </a:ext>
            </a:extLst>
          </p:cNvPr>
          <p:cNvSpPr/>
          <p:nvPr/>
        </p:nvSpPr>
        <p:spPr>
          <a:xfrm>
            <a:off x="8844023" y="3714418"/>
            <a:ext cx="2850138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سالب </a:t>
            </a: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 ÷ </a:t>
            </a:r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سالب </a:t>
            </a:r>
            <a:r>
              <a:rPr lang="ar-SA" sz="4000" b="1" dirty="0">
                <a:solidFill>
                  <a:schemeClr val="tx1"/>
                </a:solidFill>
                <a:cs typeface="(AH) Manal Black" pitchFamily="2" charset="-78"/>
              </a:rPr>
              <a:t>=</a:t>
            </a: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 </a:t>
            </a:r>
            <a:endParaRPr lang="ar-AE" sz="40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058C788-2280-44B1-8EAC-33F71991E3F2}"/>
              </a:ext>
            </a:extLst>
          </p:cNvPr>
          <p:cNvSpPr/>
          <p:nvPr/>
        </p:nvSpPr>
        <p:spPr>
          <a:xfrm>
            <a:off x="6908477" y="3009335"/>
            <a:ext cx="2850138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0070C0"/>
                </a:solidFill>
                <a:cs typeface="(AH) Manal Black" pitchFamily="2" charset="-78"/>
              </a:rPr>
              <a:t>موجب</a:t>
            </a:r>
            <a:endParaRPr lang="ar-AE" sz="40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A094056-DACE-4B2D-84D5-ADC50F837AE9}"/>
              </a:ext>
            </a:extLst>
          </p:cNvPr>
          <p:cNvSpPr/>
          <p:nvPr/>
        </p:nvSpPr>
        <p:spPr>
          <a:xfrm>
            <a:off x="6908477" y="3731222"/>
            <a:ext cx="2850138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0070C0"/>
                </a:solidFill>
                <a:cs typeface="(AH) Manal Black" pitchFamily="2" charset="-78"/>
              </a:rPr>
              <a:t>موجب</a:t>
            </a:r>
            <a:endParaRPr lang="ar-AE" sz="40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6EA1CD3-4017-489B-AB13-720501151CE7}"/>
              </a:ext>
            </a:extLst>
          </p:cNvPr>
          <p:cNvSpPr/>
          <p:nvPr/>
        </p:nvSpPr>
        <p:spPr>
          <a:xfrm>
            <a:off x="4458301" y="2897357"/>
            <a:ext cx="701040" cy="692899"/>
          </a:xfrm>
          <a:prstGeom prst="ellipse">
            <a:avLst/>
          </a:prstGeom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+</a:t>
            </a:r>
            <a:endParaRPr lang="ar-AE" sz="3600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79DEEE8-7E4C-48E9-9072-6105DEF84B0B}"/>
              </a:ext>
            </a:extLst>
          </p:cNvPr>
          <p:cNvSpPr/>
          <p:nvPr/>
        </p:nvSpPr>
        <p:spPr>
          <a:xfrm>
            <a:off x="4458301" y="3689004"/>
            <a:ext cx="701040" cy="692899"/>
          </a:xfrm>
          <a:prstGeom prst="ellipse">
            <a:avLst/>
          </a:prstGeom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+</a:t>
            </a:r>
            <a:endParaRPr lang="ar-AE" sz="360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E7C42D5-F99D-417C-A92C-C351180BDF8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357" t="17236" r="19477" b="74611"/>
          <a:stretch/>
        </p:blipFill>
        <p:spPr>
          <a:xfrm>
            <a:off x="3589355" y="64054"/>
            <a:ext cx="8188960" cy="843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8E2BC18-4D54-4057-9DED-D2C618C37F52}"/>
                  </a:ext>
                </a:extLst>
              </p:cNvPr>
              <p:cNvSpPr txBox="1"/>
              <p:nvPr/>
            </p:nvSpPr>
            <p:spPr>
              <a:xfrm>
                <a:off x="285179" y="4733300"/>
                <a:ext cx="219790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𝟑𝟓</m:t>
                      </m:r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8E2BC18-4D54-4057-9DED-D2C618C37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79" y="4733300"/>
                <a:ext cx="2197909" cy="61555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3113A46-E92E-4EBC-B9F0-0D8D53375FD3}"/>
                  </a:ext>
                </a:extLst>
              </p:cNvPr>
              <p:cNvSpPr txBox="1"/>
              <p:nvPr/>
            </p:nvSpPr>
            <p:spPr>
              <a:xfrm>
                <a:off x="691724" y="5554995"/>
                <a:ext cx="1280607" cy="116576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4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3113A46-E92E-4EBC-B9F0-0D8D53375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24" y="5554995"/>
                <a:ext cx="1280607" cy="116576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3A2A4DA-C002-421B-BFC6-C3C55B833243}"/>
                  </a:ext>
                </a:extLst>
              </p:cNvPr>
              <p:cNvSpPr txBox="1"/>
              <p:nvPr/>
            </p:nvSpPr>
            <p:spPr>
              <a:xfrm>
                <a:off x="2636291" y="4771367"/>
                <a:ext cx="44884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3A2A4DA-C002-421B-BFC6-C3C55B833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6291" y="4771367"/>
                <a:ext cx="448841" cy="61555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2300661-BCC2-4DD0-8DEA-2B1AEA16CBA2}"/>
                  </a:ext>
                </a:extLst>
              </p:cNvPr>
              <p:cNvSpPr txBox="1"/>
              <p:nvPr/>
            </p:nvSpPr>
            <p:spPr>
              <a:xfrm>
                <a:off x="2038055" y="5848549"/>
                <a:ext cx="44884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2300661-BCC2-4DD0-8DEA-2B1AEA16C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055" y="5848549"/>
                <a:ext cx="448841" cy="61555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141235-C59A-48FA-A71F-9113631DF67E}"/>
                  </a:ext>
                </a:extLst>
              </p:cNvPr>
              <p:cNvSpPr txBox="1"/>
              <p:nvPr/>
            </p:nvSpPr>
            <p:spPr>
              <a:xfrm>
                <a:off x="5887625" y="4716160"/>
                <a:ext cx="339054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141235-C59A-48FA-A71F-9113631DF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625" y="4716160"/>
                <a:ext cx="3390544" cy="61555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61DD090-19BD-4FE1-9E64-A69DB5086A8F}"/>
                  </a:ext>
                </a:extLst>
              </p:cNvPr>
              <p:cNvSpPr txBox="1"/>
              <p:nvPr/>
            </p:nvSpPr>
            <p:spPr>
              <a:xfrm>
                <a:off x="6804928" y="5554994"/>
                <a:ext cx="1663725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61DD090-19BD-4FE1-9E64-A69DB5086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28" y="5554994"/>
                <a:ext cx="1663725" cy="115249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41776D6-F0DB-40FC-9DEF-B6D74BF68BAC}"/>
                  </a:ext>
                </a:extLst>
              </p:cNvPr>
              <p:cNvSpPr txBox="1"/>
              <p:nvPr/>
            </p:nvSpPr>
            <p:spPr>
              <a:xfrm>
                <a:off x="9178201" y="4716160"/>
                <a:ext cx="75501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41776D6-F0DB-40FC-9DEF-B6D74BF68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201" y="4716160"/>
                <a:ext cx="755015" cy="61555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0162136-450E-4C3C-810C-C5CF18B514E7}"/>
                  </a:ext>
                </a:extLst>
              </p:cNvPr>
              <p:cNvSpPr txBox="1"/>
              <p:nvPr/>
            </p:nvSpPr>
            <p:spPr>
              <a:xfrm>
                <a:off x="8430297" y="5848549"/>
                <a:ext cx="75501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0162136-450E-4C3C-810C-C5CF18B51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0297" y="5848549"/>
                <a:ext cx="755015" cy="61555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194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24" grpId="0" animBg="1"/>
      <p:bldP spid="25" grpId="0"/>
      <p:bldP spid="26" grpId="0"/>
      <p:bldP spid="28" grpId="0" animBg="1"/>
      <p:bldP spid="29" grpId="0" animBg="1"/>
      <p:bldP spid="30" grpId="0"/>
      <p:bldP spid="31" grpId="0"/>
      <p:bldP spid="33" grpId="0"/>
      <p:bldP spid="34" grpId="0"/>
      <p:bldP spid="35" grpId="0"/>
      <p:bldP spid="36" grpId="0"/>
      <p:bldP spid="45" grpId="0" animBg="1"/>
      <p:bldP spid="46" grpId="0" animBg="1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6B19857-47BD-4FB4-B787-EBE1E93AB20A}"/>
              </a:ext>
            </a:extLst>
          </p:cNvPr>
          <p:cNvGrpSpPr/>
          <p:nvPr/>
        </p:nvGrpSpPr>
        <p:grpSpPr>
          <a:xfrm>
            <a:off x="914178" y="429499"/>
            <a:ext cx="10363643" cy="5999001"/>
            <a:chOff x="914178" y="603817"/>
            <a:chExt cx="10363643" cy="5999001"/>
          </a:xfrm>
          <a:effectLst>
            <a:glow rad="101600">
              <a:srgbClr val="00FFCC">
                <a:alpha val="60000"/>
              </a:srgbClr>
            </a:glow>
          </a:effectLst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A9FB43A-CC22-47AF-8F87-E29D342C93E8}"/>
                </a:ext>
              </a:extLst>
            </p:cNvPr>
            <p:cNvGrpSpPr/>
            <p:nvPr/>
          </p:nvGrpSpPr>
          <p:grpSpPr>
            <a:xfrm>
              <a:off x="914178" y="603817"/>
              <a:ext cx="10363643" cy="5999001"/>
              <a:chOff x="914178" y="603817"/>
              <a:chExt cx="10363643" cy="5999001"/>
            </a:xfrm>
          </p:grpSpPr>
          <p:pic>
            <p:nvPicPr>
              <p:cNvPr id="1030" name="Picture 6" descr="Copy Of Multiplying And Dividing Integers - Lessons - Tes Teach">
                <a:extLst>
                  <a:ext uri="{FF2B5EF4-FFF2-40B4-BE49-F238E27FC236}">
                    <a16:creationId xmlns:a16="http://schemas.microsoft.com/office/drawing/2014/main" id="{419F291F-8343-497E-8A8D-E3D2B76837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178" y="603817"/>
                <a:ext cx="10363643" cy="5999001"/>
              </a:xfrm>
              <a:prstGeom prst="rect">
                <a:avLst/>
              </a:prstGeom>
              <a:ln w="127000" cap="sq">
                <a:solidFill>
                  <a:srgbClr val="000000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FB20138-CC8E-4874-847C-6132778B0E3F}"/>
                  </a:ext>
                </a:extLst>
              </p:cNvPr>
              <p:cNvSpPr/>
              <p:nvPr/>
            </p:nvSpPr>
            <p:spPr>
              <a:xfrm>
                <a:off x="1392865" y="744279"/>
                <a:ext cx="9377916" cy="73364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4800" b="1" dirty="0">
                    <a:solidFill>
                      <a:srgbClr val="FF0000"/>
                    </a:solidFill>
                    <a:cs typeface="(AH) Manal Black" pitchFamily="2" charset="-78"/>
                  </a:rPr>
                  <a:t>ضرب وقسمة الأعداد الصحيحة</a:t>
                </a:r>
                <a:endParaRPr lang="ar-AE" sz="4800" b="1" dirty="0">
                  <a:solidFill>
                    <a:srgbClr val="FF0000"/>
                  </a:solidFill>
                  <a:cs typeface="(AH) Manal Black" pitchFamily="2" charset="-78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1995666-8FC2-40AE-90EF-D2199C2009F4}"/>
                  </a:ext>
                </a:extLst>
              </p:cNvPr>
              <p:cNvSpPr/>
              <p:nvPr/>
            </p:nvSpPr>
            <p:spPr>
              <a:xfrm>
                <a:off x="6524958" y="1730496"/>
                <a:ext cx="3958744" cy="83195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4000" b="1" dirty="0">
                    <a:solidFill>
                      <a:srgbClr val="FF00FF"/>
                    </a:solidFill>
                    <a:cs typeface="(AH) Manal Black" pitchFamily="2" charset="-78"/>
                  </a:rPr>
                  <a:t>عكس الإشارة</a:t>
                </a:r>
              </a:p>
              <a:p>
                <a:pPr algn="ctr"/>
                <a:r>
                  <a:rPr lang="ar-SA" sz="4000" b="1" dirty="0">
                    <a:solidFill>
                      <a:srgbClr val="FF0000"/>
                    </a:solidFill>
                    <a:cs typeface="(AH) Manal Black" pitchFamily="2" charset="-78"/>
                  </a:rPr>
                  <a:t>سالب</a:t>
                </a:r>
                <a:endParaRPr lang="ar-AE" sz="4800" b="1" dirty="0">
                  <a:solidFill>
                    <a:srgbClr val="FF0000"/>
                  </a:solidFill>
                  <a:cs typeface="(AH) Manal Black" pitchFamily="2" charset="-78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2B14409-A357-4E81-8F61-7DFFB134B83C}"/>
                  </a:ext>
                </a:extLst>
              </p:cNvPr>
              <p:cNvSpPr/>
              <p:nvPr/>
            </p:nvSpPr>
            <p:spPr>
              <a:xfrm>
                <a:off x="1708298" y="1730496"/>
                <a:ext cx="3664689" cy="73364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4000" b="1" dirty="0">
                    <a:solidFill>
                      <a:srgbClr val="FF00FF"/>
                    </a:solidFill>
                    <a:cs typeface="(AH) Manal Black" pitchFamily="2" charset="-78"/>
                  </a:rPr>
                  <a:t>نفس الإشارة</a:t>
                </a:r>
              </a:p>
              <a:p>
                <a:pPr algn="ctr"/>
                <a:r>
                  <a:rPr lang="ar-SA" sz="4000" b="1" dirty="0">
                    <a:solidFill>
                      <a:srgbClr val="0070C0"/>
                    </a:solidFill>
                    <a:cs typeface="(AH) Manal Black" pitchFamily="2" charset="-78"/>
                  </a:rPr>
                  <a:t>موجب</a:t>
                </a:r>
                <a:endParaRPr lang="ar-AE" sz="4800" b="1" dirty="0">
                  <a:solidFill>
                    <a:srgbClr val="0070C0"/>
                  </a:solidFill>
                  <a:cs typeface="(AH) Manal Black" pitchFamily="2" charset="-78"/>
                </a:endParaRPr>
              </a:p>
            </p:txBody>
          </p:sp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E7A2B9A-42C1-484A-A318-E02C95617159}"/>
                </a:ext>
              </a:extLst>
            </p:cNvPr>
            <p:cNvSpPr/>
            <p:nvPr/>
          </p:nvSpPr>
          <p:spPr>
            <a:xfrm>
              <a:off x="6762307" y="5263116"/>
              <a:ext cx="3721395" cy="8319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BBB1939-6579-4FE5-A565-7E2E4C1AC464}"/>
                </a:ext>
              </a:extLst>
            </p:cNvPr>
            <p:cNvSpPr/>
            <p:nvPr/>
          </p:nvSpPr>
          <p:spPr>
            <a:xfrm>
              <a:off x="1708298" y="5253416"/>
              <a:ext cx="3721395" cy="8319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</p:grpSp>
    </p:spTree>
    <p:extLst>
      <p:ext uri="{BB962C8B-B14F-4D97-AF65-F5344CB8AC3E}">
        <p14:creationId xmlns:p14="http://schemas.microsoft.com/office/powerpoint/2010/main" val="4199068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01108" y="265566"/>
            <a:ext cx="4495800" cy="78979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تفكيرن</a:t>
            </a:r>
            <a:r>
              <a:rPr lang="ar-AE" sz="6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ــــ ـــاقد</a:t>
            </a:r>
            <a:endParaRPr lang="en-US" sz="66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953494-6016-45FD-A6A4-C5D127F4A79E}"/>
              </a:ext>
            </a:extLst>
          </p:cNvPr>
          <p:cNvGrpSpPr/>
          <p:nvPr/>
        </p:nvGrpSpPr>
        <p:grpSpPr>
          <a:xfrm>
            <a:off x="61249" y="3621099"/>
            <a:ext cx="3709156" cy="3051571"/>
            <a:chOff x="61249" y="3621099"/>
            <a:chExt cx="3709156" cy="3051571"/>
          </a:xfrm>
        </p:grpSpPr>
        <p:pic>
          <p:nvPicPr>
            <p:cNvPr id="26" name="Picture 10" descr="Boy Teaching, illustration Clipart | k13360902 | Fotosearch">
              <a:extLst>
                <a:ext uri="{FF2B5EF4-FFF2-40B4-BE49-F238E27FC236}">
                  <a16:creationId xmlns:a16="http://schemas.microsoft.com/office/drawing/2014/main" id="{869C9A65-6EB2-41EC-ADCE-6498FBB7F9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49" y="3621099"/>
              <a:ext cx="3709156" cy="30515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7B547FA-66A0-4CCF-819C-DAC06E9C23A1}"/>
                </a:ext>
              </a:extLst>
            </p:cNvPr>
            <p:cNvSpPr txBox="1"/>
            <p:nvPr/>
          </p:nvSpPr>
          <p:spPr>
            <a:xfrm>
              <a:off x="2042104" y="5758432"/>
              <a:ext cx="1457308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b="1" dirty="0">
                  <a:cs typeface="(AH) Manal Black" pitchFamily="2" charset="-78"/>
                </a:rPr>
                <a:t>علي</a:t>
              </a:r>
              <a:endParaRPr lang="ar-AE" sz="4400" b="1" dirty="0">
                <a:cs typeface="(AH) Manal Black" pitchFamily="2" charset="-7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E39011-D69E-49A0-96A1-8B0419544727}"/>
              </a:ext>
            </a:extLst>
          </p:cNvPr>
          <p:cNvGrpSpPr/>
          <p:nvPr/>
        </p:nvGrpSpPr>
        <p:grpSpPr>
          <a:xfrm>
            <a:off x="3806842" y="3554740"/>
            <a:ext cx="4290875" cy="3098800"/>
            <a:chOff x="4017203" y="3554740"/>
            <a:chExt cx="4080514" cy="3098800"/>
          </a:xfrm>
        </p:grpSpPr>
        <p:pic>
          <p:nvPicPr>
            <p:cNvPr id="25" name="Picture 8" descr="Teacher School Education Pupil Clip Art, PNG, 1000x750px, Teacher ...">
              <a:extLst>
                <a:ext uri="{FF2B5EF4-FFF2-40B4-BE49-F238E27FC236}">
                  <a16:creationId xmlns:a16="http://schemas.microsoft.com/office/drawing/2014/main" id="{0B64434E-7D8B-43D1-B886-7D95F8C23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7203" y="3554740"/>
              <a:ext cx="4080514" cy="30988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19007E-7ED6-4A92-B356-64B178D353CA}"/>
                </a:ext>
              </a:extLst>
            </p:cNvPr>
            <p:cNvSpPr txBox="1"/>
            <p:nvPr/>
          </p:nvSpPr>
          <p:spPr>
            <a:xfrm>
              <a:off x="6096000" y="5844626"/>
              <a:ext cx="1424161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b="1" dirty="0">
                  <a:cs typeface="(AH) Manal Black" pitchFamily="2" charset="-78"/>
                </a:rPr>
                <a:t>سارة</a:t>
              </a:r>
              <a:endParaRPr lang="ar-AE" sz="4400" b="1" dirty="0">
                <a:cs typeface="(AH) Manal Black" pitchFamily="2" charset="-7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1BAC7D-81FD-40E1-9646-F6B7F98D2468}"/>
              </a:ext>
            </a:extLst>
          </p:cNvPr>
          <p:cNvGrpSpPr/>
          <p:nvPr/>
        </p:nvGrpSpPr>
        <p:grpSpPr>
          <a:xfrm>
            <a:off x="8335856" y="3531331"/>
            <a:ext cx="3816987" cy="3200404"/>
            <a:chOff x="8167575" y="3523068"/>
            <a:chExt cx="3816987" cy="3200404"/>
          </a:xfrm>
        </p:grpSpPr>
        <p:pic>
          <p:nvPicPr>
            <p:cNvPr id="27" name="Picture 10" descr="Illustration Of A Girl Pointing At The Board In A Classroom ...">
              <a:extLst>
                <a:ext uri="{FF2B5EF4-FFF2-40B4-BE49-F238E27FC236}">
                  <a16:creationId xmlns:a16="http://schemas.microsoft.com/office/drawing/2014/main" id="{AD5DC4B9-0D76-4665-B3F6-5E7E962646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3"/>
            <a:stretch/>
          </p:blipFill>
          <p:spPr bwMode="auto">
            <a:xfrm>
              <a:off x="8167575" y="3523068"/>
              <a:ext cx="3816987" cy="32004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3E0CFB-2D79-4285-8DDB-FBC2F45B5ADA}"/>
                </a:ext>
              </a:extLst>
            </p:cNvPr>
            <p:cNvSpPr txBox="1"/>
            <p:nvPr/>
          </p:nvSpPr>
          <p:spPr>
            <a:xfrm>
              <a:off x="8940800" y="5822993"/>
              <a:ext cx="1659663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b="1" dirty="0">
                  <a:cs typeface="(AH) Manal Black" pitchFamily="2" charset="-78"/>
                </a:rPr>
                <a:t>رنا</a:t>
              </a:r>
              <a:endParaRPr lang="ar-AE" sz="4400" b="1" dirty="0">
                <a:cs typeface="(AH) Manal Black" pitchFamily="2" charset="-78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E3AA62-F316-45EB-B5D5-28BE109386EB}"/>
              </a:ext>
            </a:extLst>
          </p:cNvPr>
          <p:cNvGrpSpPr/>
          <p:nvPr/>
        </p:nvGrpSpPr>
        <p:grpSpPr>
          <a:xfrm>
            <a:off x="7980625" y="1328722"/>
            <a:ext cx="3867418" cy="2125386"/>
            <a:chOff x="5892801" y="589280"/>
            <a:chExt cx="3867418" cy="2125386"/>
          </a:xfrm>
        </p:grpSpPr>
        <p:pic>
          <p:nvPicPr>
            <p:cNvPr id="24" name="Picture 2" descr="شهادة فارغة نص التمرير خلفية التصميم الإبداعي, تصميم الشهادة ...">
              <a:extLst>
                <a:ext uri="{FF2B5EF4-FFF2-40B4-BE49-F238E27FC236}">
                  <a16:creationId xmlns:a16="http://schemas.microsoft.com/office/drawing/2014/main" id="{644D4E89-368C-4FDE-AF9D-A436CDBD95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8" r="8718"/>
            <a:stretch/>
          </p:blipFill>
          <p:spPr bwMode="auto">
            <a:xfrm>
              <a:off x="5892801" y="589280"/>
              <a:ext cx="3867418" cy="2125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E49DE60-94A4-4043-BA19-CDC4BAB94B43}"/>
                </a:ext>
              </a:extLst>
            </p:cNvPr>
            <p:cNvSpPr txBox="1"/>
            <p:nvPr/>
          </p:nvSpPr>
          <p:spPr>
            <a:xfrm>
              <a:off x="6450962" y="900733"/>
              <a:ext cx="2653679" cy="14465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b="1" dirty="0">
                  <a:solidFill>
                    <a:srgbClr val="FF00FF"/>
                  </a:solidFill>
                  <a:cs typeface="(AH) Manal Black" pitchFamily="2" charset="-78"/>
                </a:rPr>
                <a:t>أي منهما على صواب ؟ ولماذا؟</a:t>
              </a:r>
              <a:endParaRPr lang="ar-AE" sz="4400" b="1" dirty="0">
                <a:solidFill>
                  <a:srgbClr val="FF00FF"/>
                </a:solidFill>
                <a:cs typeface="(AH) Manal Black" pitchFamily="2" charset="-78"/>
              </a:endParaRPr>
            </a:p>
          </p:txBody>
        </p:sp>
      </p:grpSp>
      <p:pic>
        <p:nvPicPr>
          <p:cNvPr id="28" name="Picture 4" descr="Blackboard with teacher clipart 6 » Clipart Station">
            <a:extLst>
              <a:ext uri="{FF2B5EF4-FFF2-40B4-BE49-F238E27FC236}">
                <a16:creationId xmlns:a16="http://schemas.microsoft.com/office/drawing/2014/main" id="{4D34D387-4086-469D-BD40-46C5C43A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076" y="147528"/>
            <a:ext cx="7116449" cy="33287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60D07D2-B348-4E14-B76A-9F37629C39A9}"/>
              </a:ext>
            </a:extLst>
          </p:cNvPr>
          <p:cNvSpPr txBox="1"/>
          <p:nvPr/>
        </p:nvSpPr>
        <p:spPr>
          <a:xfrm>
            <a:off x="1469238" y="2953764"/>
            <a:ext cx="47881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كتبت الأستاذ :محمد السؤال التالي: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9BF070-3172-4CAD-9FB4-22249DDCFACC}"/>
              </a:ext>
            </a:extLst>
          </p:cNvPr>
          <p:cNvSpPr txBox="1"/>
          <p:nvPr/>
        </p:nvSpPr>
        <p:spPr>
          <a:xfrm>
            <a:off x="1611730" y="162020"/>
            <a:ext cx="496343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cs typeface="(AH) Manal Black" pitchFamily="2" charset="-78"/>
              </a:rPr>
              <a:t>أكمل جدول إشارات قسمة الاعداد الصحيحة</a:t>
            </a:r>
            <a:endParaRPr lang="ar-AE" sz="28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1E199D6-4E72-4584-A2E2-7F7127A61EF6}"/>
              </a:ext>
            </a:extLst>
          </p:cNvPr>
          <p:cNvGrpSpPr/>
          <p:nvPr/>
        </p:nvGrpSpPr>
        <p:grpSpPr>
          <a:xfrm>
            <a:off x="2852291" y="667165"/>
            <a:ext cx="2482316" cy="1837253"/>
            <a:chOff x="4684470" y="5034973"/>
            <a:chExt cx="2306320" cy="151599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7C8AD04-835B-4603-B37C-174D6BCE1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166" t="48420" r="67917" b="29475"/>
            <a:stretch/>
          </p:blipFill>
          <p:spPr>
            <a:xfrm>
              <a:off x="4684470" y="5034973"/>
              <a:ext cx="2306320" cy="15159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D969B99-82BC-46B9-92C6-8EF6A5E48024}"/>
                    </a:ext>
                  </a:extLst>
                </p:cNvPr>
                <p:cNvSpPr txBox="1"/>
                <p:nvPr/>
              </p:nvSpPr>
              <p:spPr>
                <a:xfrm>
                  <a:off x="5295013" y="5340298"/>
                  <a:ext cx="237244" cy="276999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A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ar-AE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D969B99-82BC-46B9-92C6-8EF6A5E480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5013" y="5340298"/>
                  <a:ext cx="23724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7143" r="-7143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E7A6CCB-5623-494D-9A3E-610D7AB05CC8}"/>
              </a:ext>
            </a:extLst>
          </p:cNvPr>
          <p:cNvGrpSpPr/>
          <p:nvPr/>
        </p:nvGrpSpPr>
        <p:grpSpPr>
          <a:xfrm>
            <a:off x="1275830" y="3662727"/>
            <a:ext cx="2306320" cy="1515998"/>
            <a:chOff x="1275830" y="3662727"/>
            <a:chExt cx="2306320" cy="151599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8BF5AED-DA9E-4B80-BBAD-45611C15FCE4}"/>
                </a:ext>
              </a:extLst>
            </p:cNvPr>
            <p:cNvGrpSpPr/>
            <p:nvPr/>
          </p:nvGrpSpPr>
          <p:grpSpPr>
            <a:xfrm>
              <a:off x="1275830" y="3662727"/>
              <a:ext cx="2306320" cy="1515998"/>
              <a:chOff x="4684470" y="5034973"/>
              <a:chExt cx="2306320" cy="151599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5B079F1-E815-4961-A374-3C2FAE3D65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3166" t="48420" r="67917" b="29475"/>
              <a:stretch/>
            </p:blipFill>
            <p:spPr>
              <a:xfrm>
                <a:off x="4684470" y="5034973"/>
                <a:ext cx="2306320" cy="151599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0429830-2247-411C-9D59-90E1FEF0F1CC}"/>
                      </a:ext>
                    </a:extLst>
                  </p:cNvPr>
                  <p:cNvSpPr txBox="1"/>
                  <p:nvPr/>
                </p:nvSpPr>
                <p:spPr>
                  <a:xfrm>
                    <a:off x="5295013" y="5340298"/>
                    <a:ext cx="237244" cy="276999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txBody>
                  <a:bodyPr wrap="none" lIns="0" tIns="0" rIns="0" bIns="0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ar-A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÷</m:t>
                          </m:r>
                        </m:oMath>
                      </m:oMathPara>
                    </a14:m>
                    <a:endParaRPr lang="ar-AE" dirty="0"/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0429830-2247-411C-9D59-90E1FEF0F1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95013" y="5340298"/>
                    <a:ext cx="237244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2821" r="-10256" b="-2222"/>
                    </a:stretch>
                  </a:blipFill>
                </p:spPr>
                <p:txBody>
                  <a:bodyPr/>
                  <a:lstStyle/>
                  <a:p>
                    <a:r>
                      <a:rPr lang="ar-A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79C93C5E-515C-49E9-BFC0-E7C3DBA17496}"/>
                    </a:ext>
                  </a:extLst>
                </p:cNvPr>
                <p:cNvSpPr txBox="1"/>
                <p:nvPr/>
              </p:nvSpPr>
              <p:spPr>
                <a:xfrm>
                  <a:off x="2428990" y="4282226"/>
                  <a:ext cx="2372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ar-AE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79C93C5E-515C-49E9-BFC0-E7C3DBA174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8990" y="4282226"/>
                  <a:ext cx="237244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7949" r="-17949" b="-8696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8A501B8-8365-4AC6-8815-66DD5421D725}"/>
                    </a:ext>
                  </a:extLst>
                </p:cNvPr>
                <p:cNvSpPr txBox="1"/>
                <p:nvPr/>
              </p:nvSpPr>
              <p:spPr>
                <a:xfrm>
                  <a:off x="2428990" y="4667693"/>
                  <a:ext cx="2372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ar-AE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8A501B8-8365-4AC6-8815-66DD5421D7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8990" y="4667693"/>
                  <a:ext cx="23724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2564" r="-2564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34D07CE-6668-48D4-8EED-1931CC0D14D7}"/>
                    </a:ext>
                  </a:extLst>
                </p:cNvPr>
                <p:cNvSpPr txBox="1"/>
                <p:nvPr/>
              </p:nvSpPr>
              <p:spPr>
                <a:xfrm>
                  <a:off x="2852291" y="4282226"/>
                  <a:ext cx="2372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ar-AE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34D07CE-6668-48D4-8EED-1931CC0D14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2291" y="4282226"/>
                  <a:ext cx="23724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5128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910EA77F-E9AF-470F-ADF3-9AC50EE5889A}"/>
                    </a:ext>
                  </a:extLst>
                </p:cNvPr>
                <p:cNvSpPr txBox="1"/>
                <p:nvPr/>
              </p:nvSpPr>
              <p:spPr>
                <a:xfrm>
                  <a:off x="2839802" y="4697116"/>
                  <a:ext cx="2372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ar-AE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910EA77F-E9AF-470F-ADF3-9AC50EE588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9802" y="4697116"/>
                  <a:ext cx="23724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0513" r="-15385" b="-8889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E120A4-1670-4009-8CDC-B379F0EA2AF5}"/>
              </a:ext>
            </a:extLst>
          </p:cNvPr>
          <p:cNvGrpSpPr/>
          <p:nvPr/>
        </p:nvGrpSpPr>
        <p:grpSpPr>
          <a:xfrm>
            <a:off x="5729294" y="3801225"/>
            <a:ext cx="2306320" cy="1515998"/>
            <a:chOff x="1275830" y="3662727"/>
            <a:chExt cx="2306320" cy="151599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5B1EF58-F32E-4B83-AB70-7ABB28391FEE}"/>
                </a:ext>
              </a:extLst>
            </p:cNvPr>
            <p:cNvGrpSpPr/>
            <p:nvPr/>
          </p:nvGrpSpPr>
          <p:grpSpPr>
            <a:xfrm>
              <a:off x="1275830" y="3662727"/>
              <a:ext cx="2306320" cy="1515998"/>
              <a:chOff x="4684470" y="5034973"/>
              <a:chExt cx="2306320" cy="1515998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09DB026D-8C79-4D76-A56C-69CEFC1AC6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3166" t="48420" r="67917" b="29475"/>
              <a:stretch/>
            </p:blipFill>
            <p:spPr>
              <a:xfrm>
                <a:off x="4684470" y="5034973"/>
                <a:ext cx="2306320" cy="151599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E94EF253-D029-49D2-A794-FD9BE3CA59A0}"/>
                      </a:ext>
                    </a:extLst>
                  </p:cNvPr>
                  <p:cNvSpPr txBox="1"/>
                  <p:nvPr/>
                </p:nvSpPr>
                <p:spPr>
                  <a:xfrm>
                    <a:off x="5295013" y="5340298"/>
                    <a:ext cx="237244" cy="276999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txBody>
                  <a:bodyPr wrap="none" lIns="0" tIns="0" rIns="0" bIns="0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ar-A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÷</m:t>
                          </m:r>
                        </m:oMath>
                      </m:oMathPara>
                    </a14:m>
                    <a:endParaRPr lang="ar-A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E94EF253-D029-49D2-A794-FD9BE3CA59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95013" y="5340298"/>
                    <a:ext cx="237244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2821" r="-10256" b="-2222"/>
                    </a:stretch>
                  </a:blipFill>
                </p:spPr>
                <p:txBody>
                  <a:bodyPr/>
                  <a:lstStyle/>
                  <a:p>
                    <a:r>
                      <a:rPr lang="ar-A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58272C83-F73D-4ABB-9023-5907EAE266F5}"/>
                    </a:ext>
                  </a:extLst>
                </p:cNvPr>
                <p:cNvSpPr txBox="1"/>
                <p:nvPr/>
              </p:nvSpPr>
              <p:spPr>
                <a:xfrm>
                  <a:off x="2428990" y="4282226"/>
                  <a:ext cx="2372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ar-AE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58272C83-F73D-4ABB-9023-5907EAE266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8990" y="4282226"/>
                  <a:ext cx="237244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2564" r="-2564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DC0D092B-13EE-450F-BCBB-30E33833715A}"/>
                    </a:ext>
                  </a:extLst>
                </p:cNvPr>
                <p:cNvSpPr txBox="1"/>
                <p:nvPr/>
              </p:nvSpPr>
              <p:spPr>
                <a:xfrm>
                  <a:off x="2428990" y="4667693"/>
                  <a:ext cx="2372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ar-AE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DC0D092B-13EE-450F-BCBB-30E3383371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8990" y="4667693"/>
                  <a:ext cx="237244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2564" r="-2564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A433C965-F17D-4527-9B69-690DC40561A1}"/>
                    </a:ext>
                  </a:extLst>
                </p:cNvPr>
                <p:cNvSpPr txBox="1"/>
                <p:nvPr/>
              </p:nvSpPr>
              <p:spPr>
                <a:xfrm>
                  <a:off x="2852291" y="4282226"/>
                  <a:ext cx="2372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ar-AE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A433C965-F17D-4527-9B69-690DC40561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2291" y="4282226"/>
                  <a:ext cx="237244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2564" r="-2564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A05C72D-CAAD-4977-A474-C2786E67697E}"/>
                    </a:ext>
                  </a:extLst>
                </p:cNvPr>
                <p:cNvSpPr txBox="1"/>
                <p:nvPr/>
              </p:nvSpPr>
              <p:spPr>
                <a:xfrm>
                  <a:off x="2839802" y="4697116"/>
                  <a:ext cx="2372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ar-AE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A05C72D-CAAD-4977-A474-C2786E6769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9802" y="4697116"/>
                  <a:ext cx="237244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2564" r="-2564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970A6E0-BC3A-485B-8B1E-14A73BA738C4}"/>
              </a:ext>
            </a:extLst>
          </p:cNvPr>
          <p:cNvGrpSpPr/>
          <p:nvPr/>
        </p:nvGrpSpPr>
        <p:grpSpPr>
          <a:xfrm>
            <a:off x="8372293" y="3801226"/>
            <a:ext cx="2306320" cy="1515998"/>
            <a:chOff x="1351586" y="3662727"/>
            <a:chExt cx="2306320" cy="1515998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454F770-AC62-42AE-BA99-4E5E344F63A4}"/>
                </a:ext>
              </a:extLst>
            </p:cNvPr>
            <p:cNvGrpSpPr/>
            <p:nvPr/>
          </p:nvGrpSpPr>
          <p:grpSpPr>
            <a:xfrm>
              <a:off x="1351586" y="3662727"/>
              <a:ext cx="2306320" cy="1515998"/>
              <a:chOff x="4760226" y="5034973"/>
              <a:chExt cx="2306320" cy="1515998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5D941AE0-C25C-4A68-88BD-FB7C537075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3166" t="48420" r="67917" b="29475"/>
              <a:stretch/>
            </p:blipFill>
            <p:spPr>
              <a:xfrm>
                <a:off x="4760226" y="5034973"/>
                <a:ext cx="2306320" cy="151599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EEC3AF27-99A5-4F9F-A60A-E4483A89500B}"/>
                      </a:ext>
                    </a:extLst>
                  </p:cNvPr>
                  <p:cNvSpPr txBox="1"/>
                  <p:nvPr/>
                </p:nvSpPr>
                <p:spPr>
                  <a:xfrm>
                    <a:off x="5295013" y="5340298"/>
                    <a:ext cx="237244" cy="276999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txBody>
                  <a:bodyPr wrap="none" lIns="0" tIns="0" rIns="0" bIns="0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ar-A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÷</m:t>
                          </m:r>
                        </m:oMath>
                      </m:oMathPara>
                    </a14:m>
                    <a:endParaRPr lang="ar-AE" dirty="0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EEC3AF27-99A5-4F9F-A60A-E4483A8950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95013" y="5340298"/>
                    <a:ext cx="237244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2821" r="-10256" b="-2222"/>
                    </a:stretch>
                  </a:blipFill>
                </p:spPr>
                <p:txBody>
                  <a:bodyPr/>
                  <a:lstStyle/>
                  <a:p>
                    <a:r>
                      <a:rPr lang="ar-A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779B9B4C-13E5-4F42-91D4-42D31A744782}"/>
                    </a:ext>
                  </a:extLst>
                </p:cNvPr>
                <p:cNvSpPr txBox="1"/>
                <p:nvPr/>
              </p:nvSpPr>
              <p:spPr>
                <a:xfrm>
                  <a:off x="2428990" y="4282226"/>
                  <a:ext cx="2372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ar-AE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779B9B4C-13E5-4F42-91D4-42D31A7447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8990" y="4282226"/>
                  <a:ext cx="237244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564" r="-2564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9FAFE6B-3A9D-4219-8D4A-737075C37B42}"/>
                    </a:ext>
                  </a:extLst>
                </p:cNvPr>
                <p:cNvSpPr txBox="1"/>
                <p:nvPr/>
              </p:nvSpPr>
              <p:spPr>
                <a:xfrm>
                  <a:off x="2428990" y="4667693"/>
                  <a:ext cx="2372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ar-AE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9FAFE6B-3A9D-4219-8D4A-737075C37B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8990" y="4667693"/>
                  <a:ext cx="237244" cy="276999"/>
                </a:xfrm>
                <a:prstGeom prst="rect">
                  <a:avLst/>
                </a:prstGeom>
                <a:blipFill>
                  <a:blip r:embed="rId21"/>
                  <a:stretch>
                    <a:fillRect l="-17949" r="-17949" b="-8696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F15D637-01ED-4B8A-A5B5-77364ED48E04}"/>
                    </a:ext>
                  </a:extLst>
                </p:cNvPr>
                <p:cNvSpPr txBox="1"/>
                <p:nvPr/>
              </p:nvSpPr>
              <p:spPr>
                <a:xfrm>
                  <a:off x="2852291" y="4282226"/>
                  <a:ext cx="2372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ar-AE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F15D637-01ED-4B8A-A5B5-77364ED48E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2291" y="4282226"/>
                  <a:ext cx="237244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20513" r="-15385" b="-8696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7D1B6736-E7E6-4DDF-A845-8D1AEA6159EC}"/>
                    </a:ext>
                  </a:extLst>
                </p:cNvPr>
                <p:cNvSpPr txBox="1"/>
                <p:nvPr/>
              </p:nvSpPr>
              <p:spPr>
                <a:xfrm>
                  <a:off x="2839802" y="4697116"/>
                  <a:ext cx="2372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ar-AE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7D1B6736-E7E6-4DDF-A845-8D1AEA6159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9802" y="4697116"/>
                  <a:ext cx="237244" cy="276999"/>
                </a:xfrm>
                <a:prstGeom prst="rect">
                  <a:avLst/>
                </a:prstGeom>
                <a:blipFill>
                  <a:blip r:embed="rId23"/>
                  <a:stretch>
                    <a:fillRect l="-5263" r="-2632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0208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1BC0CC-97A0-411E-8BB5-03AA78A52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33" t="17481" r="31750" b="74264"/>
          <a:stretch/>
        </p:blipFill>
        <p:spPr>
          <a:xfrm>
            <a:off x="5913828" y="0"/>
            <a:ext cx="6146800" cy="906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AA9992-1B0B-429C-9634-CE957A755075}"/>
              </a:ext>
            </a:extLst>
          </p:cNvPr>
          <p:cNvGrpSpPr/>
          <p:nvPr/>
        </p:nvGrpSpPr>
        <p:grpSpPr>
          <a:xfrm>
            <a:off x="0" y="66308"/>
            <a:ext cx="1691323" cy="954107"/>
            <a:chOff x="0" y="-50334"/>
            <a:chExt cx="1691323" cy="954107"/>
          </a:xfrm>
        </p:grpSpPr>
        <p:pic>
          <p:nvPicPr>
            <p:cNvPr id="6" name="Picture 5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BD5CF4CD-F433-4CEA-96B7-FB3AE31442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AC5C8D-3B7B-4958-BD3F-8563A2D293B5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245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0C523E-64A4-4803-91BC-7567F418EFCB}"/>
              </a:ext>
            </a:extLst>
          </p:cNvPr>
          <p:cNvGrpSpPr/>
          <p:nvPr/>
        </p:nvGrpSpPr>
        <p:grpSpPr>
          <a:xfrm>
            <a:off x="2985093" y="101511"/>
            <a:ext cx="3221219" cy="1605546"/>
            <a:chOff x="4112717" y="1193237"/>
            <a:chExt cx="3221219" cy="1605546"/>
          </a:xfrm>
        </p:grpSpPr>
        <p:pic>
          <p:nvPicPr>
            <p:cNvPr id="36" name="Picture 2" descr="Multiplying &amp; Dividing Integers - The Rules - YouTube">
              <a:extLst>
                <a:ext uri="{FF2B5EF4-FFF2-40B4-BE49-F238E27FC236}">
                  <a16:creationId xmlns:a16="http://schemas.microsoft.com/office/drawing/2014/main" id="{23A286DD-2B9C-48D6-8C1A-397106905C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57" t="84248" r="62011" b="4638"/>
            <a:stretch/>
          </p:blipFill>
          <p:spPr bwMode="auto">
            <a:xfrm>
              <a:off x="4123599" y="2036581"/>
              <a:ext cx="3210337" cy="76220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40" name="Picture 2" descr="Multiplying &amp; Dividing Integers - The Rules - YouTube">
              <a:extLst>
                <a:ext uri="{FF2B5EF4-FFF2-40B4-BE49-F238E27FC236}">
                  <a16:creationId xmlns:a16="http://schemas.microsoft.com/office/drawing/2014/main" id="{FBF9C6D3-B2E6-42A4-B380-7BB1343932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57" t="53856" r="62011" b="33508"/>
            <a:stretch/>
          </p:blipFill>
          <p:spPr bwMode="auto">
            <a:xfrm>
              <a:off x="4112717" y="1193237"/>
              <a:ext cx="3210337" cy="86661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B84548-067A-4F31-BA36-7C9DBB1D01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397" t="34146" r="19695" b="58536"/>
          <a:stretch/>
        </p:blipFill>
        <p:spPr>
          <a:xfrm>
            <a:off x="7683190" y="3946807"/>
            <a:ext cx="4188463" cy="950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7A4FDF5-6162-4CCB-B4F2-DBA7DA44D0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61" t="18049" r="19695" b="77331"/>
          <a:stretch/>
        </p:blipFill>
        <p:spPr>
          <a:xfrm>
            <a:off x="7619248" y="1316589"/>
            <a:ext cx="4280794" cy="9384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2721B8B-029B-4546-B76C-DB02DE831D65}"/>
              </a:ext>
            </a:extLst>
          </p:cNvPr>
          <p:cNvCxnSpPr/>
          <p:nvPr/>
        </p:nvCxnSpPr>
        <p:spPr>
          <a:xfrm>
            <a:off x="6659217" y="958859"/>
            <a:ext cx="0" cy="5690419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428BF9D-BBF5-42E8-B992-B59CC0EFF839}"/>
              </a:ext>
            </a:extLst>
          </p:cNvPr>
          <p:cNvSpPr/>
          <p:nvPr/>
        </p:nvSpPr>
        <p:spPr>
          <a:xfrm>
            <a:off x="6659217" y="2527911"/>
            <a:ext cx="2306359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متشابهة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F0F1EF5-738C-4DF6-80C1-89E79DCFBB7D}"/>
              </a:ext>
            </a:extLst>
          </p:cNvPr>
          <p:cNvSpPr/>
          <p:nvPr/>
        </p:nvSpPr>
        <p:spPr>
          <a:xfrm>
            <a:off x="10320941" y="2672112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  <a:cs typeface="(AH) Manal Black" pitchFamily="2" charset="-78"/>
              </a:rPr>
              <a:t>موجب</a:t>
            </a:r>
            <a:endParaRPr lang="ar-AE" sz="32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C47B668-9FE0-492F-9F44-4BA90C1BA95E}"/>
                  </a:ext>
                </a:extLst>
              </p:cNvPr>
              <p:cNvSpPr txBox="1"/>
              <p:nvPr/>
            </p:nvSpPr>
            <p:spPr>
              <a:xfrm>
                <a:off x="6885427" y="3216483"/>
                <a:ext cx="271125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𝟏𝟒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C47B668-9FE0-492F-9F44-4BA90C1BA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427" y="3216483"/>
                <a:ext cx="271125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Arrow: Striped Right 47">
            <a:extLst>
              <a:ext uri="{FF2B5EF4-FFF2-40B4-BE49-F238E27FC236}">
                <a16:creationId xmlns:a16="http://schemas.microsoft.com/office/drawing/2014/main" id="{1B174835-5016-4560-92A2-CCB732C1CD99}"/>
              </a:ext>
            </a:extLst>
          </p:cNvPr>
          <p:cNvSpPr/>
          <p:nvPr/>
        </p:nvSpPr>
        <p:spPr>
          <a:xfrm>
            <a:off x="9093916" y="2669935"/>
            <a:ext cx="883706" cy="404792"/>
          </a:xfrm>
          <a:prstGeom prst="stripedRight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5713D58-3BEE-403E-A276-CB2ECC15572D}"/>
                  </a:ext>
                </a:extLst>
              </p:cNvPr>
              <p:cNvSpPr txBox="1"/>
              <p:nvPr/>
            </p:nvSpPr>
            <p:spPr>
              <a:xfrm>
                <a:off x="9535768" y="3189059"/>
                <a:ext cx="3590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5713D58-3BEE-403E-A276-CB2ECC155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5768" y="3189059"/>
                <a:ext cx="35907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C820113-91FE-4B7C-A6B2-A4AB08DFF0FF}"/>
              </a:ext>
            </a:extLst>
          </p:cNvPr>
          <p:cNvSpPr/>
          <p:nvPr/>
        </p:nvSpPr>
        <p:spPr>
          <a:xfrm>
            <a:off x="6734704" y="4970664"/>
            <a:ext cx="2306356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متشابهة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5D8E7C2-EE26-45FC-BF7B-8672D8A071B0}"/>
              </a:ext>
            </a:extLst>
          </p:cNvPr>
          <p:cNvSpPr/>
          <p:nvPr/>
        </p:nvSpPr>
        <p:spPr>
          <a:xfrm>
            <a:off x="10396428" y="5114865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  <a:cs typeface="(AH) Manal Black" pitchFamily="2" charset="-78"/>
              </a:rPr>
              <a:t>موجب</a:t>
            </a:r>
            <a:endParaRPr lang="ar-AE" sz="32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52" name="Arrow: Striped Right 51">
            <a:extLst>
              <a:ext uri="{FF2B5EF4-FFF2-40B4-BE49-F238E27FC236}">
                <a16:creationId xmlns:a16="http://schemas.microsoft.com/office/drawing/2014/main" id="{47EEB96C-BE60-4233-8F5F-4C6E22C4B38A}"/>
              </a:ext>
            </a:extLst>
          </p:cNvPr>
          <p:cNvSpPr/>
          <p:nvPr/>
        </p:nvSpPr>
        <p:spPr>
          <a:xfrm>
            <a:off x="9169403" y="5112688"/>
            <a:ext cx="883706" cy="404792"/>
          </a:xfrm>
          <a:prstGeom prst="stripedRight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8F27647-F985-4FF7-88EA-665BBEACC45E}"/>
                  </a:ext>
                </a:extLst>
              </p:cNvPr>
              <p:cNvSpPr txBox="1"/>
              <p:nvPr/>
            </p:nvSpPr>
            <p:spPr>
              <a:xfrm>
                <a:off x="6804928" y="5554994"/>
                <a:ext cx="1663725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8F27647-F985-4FF7-88EA-665BBEAC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28" y="5554994"/>
                <a:ext cx="1663725" cy="11564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39B4022-CD20-4379-B8AD-35C8CD7A15B9}"/>
                  </a:ext>
                </a:extLst>
              </p:cNvPr>
              <p:cNvSpPr txBox="1"/>
              <p:nvPr/>
            </p:nvSpPr>
            <p:spPr>
              <a:xfrm>
                <a:off x="8430297" y="5848549"/>
                <a:ext cx="44884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39B4022-CD20-4379-B8AD-35C8CD7A1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0297" y="5848549"/>
                <a:ext cx="448841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>
            <a:extLst>
              <a:ext uri="{FF2B5EF4-FFF2-40B4-BE49-F238E27FC236}">
                <a16:creationId xmlns:a16="http://schemas.microsoft.com/office/drawing/2014/main" id="{A566FF00-E575-4BFF-A782-7705668D772A}"/>
              </a:ext>
            </a:extLst>
          </p:cNvPr>
          <p:cNvSpPr/>
          <p:nvPr/>
        </p:nvSpPr>
        <p:spPr>
          <a:xfrm>
            <a:off x="320347" y="4238714"/>
            <a:ext cx="2443798" cy="8331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-30  </a:t>
            </a:r>
            <a:r>
              <a:rPr lang="ar-SA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÷</a:t>
            </a:r>
            <a:r>
              <a:rPr lang="en-US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-3 = </a:t>
            </a:r>
            <a:endParaRPr lang="ar-AE" sz="48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DCD4598-362F-4AE1-B35A-9960724C83C8}"/>
              </a:ext>
            </a:extLst>
          </p:cNvPr>
          <p:cNvSpPr/>
          <p:nvPr/>
        </p:nvSpPr>
        <p:spPr>
          <a:xfrm>
            <a:off x="339077" y="1785819"/>
            <a:ext cx="2443798" cy="8331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24 </a:t>
            </a:r>
            <a:r>
              <a:rPr lang="ar-SA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÷</a:t>
            </a:r>
            <a:r>
              <a:rPr lang="en-US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8 =</a:t>
            </a:r>
            <a:endParaRPr lang="ar-AE" sz="48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09F0455-F45C-4570-903D-DBE02480DBD3}"/>
                  </a:ext>
                </a:extLst>
              </p:cNvPr>
              <p:cNvSpPr/>
              <p:nvPr/>
            </p:nvSpPr>
            <p:spPr>
              <a:xfrm>
                <a:off x="339077" y="3046144"/>
                <a:ext cx="2443798" cy="83312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ldhabi" panose="01000000000000000000" pitchFamily="2" charset="-78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ldhabi" panose="01000000000000000000" pitchFamily="2" charset="-78"/>
                            </a:rPr>
                            <m:t>−</m:t>
                          </m:r>
                          <m:r>
                            <a:rPr lang="en-US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ldhabi" panose="01000000000000000000" pitchFamily="2" charset="-78"/>
                            </a:rPr>
                            <m:t>𝟐𝟖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ldhabi" panose="01000000000000000000" pitchFamily="2" charset="-78"/>
                            </a:rPr>
                            <m:t>−</m:t>
                          </m:r>
                          <m:r>
                            <a:rPr lang="en-US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ldhabi" panose="01000000000000000000" pitchFamily="2" charset="-78"/>
                            </a:rPr>
                            <m:t>𝟒</m:t>
                          </m:r>
                        </m:den>
                      </m:f>
                      <m:r>
                        <a:rPr lang="en-US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ldhabi" panose="01000000000000000000" pitchFamily="2" charset="-78"/>
                        </a:rPr>
                        <m:t>=</m:t>
                      </m:r>
                    </m:oMath>
                  </m:oMathPara>
                </a14:m>
                <a:endParaRPr lang="ar-AE" sz="2800" b="1" dirty="0">
                  <a:solidFill>
                    <a:schemeClr val="tx1"/>
                  </a:solidFill>
                  <a:latin typeface="Aldhabi" panose="01000000000000000000" pitchFamily="2" charset="-78"/>
                  <a:cs typeface="Aldhabi" panose="01000000000000000000" pitchFamily="2" charset="-78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09F0455-F45C-4570-903D-DBE02480DB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77" y="3046144"/>
                <a:ext cx="2443798" cy="8331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 57">
            <a:extLst>
              <a:ext uri="{FF2B5EF4-FFF2-40B4-BE49-F238E27FC236}">
                <a16:creationId xmlns:a16="http://schemas.microsoft.com/office/drawing/2014/main" id="{D408BE3E-56E0-499F-A5AA-5C05C6240CFF}"/>
              </a:ext>
            </a:extLst>
          </p:cNvPr>
          <p:cNvSpPr/>
          <p:nvPr/>
        </p:nvSpPr>
        <p:spPr>
          <a:xfrm>
            <a:off x="397798" y="5621345"/>
            <a:ext cx="2443798" cy="8331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0</a:t>
            </a:r>
            <a:r>
              <a:rPr lang="ar-SA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÷ </a:t>
            </a:r>
            <a:r>
              <a:rPr lang="en-US" sz="4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 6  =</a:t>
            </a:r>
            <a:endParaRPr lang="ar-AE" sz="48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86C3FE8-33A7-4B05-B40E-9E21C6057522}"/>
                  </a:ext>
                </a:extLst>
              </p:cNvPr>
              <p:cNvSpPr txBox="1"/>
              <p:nvPr/>
            </p:nvSpPr>
            <p:spPr>
              <a:xfrm>
                <a:off x="3038469" y="1947272"/>
                <a:ext cx="44884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86C3FE8-33A7-4B05-B40E-9E21C6057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469" y="1947272"/>
                <a:ext cx="448841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4E64CC7-9D45-4F19-9DE5-B4EAF1E1D986}"/>
                  </a:ext>
                </a:extLst>
              </p:cNvPr>
              <p:cNvSpPr txBox="1"/>
              <p:nvPr/>
            </p:nvSpPr>
            <p:spPr>
              <a:xfrm>
                <a:off x="3070440" y="3121223"/>
                <a:ext cx="44884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4E64CC7-9D45-4F19-9DE5-B4EAF1E1D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440" y="3121223"/>
                <a:ext cx="448841" cy="6155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7E6620C-D1F0-4C8C-A2C5-9C69F9D920C9}"/>
                  </a:ext>
                </a:extLst>
              </p:cNvPr>
              <p:cNvSpPr txBox="1"/>
              <p:nvPr/>
            </p:nvSpPr>
            <p:spPr>
              <a:xfrm>
                <a:off x="2985093" y="4356798"/>
                <a:ext cx="448841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7E6620C-D1F0-4C8C-A2C5-9C69F9D92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093" y="4356798"/>
                <a:ext cx="448841" cy="615553"/>
              </a:xfrm>
              <a:prstGeom prst="rect">
                <a:avLst/>
              </a:prstGeom>
              <a:blipFill>
                <a:blip r:embed="rId13"/>
                <a:stretch>
                  <a:fillRect r="-3013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5F4A1DF-8CF3-4216-A5FF-B11E607CA774}"/>
                  </a:ext>
                </a:extLst>
              </p:cNvPr>
              <p:cNvSpPr txBox="1"/>
              <p:nvPr/>
            </p:nvSpPr>
            <p:spPr>
              <a:xfrm>
                <a:off x="3038468" y="5770964"/>
                <a:ext cx="448841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5F4A1DF-8CF3-4216-A5FF-B11E607CA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468" y="5770964"/>
                <a:ext cx="448841" cy="6155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719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 animBg="1"/>
      <p:bldP spid="49" grpId="0"/>
      <p:bldP spid="50" grpId="0"/>
      <p:bldP spid="51" grpId="0"/>
      <p:bldP spid="52" grpId="0" animBg="1"/>
      <p:bldP spid="53" grpId="0"/>
      <p:bldP spid="54" grpId="0"/>
      <p:bldP spid="55" grpId="0" animBg="1"/>
      <p:bldP spid="56" grpId="0" animBg="1"/>
      <p:bldP spid="57" grpId="0" animBg="1"/>
      <p:bldP spid="58" grpId="0" animBg="1"/>
      <p:bldP spid="59" grpId="0"/>
      <p:bldP spid="60" grpId="0"/>
      <p:bldP spid="61" grpId="0"/>
      <p:bldP spid="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E8D3E5B-3B37-4817-AF36-26033257518C}"/>
              </a:ext>
            </a:extLst>
          </p:cNvPr>
          <p:cNvGrpSpPr/>
          <p:nvPr/>
        </p:nvGrpSpPr>
        <p:grpSpPr>
          <a:xfrm>
            <a:off x="0" y="25253"/>
            <a:ext cx="1691323" cy="954107"/>
            <a:chOff x="0" y="-50334"/>
            <a:chExt cx="1691323" cy="954107"/>
          </a:xfrm>
        </p:grpSpPr>
        <p:pic>
          <p:nvPicPr>
            <p:cNvPr id="4" name="Picture 3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A7EA2EA5-BFA7-4B62-BE38-A0297A8868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9F461D-6B82-495A-9DF4-A67410D1D508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245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565A23A-C803-4169-996E-9A9BAFFB78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99" t="70222" r="43167" b="20373"/>
          <a:stretch/>
        </p:blipFill>
        <p:spPr>
          <a:xfrm>
            <a:off x="6547028" y="25253"/>
            <a:ext cx="5527040" cy="876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A1ECB8-3D05-44B1-84C5-781950839B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18" t="37287" r="36139" b="57383"/>
          <a:stretch/>
        </p:blipFill>
        <p:spPr>
          <a:xfrm>
            <a:off x="4204013" y="463359"/>
            <a:ext cx="2071686" cy="734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659DE4-CD6D-4950-82B9-9FDC8020AA6C}"/>
              </a:ext>
            </a:extLst>
          </p:cNvPr>
          <p:cNvCxnSpPr/>
          <p:nvPr/>
        </p:nvCxnSpPr>
        <p:spPr>
          <a:xfrm>
            <a:off x="3816441" y="1966227"/>
            <a:ext cx="0" cy="4722207"/>
          </a:xfrm>
          <a:prstGeom prst="line">
            <a:avLst/>
          </a:prstGeom>
          <a:ln w="57150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F7FC45-F978-4912-9DE1-C74190FCF52D}"/>
              </a:ext>
            </a:extLst>
          </p:cNvPr>
          <p:cNvCxnSpPr/>
          <p:nvPr/>
        </p:nvCxnSpPr>
        <p:spPr>
          <a:xfrm>
            <a:off x="7762404" y="1975323"/>
            <a:ext cx="0" cy="4722207"/>
          </a:xfrm>
          <a:prstGeom prst="line">
            <a:avLst/>
          </a:prstGeom>
          <a:ln w="57150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08F0E93E-1BEC-42EA-9D37-57BB5E0579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884" t="74540" r="27956" b="17777"/>
          <a:stretch/>
        </p:blipFill>
        <p:spPr>
          <a:xfrm>
            <a:off x="8381720" y="1702803"/>
            <a:ext cx="2981365" cy="9401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762C31-4918-4E93-81A3-53E96C9D17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93" t="74540" r="40785" b="17777"/>
          <a:stretch/>
        </p:blipFill>
        <p:spPr>
          <a:xfrm>
            <a:off x="4429597" y="1702803"/>
            <a:ext cx="2554779" cy="9401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24707F-0B05-4E04-A815-541C0EA6C5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03" t="74540" r="54656" b="17777"/>
          <a:stretch/>
        </p:blipFill>
        <p:spPr>
          <a:xfrm>
            <a:off x="259243" y="1702803"/>
            <a:ext cx="2931707" cy="9401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7912DBA-B5B9-42B6-83A3-22AA0D28D188}"/>
              </a:ext>
            </a:extLst>
          </p:cNvPr>
          <p:cNvSpPr/>
          <p:nvPr/>
        </p:nvSpPr>
        <p:spPr>
          <a:xfrm>
            <a:off x="-40501" y="3034009"/>
            <a:ext cx="2306359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متشابهة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F957742-7BB4-4B6E-92E2-8A5368F9D325}"/>
              </a:ext>
            </a:extLst>
          </p:cNvPr>
          <p:cNvSpPr/>
          <p:nvPr/>
        </p:nvSpPr>
        <p:spPr>
          <a:xfrm>
            <a:off x="2296114" y="4286469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  <a:cs typeface="(AH) Manal Black" pitchFamily="2" charset="-78"/>
              </a:rPr>
              <a:t>موجب</a:t>
            </a:r>
            <a:endParaRPr lang="ar-AE" sz="32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F1D2246-250E-4F2F-8BBC-6BCCD3D21AB3}"/>
                  </a:ext>
                </a:extLst>
              </p:cNvPr>
              <p:cNvSpPr txBox="1"/>
              <p:nvPr/>
            </p:nvSpPr>
            <p:spPr>
              <a:xfrm>
                <a:off x="111201" y="5027274"/>
                <a:ext cx="271125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F1D2246-250E-4F2F-8BBC-6BCCD3D21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01" y="5027274"/>
                <a:ext cx="271125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rrow: Striped Right 29">
            <a:extLst>
              <a:ext uri="{FF2B5EF4-FFF2-40B4-BE49-F238E27FC236}">
                <a16:creationId xmlns:a16="http://schemas.microsoft.com/office/drawing/2014/main" id="{B7B28409-6F14-45E8-93F1-FD0A0BA40BD1}"/>
              </a:ext>
            </a:extLst>
          </p:cNvPr>
          <p:cNvSpPr/>
          <p:nvPr/>
        </p:nvSpPr>
        <p:spPr>
          <a:xfrm rot="2602728">
            <a:off x="1521591" y="3783165"/>
            <a:ext cx="883706" cy="404792"/>
          </a:xfrm>
          <a:prstGeom prst="stripedRight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31B4994-9565-469F-A28F-E8D553B068F0}"/>
                  </a:ext>
                </a:extLst>
              </p:cNvPr>
              <p:cNvSpPr txBox="1"/>
              <p:nvPr/>
            </p:nvSpPr>
            <p:spPr>
              <a:xfrm>
                <a:off x="2888818" y="5027274"/>
                <a:ext cx="3590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31B4994-9565-469F-A28F-E8D553B06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8818" y="5027274"/>
                <a:ext cx="35907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D5D823D-4797-40EF-B918-52A19E628CC7}"/>
              </a:ext>
            </a:extLst>
          </p:cNvPr>
          <p:cNvSpPr/>
          <p:nvPr/>
        </p:nvSpPr>
        <p:spPr>
          <a:xfrm>
            <a:off x="4140959" y="3034009"/>
            <a:ext cx="2306359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متشابهة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0E6C2E9-9F46-4DC5-AE74-04F7914E5650}"/>
              </a:ext>
            </a:extLst>
          </p:cNvPr>
          <p:cNvSpPr/>
          <p:nvPr/>
        </p:nvSpPr>
        <p:spPr>
          <a:xfrm>
            <a:off x="6477574" y="4286469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  <a:cs typeface="(AH) Manal Black" pitchFamily="2" charset="-78"/>
              </a:rPr>
              <a:t>موجب</a:t>
            </a:r>
            <a:endParaRPr lang="ar-AE" sz="32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89A3589-47C9-4DF2-94FC-90055B4661F1}"/>
                  </a:ext>
                </a:extLst>
              </p:cNvPr>
              <p:cNvSpPr txBox="1"/>
              <p:nvPr/>
            </p:nvSpPr>
            <p:spPr>
              <a:xfrm>
                <a:off x="4292661" y="5027274"/>
                <a:ext cx="246599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89A3589-47C9-4DF2-94FC-90055B466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661" y="5027274"/>
                <a:ext cx="2465995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Arrow: Striped Right 34">
            <a:extLst>
              <a:ext uri="{FF2B5EF4-FFF2-40B4-BE49-F238E27FC236}">
                <a16:creationId xmlns:a16="http://schemas.microsoft.com/office/drawing/2014/main" id="{0EE055C4-1603-4049-99B8-EFF18F6E7BD4}"/>
              </a:ext>
            </a:extLst>
          </p:cNvPr>
          <p:cNvSpPr/>
          <p:nvPr/>
        </p:nvSpPr>
        <p:spPr>
          <a:xfrm rot="2602728">
            <a:off x="5703051" y="3783165"/>
            <a:ext cx="883706" cy="404792"/>
          </a:xfrm>
          <a:prstGeom prst="stripedRight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FB0359-5E5A-4EC6-8990-982EF52C7208}"/>
                  </a:ext>
                </a:extLst>
              </p:cNvPr>
              <p:cNvSpPr txBox="1"/>
              <p:nvPr/>
            </p:nvSpPr>
            <p:spPr>
              <a:xfrm>
                <a:off x="7070278" y="5027274"/>
                <a:ext cx="3590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FB0359-5E5A-4EC6-8990-982EF52C72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278" y="5027274"/>
                <a:ext cx="359073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129A934-B2EB-4CB5-B011-6BEFA70C1C74}"/>
              </a:ext>
            </a:extLst>
          </p:cNvPr>
          <p:cNvSpPr/>
          <p:nvPr/>
        </p:nvSpPr>
        <p:spPr>
          <a:xfrm>
            <a:off x="8315619" y="2968002"/>
            <a:ext cx="2306359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متشابهة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875C371-ED45-43D5-8867-134F7CF65C40}"/>
              </a:ext>
            </a:extLst>
          </p:cNvPr>
          <p:cNvSpPr/>
          <p:nvPr/>
        </p:nvSpPr>
        <p:spPr>
          <a:xfrm>
            <a:off x="10652234" y="4220462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  <a:cs typeface="(AH) Manal Black" pitchFamily="2" charset="-78"/>
              </a:rPr>
              <a:t>موجب</a:t>
            </a:r>
            <a:endParaRPr lang="ar-AE" sz="32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40" name="Arrow: Striped Right 39">
            <a:extLst>
              <a:ext uri="{FF2B5EF4-FFF2-40B4-BE49-F238E27FC236}">
                <a16:creationId xmlns:a16="http://schemas.microsoft.com/office/drawing/2014/main" id="{7313D8F2-63BA-44A7-9E3F-312E502E32B7}"/>
              </a:ext>
            </a:extLst>
          </p:cNvPr>
          <p:cNvSpPr/>
          <p:nvPr/>
        </p:nvSpPr>
        <p:spPr>
          <a:xfrm rot="2602728">
            <a:off x="9877711" y="3717158"/>
            <a:ext cx="883706" cy="404792"/>
          </a:xfrm>
          <a:prstGeom prst="stripedRight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1129A3E-F02C-4E10-B049-6A706CDDDBB7}"/>
                  </a:ext>
                </a:extLst>
              </p:cNvPr>
              <p:cNvSpPr txBox="1"/>
              <p:nvPr/>
            </p:nvSpPr>
            <p:spPr>
              <a:xfrm>
                <a:off x="10442441" y="5121624"/>
                <a:ext cx="3590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1129A3E-F02C-4E10-B049-6A706CDDD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2441" y="5121624"/>
                <a:ext cx="359073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A6AED85-1C5D-4D62-B99F-9257AB6979AA}"/>
                  </a:ext>
                </a:extLst>
              </p:cNvPr>
              <p:cNvSpPr txBox="1"/>
              <p:nvPr/>
            </p:nvSpPr>
            <p:spPr>
              <a:xfrm>
                <a:off x="8540433" y="4710933"/>
                <a:ext cx="1663725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A6AED85-1C5D-4D62-B99F-9257AB697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0433" y="4710933"/>
                <a:ext cx="1663725" cy="11564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42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 animBg="1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38" grpId="0"/>
      <p:bldP spid="40" grpId="0" animBg="1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2F4D05A-B75D-4F31-A1C3-2B02083F7C48}"/>
              </a:ext>
            </a:extLst>
          </p:cNvPr>
          <p:cNvSpPr/>
          <p:nvPr/>
        </p:nvSpPr>
        <p:spPr>
          <a:xfrm>
            <a:off x="8591233" y="0"/>
            <a:ext cx="3545840" cy="16662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لنذهب معاً إلى بوابة التعلم الذكي </a:t>
            </a:r>
          </a:p>
          <a:p>
            <a:pPr algn="ctr"/>
            <a:r>
              <a:rPr lang="en-US" sz="2800" b="1" dirty="0"/>
              <a:t>LMS</a:t>
            </a:r>
            <a:endParaRPr lang="ar-AE" b="1" dirty="0"/>
          </a:p>
        </p:txBody>
      </p:sp>
      <p:pic>
        <p:nvPicPr>
          <p:cNvPr id="22530" name="Picture 2" descr="GIF | Know Your Meme">
            <a:extLst>
              <a:ext uri="{FF2B5EF4-FFF2-40B4-BE49-F238E27FC236}">
                <a16:creationId xmlns:a16="http://schemas.microsoft.com/office/drawing/2014/main" id="{D86A8FB5-E39F-44D5-BC0E-FD8256747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5608" cy="166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0F42C7A7-8B28-4002-BD8C-E06821164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0CCEA781-122B-4E67-844C-5F3D2CA570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01840" y="65846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A15492-B7CE-4328-9AEE-20E893F3726C}"/>
              </a:ext>
            </a:extLst>
          </p:cNvPr>
          <p:cNvGrpSpPr/>
          <p:nvPr/>
        </p:nvGrpSpPr>
        <p:grpSpPr>
          <a:xfrm>
            <a:off x="3088640" y="141916"/>
            <a:ext cx="5502593" cy="2244725"/>
            <a:chOff x="773113" y="2719387"/>
            <a:chExt cx="7761287" cy="2244725"/>
          </a:xfrm>
        </p:grpSpPr>
        <p:pic>
          <p:nvPicPr>
            <p:cNvPr id="22" name="Picture 6" descr="Button The Lies We Believe - Rounded Rectangle Button Png Clipart ...">
              <a:extLst>
                <a:ext uri="{FF2B5EF4-FFF2-40B4-BE49-F238E27FC236}">
                  <a16:creationId xmlns:a16="http://schemas.microsoft.com/office/drawing/2014/main" id="{42C26DE9-30CC-4EF1-B497-4680EB588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113" y="2719387"/>
              <a:ext cx="7761287" cy="22447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E7FA64-1FB2-4455-A58E-FE27B9BCFE0D}"/>
                </a:ext>
              </a:extLst>
            </p:cNvPr>
            <p:cNvSpPr/>
            <p:nvPr/>
          </p:nvSpPr>
          <p:spPr>
            <a:xfrm>
              <a:off x="1987185" y="3136611"/>
              <a:ext cx="5506911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ar-SA" sz="4400" b="1" dirty="0">
                  <a:ln/>
                  <a:solidFill>
                    <a:schemeClr val="bg1"/>
                  </a:solidFill>
                  <a:cs typeface="(AH) Manal Black" pitchFamily="2" charset="-78"/>
                </a:rPr>
                <a:t>نماذج من اختبارات سابقة </a:t>
              </a:r>
              <a:endParaRPr lang="ar-AE" sz="4400" b="1" cap="none" spc="0" dirty="0">
                <a:ln/>
                <a:solidFill>
                  <a:schemeClr val="bg1"/>
                </a:solidFill>
                <a:effectLst/>
                <a:cs typeface="(AH) Manal Black" pitchFamily="2" charset="-78"/>
              </a:endParaRPr>
            </a:p>
          </p:txBody>
        </p:sp>
      </p:grpSp>
      <p:pic>
        <p:nvPicPr>
          <p:cNvPr id="12" name="3_Minute_Timer_with_Music_for_Kids!_Countdown_Videos_HD!">
            <a:hlinkClick r:id="" action="ppaction://media"/>
            <a:extLst>
              <a:ext uri="{FF2B5EF4-FFF2-40B4-BE49-F238E27FC236}">
                <a16:creationId xmlns:a16="http://schemas.microsoft.com/office/drawing/2014/main" id="{CE4B1BA2-0E51-4CCE-B8BB-2D9EA9106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8048" y="2302200"/>
            <a:ext cx="3669980" cy="44348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0F6DB0-4B8B-4ADF-B815-D2D79936A9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500" t="18370" r="30666" b="70755"/>
          <a:stretch/>
        </p:blipFill>
        <p:spPr>
          <a:xfrm>
            <a:off x="5364480" y="2479014"/>
            <a:ext cx="2733040" cy="11023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4F1B9C-B792-4420-9CE4-FA1AECACEFC3}"/>
                  </a:ext>
                </a:extLst>
              </p:cNvPr>
              <p:cNvSpPr txBox="1"/>
              <p:nvPr/>
            </p:nvSpPr>
            <p:spPr>
              <a:xfrm>
                <a:off x="699595" y="2730026"/>
                <a:ext cx="2296013" cy="13979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800" b="1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ar-AE" sz="4800" b="1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80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4F1B9C-B792-4420-9CE4-FA1AECACE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95" y="2730026"/>
                <a:ext cx="2296013" cy="13979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1DAEC96-0B83-4FDC-A232-5D7B00DE0014}"/>
                  </a:ext>
                </a:extLst>
              </p:cNvPr>
              <p:cNvSpPr txBox="1"/>
              <p:nvPr/>
            </p:nvSpPr>
            <p:spPr>
              <a:xfrm>
                <a:off x="401882" y="5560196"/>
                <a:ext cx="4039632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</m:d>
                      <m:r>
                        <a:rPr lang="ar-SA" sz="4800" b="1" i="1" smtClean="0">
                          <a:latin typeface="Cambria Math" panose="02040503050406030204" pitchFamily="18" charset="0"/>
                        </a:rPr>
                        <m:t>÷</m:t>
                      </m:r>
                      <m:r>
                        <a:rPr lang="ar-SA" sz="48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ar-SA" sz="48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80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1DAEC96-0B83-4FDC-A232-5D7B00DE0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82" y="5560196"/>
                <a:ext cx="4039632" cy="7386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925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0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6"/>
            </p:par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6122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96AFFC-0A12-44EC-A466-18D9F950A6EF}"/>
              </a:ext>
            </a:extLst>
          </p:cNvPr>
          <p:cNvGrpSpPr/>
          <p:nvPr/>
        </p:nvGrpSpPr>
        <p:grpSpPr>
          <a:xfrm>
            <a:off x="-17510" y="0"/>
            <a:ext cx="1691323" cy="954107"/>
            <a:chOff x="0" y="-50334"/>
            <a:chExt cx="1691323" cy="954107"/>
          </a:xfrm>
        </p:grpSpPr>
        <p:pic>
          <p:nvPicPr>
            <p:cNvPr id="3" name="Picture 2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C702A66B-1479-44AC-8072-E33FF572D4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3B132B-D4B4-47BC-9444-8DB4C6D73A26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246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4CA0E7-A5BF-4D47-AA5B-E70543F73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6" t="16444" r="22000" b="74371"/>
          <a:stretch/>
        </p:blipFill>
        <p:spPr>
          <a:xfrm>
            <a:off x="7523640" y="95020"/>
            <a:ext cx="4475320" cy="894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 prst="slope"/>
            <a:contourClr>
              <a:srgbClr val="969696"/>
            </a:contourClr>
          </a:sp3d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BFB47A-B317-45B4-AA26-D1B849BFC5BA}"/>
              </a:ext>
            </a:extLst>
          </p:cNvPr>
          <p:cNvCxnSpPr/>
          <p:nvPr/>
        </p:nvCxnSpPr>
        <p:spPr>
          <a:xfrm>
            <a:off x="3816441" y="1966227"/>
            <a:ext cx="0" cy="4722207"/>
          </a:xfrm>
          <a:prstGeom prst="line">
            <a:avLst/>
          </a:prstGeom>
          <a:ln w="57150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A4EA4B-9CBF-4FD3-9A23-C57D7D635FAA}"/>
              </a:ext>
            </a:extLst>
          </p:cNvPr>
          <p:cNvCxnSpPr/>
          <p:nvPr/>
        </p:nvCxnSpPr>
        <p:spPr>
          <a:xfrm>
            <a:off x="7762404" y="1975323"/>
            <a:ext cx="0" cy="4722207"/>
          </a:xfrm>
          <a:prstGeom prst="line">
            <a:avLst/>
          </a:prstGeom>
          <a:ln w="57150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6823FAB-B54C-4E31-B36E-B00A8626F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22" t="23410" r="14187" b="67287"/>
          <a:stretch/>
        </p:blipFill>
        <p:spPr>
          <a:xfrm>
            <a:off x="8209625" y="1873663"/>
            <a:ext cx="3591695" cy="894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01600">
              <a:srgbClr val="00FFCC">
                <a:alpha val="60000"/>
              </a:srgb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E6F63F-F4BA-4325-BB14-4EFE66F81F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99" t="22739" r="42645" b="66409"/>
          <a:stretch/>
        </p:blipFill>
        <p:spPr>
          <a:xfrm>
            <a:off x="4263663" y="1873663"/>
            <a:ext cx="3037184" cy="843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01600">
              <a:srgbClr val="00FFCC">
                <a:alpha val="60000"/>
              </a:srgb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8CA89A-C0F2-4279-9B19-9269D1F2BB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76" t="25633" r="63972" b="67235"/>
          <a:stretch/>
        </p:blipFill>
        <p:spPr>
          <a:xfrm>
            <a:off x="104237" y="1873663"/>
            <a:ext cx="3250647" cy="843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01600">
              <a:srgbClr val="00FFCC">
                <a:alpha val="60000"/>
              </a:srgb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9E56610-CC59-4902-BF77-D600F311D5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849" t="16744" r="12443" b="77864"/>
          <a:stretch/>
        </p:blipFill>
        <p:spPr>
          <a:xfrm>
            <a:off x="5089452" y="308616"/>
            <a:ext cx="2190304" cy="898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01600">
              <a:srgbClr val="FF0000">
                <a:alpha val="6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6534B39-4058-4E00-AAC9-E03B73BD971B}"/>
              </a:ext>
            </a:extLst>
          </p:cNvPr>
          <p:cNvSpPr/>
          <p:nvPr/>
        </p:nvSpPr>
        <p:spPr>
          <a:xfrm>
            <a:off x="-40501" y="3034009"/>
            <a:ext cx="2306359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مختلفة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7C084A2-E0CC-4362-B000-3A1DA7B07F10}"/>
              </a:ext>
            </a:extLst>
          </p:cNvPr>
          <p:cNvSpPr/>
          <p:nvPr/>
        </p:nvSpPr>
        <p:spPr>
          <a:xfrm>
            <a:off x="2296114" y="4286469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(AH) Manal Black" pitchFamily="2" charset="-78"/>
              </a:rPr>
              <a:t>سالب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969C88-BE52-49D5-BCB8-30A3DF6DF295}"/>
                  </a:ext>
                </a:extLst>
              </p:cNvPr>
              <p:cNvSpPr txBox="1"/>
              <p:nvPr/>
            </p:nvSpPr>
            <p:spPr>
              <a:xfrm>
                <a:off x="111201" y="5027274"/>
                <a:ext cx="2154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ar-AE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969C88-BE52-49D5-BCB8-30A3DF6DF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01" y="5027274"/>
                <a:ext cx="215424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Arrow: Striped Right 32">
            <a:extLst>
              <a:ext uri="{FF2B5EF4-FFF2-40B4-BE49-F238E27FC236}">
                <a16:creationId xmlns:a16="http://schemas.microsoft.com/office/drawing/2014/main" id="{D5635716-45F5-4CC7-A787-32BC51DFB3AF}"/>
              </a:ext>
            </a:extLst>
          </p:cNvPr>
          <p:cNvSpPr/>
          <p:nvPr/>
        </p:nvSpPr>
        <p:spPr>
          <a:xfrm rot="2602728">
            <a:off x="1521591" y="3783165"/>
            <a:ext cx="883706" cy="404792"/>
          </a:xfrm>
          <a:prstGeom prst="stripedRight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AE847C3-4C3B-4FCF-BCCE-83E8DB77B122}"/>
                  </a:ext>
                </a:extLst>
              </p:cNvPr>
              <p:cNvSpPr txBox="1"/>
              <p:nvPr/>
            </p:nvSpPr>
            <p:spPr>
              <a:xfrm>
                <a:off x="2325531" y="5035981"/>
                <a:ext cx="6652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AE847C3-4C3B-4FCF-BCCE-83E8DB77B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5531" y="5035981"/>
                <a:ext cx="665247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EE042F6-EB1E-4394-9177-8658EF9D4880}"/>
              </a:ext>
            </a:extLst>
          </p:cNvPr>
          <p:cNvSpPr/>
          <p:nvPr/>
        </p:nvSpPr>
        <p:spPr>
          <a:xfrm>
            <a:off x="4277999" y="3034009"/>
            <a:ext cx="2306359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مختلفة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D3AAC52-ED02-4C3E-B8E4-57752A345CBF}"/>
              </a:ext>
            </a:extLst>
          </p:cNvPr>
          <p:cNvSpPr/>
          <p:nvPr/>
        </p:nvSpPr>
        <p:spPr>
          <a:xfrm>
            <a:off x="6614614" y="4286469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(AH) Manal Black" pitchFamily="2" charset="-78"/>
              </a:rPr>
              <a:t>سالب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7" name="Arrow: Striped Right 36">
            <a:extLst>
              <a:ext uri="{FF2B5EF4-FFF2-40B4-BE49-F238E27FC236}">
                <a16:creationId xmlns:a16="http://schemas.microsoft.com/office/drawing/2014/main" id="{BD078DE0-61DB-4EB5-938D-A10B42C6C5B6}"/>
              </a:ext>
            </a:extLst>
          </p:cNvPr>
          <p:cNvSpPr/>
          <p:nvPr/>
        </p:nvSpPr>
        <p:spPr>
          <a:xfrm rot="2602728">
            <a:off x="5840091" y="3783165"/>
            <a:ext cx="883706" cy="404792"/>
          </a:xfrm>
          <a:prstGeom prst="stripedRight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085FC75-E955-4039-AF8E-E7935C97C1BA}"/>
                  </a:ext>
                </a:extLst>
              </p:cNvPr>
              <p:cNvSpPr txBox="1"/>
              <p:nvPr/>
            </p:nvSpPr>
            <p:spPr>
              <a:xfrm>
                <a:off x="5989297" y="5187631"/>
                <a:ext cx="6652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085FC75-E955-4039-AF8E-E7935C97C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297" y="5187631"/>
                <a:ext cx="66524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6766428-468E-457B-AB6B-99EB3E1C34B1}"/>
                  </a:ext>
                </a:extLst>
              </p:cNvPr>
              <p:cNvSpPr txBox="1"/>
              <p:nvPr/>
            </p:nvSpPr>
            <p:spPr>
              <a:xfrm>
                <a:off x="4502813" y="4776940"/>
                <a:ext cx="1357551" cy="11532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num>
                        <m:den>
                          <m:r>
                            <a:rPr lang="en-US" sz="4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6766428-468E-457B-AB6B-99EB3E1C3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813" y="4776940"/>
                <a:ext cx="1357551" cy="11532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02C201A-FA16-4677-9826-64E3AA75E34B}"/>
              </a:ext>
            </a:extLst>
          </p:cNvPr>
          <p:cNvSpPr/>
          <p:nvPr/>
        </p:nvSpPr>
        <p:spPr>
          <a:xfrm>
            <a:off x="8588068" y="3209639"/>
            <a:ext cx="2306359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متشابهة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B2B7649-7A6C-4EED-81F2-B366619C00D8}"/>
              </a:ext>
            </a:extLst>
          </p:cNvPr>
          <p:cNvSpPr/>
          <p:nvPr/>
        </p:nvSpPr>
        <p:spPr>
          <a:xfrm>
            <a:off x="10924683" y="4462099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  <a:cs typeface="(AH) Manal Black" pitchFamily="2" charset="-78"/>
              </a:rPr>
              <a:t>موجب</a:t>
            </a:r>
            <a:endParaRPr lang="ar-AE" sz="32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1851158-5ABD-49C1-989F-83E686ACB645}"/>
                  </a:ext>
                </a:extLst>
              </p:cNvPr>
              <p:cNvSpPr txBox="1"/>
              <p:nvPr/>
            </p:nvSpPr>
            <p:spPr>
              <a:xfrm>
                <a:off x="8739770" y="5202904"/>
                <a:ext cx="271125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1851158-5ABD-49C1-989F-83E686ACB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770" y="5202904"/>
                <a:ext cx="2711255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Arrow: Striped Right 42">
            <a:extLst>
              <a:ext uri="{FF2B5EF4-FFF2-40B4-BE49-F238E27FC236}">
                <a16:creationId xmlns:a16="http://schemas.microsoft.com/office/drawing/2014/main" id="{33454BA0-072B-48F5-9C65-650268F74414}"/>
              </a:ext>
            </a:extLst>
          </p:cNvPr>
          <p:cNvSpPr/>
          <p:nvPr/>
        </p:nvSpPr>
        <p:spPr>
          <a:xfrm rot="2602728">
            <a:off x="10150160" y="3958795"/>
            <a:ext cx="883706" cy="404792"/>
          </a:xfrm>
          <a:prstGeom prst="stripedRight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49974CD-2992-44BE-8CF5-E8A6407017E2}"/>
                  </a:ext>
                </a:extLst>
              </p:cNvPr>
              <p:cNvSpPr txBox="1"/>
              <p:nvPr/>
            </p:nvSpPr>
            <p:spPr>
              <a:xfrm>
                <a:off x="11517387" y="5202904"/>
                <a:ext cx="3590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49974CD-2992-44BE-8CF5-E8A640701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7387" y="5202904"/>
                <a:ext cx="359073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327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 animBg="1"/>
      <p:bldP spid="34" grpId="0"/>
      <p:bldP spid="35" grpId="0"/>
      <p:bldP spid="36" grpId="0"/>
      <p:bldP spid="37" grpId="0" animBg="1"/>
      <p:bldP spid="38" grpId="0"/>
      <p:bldP spid="39" grpId="0"/>
      <p:bldP spid="40" grpId="0"/>
      <p:bldP spid="41" grpId="0"/>
      <p:bldP spid="42" grpId="0"/>
      <p:bldP spid="43" grpId="0" animBg="1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574BDE-A2A4-4EF5-AAF1-70B6F3C69CAE}"/>
              </a:ext>
            </a:extLst>
          </p:cNvPr>
          <p:cNvSpPr/>
          <p:nvPr/>
        </p:nvSpPr>
        <p:spPr>
          <a:xfrm>
            <a:off x="5034169" y="0"/>
            <a:ext cx="42066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الدرس </a:t>
            </a:r>
            <a:r>
              <a:rPr lang="ar-SA" altLang="ar-AE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الخامس</a:t>
            </a:r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: </a:t>
            </a:r>
            <a:endParaRPr lang="ar-AE" sz="6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cs typeface="(AH) Manal Black" pitchFamily="2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D1F625-5450-41EF-805B-ED70A56B69F5}"/>
              </a:ext>
            </a:extLst>
          </p:cNvPr>
          <p:cNvGrpSpPr/>
          <p:nvPr/>
        </p:nvGrpSpPr>
        <p:grpSpPr>
          <a:xfrm>
            <a:off x="338285" y="2440659"/>
            <a:ext cx="6232586" cy="1564377"/>
            <a:chOff x="344837" y="2135774"/>
            <a:chExt cx="6232586" cy="15643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013C203-8F09-4DF1-96F3-4B1A72B901CE}"/>
                </a:ext>
              </a:extLst>
            </p:cNvPr>
            <p:cNvGrpSpPr/>
            <p:nvPr/>
          </p:nvGrpSpPr>
          <p:grpSpPr>
            <a:xfrm>
              <a:off x="2831350" y="2503555"/>
              <a:ext cx="3746073" cy="1183033"/>
              <a:chOff x="-705804" y="3419201"/>
              <a:chExt cx="4170320" cy="1314450"/>
            </a:xfrm>
          </p:grpSpPr>
          <p:pic>
            <p:nvPicPr>
              <p:cNvPr id="14" name="Picture 2" descr="Brand Logo Font Crystal Vector Button 0hw7n Image Provided ...">
                <a:extLst>
                  <a:ext uri="{FF2B5EF4-FFF2-40B4-BE49-F238E27FC236}">
                    <a16:creationId xmlns:a16="http://schemas.microsoft.com/office/drawing/2014/main" id="{B230688D-3CF9-452D-A70B-0952CAAA85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31232" y="3419201"/>
                <a:ext cx="3995748" cy="1314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BB6C838-F806-4D19-BF25-B1E7EB02C70E}"/>
                  </a:ext>
                </a:extLst>
              </p:cNvPr>
              <p:cNvSpPr/>
              <p:nvPr/>
            </p:nvSpPr>
            <p:spPr>
              <a:xfrm>
                <a:off x="-705804" y="3520683"/>
                <a:ext cx="2730712" cy="92330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SA" sz="4800" b="1" cap="none" spc="0" dirty="0">
                    <a:ln w="12700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640000" algn="bl" rotWithShape="0">
                        <a:schemeClr val="tx2">
                          <a:lumMod val="75000"/>
                        </a:schemeClr>
                      </a:outerShdw>
                    </a:effectLst>
                    <a:cs typeface="(AH) Manal Black" pitchFamily="2" charset="-78"/>
                  </a:rPr>
                  <a:t>نواتج التعلم </a:t>
                </a:r>
                <a:endParaRPr lang="ar-AE" sz="48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23" name="Picture 4" descr="رجل العمل, أيضا, السهم, على هدف معرض الصور الفوتوغرافية ...">
              <a:extLst>
                <a:ext uri="{FF2B5EF4-FFF2-40B4-BE49-F238E27FC236}">
                  <a16:creationId xmlns:a16="http://schemas.microsoft.com/office/drawing/2014/main" id="{D256CE89-C53E-41B6-8959-EEEC14A6E8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65"/>
            <a:stretch/>
          </p:blipFill>
          <p:spPr bwMode="auto">
            <a:xfrm>
              <a:off x="344837" y="2135774"/>
              <a:ext cx="2377151" cy="15643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AutoShape 4">
            <a:extLst>
              <a:ext uri="{FF2B5EF4-FFF2-40B4-BE49-F238E27FC236}">
                <a16:creationId xmlns:a16="http://schemas.microsoft.com/office/drawing/2014/main" id="{CF9CFC9A-BBE8-4750-B084-16F6D7A1A3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028" name="Picture 4" descr="ابتداء من الثلاثاء 26 ماي… وزارة التربية الوطنية تعلن استئناف ...">
            <a:extLst>
              <a:ext uri="{FF2B5EF4-FFF2-40B4-BE49-F238E27FC236}">
                <a16:creationId xmlns:a16="http://schemas.microsoft.com/office/drawing/2014/main" id="{EFAAF5FA-6619-4312-B314-BEFCBC461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4" y="41669"/>
            <a:ext cx="1804919" cy="1669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6F5705F-3F25-4BE2-A07E-48A64C8B65AA}"/>
              </a:ext>
            </a:extLst>
          </p:cNvPr>
          <p:cNvSpPr/>
          <p:nvPr/>
        </p:nvSpPr>
        <p:spPr>
          <a:xfrm>
            <a:off x="3098800" y="4922476"/>
            <a:ext cx="88696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❶–</a:t>
            </a:r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قسمة الأعداد الصحيحة (ذات إشارات متشابهة)</a:t>
            </a:r>
            <a:endParaRPr lang="ar-AE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B03D5C-6FBD-4789-A073-640CD75BC6B3}"/>
              </a:ext>
            </a:extLst>
          </p:cNvPr>
          <p:cNvSpPr/>
          <p:nvPr/>
        </p:nvSpPr>
        <p:spPr>
          <a:xfrm>
            <a:off x="3215995" y="6029667"/>
            <a:ext cx="88696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❷–</a:t>
            </a:r>
            <a:r>
              <a:rPr lang="ar-SA" altLang="ar-AE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قسمة الأعداد الصحيحة (ذات إشارات مختلفة)</a:t>
            </a:r>
            <a:endParaRPr lang="ar-AE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CF12E1-8B8C-495D-9FB7-B173FECAF677}"/>
              </a:ext>
            </a:extLst>
          </p:cNvPr>
          <p:cNvGrpSpPr/>
          <p:nvPr/>
        </p:nvGrpSpPr>
        <p:grpSpPr>
          <a:xfrm>
            <a:off x="3322320" y="828333"/>
            <a:ext cx="7724906" cy="2108055"/>
            <a:chOff x="3322320" y="828333"/>
            <a:chExt cx="7724906" cy="2108055"/>
          </a:xfrm>
        </p:grpSpPr>
        <p:pic>
          <p:nvPicPr>
            <p:cNvPr id="20" name="Picture 2" descr="شعار المدرسة الاماراتية - Google Search">
              <a:extLst>
                <a:ext uri="{FF2B5EF4-FFF2-40B4-BE49-F238E27FC236}">
                  <a16:creationId xmlns:a16="http://schemas.microsoft.com/office/drawing/2014/main" id="{244904BB-C98E-45DE-82F5-A3317DCA7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2320" y="828333"/>
              <a:ext cx="1533055" cy="15643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FC47077-FDB7-49CF-9033-71D259776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9824" t="17003" r="7820" b="57147"/>
            <a:stretch/>
          </p:blipFill>
          <p:spPr>
            <a:xfrm rot="372786">
              <a:off x="4663987" y="1163620"/>
              <a:ext cx="6383239" cy="17727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pic>
        <p:nvPicPr>
          <p:cNvPr id="2050" name="Picture 2" descr="Why Can't We Divide By Zero?">
            <a:extLst>
              <a:ext uri="{FF2B5EF4-FFF2-40B4-BE49-F238E27FC236}">
                <a16:creationId xmlns:a16="http://schemas.microsoft.com/office/drawing/2014/main" id="{BC56F4B4-7BE3-4EFF-AEDD-A1EA9ABC6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t="5284" r="15422" b="31748"/>
          <a:stretch/>
        </p:blipFill>
        <p:spPr bwMode="auto">
          <a:xfrm>
            <a:off x="223520" y="4882074"/>
            <a:ext cx="1458200" cy="1349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Divide Cliparts, Download Free Clip Art, Free Clip Art on ...">
            <a:extLst>
              <a:ext uri="{FF2B5EF4-FFF2-40B4-BE49-F238E27FC236}">
                <a16:creationId xmlns:a16="http://schemas.microsoft.com/office/drawing/2014/main" id="{560336F4-456D-44A8-81FF-1B57CB9BE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51" y="0"/>
            <a:ext cx="1963529" cy="156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3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BFF87CC-71E6-4672-AA34-B762865C39C9}"/>
              </a:ext>
            </a:extLst>
          </p:cNvPr>
          <p:cNvGrpSpPr/>
          <p:nvPr/>
        </p:nvGrpSpPr>
        <p:grpSpPr>
          <a:xfrm>
            <a:off x="6807200" y="132080"/>
            <a:ext cx="5191760" cy="1005840"/>
            <a:chOff x="6807200" y="132080"/>
            <a:chExt cx="5191760" cy="1005840"/>
          </a:xfrm>
        </p:grpSpPr>
        <p:pic>
          <p:nvPicPr>
            <p:cNvPr id="2" name="Picture 2" descr="التصميم الجرافيكي Chimney Icon، PPT design creative industry icon ...">
              <a:extLst>
                <a:ext uri="{FF2B5EF4-FFF2-40B4-BE49-F238E27FC236}">
                  <a16:creationId xmlns:a16="http://schemas.microsoft.com/office/drawing/2014/main" id="{5DC74A85-D458-4B0D-9040-355AB4C662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95" r="13066" b="22102"/>
            <a:stretch/>
          </p:blipFill>
          <p:spPr bwMode="auto">
            <a:xfrm flipH="1">
              <a:off x="6807200" y="132080"/>
              <a:ext cx="5191760" cy="10058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E44CA35-23E4-4D0F-BB2E-6A015618F417}"/>
                </a:ext>
              </a:extLst>
            </p:cNvPr>
            <p:cNvSpPr/>
            <p:nvPr/>
          </p:nvSpPr>
          <p:spPr>
            <a:xfrm>
              <a:off x="9072879" y="319308"/>
              <a:ext cx="1995991" cy="6313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rgbClr val="0070C0"/>
                  </a:solidFill>
                  <a:cs typeface="(AH) Manal Black" pitchFamily="2" charset="-78"/>
                </a:rPr>
                <a:t>القيمة العددية</a:t>
              </a:r>
              <a:endParaRPr lang="ar-AE" sz="2800" b="1" dirty="0">
                <a:solidFill>
                  <a:srgbClr val="0070C0"/>
                </a:solidFill>
                <a:cs typeface="(AH) Manal Black" pitchFamily="2" charset="-78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93171-C7AA-4958-A787-342F566007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61" t="17650" r="31750" b="74264"/>
          <a:stretch/>
        </p:blipFill>
        <p:spPr>
          <a:xfrm>
            <a:off x="5417173" y="182288"/>
            <a:ext cx="1230067" cy="887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05B4A6-2A95-44CE-A4F7-ECAE644F574E}"/>
              </a:ext>
            </a:extLst>
          </p:cNvPr>
          <p:cNvSpPr/>
          <p:nvPr/>
        </p:nvSpPr>
        <p:spPr>
          <a:xfrm>
            <a:off x="2069663" y="1231164"/>
            <a:ext cx="4236718" cy="6313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(AH) Manal Black" pitchFamily="2" charset="-78"/>
              </a:rPr>
              <a:t>أوجد قيمة كل تعبير إذا كان :</a:t>
            </a:r>
            <a:endParaRPr lang="ar-AE" sz="3600" b="1" dirty="0">
              <a:solidFill>
                <a:schemeClr val="tx1">
                  <a:lumMod val="50000"/>
                  <a:lumOff val="50000"/>
                </a:schemeClr>
              </a:solidFill>
              <a:cs typeface="(AH) Manal Black" pitchFamily="2" charset="-78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A5283E9-DACE-472D-B2AB-0A85A1C3E813}"/>
              </a:ext>
            </a:extLst>
          </p:cNvPr>
          <p:cNvSpPr/>
          <p:nvPr/>
        </p:nvSpPr>
        <p:spPr>
          <a:xfrm>
            <a:off x="2227584" y="2219296"/>
            <a:ext cx="4236718" cy="6313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cs typeface="(AH) Manal Black" pitchFamily="2" charset="-78"/>
              </a:rPr>
              <a:t>a =-2  ,    b =3  , c =-5 </a:t>
            </a:r>
            <a:endParaRPr lang="ar-AE" sz="3600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39872E-C67E-448D-AE9E-DF86B1D9F6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90" t="52170" r="18415" b="40966"/>
          <a:stretch/>
        </p:blipFill>
        <p:spPr>
          <a:xfrm>
            <a:off x="7028120" y="1241013"/>
            <a:ext cx="4970839" cy="10058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101600">
              <a:srgbClr val="FF0000">
                <a:alpha val="60000"/>
              </a:srgb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C751E22-7B6A-45D1-9D6B-45FFA0276E3F}"/>
              </a:ext>
            </a:extLst>
          </p:cNvPr>
          <p:cNvSpPr/>
          <p:nvPr/>
        </p:nvSpPr>
        <p:spPr>
          <a:xfrm>
            <a:off x="10801691" y="3102906"/>
            <a:ext cx="1681919" cy="6313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  <a:cs typeface="(AH) Manal Black" pitchFamily="2" charset="-78"/>
              </a:rPr>
              <a:t>التعويض</a:t>
            </a:r>
            <a:endParaRPr lang="ar-AE" sz="28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4B0880A-7066-48F2-8CC3-B6D52760DB02}"/>
                  </a:ext>
                </a:extLst>
              </p:cNvPr>
              <p:cNvSpPr txBox="1"/>
              <p:nvPr/>
            </p:nvSpPr>
            <p:spPr>
              <a:xfrm>
                <a:off x="7762242" y="2565778"/>
                <a:ext cx="268361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÷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4B0880A-7066-48F2-8CC3-B6D52760D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242" y="2565778"/>
                <a:ext cx="2683619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73937105-9DE5-4998-977D-19C9C4BB528F}"/>
                  </a:ext>
                </a:extLst>
              </p14:cNvPr>
              <p14:cNvContentPartPr/>
              <p14:nvPr/>
            </p14:nvContentPartPr>
            <p14:xfrm>
              <a:off x="9403080" y="2617126"/>
              <a:ext cx="650520" cy="6102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73937105-9DE5-4998-977D-19C9C4BB528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94080" y="2608126"/>
                <a:ext cx="66816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AB197C1-0B4E-4C9D-A050-F85106253FE3}"/>
                  </a:ext>
                </a:extLst>
              </p:cNvPr>
              <p:cNvSpPr txBox="1"/>
              <p:nvPr/>
            </p:nvSpPr>
            <p:spPr>
              <a:xfrm>
                <a:off x="7762242" y="3558964"/>
                <a:ext cx="350275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÷(−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</m:oMath>
                  </m:oMathPara>
                </a14:m>
                <a:endParaRPr lang="ar-A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AB197C1-0B4E-4C9D-A050-F85106253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242" y="3558964"/>
                <a:ext cx="3502754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6581988-1F00-4576-8073-3A39D065D4BF}"/>
              </a:ext>
            </a:extLst>
          </p:cNvPr>
          <p:cNvSpPr/>
          <p:nvPr/>
        </p:nvSpPr>
        <p:spPr>
          <a:xfrm>
            <a:off x="8402039" y="4299205"/>
            <a:ext cx="2306359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متشابهة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A6C3658-C53A-4F84-A0E2-C0B87F288D18}"/>
              </a:ext>
            </a:extLst>
          </p:cNvPr>
          <p:cNvSpPr/>
          <p:nvPr/>
        </p:nvSpPr>
        <p:spPr>
          <a:xfrm>
            <a:off x="10738654" y="5551665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  <a:cs typeface="(AH) Manal Black" pitchFamily="2" charset="-78"/>
              </a:rPr>
              <a:t>موجب</a:t>
            </a:r>
            <a:endParaRPr lang="ar-AE" sz="32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FA86976-3057-4E17-9E8B-985859F347B9}"/>
                  </a:ext>
                </a:extLst>
              </p:cNvPr>
              <p:cNvSpPr txBox="1"/>
              <p:nvPr/>
            </p:nvSpPr>
            <p:spPr>
              <a:xfrm>
                <a:off x="8553741" y="6292470"/>
                <a:ext cx="271125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FA86976-3057-4E17-9E8B-985859F34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3741" y="6292470"/>
                <a:ext cx="2711255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Arrow: Striped Right 91">
            <a:extLst>
              <a:ext uri="{FF2B5EF4-FFF2-40B4-BE49-F238E27FC236}">
                <a16:creationId xmlns:a16="http://schemas.microsoft.com/office/drawing/2014/main" id="{62B2EBA8-AB78-4EA0-B1C3-BB1C03EBC395}"/>
              </a:ext>
            </a:extLst>
          </p:cNvPr>
          <p:cNvSpPr/>
          <p:nvPr/>
        </p:nvSpPr>
        <p:spPr>
          <a:xfrm rot="2602728">
            <a:off x="9964131" y="5048361"/>
            <a:ext cx="883706" cy="404792"/>
          </a:xfrm>
          <a:prstGeom prst="stripedRight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805CDDD-E76A-46BA-AED6-80D8AB10EF9B}"/>
                  </a:ext>
                </a:extLst>
              </p:cNvPr>
              <p:cNvSpPr txBox="1"/>
              <p:nvPr/>
            </p:nvSpPr>
            <p:spPr>
              <a:xfrm>
                <a:off x="11331358" y="6292470"/>
                <a:ext cx="3590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805CDDD-E76A-46BA-AED6-80D8AB10E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1358" y="6292470"/>
                <a:ext cx="359073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575F5F8-FA40-4C15-8CC2-FD9B4110BA9C}"/>
              </a:ext>
            </a:extLst>
          </p:cNvPr>
          <p:cNvCxnSpPr>
            <a:cxnSpLocks/>
          </p:cNvCxnSpPr>
          <p:nvPr/>
        </p:nvCxnSpPr>
        <p:spPr>
          <a:xfrm>
            <a:off x="6667250" y="1197860"/>
            <a:ext cx="0" cy="5468754"/>
          </a:xfrm>
          <a:prstGeom prst="line">
            <a:avLst/>
          </a:prstGeom>
          <a:ln w="57150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2F42434-6306-4851-A490-803BB9EEDED0}"/>
              </a:ext>
            </a:extLst>
          </p:cNvPr>
          <p:cNvGrpSpPr/>
          <p:nvPr/>
        </p:nvGrpSpPr>
        <p:grpSpPr>
          <a:xfrm>
            <a:off x="0" y="25253"/>
            <a:ext cx="1691323" cy="954107"/>
            <a:chOff x="0" y="-50334"/>
            <a:chExt cx="1691323" cy="954107"/>
          </a:xfrm>
        </p:grpSpPr>
        <p:pic>
          <p:nvPicPr>
            <p:cNvPr id="96" name="Picture 95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93EF6B93-96E6-4840-87C7-5B1832691D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29BA31C-0EA3-40E3-8B4A-44B9477D9642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245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E17016-532E-4DB4-A0A1-8E1B1FE1CCC3}"/>
                  </a:ext>
                </a:extLst>
              </p:cNvPr>
              <p:cNvSpPr txBox="1"/>
              <p:nvPr/>
            </p:nvSpPr>
            <p:spPr>
              <a:xfrm>
                <a:off x="105106" y="2025924"/>
                <a:ext cx="1589602" cy="1403076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ar-AE" sz="48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E17016-532E-4DB4-A0A1-8E1B1FE1C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06" y="2025924"/>
                <a:ext cx="1589602" cy="140307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239C0FB-AB3D-43CC-B446-14A7AEB0CD47}"/>
              </a:ext>
            </a:extLst>
          </p:cNvPr>
          <p:cNvSpPr/>
          <p:nvPr/>
        </p:nvSpPr>
        <p:spPr>
          <a:xfrm>
            <a:off x="5005927" y="3102906"/>
            <a:ext cx="1681919" cy="6313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  <a:cs typeface="(AH) Manal Black" pitchFamily="2" charset="-78"/>
              </a:rPr>
              <a:t>التعويض</a:t>
            </a:r>
            <a:endParaRPr lang="ar-AE" sz="28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B5F45B9-60DF-46F7-8F49-B9496E897236}"/>
                  </a:ext>
                </a:extLst>
              </p:cNvPr>
              <p:cNvSpPr txBox="1"/>
              <p:nvPr/>
            </p:nvSpPr>
            <p:spPr>
              <a:xfrm>
                <a:off x="165687" y="3734289"/>
                <a:ext cx="2338782" cy="134684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ar-AE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−(−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6000" b="1" dirty="0"/>
                  <a:t>=</a:t>
                </a:r>
                <a:endParaRPr lang="ar-AE" sz="6000" b="1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B5F45B9-60DF-46F7-8F49-B9496E897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87" y="3734289"/>
                <a:ext cx="2338782" cy="1346844"/>
              </a:xfrm>
              <a:prstGeom prst="rect">
                <a:avLst/>
              </a:prstGeom>
              <a:blipFill>
                <a:blip r:embed="rId13"/>
                <a:stretch>
                  <a:fillRect r="-18750" b="-1945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F96A4AD-3319-4C21-873E-0D0DAC655930}"/>
                  </a:ext>
                </a:extLst>
              </p:cNvPr>
              <p:cNvSpPr txBox="1"/>
              <p:nvPr/>
            </p:nvSpPr>
            <p:spPr>
              <a:xfrm>
                <a:off x="2625170" y="3734289"/>
                <a:ext cx="1465145" cy="1342996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ar-AE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6000" b="1" dirty="0"/>
                  <a:t>=</a:t>
                </a:r>
                <a:endParaRPr lang="ar-AE" sz="6000" b="1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F96A4AD-3319-4C21-873E-0D0DAC655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5170" y="3734289"/>
                <a:ext cx="1465145" cy="1342996"/>
              </a:xfrm>
              <a:prstGeom prst="rect">
                <a:avLst/>
              </a:prstGeom>
              <a:blipFill>
                <a:blip r:embed="rId14"/>
                <a:stretch>
                  <a:fillRect l="-417" r="-30417" b="-19545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94B05F-DFB8-4543-BF0A-7C0327C816E7}"/>
              </a:ext>
            </a:extLst>
          </p:cNvPr>
          <p:cNvSpPr/>
          <p:nvPr/>
        </p:nvSpPr>
        <p:spPr>
          <a:xfrm>
            <a:off x="468176" y="3887980"/>
            <a:ext cx="1097508" cy="300908"/>
          </a:xfrm>
          <a:custGeom>
            <a:avLst/>
            <a:gdLst>
              <a:gd name="connsiteX0" fmla="*/ 0 w 1097508"/>
              <a:gd name="connsiteY0" fmla="*/ 50152 h 300908"/>
              <a:gd name="connsiteX1" fmla="*/ 50152 w 1097508"/>
              <a:gd name="connsiteY1" fmla="*/ 0 h 300908"/>
              <a:gd name="connsiteX2" fmla="*/ 568698 w 1097508"/>
              <a:gd name="connsiteY2" fmla="*/ 0 h 300908"/>
              <a:gd name="connsiteX3" fmla="*/ 1047356 w 1097508"/>
              <a:gd name="connsiteY3" fmla="*/ 0 h 300908"/>
              <a:gd name="connsiteX4" fmla="*/ 1097508 w 1097508"/>
              <a:gd name="connsiteY4" fmla="*/ 50152 h 300908"/>
              <a:gd name="connsiteX5" fmla="*/ 1097508 w 1097508"/>
              <a:gd name="connsiteY5" fmla="*/ 250756 h 300908"/>
              <a:gd name="connsiteX6" fmla="*/ 1047356 w 1097508"/>
              <a:gd name="connsiteY6" fmla="*/ 300908 h 300908"/>
              <a:gd name="connsiteX7" fmla="*/ 548754 w 1097508"/>
              <a:gd name="connsiteY7" fmla="*/ 300908 h 300908"/>
              <a:gd name="connsiteX8" fmla="*/ 50152 w 1097508"/>
              <a:gd name="connsiteY8" fmla="*/ 300908 h 300908"/>
              <a:gd name="connsiteX9" fmla="*/ 0 w 1097508"/>
              <a:gd name="connsiteY9" fmla="*/ 250756 h 300908"/>
              <a:gd name="connsiteX10" fmla="*/ 0 w 1097508"/>
              <a:gd name="connsiteY10" fmla="*/ 50152 h 30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7508" h="300908" extrusionOk="0">
                <a:moveTo>
                  <a:pt x="0" y="50152"/>
                </a:moveTo>
                <a:cubicBezTo>
                  <a:pt x="-5312" y="19177"/>
                  <a:pt x="18860" y="1349"/>
                  <a:pt x="50152" y="0"/>
                </a:cubicBezTo>
                <a:cubicBezTo>
                  <a:pt x="196628" y="-17206"/>
                  <a:pt x="424010" y="31686"/>
                  <a:pt x="568698" y="0"/>
                </a:cubicBezTo>
                <a:cubicBezTo>
                  <a:pt x="713386" y="-31686"/>
                  <a:pt x="815075" y="35380"/>
                  <a:pt x="1047356" y="0"/>
                </a:cubicBezTo>
                <a:cubicBezTo>
                  <a:pt x="1070254" y="-2626"/>
                  <a:pt x="1099798" y="23548"/>
                  <a:pt x="1097508" y="50152"/>
                </a:cubicBezTo>
                <a:cubicBezTo>
                  <a:pt x="1114102" y="130874"/>
                  <a:pt x="1086540" y="202708"/>
                  <a:pt x="1097508" y="250756"/>
                </a:cubicBezTo>
                <a:cubicBezTo>
                  <a:pt x="1099523" y="275175"/>
                  <a:pt x="1073470" y="302300"/>
                  <a:pt x="1047356" y="300908"/>
                </a:cubicBezTo>
                <a:cubicBezTo>
                  <a:pt x="837338" y="346656"/>
                  <a:pt x="776968" y="261378"/>
                  <a:pt x="548754" y="300908"/>
                </a:cubicBezTo>
                <a:cubicBezTo>
                  <a:pt x="320540" y="340438"/>
                  <a:pt x="287595" y="262595"/>
                  <a:pt x="50152" y="300908"/>
                </a:cubicBezTo>
                <a:cubicBezTo>
                  <a:pt x="15445" y="300507"/>
                  <a:pt x="1072" y="275516"/>
                  <a:pt x="0" y="250756"/>
                </a:cubicBezTo>
                <a:cubicBezTo>
                  <a:pt x="-17260" y="167808"/>
                  <a:pt x="9614" y="104877"/>
                  <a:pt x="0" y="5015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6D81D70-F46D-4D66-81B1-131811A7FE69}"/>
                  </a:ext>
                </a:extLst>
              </p:cNvPr>
              <p:cNvSpPr txBox="1"/>
              <p:nvPr/>
            </p:nvSpPr>
            <p:spPr>
              <a:xfrm>
                <a:off x="787304" y="3316684"/>
                <a:ext cx="52578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ar-AE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6D81D70-F46D-4D66-81B1-131811A7F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304" y="3316684"/>
                <a:ext cx="525785" cy="61555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F3CE723-D7ED-425C-A8A6-2A320711B96D}"/>
                  </a:ext>
                </a:extLst>
              </p:cNvPr>
              <p:cNvSpPr txBox="1"/>
              <p:nvPr/>
            </p:nvSpPr>
            <p:spPr>
              <a:xfrm>
                <a:off x="4393452" y="3769881"/>
                <a:ext cx="1128514" cy="1329275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ar-AE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6000" b="1" dirty="0"/>
                  <a:t>=</a:t>
                </a:r>
                <a:endParaRPr lang="ar-AE" sz="6000" b="1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F3CE723-D7ED-425C-A8A6-2A320711B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452" y="3769881"/>
                <a:ext cx="1128514" cy="1329275"/>
              </a:xfrm>
              <a:prstGeom prst="rect">
                <a:avLst/>
              </a:prstGeom>
              <a:blipFill>
                <a:blip r:embed="rId16"/>
                <a:stretch>
                  <a:fillRect l="-541" t="-917" r="-39459" b="-2018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529EE52F-4B0E-43C5-8577-F36AFDDE3EB6}"/>
              </a:ext>
            </a:extLst>
          </p:cNvPr>
          <p:cNvSpPr/>
          <p:nvPr/>
        </p:nvSpPr>
        <p:spPr>
          <a:xfrm>
            <a:off x="1783956" y="5993887"/>
            <a:ext cx="2306359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مختلفة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4FC69A7F-9C46-4D01-A277-A4ADA5EFC848}"/>
              </a:ext>
            </a:extLst>
          </p:cNvPr>
          <p:cNvSpPr/>
          <p:nvPr/>
        </p:nvSpPr>
        <p:spPr>
          <a:xfrm>
            <a:off x="5631506" y="6103630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(AH) Manal Black" pitchFamily="2" charset="-78"/>
              </a:rPr>
              <a:t>سالب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05" name="Arrow: Striped Right 104">
            <a:extLst>
              <a:ext uri="{FF2B5EF4-FFF2-40B4-BE49-F238E27FC236}">
                <a16:creationId xmlns:a16="http://schemas.microsoft.com/office/drawing/2014/main" id="{F2540A3D-2C8F-43E0-A6A5-FA3339009F66}"/>
              </a:ext>
            </a:extLst>
          </p:cNvPr>
          <p:cNvSpPr/>
          <p:nvPr/>
        </p:nvSpPr>
        <p:spPr>
          <a:xfrm>
            <a:off x="4426865" y="6116832"/>
            <a:ext cx="883706" cy="404792"/>
          </a:xfrm>
          <a:prstGeom prst="stripedRight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80C54AA-D338-4A20-9DAC-D1564D6002F1}"/>
                  </a:ext>
                </a:extLst>
              </p:cNvPr>
              <p:cNvSpPr txBox="1"/>
              <p:nvPr/>
            </p:nvSpPr>
            <p:spPr>
              <a:xfrm>
                <a:off x="5567906" y="4231889"/>
                <a:ext cx="6652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80C54AA-D338-4A20-9DAC-D1564D600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906" y="4231889"/>
                <a:ext cx="665247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E0FC8B87-7B3E-45A1-9E31-9E446FC30CF0}"/>
                  </a:ext>
                </a:extLst>
              </p14:cNvPr>
              <p14:cNvContentPartPr/>
              <p14:nvPr/>
            </p14:nvContentPartPr>
            <p14:xfrm>
              <a:off x="84511" y="2025217"/>
              <a:ext cx="650520" cy="6102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E0FC8B87-7B3E-45A1-9E31-9E446FC30C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511" y="2016217"/>
                <a:ext cx="66816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85717F9A-BC7F-404B-84E7-90842E7DD67E}"/>
                  </a:ext>
                </a:extLst>
              </p14:cNvPr>
              <p14:cNvContentPartPr/>
              <p14:nvPr/>
            </p14:nvContentPartPr>
            <p14:xfrm>
              <a:off x="1092973" y="2098830"/>
              <a:ext cx="650520" cy="6102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85717F9A-BC7F-404B-84E7-90842E7DD67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3973" y="2089830"/>
                <a:ext cx="66816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88BAF37E-3469-4001-822F-D67E1A2DFD0C}"/>
                  </a:ext>
                </a:extLst>
              </p14:cNvPr>
              <p14:cNvContentPartPr/>
              <p14:nvPr/>
            </p14:nvContentPartPr>
            <p14:xfrm>
              <a:off x="574647" y="2929625"/>
              <a:ext cx="650520" cy="6102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88BAF37E-3469-4001-822F-D67E1A2DFD0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5647" y="2920625"/>
                <a:ext cx="668160" cy="62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373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7" grpId="0" animBg="1"/>
      <p:bldP spid="67" grpId="0"/>
      <p:bldP spid="77" grpId="0"/>
      <p:bldP spid="88" grpId="0"/>
      <p:bldP spid="89" grpId="0"/>
      <p:bldP spid="90" grpId="0"/>
      <p:bldP spid="91" grpId="0"/>
      <p:bldP spid="92" grpId="0" animBg="1"/>
      <p:bldP spid="93" grpId="0"/>
      <p:bldP spid="7" grpId="0"/>
      <p:bldP spid="98" grpId="0"/>
      <p:bldP spid="99" grpId="0"/>
      <p:bldP spid="100" grpId="0"/>
      <p:bldP spid="8" grpId="0" animBg="1"/>
      <p:bldP spid="101" grpId="0"/>
      <p:bldP spid="102" grpId="0"/>
      <p:bldP spid="103" grpId="0"/>
      <p:bldP spid="104" grpId="0"/>
      <p:bldP spid="105" grpId="0" animBg="1"/>
      <p:bldP spid="10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B2736E1-6EDC-400D-8047-9F47DCA9DE1C}"/>
              </a:ext>
            </a:extLst>
          </p:cNvPr>
          <p:cNvGrpSpPr/>
          <p:nvPr/>
        </p:nvGrpSpPr>
        <p:grpSpPr>
          <a:xfrm>
            <a:off x="-17510" y="0"/>
            <a:ext cx="1691323" cy="954107"/>
            <a:chOff x="0" y="-50334"/>
            <a:chExt cx="1691323" cy="954107"/>
          </a:xfrm>
        </p:grpSpPr>
        <p:pic>
          <p:nvPicPr>
            <p:cNvPr id="4" name="Picture 3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3FF57803-205D-48B3-BDB2-595F3B7D54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651795-6C3F-4C5E-87CB-C9954BD0B2DD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245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C7DB7DD-31D6-423B-B53C-59E078A4C1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99" t="70222" r="43167" b="20373"/>
          <a:stretch/>
        </p:blipFill>
        <p:spPr>
          <a:xfrm>
            <a:off x="6547028" y="25253"/>
            <a:ext cx="5527040" cy="876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CA9D9D-74AD-4A32-9927-C4ADBDC772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53" t="47907" r="36599" b="44651"/>
          <a:stretch/>
        </p:blipFill>
        <p:spPr>
          <a:xfrm>
            <a:off x="954302" y="1582459"/>
            <a:ext cx="4191856" cy="95831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divot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B04FBB-738B-4751-A25B-EBBACB3C8B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42" t="47907" r="48488" b="43463"/>
          <a:stretch/>
        </p:blipFill>
        <p:spPr>
          <a:xfrm>
            <a:off x="6884580" y="1253257"/>
            <a:ext cx="5057553" cy="1287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rgbClr val="FF0000">
                <a:alpha val="60000"/>
              </a:srgbClr>
            </a:glow>
            <a:reflection blurRad="12700" stA="38000" endPos="28000" dist="5000" dir="5400000" sy="-100000" algn="bl" rotWithShape="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83C0D3-E124-45AF-9EBA-1251474ECED3}"/>
              </a:ext>
            </a:extLst>
          </p:cNvPr>
          <p:cNvSpPr/>
          <p:nvPr/>
        </p:nvSpPr>
        <p:spPr>
          <a:xfrm>
            <a:off x="4809815" y="2892566"/>
            <a:ext cx="2260836" cy="6313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0070C0"/>
                </a:solidFill>
                <a:cs typeface="(AH) Manal Black" pitchFamily="2" charset="-78"/>
              </a:rPr>
              <a:t>التعويض</a:t>
            </a:r>
            <a:endParaRPr lang="ar-AE" sz="44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0F094F5-1FE7-4D45-8D85-DA5852CEFE4A}"/>
                  </a:ext>
                </a:extLst>
              </p14:cNvPr>
              <p14:cNvContentPartPr/>
              <p14:nvPr/>
            </p14:nvContentPartPr>
            <p14:xfrm>
              <a:off x="954180" y="1672813"/>
              <a:ext cx="650520" cy="610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0F094F5-1FE7-4D45-8D85-DA5852CEFE4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5180" y="1663813"/>
                <a:ext cx="66816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0D7A5F-C625-4B5E-9FD9-8623EF055D48}"/>
                  </a:ext>
                </a:extLst>
              </p:cNvPr>
              <p:cNvSpPr txBox="1"/>
              <p:nvPr/>
            </p:nvSpPr>
            <p:spPr>
              <a:xfrm>
                <a:off x="1095169" y="3380409"/>
                <a:ext cx="113813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𝟑𝟑</m:t>
                      </m:r>
                    </m:oMath>
                  </m:oMathPara>
                </a14:m>
                <a:endParaRPr lang="ar-A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0D7A5F-C625-4B5E-9FD9-8623EF055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169" y="3380409"/>
                <a:ext cx="1138132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3C4B0A-98D0-48FF-970B-6AC131817E0A}"/>
                  </a:ext>
                </a:extLst>
              </p:cNvPr>
              <p:cNvSpPr txBox="1"/>
              <p:nvPr/>
            </p:nvSpPr>
            <p:spPr>
              <a:xfrm>
                <a:off x="2233301" y="3380408"/>
                <a:ext cx="52578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÷</m:t>
                      </m:r>
                    </m:oMath>
                  </m:oMathPara>
                </a14:m>
                <a:endParaRPr lang="ar-A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3C4B0A-98D0-48FF-970B-6AC131817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301" y="3380408"/>
                <a:ext cx="525785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4615B3F-0558-4975-995C-F7B239DDD508}"/>
                  </a:ext>
                </a:extLst>
              </p14:cNvPr>
              <p14:cNvContentPartPr/>
              <p14:nvPr/>
            </p14:nvContentPartPr>
            <p14:xfrm>
              <a:off x="1908041" y="1672813"/>
              <a:ext cx="650520" cy="610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4615B3F-0558-4975-995C-F7B239DDD5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99041" y="1663813"/>
                <a:ext cx="66816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BB37F4-6F6C-4E1C-A85A-18CB3392B789}"/>
                  </a:ext>
                </a:extLst>
              </p:cNvPr>
              <p:cNvSpPr txBox="1"/>
              <p:nvPr/>
            </p:nvSpPr>
            <p:spPr>
              <a:xfrm>
                <a:off x="2689599" y="3380407"/>
                <a:ext cx="83195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BB37F4-6F6C-4E1C-A85A-18CB3392B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599" y="3380407"/>
                <a:ext cx="831958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5C9B517-7070-495E-A5AE-8CF1F1D94A40}"/>
                  </a:ext>
                </a:extLst>
              </p:cNvPr>
              <p:cNvSpPr txBox="1"/>
              <p:nvPr/>
            </p:nvSpPr>
            <p:spPr>
              <a:xfrm>
                <a:off x="3521557" y="3383432"/>
                <a:ext cx="52578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5C9B517-7070-495E-A5AE-8CF1F1D94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557" y="3383432"/>
                <a:ext cx="525785" cy="6155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5CA06E-1355-4A4F-92CE-3AF09B1818BD}"/>
              </a:ext>
            </a:extLst>
          </p:cNvPr>
          <p:cNvSpPr/>
          <p:nvPr/>
        </p:nvSpPr>
        <p:spPr>
          <a:xfrm>
            <a:off x="1520045" y="4038241"/>
            <a:ext cx="2306359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متشابهة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6713608-F38D-49DC-BE20-6C0FFBD037F7}"/>
              </a:ext>
            </a:extLst>
          </p:cNvPr>
          <p:cNvSpPr/>
          <p:nvPr/>
        </p:nvSpPr>
        <p:spPr>
          <a:xfrm>
            <a:off x="3856660" y="5290701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  <a:cs typeface="(AH) Manal Black" pitchFamily="2" charset="-78"/>
              </a:rPr>
              <a:t>موجب</a:t>
            </a:r>
            <a:endParaRPr lang="ar-AE" sz="32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0804AC-F305-4F7E-A932-0B70F37164B6}"/>
                  </a:ext>
                </a:extLst>
              </p:cNvPr>
              <p:cNvSpPr txBox="1"/>
              <p:nvPr/>
            </p:nvSpPr>
            <p:spPr>
              <a:xfrm>
                <a:off x="1671747" y="6031506"/>
                <a:ext cx="271125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𝟑𝟑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0804AC-F305-4F7E-A932-0B70F3716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747" y="6031506"/>
                <a:ext cx="2711255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row: Striped Right 20">
            <a:extLst>
              <a:ext uri="{FF2B5EF4-FFF2-40B4-BE49-F238E27FC236}">
                <a16:creationId xmlns:a16="http://schemas.microsoft.com/office/drawing/2014/main" id="{4C14CF0E-583F-4765-8500-D1FBA84C511A}"/>
              </a:ext>
            </a:extLst>
          </p:cNvPr>
          <p:cNvSpPr/>
          <p:nvPr/>
        </p:nvSpPr>
        <p:spPr>
          <a:xfrm rot="2602728">
            <a:off x="3082137" y="4787397"/>
            <a:ext cx="883706" cy="404792"/>
          </a:xfrm>
          <a:prstGeom prst="stripedRight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E2EF6F-F38B-4A53-AB62-56BA22552DA6}"/>
                  </a:ext>
                </a:extLst>
              </p:cNvPr>
              <p:cNvSpPr txBox="1"/>
              <p:nvPr/>
            </p:nvSpPr>
            <p:spPr>
              <a:xfrm>
                <a:off x="4449364" y="6031506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𝟏𝟏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E2EF6F-F38B-4A53-AB62-56BA22552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364" y="6031506"/>
                <a:ext cx="604333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708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2F4D05A-B75D-4F31-A1C3-2B02083F7C48}"/>
              </a:ext>
            </a:extLst>
          </p:cNvPr>
          <p:cNvSpPr/>
          <p:nvPr/>
        </p:nvSpPr>
        <p:spPr>
          <a:xfrm>
            <a:off x="8591233" y="0"/>
            <a:ext cx="3545840" cy="16662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لنذهب معاً إلى بوابة التعلم الذكي </a:t>
            </a:r>
          </a:p>
          <a:p>
            <a:pPr algn="ctr"/>
            <a:r>
              <a:rPr lang="en-US" sz="2800" b="1" dirty="0"/>
              <a:t>LMS</a:t>
            </a:r>
            <a:endParaRPr lang="ar-AE" b="1" dirty="0"/>
          </a:p>
        </p:txBody>
      </p:sp>
      <p:pic>
        <p:nvPicPr>
          <p:cNvPr id="22530" name="Picture 2" descr="GIF | Know Your Meme">
            <a:extLst>
              <a:ext uri="{FF2B5EF4-FFF2-40B4-BE49-F238E27FC236}">
                <a16:creationId xmlns:a16="http://schemas.microsoft.com/office/drawing/2014/main" id="{D86A8FB5-E39F-44D5-BC0E-FD8256747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5608" cy="166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0F42C7A7-8B28-4002-BD8C-E06821164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0CCEA781-122B-4E67-844C-5F3D2CA570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01840" y="65846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A15492-B7CE-4328-9AEE-20E893F3726C}"/>
              </a:ext>
            </a:extLst>
          </p:cNvPr>
          <p:cNvGrpSpPr/>
          <p:nvPr/>
        </p:nvGrpSpPr>
        <p:grpSpPr>
          <a:xfrm>
            <a:off x="3088640" y="141916"/>
            <a:ext cx="5502593" cy="2244725"/>
            <a:chOff x="773113" y="2719387"/>
            <a:chExt cx="7761287" cy="2244725"/>
          </a:xfrm>
        </p:grpSpPr>
        <p:pic>
          <p:nvPicPr>
            <p:cNvPr id="22" name="Picture 6" descr="Button The Lies We Believe - Rounded Rectangle Button Png Clipart ...">
              <a:extLst>
                <a:ext uri="{FF2B5EF4-FFF2-40B4-BE49-F238E27FC236}">
                  <a16:creationId xmlns:a16="http://schemas.microsoft.com/office/drawing/2014/main" id="{42C26DE9-30CC-4EF1-B497-4680EB588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113" y="2719387"/>
              <a:ext cx="7761287" cy="22447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E7FA64-1FB2-4455-A58E-FE27B9BCFE0D}"/>
                </a:ext>
              </a:extLst>
            </p:cNvPr>
            <p:cNvSpPr/>
            <p:nvPr/>
          </p:nvSpPr>
          <p:spPr>
            <a:xfrm>
              <a:off x="1987185" y="3136611"/>
              <a:ext cx="5506911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ar-SA" sz="4400" b="1" dirty="0">
                  <a:ln/>
                  <a:solidFill>
                    <a:schemeClr val="bg1"/>
                  </a:solidFill>
                  <a:cs typeface="(AH) Manal Black" pitchFamily="2" charset="-78"/>
                </a:rPr>
                <a:t>نماذج من اختبارات سابقة </a:t>
              </a:r>
              <a:endParaRPr lang="ar-AE" sz="4400" b="1" cap="none" spc="0" dirty="0">
                <a:ln/>
                <a:solidFill>
                  <a:schemeClr val="bg1"/>
                </a:solidFill>
                <a:effectLst/>
                <a:cs typeface="(AH) Manal Black" pitchFamily="2" charset="-78"/>
              </a:endParaRPr>
            </a:p>
          </p:txBody>
        </p:sp>
      </p:grpSp>
      <p:pic>
        <p:nvPicPr>
          <p:cNvPr id="12" name="3_Minute_Timer_with_Music_for_Kids!_Countdown_Videos_HD!">
            <a:hlinkClick r:id="" action="ppaction://media"/>
            <a:extLst>
              <a:ext uri="{FF2B5EF4-FFF2-40B4-BE49-F238E27FC236}">
                <a16:creationId xmlns:a16="http://schemas.microsoft.com/office/drawing/2014/main" id="{CE4B1BA2-0E51-4CCE-B8BB-2D9EA9106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8048" y="2302200"/>
            <a:ext cx="3669980" cy="44348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A3954D-CABB-49FF-BC14-1110981EE6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666" t="43980" r="72369" b="37023"/>
          <a:stretch/>
        </p:blipFill>
        <p:spPr>
          <a:xfrm>
            <a:off x="531628" y="3627776"/>
            <a:ext cx="4082902" cy="2092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76C771-10B0-452F-A9AF-AA1509F472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674" t="38519" r="27006" b="52222"/>
          <a:stretch/>
        </p:blipFill>
        <p:spPr>
          <a:xfrm>
            <a:off x="531628" y="2458324"/>
            <a:ext cx="7659609" cy="818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806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0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6"/>
            </p:par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6122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96AFFC-0A12-44EC-A466-18D9F950A6EF}"/>
              </a:ext>
            </a:extLst>
          </p:cNvPr>
          <p:cNvGrpSpPr/>
          <p:nvPr/>
        </p:nvGrpSpPr>
        <p:grpSpPr>
          <a:xfrm>
            <a:off x="-17510" y="0"/>
            <a:ext cx="1691323" cy="954107"/>
            <a:chOff x="0" y="-50334"/>
            <a:chExt cx="1691323" cy="954107"/>
          </a:xfrm>
        </p:grpSpPr>
        <p:pic>
          <p:nvPicPr>
            <p:cNvPr id="3" name="Picture 2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C702A66B-1479-44AC-8072-E33FF572D4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3B132B-D4B4-47BC-9444-8DB4C6D73A26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246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4CA0E7-A5BF-4D47-AA5B-E70543F73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6" t="16444" r="22000" b="74371"/>
          <a:stretch/>
        </p:blipFill>
        <p:spPr>
          <a:xfrm>
            <a:off x="7523640" y="95020"/>
            <a:ext cx="4475320" cy="894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 prst="slope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894AA-CF45-4F97-A250-AEF738935B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14" t="20620" r="12354" b="58295"/>
          <a:stretch/>
        </p:blipFill>
        <p:spPr>
          <a:xfrm>
            <a:off x="203097" y="1249461"/>
            <a:ext cx="11757231" cy="22222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97F464-DADF-4B11-9473-80B1C70721BB}"/>
              </a:ext>
            </a:extLst>
          </p:cNvPr>
          <p:cNvCxnSpPr/>
          <p:nvPr/>
        </p:nvCxnSpPr>
        <p:spPr>
          <a:xfrm>
            <a:off x="4136066" y="2126512"/>
            <a:ext cx="0" cy="4625162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2DBD5C-D292-4CF8-A4D2-789022CBFDF5}"/>
              </a:ext>
            </a:extLst>
          </p:cNvPr>
          <p:cNvCxnSpPr/>
          <p:nvPr/>
        </p:nvCxnSpPr>
        <p:spPr>
          <a:xfrm>
            <a:off x="8009861" y="2126512"/>
            <a:ext cx="0" cy="4625162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5DD9C0-E8B8-4B7A-8CEA-1553CAB82888}"/>
              </a:ext>
            </a:extLst>
          </p:cNvPr>
          <p:cNvSpPr/>
          <p:nvPr/>
        </p:nvSpPr>
        <p:spPr>
          <a:xfrm>
            <a:off x="2248348" y="4023033"/>
            <a:ext cx="2260836" cy="6313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0070C0"/>
                </a:solidFill>
                <a:cs typeface="(AH) Manal Black" pitchFamily="2" charset="-78"/>
              </a:rPr>
              <a:t>التعويض</a:t>
            </a:r>
            <a:endParaRPr lang="ar-AE" sz="44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E771B4-3639-4D8A-B378-3AE04123B310}"/>
                  </a:ext>
                </a:extLst>
              </p:cNvPr>
              <p:cNvSpPr txBox="1"/>
              <p:nvPr/>
            </p:nvSpPr>
            <p:spPr>
              <a:xfrm>
                <a:off x="259010" y="3646697"/>
                <a:ext cx="167231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ar-SA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÷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ar-A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E771B4-3639-4D8A-B378-3AE04123B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10" y="3646697"/>
                <a:ext cx="1672317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74D2D34-4C90-4FB7-9515-A4CD96D79BD7}"/>
                  </a:ext>
                </a:extLst>
              </p14:cNvPr>
              <p14:cNvContentPartPr/>
              <p14:nvPr/>
            </p14:nvContentPartPr>
            <p14:xfrm>
              <a:off x="1357007" y="3681690"/>
              <a:ext cx="650520" cy="610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74D2D34-4C90-4FB7-9515-A4CD96D79B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48007" y="3672690"/>
                <a:ext cx="66816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178BD6-50D0-4085-B768-EF8F2D4CDF2E}"/>
                  </a:ext>
                </a:extLst>
              </p:cNvPr>
              <p:cNvSpPr txBox="1"/>
              <p:nvPr/>
            </p:nvSpPr>
            <p:spPr>
              <a:xfrm>
                <a:off x="203097" y="4801180"/>
                <a:ext cx="300678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ar-SA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178BD6-50D0-4085-B768-EF8F2D4CD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97" y="4801180"/>
                <a:ext cx="3006785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5DA5A5-E5CE-4992-917A-4EC902C82753}"/>
              </a:ext>
            </a:extLst>
          </p:cNvPr>
          <p:cNvSpPr/>
          <p:nvPr/>
        </p:nvSpPr>
        <p:spPr>
          <a:xfrm>
            <a:off x="-58011" y="5634430"/>
            <a:ext cx="2306359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مختلفة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2E52094-2306-4DF4-ACE0-32056A5ED549}"/>
              </a:ext>
            </a:extLst>
          </p:cNvPr>
          <p:cNvSpPr/>
          <p:nvPr/>
        </p:nvSpPr>
        <p:spPr>
          <a:xfrm>
            <a:off x="2778935" y="6367697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(AH) Manal Black" pitchFamily="2" charset="-78"/>
              </a:rPr>
              <a:t>سالب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8" name="Arrow: Striped Right 17">
            <a:extLst>
              <a:ext uri="{FF2B5EF4-FFF2-40B4-BE49-F238E27FC236}">
                <a16:creationId xmlns:a16="http://schemas.microsoft.com/office/drawing/2014/main" id="{22CEB62A-7189-4015-9825-73D473B12FB2}"/>
              </a:ext>
            </a:extLst>
          </p:cNvPr>
          <p:cNvSpPr/>
          <p:nvPr/>
        </p:nvSpPr>
        <p:spPr>
          <a:xfrm rot="2602728">
            <a:off x="1996546" y="6021828"/>
            <a:ext cx="883706" cy="404792"/>
          </a:xfrm>
          <a:prstGeom prst="stripedRight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80D593-4652-43AD-98F3-F50C116FBB12}"/>
                  </a:ext>
                </a:extLst>
              </p:cNvPr>
              <p:cNvSpPr txBox="1"/>
              <p:nvPr/>
            </p:nvSpPr>
            <p:spPr>
              <a:xfrm>
                <a:off x="3209882" y="4883676"/>
                <a:ext cx="6652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80D593-4652-43AD-98F3-F50C116FB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882" y="4883676"/>
                <a:ext cx="665247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6DFE06C-C2CA-4342-98CB-773FE7ADCA28}"/>
                  </a:ext>
                </a:extLst>
              </p:cNvPr>
              <p:cNvSpPr txBox="1"/>
              <p:nvPr/>
            </p:nvSpPr>
            <p:spPr>
              <a:xfrm>
                <a:off x="4268179" y="3520868"/>
                <a:ext cx="277838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𝒙𝒚</m:t>
                      </m:r>
                      <m:r>
                        <a:rPr lang="ar-SA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÷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6DFE06C-C2CA-4342-98CB-773FE7ADC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179" y="3520868"/>
                <a:ext cx="2778389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1EE752-ACD9-4D76-95E1-D3E454F62D92}"/>
              </a:ext>
            </a:extLst>
          </p:cNvPr>
          <p:cNvSpPr/>
          <p:nvPr/>
        </p:nvSpPr>
        <p:spPr>
          <a:xfrm>
            <a:off x="6081712" y="4023033"/>
            <a:ext cx="2260836" cy="6313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0070C0"/>
                </a:solidFill>
                <a:cs typeface="(AH) Manal Black" pitchFamily="2" charset="-78"/>
              </a:rPr>
              <a:t>التعويض</a:t>
            </a:r>
            <a:endParaRPr lang="ar-AE" sz="44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F6EFB5A-CED9-4583-A7D5-E66EF84236F4}"/>
                  </a:ext>
                </a:extLst>
              </p14:cNvPr>
              <p14:cNvContentPartPr/>
              <p14:nvPr/>
            </p14:nvContentPartPr>
            <p14:xfrm>
              <a:off x="4099485" y="3526221"/>
              <a:ext cx="650520" cy="6102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F6EFB5A-CED9-4583-A7D5-E66EF84236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90485" y="3517221"/>
                <a:ext cx="66816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CE4DA77-3FF6-4BD8-BA4E-D761A444A34B}"/>
                  </a:ext>
                </a:extLst>
              </p14:cNvPr>
              <p14:cNvContentPartPr/>
              <p14:nvPr/>
            </p14:nvContentPartPr>
            <p14:xfrm>
              <a:off x="4498892" y="3607113"/>
              <a:ext cx="650520" cy="610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CE4DA77-3FF6-4BD8-BA4E-D761A444A34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9892" y="3598113"/>
                <a:ext cx="66816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2BB141-ACD0-468D-976B-A0FBADF448E7}"/>
                  </a:ext>
                </a:extLst>
              </p:cNvPr>
              <p:cNvSpPr txBox="1"/>
              <p:nvPr/>
            </p:nvSpPr>
            <p:spPr>
              <a:xfrm>
                <a:off x="4143397" y="4641221"/>
                <a:ext cx="395146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2BB141-ACD0-468D-976B-A0FBADF44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397" y="4641221"/>
                <a:ext cx="3951466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A8F0E0-E6E2-485C-8F89-95711657C967}"/>
                  </a:ext>
                </a:extLst>
              </p:cNvPr>
              <p:cNvSpPr txBox="1"/>
              <p:nvPr/>
            </p:nvSpPr>
            <p:spPr>
              <a:xfrm>
                <a:off x="4274817" y="5416733"/>
                <a:ext cx="3696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𝟒𝟎</m:t>
                      </m:r>
                      <m:r>
                        <a:rPr lang="ar-SA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</m:d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A8F0E0-E6E2-485C-8F89-95711657C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4817" y="5416733"/>
                <a:ext cx="3696076" cy="6155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191A23-C1AA-4B88-8DC2-077869F87E70}"/>
                  </a:ext>
                </a:extLst>
              </p:cNvPr>
              <p:cNvSpPr txBox="1"/>
              <p:nvPr/>
            </p:nvSpPr>
            <p:spPr>
              <a:xfrm>
                <a:off x="5912020" y="6172196"/>
                <a:ext cx="97443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191A23-C1AA-4B88-8DC2-077869F87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020" y="6172196"/>
                <a:ext cx="974434" cy="61555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891BBF-0063-46F1-849B-E4F5640070AA}"/>
                  </a:ext>
                </a:extLst>
              </p:cNvPr>
              <p:cNvSpPr txBox="1"/>
              <p:nvPr/>
            </p:nvSpPr>
            <p:spPr>
              <a:xfrm>
                <a:off x="3825170" y="4177606"/>
                <a:ext cx="2346732" cy="135421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ar-AE" sz="8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8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</m:e>
                      </m:d>
                    </m:oMath>
                  </m:oMathPara>
                </a14:m>
                <a:endParaRPr lang="ar-AE" sz="115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891BBF-0063-46F1-849B-E4F564007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170" y="4177606"/>
                <a:ext cx="2346732" cy="135421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189B80-717B-4F67-B5BC-655E0C10E068}"/>
                  </a:ext>
                </a:extLst>
              </p:cNvPr>
              <p:cNvSpPr txBox="1"/>
              <p:nvPr/>
            </p:nvSpPr>
            <p:spPr>
              <a:xfrm>
                <a:off x="8340060" y="3604436"/>
                <a:ext cx="350910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ar-SA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÷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C189B80-717B-4F67-B5BC-655E0C10E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060" y="3604436"/>
                <a:ext cx="3509102" cy="61555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EBE780F-670A-4F68-BCBE-59971B8C2C95}"/>
              </a:ext>
            </a:extLst>
          </p:cNvPr>
          <p:cNvSpPr/>
          <p:nvPr/>
        </p:nvSpPr>
        <p:spPr>
          <a:xfrm>
            <a:off x="10177758" y="4222568"/>
            <a:ext cx="2260836" cy="6313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0070C0"/>
                </a:solidFill>
                <a:cs typeface="(AH) Manal Black" pitchFamily="2" charset="-78"/>
              </a:rPr>
              <a:t>التعويض</a:t>
            </a:r>
            <a:endParaRPr lang="ar-AE" sz="44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7153FD7-AB7E-4C2B-A54B-3D2BABEE2833}"/>
                  </a:ext>
                </a:extLst>
              </p14:cNvPr>
              <p14:cNvContentPartPr/>
              <p14:nvPr/>
            </p14:nvContentPartPr>
            <p14:xfrm>
              <a:off x="8478943" y="3652050"/>
              <a:ext cx="650520" cy="610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7153FD7-AB7E-4C2B-A54B-3D2BABEE28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69943" y="3643050"/>
                <a:ext cx="66816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CE96381-D566-41EA-BF0F-503569B829C4}"/>
                  </a:ext>
                </a:extLst>
              </p14:cNvPr>
              <p14:cNvContentPartPr/>
              <p14:nvPr/>
            </p14:nvContentPartPr>
            <p14:xfrm>
              <a:off x="9342001" y="3630179"/>
              <a:ext cx="650520" cy="6102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CE96381-D566-41EA-BF0F-503569B829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33001" y="3621179"/>
                <a:ext cx="66816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9BF1F6B-9FAD-4B25-9078-CD6A9EECD08C}"/>
                  </a:ext>
                </a:extLst>
              </p:cNvPr>
              <p:cNvSpPr txBox="1"/>
              <p:nvPr/>
            </p:nvSpPr>
            <p:spPr>
              <a:xfrm>
                <a:off x="8239443" y="4840756"/>
                <a:ext cx="398513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+(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ar-SA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9BF1F6B-9FAD-4B25-9078-CD6A9EECD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443" y="4840756"/>
                <a:ext cx="3985130" cy="55399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EA48591-AC9D-4550-BC2F-8B9B94D0F763}"/>
                  </a:ext>
                </a:extLst>
              </p:cNvPr>
              <p:cNvSpPr txBox="1"/>
              <p:nvPr/>
            </p:nvSpPr>
            <p:spPr>
              <a:xfrm>
                <a:off x="8190657" y="6059920"/>
                <a:ext cx="270061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ar-SA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EA48591-AC9D-4550-BC2F-8B9B94D0F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657" y="6059920"/>
                <a:ext cx="2700611" cy="61555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012F68-C904-4B01-9CD0-F9E81DBA3400}"/>
                  </a:ext>
                </a:extLst>
              </p:cNvPr>
              <p:cNvSpPr txBox="1"/>
              <p:nvPr/>
            </p:nvSpPr>
            <p:spPr>
              <a:xfrm>
                <a:off x="10814769" y="6032286"/>
                <a:ext cx="83195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012F68-C904-4B01-9CD0-F9E81DBA3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4769" y="6032286"/>
                <a:ext cx="831959" cy="61555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A55E75-7E37-4946-8806-D7D03C26889F}"/>
                  </a:ext>
                </a:extLst>
              </p:cNvPr>
              <p:cNvSpPr txBox="1"/>
              <p:nvPr/>
            </p:nvSpPr>
            <p:spPr>
              <a:xfrm>
                <a:off x="7911002" y="4419426"/>
                <a:ext cx="2595198" cy="135421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ar-AE" sz="8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8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e>
                      </m:d>
                    </m:oMath>
                  </m:oMathPara>
                </a14:m>
                <a:endParaRPr lang="ar-AE" sz="115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A55E75-7E37-4946-8806-D7D03C268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002" y="4419426"/>
                <a:ext cx="2595198" cy="135421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96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7" grpId="0"/>
      <p:bldP spid="18" grpId="0" animBg="1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  <p:bldP spid="34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C7165E1-7772-4FF0-AB26-D2EDF7F3E9EB}"/>
              </a:ext>
            </a:extLst>
          </p:cNvPr>
          <p:cNvGrpSpPr/>
          <p:nvPr/>
        </p:nvGrpSpPr>
        <p:grpSpPr>
          <a:xfrm>
            <a:off x="10160" y="71586"/>
            <a:ext cx="1691323" cy="954107"/>
            <a:chOff x="0" y="-50334"/>
            <a:chExt cx="1691323" cy="954107"/>
          </a:xfrm>
        </p:grpSpPr>
        <p:pic>
          <p:nvPicPr>
            <p:cNvPr id="5" name="Picture 4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58C8B662-BF35-4076-89ED-F358AC6D02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E99ECE-F417-47F0-A880-73EEAF192B83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246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297529A-00A6-4A6E-8321-76689B55FA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34" t="37630" r="47666" b="55852"/>
          <a:stretch/>
        </p:blipFill>
        <p:spPr>
          <a:xfrm>
            <a:off x="7579360" y="10626"/>
            <a:ext cx="4531360" cy="792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 prst="artDeco"/>
            <a:contourClr>
              <a:srgbClr val="969696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EB246B-2675-4470-8137-46CA28ABB233}"/>
              </a:ext>
            </a:extLst>
          </p:cNvPr>
          <p:cNvSpPr/>
          <p:nvPr/>
        </p:nvSpPr>
        <p:spPr>
          <a:xfrm>
            <a:off x="5905253" y="6130291"/>
            <a:ext cx="6205467" cy="6502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(AH) Manal Black" pitchFamily="2" charset="-78"/>
              </a:rPr>
              <a:t>كل سنة</a:t>
            </a:r>
            <a:r>
              <a:rPr lang="en-US" sz="3200" b="1" dirty="0">
                <a:solidFill>
                  <a:srgbClr val="FF0000"/>
                </a:solidFill>
                <a:cs typeface="(AH) Manal Black" pitchFamily="2" charset="-78"/>
              </a:rPr>
              <a:t>-90,000</a:t>
            </a:r>
            <a:r>
              <a:rPr lang="ar-SA" sz="32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3200" b="1" dirty="0">
                <a:solidFill>
                  <a:schemeClr val="accent6">
                    <a:lumMod val="75000"/>
                  </a:schemeClr>
                </a:solidFill>
                <a:cs typeface="(AH) Manal Black" pitchFamily="2" charset="-78"/>
              </a:rPr>
              <a:t>تغيرت أعداد الكوالا بمعدل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DB43B2-486E-48E3-9CAF-68B290363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61" t="15854" r="33232" b="71604"/>
          <a:stretch/>
        </p:blipFill>
        <p:spPr>
          <a:xfrm>
            <a:off x="3184186" y="1129281"/>
            <a:ext cx="8926534" cy="1651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AutoShape 2" descr="34 مليون دولار لحماية دببة الكوالا في استراليا">
            <a:extLst>
              <a:ext uri="{FF2B5EF4-FFF2-40B4-BE49-F238E27FC236}">
                <a16:creationId xmlns:a16="http://schemas.microsoft.com/office/drawing/2014/main" id="{31F94CA1-6B49-4151-BCC0-5DBF2B4559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12" name="AutoShape 4" descr="34 مليون دولار لحماية دببة الكوالا في استراليا">
            <a:extLst>
              <a:ext uri="{FF2B5EF4-FFF2-40B4-BE49-F238E27FC236}">
                <a16:creationId xmlns:a16="http://schemas.microsoft.com/office/drawing/2014/main" id="{00F0F751-920A-4604-B494-88A215AD4C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9252EA-B0AC-424B-AA7A-333BFE9AF1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3" t="16301" r="59622" b="45556"/>
          <a:stretch/>
        </p:blipFill>
        <p:spPr>
          <a:xfrm>
            <a:off x="81280" y="1025691"/>
            <a:ext cx="2929270" cy="2340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8B00F7-662F-47C9-8DA8-28021B83050A}"/>
                  </a:ext>
                </a:extLst>
              </p:cNvPr>
              <p:cNvSpPr txBox="1"/>
              <p:nvPr/>
            </p:nvSpPr>
            <p:spPr>
              <a:xfrm>
                <a:off x="3464868" y="2921773"/>
                <a:ext cx="309700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4800" dirty="0">
                    <a:solidFill>
                      <a:srgbClr val="0070C0"/>
                    </a:solidFill>
                  </a:rPr>
                  <a:t>1000000</a:t>
                </a:r>
                <a:r>
                  <a:rPr lang="en-US" sz="4800" dirty="0"/>
                  <a:t>)</a:t>
                </a:r>
                <a:endParaRPr lang="ar-AE" sz="4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8B00F7-662F-47C9-8DA8-28021B830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868" y="2921773"/>
                <a:ext cx="3097002" cy="738664"/>
              </a:xfrm>
              <a:prstGeom prst="rect">
                <a:avLst/>
              </a:prstGeom>
              <a:blipFill>
                <a:blip r:embed="rId6"/>
                <a:stretch>
                  <a:fillRect t="-23967" r="-11220" b="-5041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D62CF7-5E64-4191-BEAC-F98361D07461}"/>
                  </a:ext>
                </a:extLst>
              </p:cNvPr>
              <p:cNvSpPr txBox="1"/>
              <p:nvPr/>
            </p:nvSpPr>
            <p:spPr>
              <a:xfrm>
                <a:off x="7477674" y="2921773"/>
                <a:ext cx="312585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4800" dirty="0">
                    <a:solidFill>
                      <a:srgbClr val="0070C0"/>
                    </a:solidFill>
                  </a:rPr>
                  <a:t>100000</a:t>
                </a:r>
                <a:r>
                  <a:rPr lang="en-US" sz="4800" dirty="0"/>
                  <a:t>)</a:t>
                </a:r>
                <a:endParaRPr lang="ar-AE" sz="4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D62CF7-5E64-4191-BEAC-F98361D07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674" y="2921773"/>
                <a:ext cx="3125856" cy="738664"/>
              </a:xfrm>
              <a:prstGeom prst="rect">
                <a:avLst/>
              </a:prstGeom>
              <a:blipFill>
                <a:blip r:embed="rId7"/>
                <a:stretch>
                  <a:fillRect t="-23967" r="-11133" b="-50413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A888E9-3056-4994-A2E4-1E70AC9A881B}"/>
              </a:ext>
            </a:extLst>
          </p:cNvPr>
          <p:cNvSpPr/>
          <p:nvPr/>
        </p:nvSpPr>
        <p:spPr>
          <a:xfrm>
            <a:off x="9657907" y="4077257"/>
            <a:ext cx="2282649" cy="650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cs typeface="(AH) Manal Black" pitchFamily="2" charset="-78"/>
              </a:rPr>
              <a:t>متوسط التغير =</a:t>
            </a:r>
            <a:endParaRPr lang="ar-AE" sz="3200" b="1" dirty="0">
              <a:solidFill>
                <a:schemeClr val="accent5">
                  <a:lumMod val="50000"/>
                </a:schemeClr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F94E1F-4ADC-4C31-A5DB-7B7A611FEB73}"/>
                  </a:ext>
                </a:extLst>
              </p:cNvPr>
              <p:cNvSpPr txBox="1"/>
              <p:nvPr/>
            </p:nvSpPr>
            <p:spPr>
              <a:xfrm>
                <a:off x="7235769" y="3645855"/>
                <a:ext cx="2422138" cy="15130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الرأسي</m:t>
                          </m:r>
                          <m:r>
                            <a:rPr lang="ar-SA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التغير</m:t>
                          </m:r>
                          <m:r>
                            <a:rPr lang="ar-SA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ar-SA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الأفقي</m:t>
                          </m:r>
                          <m:r>
                            <a:rPr lang="ar-SA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التغير</m:t>
                          </m:r>
                        </m:den>
                      </m:f>
                    </m:oMath>
                  </m:oMathPara>
                </a14:m>
                <a:endParaRPr lang="ar-AE" sz="4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F94E1F-4ADC-4C31-A5DB-7B7A611FE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769" y="3645855"/>
                <a:ext cx="2422138" cy="15130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9EED3AE-1474-498D-ACDA-4C6E9627E69F}"/>
                  </a:ext>
                </a:extLst>
              </p:cNvPr>
              <p:cNvSpPr txBox="1"/>
              <p:nvPr/>
            </p:nvSpPr>
            <p:spPr>
              <a:xfrm>
                <a:off x="142794" y="4246234"/>
                <a:ext cx="110665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9EED3AE-1474-498D-ACDA-4C6E9627E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94" y="4246234"/>
                <a:ext cx="1106650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14A581B-753C-4897-9F4A-FD2E0AA42DA8}"/>
                  </a:ext>
                </a:extLst>
              </p:cNvPr>
              <p:cNvSpPr txBox="1"/>
              <p:nvPr/>
            </p:nvSpPr>
            <p:spPr>
              <a:xfrm>
                <a:off x="1122839" y="3971524"/>
                <a:ext cx="5285293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  <m:r>
                            <a:rPr lang="en-US" sz="4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000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000</m:t>
                          </m:r>
                          <m:r>
                            <a:rPr lang="en-US" sz="4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000</m:t>
                          </m:r>
                        </m:num>
                        <m:den>
                          <m:r>
                            <a:rPr lang="en-US" sz="4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14A581B-753C-4897-9F4A-FD2E0AA42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839" y="3971524"/>
                <a:ext cx="5285293" cy="115249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DA9DE9F-4496-4C0B-AB42-B170DEB23B54}"/>
                  </a:ext>
                </a:extLst>
              </p:cNvPr>
              <p:cNvSpPr txBox="1"/>
              <p:nvPr/>
            </p:nvSpPr>
            <p:spPr>
              <a:xfrm>
                <a:off x="183978" y="5465410"/>
                <a:ext cx="110665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DA9DE9F-4496-4C0B-AB42-B170DEB23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78" y="5465410"/>
                <a:ext cx="1106650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CF7DA7F-424E-4D3B-98BC-CE24108C0794}"/>
                  </a:ext>
                </a:extLst>
              </p:cNvPr>
              <p:cNvSpPr txBox="1"/>
              <p:nvPr/>
            </p:nvSpPr>
            <p:spPr>
              <a:xfrm>
                <a:off x="1164023" y="5190700"/>
                <a:ext cx="2859565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900</m:t>
                          </m:r>
                          <m:r>
                            <a:rPr lang="en-US" sz="4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000</m:t>
                          </m:r>
                        </m:num>
                        <m:den>
                          <m:r>
                            <a:rPr lang="en-US" sz="4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CF7DA7F-424E-4D3B-98BC-CE24108C0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023" y="5190700"/>
                <a:ext cx="2859565" cy="11564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275370F-7C3A-44FE-8E22-442E9FCF5E09}"/>
                  </a:ext>
                </a:extLst>
              </p:cNvPr>
              <p:cNvSpPr txBox="1"/>
              <p:nvPr/>
            </p:nvSpPr>
            <p:spPr>
              <a:xfrm>
                <a:off x="3978512" y="5473292"/>
                <a:ext cx="205024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ar-AE" sz="4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275370F-7C3A-44FE-8E22-442E9FCF5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512" y="5473292"/>
                <a:ext cx="2050241" cy="61555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657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20" grpId="0"/>
      <p:bldP spid="21" grpId="0" animBg="1"/>
      <p:bldP spid="19" grpId="0"/>
      <p:bldP spid="23" grpId="0"/>
      <p:bldP spid="24" grpId="0"/>
      <p:bldP spid="25" grpId="0"/>
      <p:bldP spid="26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AB0D61-3C0F-460F-8F46-7A8AC1816982}"/>
              </a:ext>
            </a:extLst>
          </p:cNvPr>
          <p:cNvGrpSpPr/>
          <p:nvPr/>
        </p:nvGrpSpPr>
        <p:grpSpPr>
          <a:xfrm>
            <a:off x="10160" y="71586"/>
            <a:ext cx="1691323" cy="954107"/>
            <a:chOff x="0" y="-50334"/>
            <a:chExt cx="1691323" cy="954107"/>
          </a:xfrm>
        </p:grpSpPr>
        <p:pic>
          <p:nvPicPr>
            <p:cNvPr id="3" name="Picture 2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D0566ED8-8CEA-48F6-B940-AEB9A4E2F0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02EF9F-AD57-473A-8C36-0A25DF78B15B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246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EBBFC40-C879-423B-874E-DC69F27E9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99" t="70222" r="43167" b="20373"/>
          <a:stretch/>
        </p:blipFill>
        <p:spPr>
          <a:xfrm>
            <a:off x="6547028" y="25253"/>
            <a:ext cx="5527040" cy="876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4EA65-9873-4AA8-934E-A883D92E4C35}"/>
              </a:ext>
            </a:extLst>
          </p:cNvPr>
          <p:cNvSpPr/>
          <p:nvPr/>
        </p:nvSpPr>
        <p:spPr>
          <a:xfrm>
            <a:off x="1181081" y="6093033"/>
            <a:ext cx="5888511" cy="650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cs typeface="(AH) Manal Black" pitchFamily="2" charset="-78"/>
              </a:rPr>
              <a:t> درجة فهرنهايت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(AH) Manal Black" pitchFamily="2" charset="-78"/>
              </a:rPr>
              <a:t>-11</a:t>
            </a:r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cs typeface="(AH) Manal Black" pitchFamily="2" charset="-78"/>
              </a:rPr>
              <a:t>درجة مئوية حوالي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(AH) Manal Black" pitchFamily="2" charset="-78"/>
              </a:rPr>
              <a:t> -24</a:t>
            </a:r>
            <a:endParaRPr lang="ar-AE" sz="3200" b="1" dirty="0">
              <a:solidFill>
                <a:schemeClr val="accent5">
                  <a:lumMod val="50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9387A4-E4B3-491C-A1E7-BFCBF728CA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41" t="55373" r="34332" b="28372"/>
          <a:stretch/>
        </p:blipFill>
        <p:spPr>
          <a:xfrm>
            <a:off x="404659" y="1165074"/>
            <a:ext cx="11607538" cy="21066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886AA4-2C55-485F-8CE1-FBDBAB38A41D}"/>
                  </a:ext>
                </a:extLst>
              </p:cNvPr>
              <p:cNvSpPr txBox="1"/>
              <p:nvPr/>
            </p:nvSpPr>
            <p:spPr>
              <a:xfrm>
                <a:off x="404659" y="3535341"/>
                <a:ext cx="2666243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160</m:t>
                          </m:r>
                        </m:num>
                        <m:den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886AA4-2C55-485F-8CE1-FBDBAB38A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59" y="3535341"/>
                <a:ext cx="2666243" cy="11564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B0C2C52-2D01-49CB-9A61-CACC6A8A5793}"/>
              </a:ext>
            </a:extLst>
          </p:cNvPr>
          <p:cNvSpPr/>
          <p:nvPr/>
        </p:nvSpPr>
        <p:spPr>
          <a:xfrm>
            <a:off x="2125387" y="4691811"/>
            <a:ext cx="2260836" cy="6313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0070C0"/>
                </a:solidFill>
                <a:cs typeface="(AH) Manal Black" pitchFamily="2" charset="-78"/>
              </a:rPr>
              <a:t>التعويض</a:t>
            </a:r>
            <a:endParaRPr lang="ar-AE" sz="44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DCD78B9-399A-4D4E-8C92-00AE203CD2F2}"/>
                  </a:ext>
                </a:extLst>
              </p14:cNvPr>
              <p14:cNvContentPartPr/>
              <p14:nvPr/>
            </p14:nvContentPartPr>
            <p14:xfrm>
              <a:off x="530561" y="3535341"/>
              <a:ext cx="650520" cy="610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DCD78B9-399A-4D4E-8C92-00AE203CD2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1561" y="3526341"/>
                <a:ext cx="66816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83EE2CA-2C50-46A8-948E-3A0DD037777A}"/>
                  </a:ext>
                </a:extLst>
              </p:cNvPr>
              <p:cNvSpPr txBox="1"/>
              <p:nvPr/>
            </p:nvSpPr>
            <p:spPr>
              <a:xfrm>
                <a:off x="3091288" y="3535341"/>
                <a:ext cx="3935629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4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160</m:t>
                          </m:r>
                        </m:num>
                        <m:den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83EE2CA-2C50-46A8-948E-3A0DD0377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288" y="3535341"/>
                <a:ext cx="3935629" cy="11564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D3BA8AE-5D14-4834-9B5E-FA43AE50280D}"/>
                  </a:ext>
                </a:extLst>
              </p:cNvPr>
              <p:cNvSpPr txBox="1"/>
              <p:nvPr/>
            </p:nvSpPr>
            <p:spPr>
              <a:xfrm>
                <a:off x="7047303" y="3586269"/>
                <a:ext cx="336489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216</m:t>
                          </m:r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160</m:t>
                          </m:r>
                        </m:num>
                        <m:den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D3BA8AE-5D14-4834-9B5E-FA43AE502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303" y="3586269"/>
                <a:ext cx="3364896" cy="1156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80A9ED3-B08D-4480-BA99-AF12FCE2AAD9}"/>
                  </a:ext>
                </a:extLst>
              </p:cNvPr>
              <p:cNvSpPr txBox="1"/>
              <p:nvPr/>
            </p:nvSpPr>
            <p:spPr>
              <a:xfrm>
                <a:off x="7026917" y="5057276"/>
                <a:ext cx="1618841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ar-AE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80A9ED3-B08D-4480-BA99-AF12FCE2A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917" y="5057276"/>
                <a:ext cx="1618841" cy="11689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80ED05A-0C38-4EE0-8C3F-B58509CCE42C}"/>
                  </a:ext>
                </a:extLst>
              </p:cNvPr>
              <p:cNvSpPr txBox="1"/>
              <p:nvPr/>
            </p:nvSpPr>
            <p:spPr>
              <a:xfrm>
                <a:off x="8570263" y="5385149"/>
                <a:ext cx="109324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ar-AE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80ED05A-0C38-4EE0-8C3F-B58509CCE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263" y="5385149"/>
                <a:ext cx="1093248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E34FC15-B4F4-444F-9C62-55432CF33057}"/>
                  </a:ext>
                </a:extLst>
              </p:cNvPr>
              <p:cNvSpPr txBox="1"/>
              <p:nvPr/>
            </p:nvSpPr>
            <p:spPr>
              <a:xfrm>
                <a:off x="2835586" y="3235983"/>
                <a:ext cx="2360454" cy="937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ar-AE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5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  <m:e>
                              <m:r>
                                <a:rPr lang="en-US" sz="5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ar-AE" sz="66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E34FC15-B4F4-444F-9C62-55432CF33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586" y="3235983"/>
                <a:ext cx="2360454" cy="93794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8EB50A1-56AB-4B17-8A61-3A48C59817A7}"/>
              </a:ext>
            </a:extLst>
          </p:cNvPr>
          <p:cNvSpPr/>
          <p:nvPr/>
        </p:nvSpPr>
        <p:spPr>
          <a:xfrm>
            <a:off x="3402453" y="2903958"/>
            <a:ext cx="1167775" cy="6313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(AH) Manal Black" pitchFamily="2" charset="-78"/>
              </a:rPr>
              <a:t>نضرب</a:t>
            </a:r>
            <a:endParaRPr lang="ar-AE" sz="44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473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96AFFC-0A12-44EC-A466-18D9F950A6EF}"/>
              </a:ext>
            </a:extLst>
          </p:cNvPr>
          <p:cNvGrpSpPr/>
          <p:nvPr/>
        </p:nvGrpSpPr>
        <p:grpSpPr>
          <a:xfrm>
            <a:off x="-17510" y="0"/>
            <a:ext cx="1691323" cy="954107"/>
            <a:chOff x="0" y="-50334"/>
            <a:chExt cx="1691323" cy="954107"/>
          </a:xfrm>
        </p:grpSpPr>
        <p:pic>
          <p:nvPicPr>
            <p:cNvPr id="3" name="Picture 2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C702A66B-1479-44AC-8072-E33FF572D4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3B132B-D4B4-47BC-9444-8DB4C6D73A26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246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4CA0E7-A5BF-4D47-AA5B-E70543F73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6" t="16444" r="22000" b="74371"/>
          <a:stretch/>
        </p:blipFill>
        <p:spPr>
          <a:xfrm>
            <a:off x="7523640" y="95020"/>
            <a:ext cx="4475320" cy="894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 prst="slope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1BAE448-901E-48E0-BF5B-E26639F0CBA1}"/>
              </a:ext>
            </a:extLst>
          </p:cNvPr>
          <p:cNvGrpSpPr/>
          <p:nvPr/>
        </p:nvGrpSpPr>
        <p:grpSpPr>
          <a:xfrm>
            <a:off x="331743" y="1281980"/>
            <a:ext cx="11528513" cy="1894194"/>
            <a:chOff x="241729" y="1201313"/>
            <a:chExt cx="11757231" cy="21211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F17D116-310B-4CE2-AACD-B0A8E29BF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593" t="42429" r="12354" b="41861"/>
            <a:stretch/>
          </p:blipFill>
          <p:spPr>
            <a:xfrm>
              <a:off x="241729" y="1201313"/>
              <a:ext cx="11757231" cy="212119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B4C1BE-ECF1-419A-86C4-40248FF3393E}"/>
                </a:ext>
              </a:extLst>
            </p:cNvPr>
            <p:cNvSpPr/>
            <p:nvPr/>
          </p:nvSpPr>
          <p:spPr>
            <a:xfrm>
              <a:off x="241729" y="2222038"/>
              <a:ext cx="2033638" cy="1100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E5409B4-DA79-4D22-AFA9-E66A23E21790}"/>
              </a:ext>
            </a:extLst>
          </p:cNvPr>
          <p:cNvSpPr/>
          <p:nvPr/>
        </p:nvSpPr>
        <p:spPr>
          <a:xfrm>
            <a:off x="404659" y="6146206"/>
            <a:ext cx="6482481" cy="650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cs typeface="(AH) Manal Black" pitchFamily="2" charset="-78"/>
              </a:rPr>
              <a:t> درجة مئوية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(AH) Manal Black" pitchFamily="2" charset="-78"/>
              </a:rPr>
              <a:t>-48.3</a:t>
            </a:r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cs typeface="(AH) Manal Black" pitchFamily="2" charset="-78"/>
              </a:rPr>
              <a:t>درجة فهرنهايتية حوالي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(AH) Manal Black" pitchFamily="2" charset="-78"/>
              </a:rPr>
              <a:t> -55</a:t>
            </a:r>
            <a:endParaRPr lang="ar-AE" sz="3200" b="1" dirty="0">
              <a:solidFill>
                <a:schemeClr val="accent5">
                  <a:lumMod val="50000"/>
                </a:schemeClr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4D6F62-8399-47B4-972D-9A6B6A3D8933}"/>
                  </a:ext>
                </a:extLst>
              </p:cNvPr>
              <p:cNvSpPr txBox="1"/>
              <p:nvPr/>
            </p:nvSpPr>
            <p:spPr>
              <a:xfrm>
                <a:off x="404659" y="3535341"/>
                <a:ext cx="2889637" cy="1172500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4D6F62-8399-47B4-972D-9A6B6A3D8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59" y="3535341"/>
                <a:ext cx="2889637" cy="11725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4494892-A980-4FA9-9530-A142CCD0B365}"/>
              </a:ext>
            </a:extLst>
          </p:cNvPr>
          <p:cNvSpPr/>
          <p:nvPr/>
        </p:nvSpPr>
        <p:spPr>
          <a:xfrm>
            <a:off x="2125387" y="4691811"/>
            <a:ext cx="2260836" cy="6313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0070C0"/>
                </a:solidFill>
                <a:cs typeface="(AH) Manal Black" pitchFamily="2" charset="-78"/>
              </a:rPr>
              <a:t>التعويض</a:t>
            </a:r>
            <a:endParaRPr lang="ar-AE" sz="44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37BD37A-F4D0-4220-90FA-E4394FFEC39D}"/>
                  </a:ext>
                </a:extLst>
              </p14:cNvPr>
              <p14:cNvContentPartPr/>
              <p14:nvPr/>
            </p14:nvContentPartPr>
            <p14:xfrm>
              <a:off x="828151" y="3469054"/>
              <a:ext cx="650520" cy="610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37BD37A-F4D0-4220-90FA-E4394FFEC39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9151" y="3460054"/>
                <a:ext cx="668160" cy="62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0721E21-75D3-46BB-AC5C-06676F2A0458}"/>
                  </a:ext>
                </a:extLst>
              </p:cNvPr>
              <p:cNvSpPr txBox="1"/>
              <p:nvPr/>
            </p:nvSpPr>
            <p:spPr>
              <a:xfrm>
                <a:off x="3091288" y="3535341"/>
                <a:ext cx="3619773" cy="1172500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4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55</m:t>
                          </m:r>
                          <m:r>
                            <a:rPr lang="en-US" sz="40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en-US" sz="40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)</m:t>
                          </m:r>
                        </m:num>
                        <m:den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0721E21-75D3-46BB-AC5C-06676F2A0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288" y="3535341"/>
                <a:ext cx="3619773" cy="1172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B17C47-638B-4FE5-A7C9-5F6A163D8CDF}"/>
                  </a:ext>
                </a:extLst>
              </p:cNvPr>
              <p:cNvSpPr txBox="1"/>
              <p:nvPr/>
            </p:nvSpPr>
            <p:spPr>
              <a:xfrm>
                <a:off x="7047303" y="3586269"/>
                <a:ext cx="2328971" cy="1172500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4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87</m:t>
                          </m:r>
                          <m:r>
                            <a:rPr lang="en-US" sz="4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B17C47-638B-4FE5-A7C9-5F6A163D8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303" y="3586269"/>
                <a:ext cx="2328971" cy="1172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CE4592F-B68B-45B2-8405-1D9A973C0CE6}"/>
                  </a:ext>
                </a:extLst>
              </p:cNvPr>
              <p:cNvSpPr txBox="1"/>
              <p:nvPr/>
            </p:nvSpPr>
            <p:spPr>
              <a:xfrm>
                <a:off x="7026917" y="5057276"/>
                <a:ext cx="1896160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435</m:t>
                          </m:r>
                        </m:num>
                        <m:den>
                          <m:r>
                            <a:rPr lang="en-US" sz="4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ar-AE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CE4592F-B68B-45B2-8405-1D9A973C0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917" y="5057276"/>
                <a:ext cx="1896160" cy="11689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08D9B49-A1BB-4A1B-8016-FB57381D9E42}"/>
                  </a:ext>
                </a:extLst>
              </p:cNvPr>
              <p:cNvSpPr txBox="1"/>
              <p:nvPr/>
            </p:nvSpPr>
            <p:spPr>
              <a:xfrm>
                <a:off x="8923077" y="5441865"/>
                <a:ext cx="148277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48</m:t>
                      </m:r>
                      <m:r>
                        <a:rPr lang="en-US" sz="4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ar-AE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08D9B49-A1BB-4A1B-8016-FB57381D9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077" y="5441865"/>
                <a:ext cx="1482778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D4297D3-5E08-42AD-858F-A645BA7321C7}"/>
              </a:ext>
            </a:extLst>
          </p:cNvPr>
          <p:cNvSpPr/>
          <p:nvPr/>
        </p:nvSpPr>
        <p:spPr>
          <a:xfrm>
            <a:off x="2649749" y="2513822"/>
            <a:ext cx="2840196" cy="7582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الاشارتان متشابهتان نجمع ونضع نفس الاشارة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6FEC0D-30C6-4297-920E-5DCD404117BE}"/>
              </a:ext>
            </a:extLst>
          </p:cNvPr>
          <p:cNvSpPr/>
          <p:nvPr/>
        </p:nvSpPr>
        <p:spPr>
          <a:xfrm>
            <a:off x="3645899" y="3595323"/>
            <a:ext cx="2260835" cy="463845"/>
          </a:xfrm>
          <a:custGeom>
            <a:avLst/>
            <a:gdLst>
              <a:gd name="connsiteX0" fmla="*/ 0 w 2260835"/>
              <a:gd name="connsiteY0" fmla="*/ 77309 h 463845"/>
              <a:gd name="connsiteX1" fmla="*/ 77309 w 2260835"/>
              <a:gd name="connsiteY1" fmla="*/ 0 h 463845"/>
              <a:gd name="connsiteX2" fmla="*/ 561739 w 2260835"/>
              <a:gd name="connsiteY2" fmla="*/ 0 h 463845"/>
              <a:gd name="connsiteX3" fmla="*/ 1046169 w 2260835"/>
              <a:gd name="connsiteY3" fmla="*/ 0 h 463845"/>
              <a:gd name="connsiteX4" fmla="*/ 1509537 w 2260835"/>
              <a:gd name="connsiteY4" fmla="*/ 0 h 463845"/>
              <a:gd name="connsiteX5" fmla="*/ 2183526 w 2260835"/>
              <a:gd name="connsiteY5" fmla="*/ 0 h 463845"/>
              <a:gd name="connsiteX6" fmla="*/ 2260835 w 2260835"/>
              <a:gd name="connsiteY6" fmla="*/ 77309 h 463845"/>
              <a:gd name="connsiteX7" fmla="*/ 2260835 w 2260835"/>
              <a:gd name="connsiteY7" fmla="*/ 386536 h 463845"/>
              <a:gd name="connsiteX8" fmla="*/ 2183526 w 2260835"/>
              <a:gd name="connsiteY8" fmla="*/ 463845 h 463845"/>
              <a:gd name="connsiteX9" fmla="*/ 1678034 w 2260835"/>
              <a:gd name="connsiteY9" fmla="*/ 463845 h 463845"/>
              <a:gd name="connsiteX10" fmla="*/ 1193604 w 2260835"/>
              <a:gd name="connsiteY10" fmla="*/ 463845 h 463845"/>
              <a:gd name="connsiteX11" fmla="*/ 688112 w 2260835"/>
              <a:gd name="connsiteY11" fmla="*/ 463845 h 463845"/>
              <a:gd name="connsiteX12" fmla="*/ 77309 w 2260835"/>
              <a:gd name="connsiteY12" fmla="*/ 463845 h 463845"/>
              <a:gd name="connsiteX13" fmla="*/ 0 w 2260835"/>
              <a:gd name="connsiteY13" fmla="*/ 386536 h 463845"/>
              <a:gd name="connsiteX14" fmla="*/ 0 w 2260835"/>
              <a:gd name="connsiteY14" fmla="*/ 77309 h 46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60835" h="463845" extrusionOk="0">
                <a:moveTo>
                  <a:pt x="0" y="77309"/>
                </a:moveTo>
                <a:cubicBezTo>
                  <a:pt x="-1461" y="35525"/>
                  <a:pt x="25291" y="622"/>
                  <a:pt x="77309" y="0"/>
                </a:cubicBezTo>
                <a:cubicBezTo>
                  <a:pt x="199838" y="-999"/>
                  <a:pt x="328354" y="13086"/>
                  <a:pt x="561739" y="0"/>
                </a:cubicBezTo>
                <a:cubicBezTo>
                  <a:pt x="795124" y="-13086"/>
                  <a:pt x="938180" y="5699"/>
                  <a:pt x="1046169" y="0"/>
                </a:cubicBezTo>
                <a:cubicBezTo>
                  <a:pt x="1154158" y="-5699"/>
                  <a:pt x="1388780" y="8852"/>
                  <a:pt x="1509537" y="0"/>
                </a:cubicBezTo>
                <a:cubicBezTo>
                  <a:pt x="1630294" y="-8852"/>
                  <a:pt x="2033810" y="57423"/>
                  <a:pt x="2183526" y="0"/>
                </a:cubicBezTo>
                <a:cubicBezTo>
                  <a:pt x="2220767" y="5841"/>
                  <a:pt x="2251235" y="28936"/>
                  <a:pt x="2260835" y="77309"/>
                </a:cubicBezTo>
                <a:cubicBezTo>
                  <a:pt x="2292350" y="191217"/>
                  <a:pt x="2225643" y="290834"/>
                  <a:pt x="2260835" y="386536"/>
                </a:cubicBezTo>
                <a:cubicBezTo>
                  <a:pt x="2263959" y="435538"/>
                  <a:pt x="2222058" y="453397"/>
                  <a:pt x="2183526" y="463845"/>
                </a:cubicBezTo>
                <a:cubicBezTo>
                  <a:pt x="1932125" y="507326"/>
                  <a:pt x="1868748" y="442080"/>
                  <a:pt x="1678034" y="463845"/>
                </a:cubicBezTo>
                <a:cubicBezTo>
                  <a:pt x="1487320" y="485610"/>
                  <a:pt x="1363192" y="444847"/>
                  <a:pt x="1193604" y="463845"/>
                </a:cubicBezTo>
                <a:cubicBezTo>
                  <a:pt x="1024016" y="482843"/>
                  <a:pt x="812999" y="419620"/>
                  <a:pt x="688112" y="463845"/>
                </a:cubicBezTo>
                <a:cubicBezTo>
                  <a:pt x="563225" y="508070"/>
                  <a:pt x="323186" y="422309"/>
                  <a:pt x="77309" y="463845"/>
                </a:cubicBezTo>
                <a:cubicBezTo>
                  <a:pt x="28362" y="471661"/>
                  <a:pt x="2104" y="426528"/>
                  <a:pt x="0" y="386536"/>
                </a:cubicBezTo>
                <a:cubicBezTo>
                  <a:pt x="-8973" y="242333"/>
                  <a:pt x="30099" y="143974"/>
                  <a:pt x="0" y="77309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66168573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5310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2" grpId="0"/>
      <p:bldP spid="23" grpId="0"/>
      <p:bldP spid="24" grpId="0"/>
      <p:bldP spid="25" grpId="0"/>
      <p:bldP spid="27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96AFFC-0A12-44EC-A466-18D9F950A6EF}"/>
              </a:ext>
            </a:extLst>
          </p:cNvPr>
          <p:cNvGrpSpPr/>
          <p:nvPr/>
        </p:nvGrpSpPr>
        <p:grpSpPr>
          <a:xfrm>
            <a:off x="-17510" y="0"/>
            <a:ext cx="1691323" cy="954107"/>
            <a:chOff x="0" y="-50334"/>
            <a:chExt cx="1691323" cy="954107"/>
          </a:xfrm>
        </p:grpSpPr>
        <p:pic>
          <p:nvPicPr>
            <p:cNvPr id="3" name="Picture 2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C702A66B-1479-44AC-8072-E33FF572D4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3B132B-D4B4-47BC-9444-8DB4C6D73A26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247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2715D47-4150-4CC3-8FBE-EA1DD365A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67" t="17926" r="21916" b="74519"/>
          <a:stretch/>
        </p:blipFill>
        <p:spPr>
          <a:xfrm>
            <a:off x="7614761" y="61554"/>
            <a:ext cx="4318000" cy="731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 prst="slope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3FBB97-1420-46D6-ADCD-DD5DBF934F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75" t="17365" r="20378" b="32403"/>
          <a:stretch/>
        </p:blipFill>
        <p:spPr>
          <a:xfrm>
            <a:off x="241729" y="1127050"/>
            <a:ext cx="11549989" cy="5390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337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96AFFC-0A12-44EC-A466-18D9F950A6EF}"/>
              </a:ext>
            </a:extLst>
          </p:cNvPr>
          <p:cNvGrpSpPr/>
          <p:nvPr/>
        </p:nvGrpSpPr>
        <p:grpSpPr>
          <a:xfrm>
            <a:off x="-17510" y="0"/>
            <a:ext cx="1691323" cy="954107"/>
            <a:chOff x="0" y="-50334"/>
            <a:chExt cx="1691323" cy="954107"/>
          </a:xfrm>
        </p:grpSpPr>
        <p:pic>
          <p:nvPicPr>
            <p:cNvPr id="3" name="Picture 2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C702A66B-1479-44AC-8072-E33FF572D4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3B132B-D4B4-47BC-9444-8DB4C6D73A26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247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2715D47-4150-4CC3-8FBE-EA1DD365A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67" t="17926" r="21916" b="74519"/>
          <a:stretch/>
        </p:blipFill>
        <p:spPr>
          <a:xfrm>
            <a:off x="7614761" y="61554"/>
            <a:ext cx="4318000" cy="731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 prst="slope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9E54B-B6EE-4488-B026-32771FB0D0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83" t="18450" r="19419" b="50000"/>
          <a:stretch/>
        </p:blipFill>
        <p:spPr>
          <a:xfrm>
            <a:off x="342270" y="1084773"/>
            <a:ext cx="11507459" cy="3572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A86ED8-B7C1-42F4-B466-73BF822C77FF}"/>
              </a:ext>
            </a:extLst>
          </p:cNvPr>
          <p:cNvCxnSpPr/>
          <p:nvPr/>
        </p:nvCxnSpPr>
        <p:spPr>
          <a:xfrm>
            <a:off x="6095999" y="2126512"/>
            <a:ext cx="0" cy="4625162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10D87E-DBDF-4EC7-86AA-C4FCA74BF266}"/>
              </a:ext>
            </a:extLst>
          </p:cNvPr>
          <p:cNvCxnSpPr/>
          <p:nvPr/>
        </p:nvCxnSpPr>
        <p:spPr>
          <a:xfrm>
            <a:off x="8913628" y="2131828"/>
            <a:ext cx="0" cy="4625162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42881C-33DB-43D5-A468-CB13A5E086C4}"/>
              </a:ext>
            </a:extLst>
          </p:cNvPr>
          <p:cNvCxnSpPr/>
          <p:nvPr/>
        </p:nvCxnSpPr>
        <p:spPr>
          <a:xfrm>
            <a:off x="3352801" y="2126512"/>
            <a:ext cx="0" cy="4625162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684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96AFFC-0A12-44EC-A466-18D9F950A6EF}"/>
              </a:ext>
            </a:extLst>
          </p:cNvPr>
          <p:cNvGrpSpPr/>
          <p:nvPr/>
        </p:nvGrpSpPr>
        <p:grpSpPr>
          <a:xfrm>
            <a:off x="-17510" y="0"/>
            <a:ext cx="1691323" cy="954107"/>
            <a:chOff x="0" y="-50334"/>
            <a:chExt cx="1691323" cy="954107"/>
          </a:xfrm>
        </p:grpSpPr>
        <p:pic>
          <p:nvPicPr>
            <p:cNvPr id="3" name="Picture 2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C702A66B-1479-44AC-8072-E33FF572D4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3B132B-D4B4-47BC-9444-8DB4C6D73A26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247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2715D47-4150-4CC3-8FBE-EA1DD365A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67" t="17926" r="21916" b="74519"/>
          <a:stretch/>
        </p:blipFill>
        <p:spPr>
          <a:xfrm>
            <a:off x="7614761" y="61554"/>
            <a:ext cx="4318000" cy="731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 prst="slope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FAAAB5-6851-4C77-9AB0-59BDB1A152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04" t="57210" r="67297" b="18295"/>
          <a:stretch/>
        </p:blipFill>
        <p:spPr>
          <a:xfrm>
            <a:off x="241729" y="2934588"/>
            <a:ext cx="3636335" cy="37001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101600">
              <a:srgbClr val="7030A0">
                <a:alpha val="60000"/>
              </a:srgb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E1E43F-39D1-4771-BD09-60089875E5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86" t="50730" r="19768" b="40123"/>
          <a:stretch/>
        </p:blipFill>
        <p:spPr>
          <a:xfrm>
            <a:off x="552893" y="1095152"/>
            <a:ext cx="11252790" cy="12333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101600">
              <a:srgbClr val="7030A0">
                <a:alpha val="60000"/>
              </a:srgb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73D90D-5711-4585-8DD0-C0ECA8FA8E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41" t="17420" r="12530" b="37168"/>
          <a:stretch/>
        </p:blipFill>
        <p:spPr>
          <a:xfrm>
            <a:off x="2126512" y="1194629"/>
            <a:ext cx="8537944" cy="311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0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FE3B94-B454-4AF6-8191-46C8897E3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67" t="16296" r="18333" b="72148"/>
          <a:stretch/>
        </p:blipFill>
        <p:spPr>
          <a:xfrm>
            <a:off x="3241040" y="294640"/>
            <a:ext cx="5059680" cy="792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687B07-5728-497C-843B-1AFC36517562}"/>
              </a:ext>
            </a:extLst>
          </p:cNvPr>
          <p:cNvGrpSpPr/>
          <p:nvPr/>
        </p:nvGrpSpPr>
        <p:grpSpPr>
          <a:xfrm>
            <a:off x="8120380" y="2077719"/>
            <a:ext cx="3200400" cy="4246881"/>
            <a:chOff x="8120380" y="2077719"/>
            <a:chExt cx="3200400" cy="42468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AC7E40-EBE3-4678-A461-01B1954CE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750" t="29334" r="20250" b="15110"/>
            <a:stretch/>
          </p:blipFill>
          <p:spPr>
            <a:xfrm>
              <a:off x="8120380" y="2514600"/>
              <a:ext cx="3200400" cy="3810000"/>
            </a:xfrm>
            <a:prstGeom prst="rect">
              <a:avLst/>
            </a:prstGeom>
          </p:spPr>
        </p:pic>
        <p:sp>
          <p:nvSpPr>
            <p:cNvPr id="7" name="Arrow: Left 6">
              <a:extLst>
                <a:ext uri="{FF2B5EF4-FFF2-40B4-BE49-F238E27FC236}">
                  <a16:creationId xmlns:a16="http://schemas.microsoft.com/office/drawing/2014/main" id="{52157A5B-235B-4368-8935-ADA168FFC62A}"/>
                </a:ext>
              </a:extLst>
            </p:cNvPr>
            <p:cNvSpPr/>
            <p:nvPr/>
          </p:nvSpPr>
          <p:spPr>
            <a:xfrm rot="16200000">
              <a:off x="9364980" y="2138679"/>
              <a:ext cx="416560" cy="294640"/>
            </a:xfrm>
            <a:prstGeom prst="lef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2F4D97-CA74-4E4B-8234-DCDDC0161326}"/>
              </a:ext>
            </a:extLst>
          </p:cNvPr>
          <p:cNvGrpSpPr/>
          <p:nvPr/>
        </p:nvGrpSpPr>
        <p:grpSpPr>
          <a:xfrm>
            <a:off x="4371340" y="2098040"/>
            <a:ext cx="3698240" cy="4226560"/>
            <a:chOff x="4371340" y="2098040"/>
            <a:chExt cx="3698240" cy="42265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F48187-0838-49C7-82A5-93164B310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750" t="29334" r="54250" b="15110"/>
            <a:stretch/>
          </p:blipFill>
          <p:spPr>
            <a:xfrm>
              <a:off x="4371340" y="2514600"/>
              <a:ext cx="3698240" cy="3810000"/>
            </a:xfrm>
            <a:prstGeom prst="rect">
              <a:avLst/>
            </a:prstGeom>
          </p:spPr>
        </p:pic>
        <p:sp>
          <p:nvSpPr>
            <p:cNvPr id="8" name="Arrow: Left 7">
              <a:extLst>
                <a:ext uri="{FF2B5EF4-FFF2-40B4-BE49-F238E27FC236}">
                  <a16:creationId xmlns:a16="http://schemas.microsoft.com/office/drawing/2014/main" id="{58FFEC2C-D04F-47F1-851F-70F74F3A04C5}"/>
                </a:ext>
              </a:extLst>
            </p:cNvPr>
            <p:cNvSpPr/>
            <p:nvPr/>
          </p:nvSpPr>
          <p:spPr>
            <a:xfrm rot="16200000">
              <a:off x="6012180" y="2159000"/>
              <a:ext cx="416560" cy="294640"/>
            </a:xfrm>
            <a:prstGeom prst="lef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A45D9E-EE65-4D39-BF25-59F62AAB9314}"/>
              </a:ext>
            </a:extLst>
          </p:cNvPr>
          <p:cNvGrpSpPr/>
          <p:nvPr/>
        </p:nvGrpSpPr>
        <p:grpSpPr>
          <a:xfrm>
            <a:off x="723900" y="2098040"/>
            <a:ext cx="3698240" cy="4226560"/>
            <a:chOff x="723900" y="2098040"/>
            <a:chExt cx="3698240" cy="4226560"/>
          </a:xfrm>
        </p:grpSpPr>
        <p:sp>
          <p:nvSpPr>
            <p:cNvPr id="9" name="Arrow: Left 8">
              <a:extLst>
                <a:ext uri="{FF2B5EF4-FFF2-40B4-BE49-F238E27FC236}">
                  <a16:creationId xmlns:a16="http://schemas.microsoft.com/office/drawing/2014/main" id="{C8FC3A5C-7BD1-4F3B-93CA-A6B3F0A66B81}"/>
                </a:ext>
              </a:extLst>
            </p:cNvPr>
            <p:cNvSpPr/>
            <p:nvPr/>
          </p:nvSpPr>
          <p:spPr>
            <a:xfrm rot="16200000">
              <a:off x="2512060" y="2159000"/>
              <a:ext cx="416560" cy="294640"/>
            </a:xfrm>
            <a:prstGeom prst="lef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CE6B2E3-B3BD-45EE-91FD-72AD26B2E09B}"/>
                </a:ext>
              </a:extLst>
            </p:cNvPr>
            <p:cNvGrpSpPr/>
            <p:nvPr/>
          </p:nvGrpSpPr>
          <p:grpSpPr>
            <a:xfrm>
              <a:off x="723900" y="2514600"/>
              <a:ext cx="3698240" cy="3810000"/>
              <a:chOff x="723900" y="2514600"/>
              <a:chExt cx="3698240" cy="38100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B97E2E6-B38B-4632-A2B2-610C4D9714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750" t="29334" r="54250" b="15110"/>
              <a:stretch/>
            </p:blipFill>
            <p:spPr>
              <a:xfrm>
                <a:off x="723900" y="2514600"/>
                <a:ext cx="3698240" cy="3810000"/>
              </a:xfrm>
              <a:prstGeom prst="rect">
                <a:avLst/>
              </a:prstGeom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DC4DD99-DEB8-42CB-92C0-5BB5676BA608}"/>
                  </a:ext>
                </a:extLst>
              </p:cNvPr>
              <p:cNvGrpSpPr/>
              <p:nvPr/>
            </p:nvGrpSpPr>
            <p:grpSpPr>
              <a:xfrm>
                <a:off x="1722788" y="2618740"/>
                <a:ext cx="1995103" cy="248920"/>
                <a:chOff x="1648459" y="4221481"/>
                <a:chExt cx="1995103" cy="345440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0B763C7F-B443-4525-8B59-F9406AC5CF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7989" t="30594" r="42188" b="66591"/>
                <a:stretch/>
              </p:blipFill>
              <p:spPr>
                <a:xfrm>
                  <a:off x="1648459" y="4221481"/>
                  <a:ext cx="1995103" cy="345440"/>
                </a:xfrm>
                <a:prstGeom prst="rect">
                  <a:avLst/>
                </a:prstGeom>
              </p:spPr>
            </p:pic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F9E0CF79-8666-4E5D-A5BD-8B9A782396DC}"/>
                    </a:ext>
                  </a:extLst>
                </p:cNvPr>
                <p:cNvSpPr/>
                <p:nvPr/>
              </p:nvSpPr>
              <p:spPr>
                <a:xfrm>
                  <a:off x="1889091" y="4221481"/>
                  <a:ext cx="1412240" cy="27432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b="1" dirty="0">
                      <a:solidFill>
                        <a:schemeClr val="tx1"/>
                      </a:solidFill>
                    </a:rPr>
                    <a:t>لا أعرفه</a:t>
                  </a:r>
                  <a:endParaRPr lang="ar-AE" b="1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41F299-C1D1-4455-AE04-E94EC6545B30}"/>
              </a:ext>
            </a:extLst>
          </p:cNvPr>
          <p:cNvGrpSpPr/>
          <p:nvPr/>
        </p:nvGrpSpPr>
        <p:grpSpPr>
          <a:xfrm>
            <a:off x="1137920" y="1295400"/>
            <a:ext cx="9611360" cy="792480"/>
            <a:chOff x="1137920" y="1295400"/>
            <a:chExt cx="9611360" cy="7924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36913C7-470A-4997-B8AC-06BD36934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750" t="19259" r="20250" b="74223"/>
            <a:stretch/>
          </p:blipFill>
          <p:spPr>
            <a:xfrm>
              <a:off x="1137920" y="1295400"/>
              <a:ext cx="9611360" cy="79248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ECA8949-3D48-4ACF-A7EB-1462068E1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10" t="20722" r="62085" b="75852"/>
            <a:stretch/>
          </p:blipFill>
          <p:spPr>
            <a:xfrm>
              <a:off x="4140868" y="1539238"/>
              <a:ext cx="2940652" cy="416561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B46E91-5368-490B-83A6-FE543B3A89CF}"/>
              </a:ext>
            </a:extLst>
          </p:cNvPr>
          <p:cNvSpPr/>
          <p:nvPr/>
        </p:nvSpPr>
        <p:spPr>
          <a:xfrm>
            <a:off x="3921760" y="1503679"/>
            <a:ext cx="3159760" cy="4165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41345F-8ADD-4B8C-B1E3-7A562A2AF111}"/>
              </a:ext>
            </a:extLst>
          </p:cNvPr>
          <p:cNvSpPr/>
          <p:nvPr/>
        </p:nvSpPr>
        <p:spPr>
          <a:xfrm>
            <a:off x="4145280" y="1485899"/>
            <a:ext cx="2712720" cy="452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قسمة الأعداد الصحيحة</a:t>
            </a:r>
            <a:endParaRPr lang="ar-AE" sz="2800" b="1" dirty="0">
              <a:solidFill>
                <a:schemeClr val="tx1">
                  <a:lumMod val="95000"/>
                  <a:lumOff val="5000"/>
                </a:schemeClr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612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96AFFC-0A12-44EC-A466-18D9F950A6EF}"/>
              </a:ext>
            </a:extLst>
          </p:cNvPr>
          <p:cNvGrpSpPr/>
          <p:nvPr/>
        </p:nvGrpSpPr>
        <p:grpSpPr>
          <a:xfrm>
            <a:off x="-17510" y="0"/>
            <a:ext cx="1691323" cy="954107"/>
            <a:chOff x="0" y="-50334"/>
            <a:chExt cx="1691323" cy="954107"/>
          </a:xfrm>
        </p:grpSpPr>
        <p:pic>
          <p:nvPicPr>
            <p:cNvPr id="3" name="Picture 2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C702A66B-1479-44AC-8072-E33FF572D4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3B132B-D4B4-47BC-9444-8DB4C6D73A26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247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2715D47-4150-4CC3-8FBE-EA1DD365A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67" t="17926" r="21916" b="74519"/>
          <a:stretch/>
        </p:blipFill>
        <p:spPr>
          <a:xfrm>
            <a:off x="7614761" y="61554"/>
            <a:ext cx="4318000" cy="731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 prst="slope"/>
            <a:contourClr>
              <a:srgbClr val="969696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CEBE2D5-8CF6-445F-A3D6-146DD72B1A42}"/>
              </a:ext>
            </a:extLst>
          </p:cNvPr>
          <p:cNvGrpSpPr/>
          <p:nvPr/>
        </p:nvGrpSpPr>
        <p:grpSpPr>
          <a:xfrm>
            <a:off x="241729" y="1238945"/>
            <a:ext cx="11621386" cy="3492544"/>
            <a:chOff x="241729" y="1015661"/>
            <a:chExt cx="11621386" cy="34925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91CCB5-9FA1-4B4F-A796-D4109705F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505" t="22481" r="19942" b="47752"/>
            <a:stretch/>
          </p:blipFill>
          <p:spPr>
            <a:xfrm>
              <a:off x="241729" y="1015661"/>
              <a:ext cx="11621386" cy="349254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glow rad="101600">
                <a:srgbClr val="00FFCC">
                  <a:alpha val="60000"/>
                </a:srgbClr>
              </a:glow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DD7300-525F-40BF-8EC5-DC1CA0EC6086}"/>
                </a:ext>
              </a:extLst>
            </p:cNvPr>
            <p:cNvSpPr/>
            <p:nvPr/>
          </p:nvSpPr>
          <p:spPr>
            <a:xfrm>
              <a:off x="241729" y="1115138"/>
              <a:ext cx="1884783" cy="1334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</p:spTree>
    <p:extLst>
      <p:ext uri="{BB962C8B-B14F-4D97-AF65-F5344CB8AC3E}">
        <p14:creationId xmlns:p14="http://schemas.microsoft.com/office/powerpoint/2010/main" val="382321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96AFFC-0A12-44EC-A466-18D9F950A6EF}"/>
              </a:ext>
            </a:extLst>
          </p:cNvPr>
          <p:cNvGrpSpPr/>
          <p:nvPr/>
        </p:nvGrpSpPr>
        <p:grpSpPr>
          <a:xfrm>
            <a:off x="-17510" y="0"/>
            <a:ext cx="1691323" cy="954107"/>
            <a:chOff x="0" y="-50334"/>
            <a:chExt cx="1691323" cy="954107"/>
          </a:xfrm>
        </p:grpSpPr>
        <p:pic>
          <p:nvPicPr>
            <p:cNvPr id="3" name="Picture 2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C702A66B-1479-44AC-8072-E33FF572D4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3B132B-D4B4-47BC-9444-8DB4C6D73A26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248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2715D47-4150-4CC3-8FBE-EA1DD365A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67" t="17926" r="21916" b="74519"/>
          <a:stretch/>
        </p:blipFill>
        <p:spPr>
          <a:xfrm>
            <a:off x="7614761" y="61554"/>
            <a:ext cx="4318000" cy="731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 prst="slope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631D48-DFA4-4183-A155-5E44BE2C6E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41" t="17420" r="12530" b="52222"/>
          <a:stretch/>
        </p:blipFill>
        <p:spPr>
          <a:xfrm>
            <a:off x="241729" y="1240703"/>
            <a:ext cx="11691032" cy="37140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1237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96AFFC-0A12-44EC-A466-18D9F950A6EF}"/>
              </a:ext>
            </a:extLst>
          </p:cNvPr>
          <p:cNvGrpSpPr/>
          <p:nvPr/>
        </p:nvGrpSpPr>
        <p:grpSpPr>
          <a:xfrm>
            <a:off x="-17510" y="0"/>
            <a:ext cx="1691323" cy="954107"/>
            <a:chOff x="0" y="-50334"/>
            <a:chExt cx="1691323" cy="954107"/>
          </a:xfrm>
        </p:grpSpPr>
        <p:pic>
          <p:nvPicPr>
            <p:cNvPr id="3" name="Picture 2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C702A66B-1479-44AC-8072-E33FF572D4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3B132B-D4B4-47BC-9444-8DB4C6D73A26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248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2715D47-4150-4CC3-8FBE-EA1DD365A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67" t="17926" r="21916" b="74519"/>
          <a:stretch/>
        </p:blipFill>
        <p:spPr>
          <a:xfrm>
            <a:off x="7614761" y="61554"/>
            <a:ext cx="4318000" cy="731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 prst="slope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73D90D-5711-4585-8DD0-C0ECA8FA8E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56" t="50000" r="12530" b="37168"/>
          <a:stretch/>
        </p:blipFill>
        <p:spPr>
          <a:xfrm>
            <a:off x="329610" y="1153631"/>
            <a:ext cx="11603152" cy="25571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glow rad="101600">
              <a:srgbClr val="FF00FF">
                <a:alpha val="60000"/>
              </a:srgb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17746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338 Best سكرابز images | Clip art, Borders and frames, Clip art ...">
            <a:extLst>
              <a:ext uri="{FF2B5EF4-FFF2-40B4-BE49-F238E27FC236}">
                <a16:creationId xmlns:a16="http://schemas.microsoft.com/office/drawing/2014/main" id="{FA1FD283-FDD7-41AC-ACB6-5F58139DF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98"/>
          <a:stretch/>
        </p:blipFill>
        <p:spPr bwMode="auto">
          <a:xfrm>
            <a:off x="6270265" y="70957"/>
            <a:ext cx="5921735" cy="975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514E176-0BB4-4816-8990-D5ACAC40A6F6}"/>
              </a:ext>
            </a:extLst>
          </p:cNvPr>
          <p:cNvSpPr/>
          <p:nvPr/>
        </p:nvSpPr>
        <p:spPr>
          <a:xfrm>
            <a:off x="8676638" y="85511"/>
            <a:ext cx="2468882" cy="8133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  <a:cs typeface="(AH) Manal Black" pitchFamily="2" charset="-78"/>
              </a:rPr>
              <a:t>تمارين اثرائية</a:t>
            </a:r>
            <a:endParaRPr lang="ar-AE" sz="40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81A147-EFC4-4A19-BB00-F099393F0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36" t="17519" r="11919" b="43566"/>
          <a:stretch/>
        </p:blipFill>
        <p:spPr>
          <a:xfrm>
            <a:off x="350138" y="1297171"/>
            <a:ext cx="11491724" cy="4667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055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0F42C7A7-8B28-4002-BD8C-E06821164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0CCEA781-122B-4E67-844C-5F3D2CA570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01840" y="65846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A02906-5DAA-4F69-90DE-4A19297E9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01" t="16124" r="11221" b="57985"/>
          <a:stretch/>
        </p:blipFill>
        <p:spPr>
          <a:xfrm>
            <a:off x="164805" y="329609"/>
            <a:ext cx="11557590" cy="4401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rgbClr val="FF00FF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6351485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3 minutes Countdown Timer Alarm Clock">
            <a:hlinkClick r:id="" action="ppaction://media"/>
            <a:extLst>
              <a:ext uri="{FF2B5EF4-FFF2-40B4-BE49-F238E27FC236}">
                <a16:creationId xmlns:a16="http://schemas.microsoft.com/office/drawing/2014/main" id="{6FEE96EF-9C46-4EDF-BB66-A85F7D3C8A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6006" y="4236085"/>
            <a:ext cx="3255994" cy="26219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C9B282-65DB-4EB9-A2D1-7DF9C37B6335}"/>
              </a:ext>
            </a:extLst>
          </p:cNvPr>
          <p:cNvGrpSpPr/>
          <p:nvPr/>
        </p:nvGrpSpPr>
        <p:grpSpPr>
          <a:xfrm>
            <a:off x="3863819" y="84572"/>
            <a:ext cx="8180441" cy="3284087"/>
            <a:chOff x="3285852" y="-108342"/>
            <a:chExt cx="8180441" cy="328408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757641-0F1E-4BAF-BE76-236B4E3E0CF6}"/>
                </a:ext>
              </a:extLst>
            </p:cNvPr>
            <p:cNvGrpSpPr/>
            <p:nvPr/>
          </p:nvGrpSpPr>
          <p:grpSpPr>
            <a:xfrm>
              <a:off x="8408133" y="204580"/>
              <a:ext cx="3058160" cy="2971165"/>
              <a:chOff x="8997984" y="225535"/>
              <a:chExt cx="3058160" cy="2971165"/>
            </a:xfrm>
          </p:grpSpPr>
          <p:pic>
            <p:nvPicPr>
              <p:cNvPr id="4098" name="Picture 2" descr="سجل الخروج من الباب مجانا رمز من Must Have">
                <a:extLst>
                  <a:ext uri="{FF2B5EF4-FFF2-40B4-BE49-F238E27FC236}">
                    <a16:creationId xmlns:a16="http://schemas.microsoft.com/office/drawing/2014/main" id="{409EC61F-8BDA-4072-8E8C-D3CDC2F410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7984" y="225535"/>
                <a:ext cx="3058160" cy="2971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 descr="تسجيل الخروج, مخرج الطوارئ, الباب صورة بابوا نيو غينيا">
                <a:extLst>
                  <a:ext uri="{FF2B5EF4-FFF2-40B4-BE49-F238E27FC236}">
                    <a16:creationId xmlns:a16="http://schemas.microsoft.com/office/drawing/2014/main" id="{D183C0E7-CD66-4617-AB6C-899B406247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9" r="19235"/>
              <a:stretch/>
            </p:blipFill>
            <p:spPr bwMode="auto">
              <a:xfrm>
                <a:off x="10567035" y="1018015"/>
                <a:ext cx="1167765" cy="693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E19DFF2-F217-4AD0-9BA4-ACF5AD8D2F52}"/>
                </a:ext>
              </a:extLst>
            </p:cNvPr>
            <p:cNvGrpSpPr/>
            <p:nvPr/>
          </p:nvGrpSpPr>
          <p:grpSpPr>
            <a:xfrm>
              <a:off x="3285852" y="-108342"/>
              <a:ext cx="3479073" cy="1059180"/>
              <a:chOff x="3905612" y="2928864"/>
              <a:chExt cx="3479073" cy="1059180"/>
            </a:xfrm>
          </p:grpSpPr>
          <p:pic>
            <p:nvPicPr>
              <p:cNvPr id="18" name="Picture 10" descr="Red Background clipart - Button, Red, Product, transparent clip art">
                <a:extLst>
                  <a:ext uri="{FF2B5EF4-FFF2-40B4-BE49-F238E27FC236}">
                    <a16:creationId xmlns:a16="http://schemas.microsoft.com/office/drawing/2014/main" id="{823501F5-6978-41E1-AF0D-6F1B9474B3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5612" y="2928864"/>
                <a:ext cx="3343275" cy="1059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5F7AA10-CD56-48BD-A909-9D3AF4327DD1}"/>
                  </a:ext>
                </a:extLst>
              </p:cNvPr>
              <p:cNvSpPr/>
              <p:nvPr/>
            </p:nvSpPr>
            <p:spPr>
              <a:xfrm>
                <a:off x="3905612" y="3143494"/>
                <a:ext cx="3479073" cy="57581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4400" b="1" dirty="0">
                    <a:solidFill>
                      <a:schemeClr val="bg1"/>
                    </a:solidFill>
                    <a:cs typeface="(AH) Manal Black" pitchFamily="2" charset="-78"/>
                  </a:rPr>
                  <a:t>تذكرة خروج</a:t>
                </a:r>
                <a:endParaRPr lang="ar-AE" sz="44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D70D0CA-0C27-4D6B-BC94-4258B8FB7F0B}"/>
              </a:ext>
            </a:extLst>
          </p:cNvPr>
          <p:cNvGrpSpPr/>
          <p:nvPr/>
        </p:nvGrpSpPr>
        <p:grpSpPr>
          <a:xfrm>
            <a:off x="222505" y="1536525"/>
            <a:ext cx="8548577" cy="4400766"/>
            <a:chOff x="116179" y="1609299"/>
            <a:chExt cx="8548577" cy="44007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1BA55A-6586-4725-9208-5D157C155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0203" t="27459" r="19680" b="24961"/>
            <a:stretch/>
          </p:blipFill>
          <p:spPr>
            <a:xfrm>
              <a:off x="116179" y="1609299"/>
              <a:ext cx="8548577" cy="440076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A5C180-4231-4C63-B660-1F34B9EB8317}"/>
                </a:ext>
              </a:extLst>
            </p:cNvPr>
            <p:cNvSpPr/>
            <p:nvPr/>
          </p:nvSpPr>
          <p:spPr>
            <a:xfrm>
              <a:off x="3051544" y="2923953"/>
              <a:ext cx="2671140" cy="10845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7A812E6-D0C5-42C2-BCC5-06933F8CBA6D}"/>
                </a:ext>
              </a:extLst>
            </p:cNvPr>
            <p:cNvSpPr/>
            <p:nvPr/>
          </p:nvSpPr>
          <p:spPr>
            <a:xfrm>
              <a:off x="190997" y="2743201"/>
              <a:ext cx="2671140" cy="1265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2F1759-55AF-4E8A-9C51-4349C030C29A}"/>
                </a:ext>
              </a:extLst>
            </p:cNvPr>
            <p:cNvSpPr/>
            <p:nvPr/>
          </p:nvSpPr>
          <p:spPr>
            <a:xfrm>
              <a:off x="1526567" y="2257329"/>
              <a:ext cx="985673" cy="279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840151-FA74-4F1B-BB4E-A1D69FE21C07}"/>
                </a:ext>
              </a:extLst>
            </p:cNvPr>
            <p:cNvSpPr/>
            <p:nvPr/>
          </p:nvSpPr>
          <p:spPr>
            <a:xfrm>
              <a:off x="4419013" y="2318410"/>
              <a:ext cx="985673" cy="279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</p:spTree>
    <p:extLst>
      <p:ext uri="{BB962C8B-B14F-4D97-AF65-F5344CB8AC3E}">
        <p14:creationId xmlns:p14="http://schemas.microsoft.com/office/powerpoint/2010/main" val="168832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3 minutes Countdown Timer Alarm Clock">
            <a:hlinkClick r:id="" action="ppaction://media"/>
            <a:extLst>
              <a:ext uri="{FF2B5EF4-FFF2-40B4-BE49-F238E27FC236}">
                <a16:creationId xmlns:a16="http://schemas.microsoft.com/office/drawing/2014/main" id="{6FEE96EF-9C46-4EDF-BB66-A85F7D3C8A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6006" y="4236085"/>
            <a:ext cx="3255994" cy="26219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C9B282-65DB-4EB9-A2D1-7DF9C37B6335}"/>
              </a:ext>
            </a:extLst>
          </p:cNvPr>
          <p:cNvGrpSpPr/>
          <p:nvPr/>
        </p:nvGrpSpPr>
        <p:grpSpPr>
          <a:xfrm>
            <a:off x="3863819" y="84572"/>
            <a:ext cx="7991178" cy="3236034"/>
            <a:chOff x="3285852" y="-108342"/>
            <a:chExt cx="7991178" cy="323603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757641-0F1E-4BAF-BE76-236B4E3E0CF6}"/>
                </a:ext>
              </a:extLst>
            </p:cNvPr>
            <p:cNvGrpSpPr/>
            <p:nvPr/>
          </p:nvGrpSpPr>
          <p:grpSpPr>
            <a:xfrm>
              <a:off x="8218870" y="156527"/>
              <a:ext cx="3058160" cy="2971165"/>
              <a:chOff x="8808721" y="177482"/>
              <a:chExt cx="3058160" cy="2971165"/>
            </a:xfrm>
          </p:grpSpPr>
          <p:pic>
            <p:nvPicPr>
              <p:cNvPr id="4098" name="Picture 2" descr="سجل الخروج من الباب مجانا رمز من Must Have">
                <a:extLst>
                  <a:ext uri="{FF2B5EF4-FFF2-40B4-BE49-F238E27FC236}">
                    <a16:creationId xmlns:a16="http://schemas.microsoft.com/office/drawing/2014/main" id="{409EC61F-8BDA-4072-8E8C-D3CDC2F410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8721" y="177482"/>
                <a:ext cx="3058160" cy="2971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 descr="تسجيل الخروج, مخرج الطوارئ, الباب صورة بابوا نيو غينيا">
                <a:extLst>
                  <a:ext uri="{FF2B5EF4-FFF2-40B4-BE49-F238E27FC236}">
                    <a16:creationId xmlns:a16="http://schemas.microsoft.com/office/drawing/2014/main" id="{D183C0E7-CD66-4617-AB6C-899B406247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9" r="19235"/>
              <a:stretch/>
            </p:blipFill>
            <p:spPr bwMode="auto">
              <a:xfrm>
                <a:off x="10567035" y="1018015"/>
                <a:ext cx="1167765" cy="693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E19DFF2-F217-4AD0-9BA4-ACF5AD8D2F52}"/>
                </a:ext>
              </a:extLst>
            </p:cNvPr>
            <p:cNvGrpSpPr/>
            <p:nvPr/>
          </p:nvGrpSpPr>
          <p:grpSpPr>
            <a:xfrm>
              <a:off x="3285852" y="-108342"/>
              <a:ext cx="3479073" cy="1059180"/>
              <a:chOff x="3905612" y="2928864"/>
              <a:chExt cx="3479073" cy="1059180"/>
            </a:xfrm>
          </p:grpSpPr>
          <p:pic>
            <p:nvPicPr>
              <p:cNvPr id="18" name="Picture 10" descr="Red Background clipart - Button, Red, Product, transparent clip art">
                <a:extLst>
                  <a:ext uri="{FF2B5EF4-FFF2-40B4-BE49-F238E27FC236}">
                    <a16:creationId xmlns:a16="http://schemas.microsoft.com/office/drawing/2014/main" id="{823501F5-6978-41E1-AF0D-6F1B9474B3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5612" y="2928864"/>
                <a:ext cx="3343275" cy="1059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5F7AA10-CD56-48BD-A909-9D3AF4327DD1}"/>
                  </a:ext>
                </a:extLst>
              </p:cNvPr>
              <p:cNvSpPr/>
              <p:nvPr/>
            </p:nvSpPr>
            <p:spPr>
              <a:xfrm>
                <a:off x="3905612" y="3143494"/>
                <a:ext cx="3479073" cy="57581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4400" b="1" dirty="0">
                    <a:solidFill>
                      <a:schemeClr val="bg1"/>
                    </a:solidFill>
                    <a:cs typeface="(AH) Manal Black" pitchFamily="2" charset="-78"/>
                  </a:rPr>
                  <a:t>تذكرة خروج</a:t>
                </a:r>
                <a:endParaRPr lang="ar-AE" sz="44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733C8EF-049A-45F7-B28A-42C2331F513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768" t="51580" r="19768" b="20620"/>
          <a:stretch/>
        </p:blipFill>
        <p:spPr>
          <a:xfrm>
            <a:off x="212650" y="1358382"/>
            <a:ext cx="8439245" cy="35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101600">
              <a:srgbClr val="FF00FF">
                <a:alpha val="60000"/>
              </a:srgb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719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7C9B282-65DB-4EB9-A2D1-7DF9C37B6335}"/>
              </a:ext>
            </a:extLst>
          </p:cNvPr>
          <p:cNvGrpSpPr/>
          <p:nvPr/>
        </p:nvGrpSpPr>
        <p:grpSpPr>
          <a:xfrm>
            <a:off x="8219388" y="118426"/>
            <a:ext cx="3774778" cy="4117659"/>
            <a:chOff x="7502252" y="42226"/>
            <a:chExt cx="3774778" cy="41176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757641-0F1E-4BAF-BE76-236B4E3E0CF6}"/>
                </a:ext>
              </a:extLst>
            </p:cNvPr>
            <p:cNvGrpSpPr/>
            <p:nvPr/>
          </p:nvGrpSpPr>
          <p:grpSpPr>
            <a:xfrm>
              <a:off x="8218870" y="1188720"/>
              <a:ext cx="3058160" cy="2971165"/>
              <a:chOff x="8808721" y="1209675"/>
              <a:chExt cx="3058160" cy="2971165"/>
            </a:xfrm>
          </p:grpSpPr>
          <p:pic>
            <p:nvPicPr>
              <p:cNvPr id="4098" name="Picture 2" descr="سجل الخروج من الباب مجانا رمز من Must Have">
                <a:extLst>
                  <a:ext uri="{FF2B5EF4-FFF2-40B4-BE49-F238E27FC236}">
                    <a16:creationId xmlns:a16="http://schemas.microsoft.com/office/drawing/2014/main" id="{409EC61F-8BDA-4072-8E8C-D3CDC2F410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8721" y="1209675"/>
                <a:ext cx="3058160" cy="2971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 descr="تسجيل الخروج, مخرج الطوارئ, الباب صورة بابوا نيو غينيا">
                <a:extLst>
                  <a:ext uri="{FF2B5EF4-FFF2-40B4-BE49-F238E27FC236}">
                    <a16:creationId xmlns:a16="http://schemas.microsoft.com/office/drawing/2014/main" id="{D183C0E7-CD66-4617-AB6C-899B406247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9" r="19235"/>
              <a:stretch/>
            </p:blipFill>
            <p:spPr bwMode="auto">
              <a:xfrm>
                <a:off x="10536555" y="2078354"/>
                <a:ext cx="1167765" cy="693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E19DFF2-F217-4AD0-9BA4-ACF5AD8D2F52}"/>
                </a:ext>
              </a:extLst>
            </p:cNvPr>
            <p:cNvGrpSpPr/>
            <p:nvPr/>
          </p:nvGrpSpPr>
          <p:grpSpPr>
            <a:xfrm>
              <a:off x="7502252" y="42226"/>
              <a:ext cx="3479073" cy="1059180"/>
              <a:chOff x="8122012" y="3079432"/>
              <a:chExt cx="3479073" cy="1059180"/>
            </a:xfrm>
          </p:grpSpPr>
          <p:pic>
            <p:nvPicPr>
              <p:cNvPr id="18" name="Picture 10" descr="Red Background clipart - Button, Red, Product, transparent clip art">
                <a:extLst>
                  <a:ext uri="{FF2B5EF4-FFF2-40B4-BE49-F238E27FC236}">
                    <a16:creationId xmlns:a16="http://schemas.microsoft.com/office/drawing/2014/main" id="{823501F5-6978-41E1-AF0D-6F1B9474B3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9912" y="3079432"/>
                <a:ext cx="3343275" cy="1059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5F7AA10-CD56-48BD-A909-9D3AF4327DD1}"/>
                  </a:ext>
                </a:extLst>
              </p:cNvPr>
              <p:cNvSpPr/>
              <p:nvPr/>
            </p:nvSpPr>
            <p:spPr>
              <a:xfrm>
                <a:off x="8122012" y="3321116"/>
                <a:ext cx="3479073" cy="57581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4400" b="1" dirty="0">
                    <a:solidFill>
                      <a:schemeClr val="bg1"/>
                    </a:solidFill>
                    <a:cs typeface="(AH) Manal Black" pitchFamily="2" charset="-78"/>
                  </a:rPr>
                  <a:t>تذكرة خروج</a:t>
                </a:r>
                <a:endParaRPr lang="ar-AE" sz="44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EDB7C9-8E2A-4035-A705-5749C1A0D3E2}"/>
              </a:ext>
            </a:extLst>
          </p:cNvPr>
          <p:cNvGrpSpPr/>
          <p:nvPr/>
        </p:nvGrpSpPr>
        <p:grpSpPr>
          <a:xfrm>
            <a:off x="3943796" y="3383832"/>
            <a:ext cx="3255993" cy="3071495"/>
            <a:chOff x="197834" y="3536115"/>
            <a:chExt cx="3255993" cy="3071495"/>
          </a:xfrm>
        </p:grpSpPr>
        <p:pic>
          <p:nvPicPr>
            <p:cNvPr id="1028" name="Picture 4" descr="استبيان رضا الطلبة عن جودة التعليم والتعلم بالكلية كلية التربية ...">
              <a:extLst>
                <a:ext uri="{FF2B5EF4-FFF2-40B4-BE49-F238E27FC236}">
                  <a16:creationId xmlns:a16="http://schemas.microsoft.com/office/drawing/2014/main" id="{2518DC52-6813-4041-8FDC-DA300BA5D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834" y="3536115"/>
              <a:ext cx="3255993" cy="3071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1732419-0551-469A-9249-65547734D47E}"/>
                </a:ext>
              </a:extLst>
            </p:cNvPr>
            <p:cNvSpPr/>
            <p:nvPr/>
          </p:nvSpPr>
          <p:spPr>
            <a:xfrm>
              <a:off x="325120" y="3850640"/>
              <a:ext cx="924560" cy="6705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F6005F6-2DB3-4C63-B37C-E80D1BDB6865}"/>
                </a:ext>
              </a:extLst>
            </p:cNvPr>
            <p:cNvSpPr/>
            <p:nvPr/>
          </p:nvSpPr>
          <p:spPr>
            <a:xfrm>
              <a:off x="325120" y="4632960"/>
              <a:ext cx="924560" cy="6705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3A51AE2-7E88-4DC6-9F19-09B505C7680B}"/>
                </a:ext>
              </a:extLst>
            </p:cNvPr>
            <p:cNvSpPr/>
            <p:nvPr/>
          </p:nvSpPr>
          <p:spPr>
            <a:xfrm>
              <a:off x="325120" y="5405120"/>
              <a:ext cx="924560" cy="6705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</p:grpSp>
      <p:pic>
        <p:nvPicPr>
          <p:cNvPr id="1032" name="Picture 8" descr="When does it stop… ? | Driving MsMiranda's Blog">
            <a:extLst>
              <a:ext uri="{FF2B5EF4-FFF2-40B4-BE49-F238E27FC236}">
                <a16:creationId xmlns:a16="http://schemas.microsoft.com/office/drawing/2014/main" id="{9930EE94-0CF3-48A7-B7B8-8E8E4062C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1"/>
          <a:stretch/>
        </p:blipFill>
        <p:spPr bwMode="auto">
          <a:xfrm>
            <a:off x="3230880" y="3657717"/>
            <a:ext cx="840202" cy="77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When does it stop… ? | Driving MsMiranda's Blog">
            <a:extLst>
              <a:ext uri="{FF2B5EF4-FFF2-40B4-BE49-F238E27FC236}">
                <a16:creationId xmlns:a16="http://schemas.microsoft.com/office/drawing/2014/main" id="{98BD1858-70DA-43C9-A105-DAA04682B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33"/>
          <a:stretch/>
        </p:blipFill>
        <p:spPr bwMode="auto">
          <a:xfrm>
            <a:off x="3319242" y="5252837"/>
            <a:ext cx="751840" cy="77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When does it stop… ? | Driving MsMiranda's Blog">
            <a:extLst>
              <a:ext uri="{FF2B5EF4-FFF2-40B4-BE49-F238E27FC236}">
                <a16:creationId xmlns:a16="http://schemas.microsoft.com/office/drawing/2014/main" id="{31321867-99A1-4E58-83BC-F2F989CC7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8" r="32889"/>
          <a:stretch/>
        </p:blipFill>
        <p:spPr bwMode="auto">
          <a:xfrm>
            <a:off x="3230880" y="4455277"/>
            <a:ext cx="871062" cy="77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y Feedback Rarely Does What It's Meant To">
            <a:extLst>
              <a:ext uri="{FF2B5EF4-FFF2-40B4-BE49-F238E27FC236}">
                <a16:creationId xmlns:a16="http://schemas.microsoft.com/office/drawing/2014/main" id="{2E7FA882-E5DC-4727-8C57-09A50EB5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81" y="730450"/>
            <a:ext cx="7341263" cy="2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11B486E-50C0-42D9-BEB9-C9308C22432F}"/>
              </a:ext>
            </a:extLst>
          </p:cNvPr>
          <p:cNvSpPr txBox="1"/>
          <p:nvPr/>
        </p:nvSpPr>
        <p:spPr>
          <a:xfrm>
            <a:off x="3680959" y="2255132"/>
            <a:ext cx="396228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cs typeface="(AH) Manal Black" pitchFamily="2" charset="-78"/>
              </a:rPr>
              <a:t>ما تقييمك لحصة اليوم ؟</a:t>
            </a:r>
            <a:endParaRPr lang="ar-AE" sz="4000" b="1" dirty="0">
              <a:cs typeface="(AH) Manal Black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3501A6-0E77-4F51-8D94-90B5E6B1EAE5}"/>
              </a:ext>
            </a:extLst>
          </p:cNvPr>
          <p:cNvSpPr txBox="1"/>
          <p:nvPr/>
        </p:nvSpPr>
        <p:spPr>
          <a:xfrm>
            <a:off x="5550570" y="823663"/>
            <a:ext cx="191008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cs typeface="(AH) Manal Black" pitchFamily="2" charset="-78"/>
              </a:rPr>
              <a:t>غلق الحصة</a:t>
            </a:r>
            <a:endParaRPr lang="ar-AE" sz="4000" b="1" dirty="0">
              <a:cs typeface="(AH) Manal Black" pitchFamily="2" charset="-78"/>
            </a:endParaRPr>
          </a:p>
        </p:txBody>
      </p:sp>
      <p:pic>
        <p:nvPicPr>
          <p:cNvPr id="22" name="Picture 8" descr="Facts to Know - PVC Windows Australia">
            <a:extLst>
              <a:ext uri="{FF2B5EF4-FFF2-40B4-BE49-F238E27FC236}">
                <a16:creationId xmlns:a16="http://schemas.microsoft.com/office/drawing/2014/main" id="{FD597A7A-F806-4E3B-9249-26E09EE4AC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690" y="4236085"/>
            <a:ext cx="2198063" cy="297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673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العرض الكلي للمقابلات السلوكية">
            <a:extLst>
              <a:ext uri="{FF2B5EF4-FFF2-40B4-BE49-F238E27FC236}">
                <a16:creationId xmlns:a16="http://schemas.microsoft.com/office/drawing/2014/main" id="{740A6523-9A76-4CFC-B687-D87985D3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1897" y="3670106"/>
            <a:ext cx="5688254" cy="30246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اوراق عمل - اعاقتي لا تعني نهايتي">
            <a:extLst>
              <a:ext uri="{FF2B5EF4-FFF2-40B4-BE49-F238E27FC236}">
                <a16:creationId xmlns:a16="http://schemas.microsoft.com/office/drawing/2014/main" id="{D777AFAF-B9E6-420B-8CEB-3632783B24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4438" y="0"/>
            <a:ext cx="6235548" cy="2471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مع السلامة باي كارتون انيمي سلام سبيس تون GIF - Bye GoodBye Anime ...">
            <a:extLst>
              <a:ext uri="{FF2B5EF4-FFF2-40B4-BE49-F238E27FC236}">
                <a16:creationId xmlns:a16="http://schemas.microsoft.com/office/drawing/2014/main" id="{AD2AF770-A708-4B76-802E-A0980F328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336" y="1370782"/>
            <a:ext cx="3252903" cy="381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العرض الكلي للمقابلات السلوكية">
            <a:extLst>
              <a:ext uri="{FF2B5EF4-FFF2-40B4-BE49-F238E27FC236}">
                <a16:creationId xmlns:a16="http://schemas.microsoft.com/office/drawing/2014/main" id="{14A61CBF-BC78-4398-A1A7-E97196372E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2" name="Picture 2" descr="ملصقات مع السلامة‎ by Hamid OUCHLAH">
            <a:extLst>
              <a:ext uri="{FF2B5EF4-FFF2-40B4-BE49-F238E27FC236}">
                <a16:creationId xmlns:a16="http://schemas.microsoft.com/office/drawing/2014/main" id="{81BD6D4C-B9E8-41B3-8E70-B02D5C85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550"/>
            <a:ext cx="1172528" cy="1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ملصقات مع السلامة‎ by Hamid OUCHLAH">
            <a:extLst>
              <a:ext uri="{FF2B5EF4-FFF2-40B4-BE49-F238E27FC236}">
                <a16:creationId xmlns:a16="http://schemas.microsoft.com/office/drawing/2014/main" id="{B035A564-FEEE-4ABB-A0AF-1A566D9D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472" y="5787550"/>
            <a:ext cx="1172528" cy="1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مع السلامة باي كارتون انيمي سلام سبيس تون GIF - Bye GoodBye Anime ...">
            <a:extLst>
              <a:ext uri="{FF2B5EF4-FFF2-40B4-BE49-F238E27FC236}">
                <a16:creationId xmlns:a16="http://schemas.microsoft.com/office/drawing/2014/main" id="{3EC1698D-3A84-4683-A967-9DDBC0EF84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5185" y="1523182"/>
            <a:ext cx="3252903" cy="381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259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إمارات تطلق منصة (مدرسة) للتعليم الالكتروني العربي - تقنية 24">
            <a:extLst>
              <a:ext uri="{FF2B5EF4-FFF2-40B4-BE49-F238E27FC236}">
                <a16:creationId xmlns:a16="http://schemas.microsoft.com/office/drawing/2014/main" id="{E944C599-43E6-425D-80A6-F7E03DC9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101599"/>
            <a:ext cx="3810000" cy="1808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v Show Netflix Sticker by Marcela Sabiá for iOS &amp; Android | GIPHY">
            <a:extLst>
              <a:ext uri="{FF2B5EF4-FFF2-40B4-BE49-F238E27FC236}">
                <a16:creationId xmlns:a16="http://schemas.microsoft.com/office/drawing/2014/main" id="{5E67C3ED-B271-45A9-87AE-6073B4DE58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596" y="1016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19A62B-69C6-4D38-B48F-26250C391362}"/>
              </a:ext>
            </a:extLst>
          </p:cNvPr>
          <p:cNvSpPr/>
          <p:nvPr/>
        </p:nvSpPr>
        <p:spPr>
          <a:xfrm>
            <a:off x="9221112" y="1816102"/>
            <a:ext cx="1254484" cy="1142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  <a:cs typeface="(AH) Manal Black" pitchFamily="2" charset="-78"/>
              </a:rPr>
              <a:t>شاهد الفيديو</a:t>
            </a:r>
          </a:p>
          <a:p>
            <a:pPr algn="ctr"/>
            <a:r>
              <a:rPr lang="ar-SA" sz="3200" b="1" dirty="0">
                <a:solidFill>
                  <a:schemeClr val="bg1"/>
                </a:solidFill>
                <a:cs typeface="(AH) Manal Black" pitchFamily="2" charset="-78"/>
              </a:rPr>
              <a:t> التالي:</a:t>
            </a:r>
            <a:endParaRPr lang="ar-AE" sz="32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FC8197-F4CC-4304-AE50-8AA3B915C629}"/>
              </a:ext>
            </a:extLst>
          </p:cNvPr>
          <p:cNvGrpSpPr/>
          <p:nvPr/>
        </p:nvGrpSpPr>
        <p:grpSpPr>
          <a:xfrm>
            <a:off x="8667115" y="3797302"/>
            <a:ext cx="3251200" cy="2849249"/>
            <a:chOff x="8798560" y="3616960"/>
            <a:chExt cx="3251200" cy="2849249"/>
          </a:xfrm>
        </p:grpSpPr>
        <p:pic>
          <p:nvPicPr>
            <p:cNvPr id="7" name="Picture 2" descr="أهم 11 معلومة عن تاريخ علماء المسلمين في الرياضيات">
              <a:extLst>
                <a:ext uri="{FF2B5EF4-FFF2-40B4-BE49-F238E27FC236}">
                  <a16:creationId xmlns:a16="http://schemas.microsoft.com/office/drawing/2014/main" id="{5305980C-F2F6-4942-BF43-70279BEBC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8560" y="3616960"/>
              <a:ext cx="3251200" cy="2849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746909-A20A-440A-99A3-C5A25E2BB4EC}"/>
                </a:ext>
              </a:extLst>
            </p:cNvPr>
            <p:cNvSpPr/>
            <p:nvPr/>
          </p:nvSpPr>
          <p:spPr>
            <a:xfrm>
              <a:off x="10424160" y="3929068"/>
              <a:ext cx="1254484" cy="24006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خبروني </a:t>
              </a:r>
            </a:p>
            <a:p>
              <a:pPr algn="ctr"/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ماذا تعلمت من هذا الفيديو؟</a:t>
              </a:r>
              <a:endParaRPr lang="ar-AE" sz="32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pic>
        <p:nvPicPr>
          <p:cNvPr id="3" name="قسمة الأعداد السالبة والموجبة _ الرياضيات _ ضرب وقسمة الأعداد السالبة">
            <a:hlinkClick r:id="" action="ppaction://media"/>
            <a:extLst>
              <a:ext uri="{FF2B5EF4-FFF2-40B4-BE49-F238E27FC236}">
                <a16:creationId xmlns:a16="http://schemas.microsoft.com/office/drawing/2014/main" id="{94FB7DE7-C6E9-416C-92E4-3DFE693BBC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3685" y="2074551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9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5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84870E-EF8D-4835-B97E-81A952108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34" t="16593" r="8083" b="73629"/>
          <a:stretch/>
        </p:blipFill>
        <p:spPr>
          <a:xfrm>
            <a:off x="5379720" y="101600"/>
            <a:ext cx="6715760" cy="751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 prst="slope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2FCAA1B-F5D3-4E50-958B-46A753C9A196}"/>
              </a:ext>
            </a:extLst>
          </p:cNvPr>
          <p:cNvGrpSpPr/>
          <p:nvPr/>
        </p:nvGrpSpPr>
        <p:grpSpPr>
          <a:xfrm>
            <a:off x="0" y="-26502"/>
            <a:ext cx="1691323" cy="954107"/>
            <a:chOff x="0" y="-50334"/>
            <a:chExt cx="1691323" cy="954107"/>
          </a:xfrm>
        </p:grpSpPr>
        <p:pic>
          <p:nvPicPr>
            <p:cNvPr id="4" name="Picture 3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FA4E1406-1D10-478F-ACA1-122F963F0B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E4C5A0-91E4-4816-8543-05A29713F835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243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941096A-74C9-4E1B-AEDB-D8E4BDE940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47" t="39452" r="20165" b="52296"/>
          <a:stretch/>
        </p:blipFill>
        <p:spPr>
          <a:xfrm>
            <a:off x="3943651" y="5447644"/>
            <a:ext cx="8151829" cy="10515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6BE28E-7EFD-4C80-BCC3-BB22E285DE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47" t="16889" r="20165" b="69481"/>
          <a:stretch/>
        </p:blipFill>
        <p:spPr>
          <a:xfrm>
            <a:off x="1290320" y="1112270"/>
            <a:ext cx="10652358" cy="21389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101600">
              <a:srgbClr val="00FFCC">
                <a:alpha val="60000"/>
              </a:srgb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C66B53-AFAB-4E5C-8952-84660986A9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899" t="29631" r="20165" b="64666"/>
          <a:stretch/>
        </p:blipFill>
        <p:spPr>
          <a:xfrm>
            <a:off x="5225566" y="3510030"/>
            <a:ext cx="6627828" cy="7757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Sticker Lol Sticker by haydiroket (Mert Keskin) for iOS &amp; Android ...">
            <a:extLst>
              <a:ext uri="{FF2B5EF4-FFF2-40B4-BE49-F238E27FC236}">
                <a16:creationId xmlns:a16="http://schemas.microsoft.com/office/drawing/2014/main" id="{DB7DE4B6-B613-49A5-91BF-E4E8B27F9A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4765"/>
            <a:ext cx="3695700" cy="2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FCB3FAA-CE12-4E9A-9B7A-44AEB06F67F3}"/>
              </a:ext>
            </a:extLst>
          </p:cNvPr>
          <p:cNvSpPr/>
          <p:nvPr/>
        </p:nvSpPr>
        <p:spPr>
          <a:xfrm>
            <a:off x="4863616" y="1920621"/>
            <a:ext cx="653264" cy="304419"/>
          </a:xfrm>
          <a:custGeom>
            <a:avLst/>
            <a:gdLst>
              <a:gd name="connsiteX0" fmla="*/ 0 w 653264"/>
              <a:gd name="connsiteY0" fmla="*/ 152210 h 304419"/>
              <a:gd name="connsiteX1" fmla="*/ 326632 w 653264"/>
              <a:gd name="connsiteY1" fmla="*/ 0 h 304419"/>
              <a:gd name="connsiteX2" fmla="*/ 653264 w 653264"/>
              <a:gd name="connsiteY2" fmla="*/ 152210 h 304419"/>
              <a:gd name="connsiteX3" fmla="*/ 326632 w 653264"/>
              <a:gd name="connsiteY3" fmla="*/ 304420 h 304419"/>
              <a:gd name="connsiteX4" fmla="*/ 0 w 653264"/>
              <a:gd name="connsiteY4" fmla="*/ 152210 h 30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264" h="304419" extrusionOk="0">
                <a:moveTo>
                  <a:pt x="0" y="152210"/>
                </a:moveTo>
                <a:cubicBezTo>
                  <a:pt x="-18034" y="68918"/>
                  <a:pt x="177449" y="30686"/>
                  <a:pt x="326632" y="0"/>
                </a:cubicBezTo>
                <a:cubicBezTo>
                  <a:pt x="511137" y="8437"/>
                  <a:pt x="654081" y="93066"/>
                  <a:pt x="653264" y="152210"/>
                </a:cubicBezTo>
                <a:cubicBezTo>
                  <a:pt x="644179" y="222567"/>
                  <a:pt x="521678" y="322135"/>
                  <a:pt x="326632" y="304420"/>
                </a:cubicBezTo>
                <a:cubicBezTo>
                  <a:pt x="147097" y="301226"/>
                  <a:pt x="9378" y="253758"/>
                  <a:pt x="0" y="15221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5164BAC-59B1-423A-A4A0-CD7717716F58}"/>
                  </a:ext>
                </a:extLst>
              </p:cNvPr>
              <p:cNvSpPr txBox="1"/>
              <p:nvPr/>
            </p:nvSpPr>
            <p:spPr>
              <a:xfrm>
                <a:off x="5225566" y="4423534"/>
                <a:ext cx="242681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ar-SA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5164BAC-59B1-423A-A4A0-CD7717716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566" y="4423534"/>
                <a:ext cx="2426818" cy="6771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E1B0089-E458-4157-830D-622DE58EDC07}"/>
                  </a:ext>
                </a:extLst>
              </p:cNvPr>
              <p:cNvSpPr txBox="1"/>
              <p:nvPr/>
            </p:nvSpPr>
            <p:spPr>
              <a:xfrm>
                <a:off x="7652384" y="4417155"/>
                <a:ext cx="1255152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E1B0089-E458-4157-830D-622DE58ED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2384" y="4417155"/>
                <a:ext cx="1255152" cy="6771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F23839-B760-484E-9B44-61392D0E04EF}"/>
                  </a:ext>
                </a:extLst>
              </p:cNvPr>
              <p:cNvSpPr txBox="1"/>
              <p:nvPr/>
            </p:nvSpPr>
            <p:spPr>
              <a:xfrm>
                <a:off x="-96175" y="5109657"/>
                <a:ext cx="383855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F23839-B760-484E-9B44-61392D0E0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6175" y="5109657"/>
                <a:ext cx="3838551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1F385D-ACA3-42AF-8F8C-FC420ABA7B3E}"/>
                  </a:ext>
                </a:extLst>
              </p:cNvPr>
              <p:cNvSpPr txBox="1"/>
              <p:nvPr/>
            </p:nvSpPr>
            <p:spPr>
              <a:xfrm>
                <a:off x="-59032" y="6125336"/>
                <a:ext cx="383855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1F385D-ACA3-42AF-8F8C-FC420ABA7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032" y="6125336"/>
                <a:ext cx="3838551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883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3AA20A-3E65-4F6A-9CCE-80ADB9727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0" t="17185" r="19333" b="15555"/>
          <a:stretch/>
        </p:blipFill>
        <p:spPr>
          <a:xfrm>
            <a:off x="259239" y="1233417"/>
            <a:ext cx="11739721" cy="5380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01600">
              <a:srgbClr val="FF0000">
                <a:alpha val="6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65DDC4-276C-42D8-B14D-4F3492863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34" t="16593" r="8083" b="73629"/>
          <a:stretch/>
        </p:blipFill>
        <p:spPr>
          <a:xfrm>
            <a:off x="5379720" y="101600"/>
            <a:ext cx="6715760" cy="751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 prst="slope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F7EE5B7-F828-4A62-80BD-446395961888}"/>
              </a:ext>
            </a:extLst>
          </p:cNvPr>
          <p:cNvGrpSpPr/>
          <p:nvPr/>
        </p:nvGrpSpPr>
        <p:grpSpPr>
          <a:xfrm>
            <a:off x="0" y="-26502"/>
            <a:ext cx="1691323" cy="954107"/>
            <a:chOff x="0" y="-50334"/>
            <a:chExt cx="1691323" cy="954107"/>
          </a:xfrm>
        </p:grpSpPr>
        <p:pic>
          <p:nvPicPr>
            <p:cNvPr id="5" name="Picture 4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15E73E25-2979-429E-8A27-885C9F216F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D45385-B66B-40DD-9108-8F1D7D909AE2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243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B5636D-34E9-41CF-BF75-443202AA5F1E}"/>
                  </a:ext>
                </a:extLst>
              </p:cNvPr>
              <p:cNvSpPr txBox="1"/>
              <p:nvPr/>
            </p:nvSpPr>
            <p:spPr>
              <a:xfrm>
                <a:off x="3195665" y="4113977"/>
                <a:ext cx="21181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B5636D-34E9-41CF-BF75-443202AA5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665" y="4113977"/>
                <a:ext cx="2118144" cy="369332"/>
              </a:xfrm>
              <a:prstGeom prst="rect">
                <a:avLst/>
              </a:prstGeom>
              <a:blipFill>
                <a:blip r:embed="rId5"/>
                <a:stretch>
                  <a:fillRect r="-2586" b="-1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F4BD7B0-0916-4763-9031-9DCE54FDB8C0}"/>
              </a:ext>
            </a:extLst>
          </p:cNvPr>
          <p:cNvSpPr/>
          <p:nvPr/>
        </p:nvSpPr>
        <p:spPr>
          <a:xfrm>
            <a:off x="5638477" y="3976563"/>
            <a:ext cx="2850138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cs typeface="(AH) Manal Black" pitchFamily="2" charset="-78"/>
              </a:rPr>
              <a:t>نفس الإشارات</a:t>
            </a:r>
            <a:endParaRPr lang="ar-AE" sz="3200" b="1" dirty="0">
              <a:solidFill>
                <a:schemeClr val="accent6">
                  <a:lumMod val="50000"/>
                </a:schemeClr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EB9223-083F-47A8-84B4-006D7C220790}"/>
                  </a:ext>
                </a:extLst>
              </p:cNvPr>
              <p:cNvSpPr txBox="1"/>
              <p:nvPr/>
            </p:nvSpPr>
            <p:spPr>
              <a:xfrm>
                <a:off x="9037665" y="4113977"/>
                <a:ext cx="2693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EB9223-083F-47A8-84B4-006D7C220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7665" y="4113977"/>
                <a:ext cx="269304" cy="369332"/>
              </a:xfrm>
              <a:prstGeom prst="rect">
                <a:avLst/>
              </a:prstGeom>
              <a:blipFill>
                <a:blip r:embed="rId6"/>
                <a:stretch>
                  <a:fillRect l="-25000" r="-22727" b="-1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67304E-05F1-464E-ACBE-7C3ED0433844}"/>
              </a:ext>
            </a:extLst>
          </p:cNvPr>
          <p:cNvSpPr/>
          <p:nvPr/>
        </p:nvSpPr>
        <p:spPr>
          <a:xfrm>
            <a:off x="10176387" y="4076918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  <a:cs typeface="(AH) Manal Black" pitchFamily="2" charset="-78"/>
              </a:rPr>
              <a:t>موجب</a:t>
            </a:r>
            <a:endParaRPr lang="ar-AE" sz="32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1A2A5E-55AF-42CE-93A9-AF5BB2CE25B2}"/>
                  </a:ext>
                </a:extLst>
              </p:cNvPr>
              <p:cNvSpPr txBox="1"/>
              <p:nvPr/>
            </p:nvSpPr>
            <p:spPr>
              <a:xfrm>
                <a:off x="3195665" y="4539672"/>
                <a:ext cx="21181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1A2A5E-55AF-42CE-93A9-AF5BB2CE2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665" y="4539672"/>
                <a:ext cx="2118144" cy="369332"/>
              </a:xfrm>
              <a:prstGeom prst="rect">
                <a:avLst/>
              </a:prstGeom>
              <a:blipFill>
                <a:blip r:embed="rId7"/>
                <a:stretch>
                  <a:fillRect r="-2586" b="-1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999ADB2-BA99-4C10-BD4E-C3CBB4932A88}"/>
              </a:ext>
            </a:extLst>
          </p:cNvPr>
          <p:cNvSpPr/>
          <p:nvPr/>
        </p:nvSpPr>
        <p:spPr>
          <a:xfrm>
            <a:off x="5638477" y="4402258"/>
            <a:ext cx="2850138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مختلفة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901A40-B423-4520-B7D4-116B767E1ACD}"/>
                  </a:ext>
                </a:extLst>
              </p:cNvPr>
              <p:cNvSpPr txBox="1"/>
              <p:nvPr/>
            </p:nvSpPr>
            <p:spPr>
              <a:xfrm>
                <a:off x="8923050" y="4547101"/>
                <a:ext cx="4985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901A40-B423-4520-B7D4-116B767E1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050" y="4547101"/>
                <a:ext cx="498534" cy="369332"/>
              </a:xfrm>
              <a:prstGeom prst="rect">
                <a:avLst/>
              </a:prstGeom>
              <a:blipFill>
                <a:blip r:embed="rId8"/>
                <a:stretch>
                  <a:fillRect l="-2439" r="-12195" b="-819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DFCA714-43AD-4140-A85F-FBCC4ECA2941}"/>
              </a:ext>
            </a:extLst>
          </p:cNvPr>
          <p:cNvSpPr/>
          <p:nvPr/>
        </p:nvSpPr>
        <p:spPr>
          <a:xfrm>
            <a:off x="10176387" y="4502613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(AH) Manal Black" pitchFamily="2" charset="-78"/>
              </a:rPr>
              <a:t>سالب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0034270-75AC-40A8-99A5-BC55A630575D}"/>
                  </a:ext>
                </a:extLst>
              </p:cNvPr>
              <p:cNvSpPr txBox="1"/>
              <p:nvPr/>
            </p:nvSpPr>
            <p:spPr>
              <a:xfrm>
                <a:off x="3195665" y="4985246"/>
                <a:ext cx="230249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0034270-75AC-40A8-99A5-BC55A6305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665" y="4985246"/>
                <a:ext cx="2302490" cy="369332"/>
              </a:xfrm>
              <a:prstGeom prst="rect">
                <a:avLst/>
              </a:prstGeom>
              <a:blipFill>
                <a:blip r:embed="rId9"/>
                <a:stretch>
                  <a:fillRect r="-2381" b="-1166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EB0EF6-9258-4C6D-B15C-4BCB269B0510}"/>
              </a:ext>
            </a:extLst>
          </p:cNvPr>
          <p:cNvSpPr/>
          <p:nvPr/>
        </p:nvSpPr>
        <p:spPr>
          <a:xfrm>
            <a:off x="5638477" y="4847832"/>
            <a:ext cx="2850138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مختلفة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E4F81B-213C-4482-9A36-C2290F8E2FB9}"/>
                  </a:ext>
                </a:extLst>
              </p:cNvPr>
              <p:cNvSpPr txBox="1"/>
              <p:nvPr/>
            </p:nvSpPr>
            <p:spPr>
              <a:xfrm>
                <a:off x="8943087" y="4985246"/>
                <a:ext cx="4985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E4F81B-213C-4482-9A36-C2290F8E2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087" y="4985246"/>
                <a:ext cx="498534" cy="369332"/>
              </a:xfrm>
              <a:prstGeom prst="rect">
                <a:avLst/>
              </a:prstGeom>
              <a:blipFill>
                <a:blip r:embed="rId10"/>
                <a:stretch>
                  <a:fillRect l="-1220" r="-13415" b="-1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BBF1D03-C90E-48A7-BCEF-0D6495CA31F2}"/>
              </a:ext>
            </a:extLst>
          </p:cNvPr>
          <p:cNvSpPr/>
          <p:nvPr/>
        </p:nvSpPr>
        <p:spPr>
          <a:xfrm>
            <a:off x="10176387" y="4948187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(AH) Manal Black" pitchFamily="2" charset="-78"/>
              </a:rPr>
              <a:t>سالب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F8534D-F2ED-4A58-A64A-1FDD721A3A47}"/>
                  </a:ext>
                </a:extLst>
              </p:cNvPr>
              <p:cNvSpPr txBox="1"/>
              <p:nvPr/>
            </p:nvSpPr>
            <p:spPr>
              <a:xfrm>
                <a:off x="3195665" y="5410941"/>
                <a:ext cx="23473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F8534D-F2ED-4A58-A64A-1FDD721A3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665" y="5410941"/>
                <a:ext cx="2347373" cy="369332"/>
              </a:xfrm>
              <a:prstGeom prst="rect">
                <a:avLst/>
              </a:prstGeom>
              <a:blipFill>
                <a:blip r:embed="rId11"/>
                <a:stretch>
                  <a:fillRect r="-1818" b="-1166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48CD0D-008B-4CB6-9C2C-7D8A449FE209}"/>
              </a:ext>
            </a:extLst>
          </p:cNvPr>
          <p:cNvSpPr/>
          <p:nvPr/>
        </p:nvSpPr>
        <p:spPr>
          <a:xfrm>
            <a:off x="5638477" y="5273527"/>
            <a:ext cx="2850138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cs typeface="(AH) Manal Black" pitchFamily="2" charset="-78"/>
              </a:rPr>
              <a:t>نفس الإشارات</a:t>
            </a:r>
            <a:endParaRPr lang="ar-AE" sz="3200" b="1" dirty="0">
              <a:solidFill>
                <a:schemeClr val="accent6">
                  <a:lumMod val="50000"/>
                </a:schemeClr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4BB7F2-7E91-40F6-B50B-7878436599F5}"/>
                  </a:ext>
                </a:extLst>
              </p:cNvPr>
              <p:cNvSpPr txBox="1"/>
              <p:nvPr/>
            </p:nvSpPr>
            <p:spPr>
              <a:xfrm>
                <a:off x="9057702" y="5423391"/>
                <a:ext cx="2693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4BB7F2-7E91-40F6-B50B-787843659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7702" y="5423391"/>
                <a:ext cx="269304" cy="369332"/>
              </a:xfrm>
              <a:prstGeom prst="rect">
                <a:avLst/>
              </a:prstGeom>
              <a:blipFill>
                <a:blip r:embed="rId12"/>
                <a:stretch>
                  <a:fillRect l="-27273" r="-25000" b="-1166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CB4451E-6547-4A30-9638-B0652B1C6B4E}"/>
              </a:ext>
            </a:extLst>
          </p:cNvPr>
          <p:cNvSpPr/>
          <p:nvPr/>
        </p:nvSpPr>
        <p:spPr>
          <a:xfrm>
            <a:off x="10176387" y="5373882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  <a:cs typeface="(AH) Manal Black" pitchFamily="2" charset="-78"/>
              </a:rPr>
              <a:t>موجب</a:t>
            </a:r>
            <a:endParaRPr lang="ar-AE" sz="32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448B254-8A4F-4AB2-B109-662568279974}"/>
                  </a:ext>
                </a:extLst>
              </p:cNvPr>
              <p:cNvSpPr txBox="1"/>
              <p:nvPr/>
            </p:nvSpPr>
            <p:spPr>
              <a:xfrm>
                <a:off x="3195665" y="5790218"/>
                <a:ext cx="230249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448B254-8A4F-4AB2-B109-662568279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665" y="5790218"/>
                <a:ext cx="2302490" cy="369332"/>
              </a:xfrm>
              <a:prstGeom prst="rect">
                <a:avLst/>
              </a:prstGeom>
              <a:blipFill>
                <a:blip r:embed="rId13"/>
                <a:stretch>
                  <a:fillRect l="-2116" r="-2381" b="-1166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F7D3B0F-81EA-460B-8038-0AEC7F1A9E83}"/>
              </a:ext>
            </a:extLst>
          </p:cNvPr>
          <p:cNvSpPr/>
          <p:nvPr/>
        </p:nvSpPr>
        <p:spPr>
          <a:xfrm>
            <a:off x="5638477" y="5652804"/>
            <a:ext cx="2850138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مختلفة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CBBF02B-C804-4CBC-A34D-3E23592B63DB}"/>
                  </a:ext>
                </a:extLst>
              </p:cNvPr>
              <p:cNvSpPr txBox="1"/>
              <p:nvPr/>
            </p:nvSpPr>
            <p:spPr>
              <a:xfrm>
                <a:off x="8943087" y="5790218"/>
                <a:ext cx="4985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CBBF02B-C804-4CBC-A34D-3E23592B6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087" y="5790218"/>
                <a:ext cx="498534" cy="369332"/>
              </a:xfrm>
              <a:prstGeom prst="rect">
                <a:avLst/>
              </a:prstGeom>
              <a:blipFill>
                <a:blip r:embed="rId14"/>
                <a:stretch>
                  <a:fillRect l="-1220" r="-13415" b="-1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96C09C7-B1E4-4E36-A0F8-8A2C912DCE21}"/>
              </a:ext>
            </a:extLst>
          </p:cNvPr>
          <p:cNvSpPr/>
          <p:nvPr/>
        </p:nvSpPr>
        <p:spPr>
          <a:xfrm>
            <a:off x="10176387" y="5753159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(AH) Manal Black" pitchFamily="2" charset="-78"/>
              </a:rPr>
              <a:t>سالب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1624FE8-A32A-4813-89CA-9A2E7862E440}"/>
                  </a:ext>
                </a:extLst>
              </p:cNvPr>
              <p:cNvSpPr txBox="1"/>
              <p:nvPr/>
            </p:nvSpPr>
            <p:spPr>
              <a:xfrm>
                <a:off x="3195665" y="6215913"/>
                <a:ext cx="230249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1624FE8-A32A-4813-89CA-9A2E7862E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665" y="6215913"/>
                <a:ext cx="2302490" cy="369332"/>
              </a:xfrm>
              <a:prstGeom prst="rect">
                <a:avLst/>
              </a:prstGeom>
              <a:blipFill>
                <a:blip r:embed="rId15"/>
                <a:stretch>
                  <a:fillRect l="-2116" r="-2646" b="-1166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4FF789C-3FFB-4BC3-9485-865F8F7665B3}"/>
              </a:ext>
            </a:extLst>
          </p:cNvPr>
          <p:cNvSpPr/>
          <p:nvPr/>
        </p:nvSpPr>
        <p:spPr>
          <a:xfrm>
            <a:off x="5638477" y="6078499"/>
            <a:ext cx="2850138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مختلفة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1E2DAA2-14AC-4F81-B30E-3438470F5E1D}"/>
                  </a:ext>
                </a:extLst>
              </p:cNvPr>
              <p:cNvSpPr txBox="1"/>
              <p:nvPr/>
            </p:nvSpPr>
            <p:spPr>
              <a:xfrm>
                <a:off x="9057702" y="6228363"/>
                <a:ext cx="4985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1E2DAA2-14AC-4F81-B30E-3438470F5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7702" y="6228363"/>
                <a:ext cx="498534" cy="369332"/>
              </a:xfrm>
              <a:prstGeom prst="rect">
                <a:avLst/>
              </a:prstGeom>
              <a:blipFill>
                <a:blip r:embed="rId16"/>
                <a:stretch>
                  <a:fillRect l="-2439" r="-13415" b="-1166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11B92B4-460E-41B6-A0A7-68BDB3A5535E}"/>
              </a:ext>
            </a:extLst>
          </p:cNvPr>
          <p:cNvSpPr/>
          <p:nvPr/>
        </p:nvSpPr>
        <p:spPr>
          <a:xfrm>
            <a:off x="10176387" y="6178854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(AH) Manal Black" pitchFamily="2" charset="-78"/>
              </a:rPr>
              <a:t>سالب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66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2A138-D49A-4CDD-84E6-D29DFE063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0" t="16423" r="15348" b="74959"/>
          <a:stretch/>
        </p:blipFill>
        <p:spPr>
          <a:xfrm>
            <a:off x="3878427" y="133814"/>
            <a:ext cx="8190910" cy="892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D15BD86-80FC-4268-B6C2-BED66BDFEB99}"/>
              </a:ext>
            </a:extLst>
          </p:cNvPr>
          <p:cNvGrpSpPr/>
          <p:nvPr/>
        </p:nvGrpSpPr>
        <p:grpSpPr>
          <a:xfrm>
            <a:off x="0" y="-26502"/>
            <a:ext cx="1691323" cy="954107"/>
            <a:chOff x="0" y="-50334"/>
            <a:chExt cx="1691323" cy="954107"/>
          </a:xfrm>
        </p:grpSpPr>
        <p:pic>
          <p:nvPicPr>
            <p:cNvPr id="5" name="Picture 4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A6B60CEE-B766-43AF-B382-ACB1AAEA9E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EC23E8-D350-4497-9D43-D17BCD45689B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244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413282-9224-4C7B-A068-EF7FF848A209}"/>
              </a:ext>
            </a:extLst>
          </p:cNvPr>
          <p:cNvGrpSpPr/>
          <p:nvPr/>
        </p:nvGrpSpPr>
        <p:grpSpPr>
          <a:xfrm>
            <a:off x="10083800" y="1098918"/>
            <a:ext cx="1960880" cy="1784503"/>
            <a:chOff x="10083800" y="1098918"/>
            <a:chExt cx="1960880" cy="1784503"/>
          </a:xfrm>
        </p:grpSpPr>
        <p:pic>
          <p:nvPicPr>
            <p:cNvPr id="8" name="Picture 2" descr="ازرار ملونة فارغة جاهزة للكتابه عليها">
              <a:extLst>
                <a:ext uri="{FF2B5EF4-FFF2-40B4-BE49-F238E27FC236}">
                  <a16:creationId xmlns:a16="http://schemas.microsoft.com/office/drawing/2014/main" id="{35348B6B-8CB4-4FD7-95E2-7B37FC0093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83" r="74800" b="59195"/>
            <a:stretch/>
          </p:blipFill>
          <p:spPr bwMode="auto">
            <a:xfrm>
              <a:off x="10083800" y="1098918"/>
              <a:ext cx="1960880" cy="178450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22C9CC6-5B02-43F7-A298-C839AE115597}"/>
                </a:ext>
              </a:extLst>
            </p:cNvPr>
            <p:cNvSpPr/>
            <p:nvPr/>
          </p:nvSpPr>
          <p:spPr>
            <a:xfrm>
              <a:off x="10350164" y="1611087"/>
              <a:ext cx="1428151" cy="74432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800" b="1" dirty="0">
                  <a:solidFill>
                    <a:schemeClr val="bg1"/>
                  </a:solidFill>
                  <a:cs typeface="(AH) Manal Black" pitchFamily="2" charset="-78"/>
                </a:rPr>
                <a:t>الشرح</a:t>
              </a:r>
              <a:endParaRPr lang="ar-AE" sz="4800" b="1" dirty="0">
                <a:solidFill>
                  <a:schemeClr val="bg1"/>
                </a:solidFill>
                <a:cs typeface="(AH) Manal Black" pitchFamily="2" charset="-78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42BB35-5246-40C4-8A7E-1DADD556B08B}"/>
              </a:ext>
            </a:extLst>
          </p:cNvPr>
          <p:cNvSpPr/>
          <p:nvPr/>
        </p:nvSpPr>
        <p:spPr>
          <a:xfrm>
            <a:off x="0" y="1440891"/>
            <a:ext cx="3545840" cy="11265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يكون</a:t>
            </a:r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 </a:t>
            </a:r>
            <a:r>
              <a:rPr lang="ar-SA" sz="6000" b="1" dirty="0">
                <a:solidFill>
                  <a:srgbClr val="FF0000"/>
                </a:solidFill>
                <a:cs typeface="(AH) Manal Black" pitchFamily="2" charset="-78"/>
              </a:rPr>
              <a:t>سالبا</a:t>
            </a:r>
            <a:endParaRPr lang="ar-AE" sz="40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FF746-AC58-4DBD-AD31-58C4483DCA18}"/>
              </a:ext>
            </a:extLst>
          </p:cNvPr>
          <p:cNvGrpSpPr/>
          <p:nvPr/>
        </p:nvGrpSpPr>
        <p:grpSpPr>
          <a:xfrm>
            <a:off x="2159884" y="1281536"/>
            <a:ext cx="8644631" cy="1371600"/>
            <a:chOff x="8293506" y="1513038"/>
            <a:chExt cx="3279616" cy="1488646"/>
          </a:xfrm>
        </p:grpSpPr>
        <p:pic>
          <p:nvPicPr>
            <p:cNvPr id="12" name="Picture 11" descr="Scroll Background PNG Transparent Background, Free Download ...">
              <a:extLst>
                <a:ext uri="{FF2B5EF4-FFF2-40B4-BE49-F238E27FC236}">
                  <a16:creationId xmlns:a16="http://schemas.microsoft.com/office/drawing/2014/main" id="{242A08B2-DFA7-48BA-8C84-0E0E3DD97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3506" y="1513038"/>
              <a:ext cx="3279616" cy="1488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340D261-A838-43FD-BE1F-2FF8046370D8}"/>
                </a:ext>
              </a:extLst>
            </p:cNvPr>
            <p:cNvSpPr/>
            <p:nvPr/>
          </p:nvSpPr>
          <p:spPr>
            <a:xfrm>
              <a:off x="8743474" y="1743308"/>
              <a:ext cx="2379679" cy="10563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b="1" dirty="0">
                  <a:solidFill>
                    <a:srgbClr val="002060"/>
                  </a:solidFill>
                  <a:highlight>
                    <a:srgbClr val="FFFF00"/>
                  </a:highlight>
                  <a:cs typeface="(AH) Manal Black" pitchFamily="2" charset="-78"/>
                </a:rPr>
                <a:t>قسمة عددين صحيحين بإشارتين مختلفتين</a:t>
              </a:r>
              <a:endParaRPr lang="ar-AE" sz="2400" b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638915-08C7-4F71-ADB8-05CC1B6178BC}"/>
              </a:ext>
            </a:extLst>
          </p:cNvPr>
          <p:cNvGrpSpPr/>
          <p:nvPr/>
        </p:nvGrpSpPr>
        <p:grpSpPr>
          <a:xfrm>
            <a:off x="10055859" y="4733300"/>
            <a:ext cx="1960879" cy="2051562"/>
            <a:chOff x="10055859" y="4733300"/>
            <a:chExt cx="1960879" cy="2051562"/>
          </a:xfrm>
        </p:grpSpPr>
        <p:pic>
          <p:nvPicPr>
            <p:cNvPr id="15" name="Picture 2" descr="ازرار ملونة فارغة جاهزة للكتابه عليها">
              <a:extLst>
                <a:ext uri="{FF2B5EF4-FFF2-40B4-BE49-F238E27FC236}">
                  <a16:creationId xmlns:a16="http://schemas.microsoft.com/office/drawing/2014/main" id="{58B90559-FE98-410D-BC23-9D806C1679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174" r="77020" b="39989"/>
            <a:stretch/>
          </p:blipFill>
          <p:spPr bwMode="auto">
            <a:xfrm>
              <a:off x="10055859" y="4733300"/>
              <a:ext cx="1960879" cy="205156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CF0A9BC-9202-402A-8701-EA4B024C2096}"/>
                </a:ext>
              </a:extLst>
            </p:cNvPr>
            <p:cNvSpPr/>
            <p:nvPr/>
          </p:nvSpPr>
          <p:spPr>
            <a:xfrm>
              <a:off x="10350164" y="5386920"/>
              <a:ext cx="1428151" cy="74432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800" b="1" dirty="0">
                  <a:solidFill>
                    <a:schemeClr val="bg1"/>
                  </a:solidFill>
                  <a:cs typeface="(AH) Manal Black" pitchFamily="2" charset="-78"/>
                </a:rPr>
                <a:t>أمثله</a:t>
              </a:r>
              <a:endParaRPr lang="ar-AE" sz="4800" b="1" dirty="0">
                <a:solidFill>
                  <a:schemeClr val="bg1"/>
                </a:solidFill>
                <a:cs typeface="(AH) Manal Black" pitchFamily="2" charset="-78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0A31A860-6B20-4911-A9A6-D532CF447480}"/>
              </a:ext>
            </a:extLst>
          </p:cNvPr>
          <p:cNvSpPr/>
          <p:nvPr/>
        </p:nvSpPr>
        <p:spPr>
          <a:xfrm>
            <a:off x="1340803" y="2833539"/>
            <a:ext cx="701040" cy="692899"/>
          </a:xfrm>
          <a:prstGeom prst="ellipse">
            <a:avLst/>
          </a:prstGeom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+</a:t>
            </a:r>
            <a:endParaRPr lang="ar-AE" sz="36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F6E9BB-E747-47FF-BE87-1B31B736EC8D}"/>
              </a:ext>
            </a:extLst>
          </p:cNvPr>
          <p:cNvSpPr/>
          <p:nvPr/>
        </p:nvSpPr>
        <p:spPr>
          <a:xfrm>
            <a:off x="2949584" y="2812491"/>
            <a:ext cx="701040" cy="692899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/>
              <a:t>-</a:t>
            </a:r>
            <a:endParaRPr lang="ar-AE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BB5227E-51E6-487D-804F-90228092681D}"/>
                  </a:ext>
                </a:extLst>
              </p:cNvPr>
              <p:cNvSpPr txBox="1"/>
              <p:nvPr/>
            </p:nvSpPr>
            <p:spPr>
              <a:xfrm>
                <a:off x="2159884" y="2738789"/>
                <a:ext cx="710130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54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÷</m:t>
                      </m:r>
                    </m:oMath>
                  </m:oMathPara>
                </a14:m>
                <a:endParaRPr lang="ar-AE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BB5227E-51E6-487D-804F-902280926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884" y="2738789"/>
                <a:ext cx="710130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38929B-C1A4-4E16-BBCA-604F8C865D4F}"/>
                  </a:ext>
                </a:extLst>
              </p:cNvPr>
              <p:cNvSpPr txBox="1"/>
              <p:nvPr/>
            </p:nvSpPr>
            <p:spPr>
              <a:xfrm>
                <a:off x="3768665" y="2791738"/>
                <a:ext cx="710131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38929B-C1A4-4E16-BBCA-604F8C865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665" y="2791738"/>
                <a:ext cx="710131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36F04A9F-631A-4D67-9D3E-3FD3F7BB7032}"/>
              </a:ext>
            </a:extLst>
          </p:cNvPr>
          <p:cNvSpPr/>
          <p:nvPr/>
        </p:nvSpPr>
        <p:spPr>
          <a:xfrm>
            <a:off x="4582485" y="2833539"/>
            <a:ext cx="701040" cy="692899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/>
              <a:t>-</a:t>
            </a:r>
            <a:endParaRPr lang="ar-AE" sz="5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4F9C13D-3F58-4AE7-A547-F26934DEEDF8}"/>
              </a:ext>
            </a:extLst>
          </p:cNvPr>
          <p:cNvSpPr/>
          <p:nvPr/>
        </p:nvSpPr>
        <p:spPr>
          <a:xfrm>
            <a:off x="2969932" y="3689004"/>
            <a:ext cx="701040" cy="692899"/>
          </a:xfrm>
          <a:prstGeom prst="ellipse">
            <a:avLst/>
          </a:prstGeom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+</a:t>
            </a:r>
            <a:endParaRPr lang="ar-AE" sz="36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41E0C58-61D0-4D8F-A9E3-94B1B5787058}"/>
              </a:ext>
            </a:extLst>
          </p:cNvPr>
          <p:cNvSpPr/>
          <p:nvPr/>
        </p:nvSpPr>
        <p:spPr>
          <a:xfrm>
            <a:off x="1340803" y="3674938"/>
            <a:ext cx="701040" cy="692899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/>
              <a:t>-</a:t>
            </a:r>
            <a:endParaRPr lang="ar-AE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746B2C9-D156-4387-B2AA-136A9C9EE09F}"/>
                  </a:ext>
                </a:extLst>
              </p:cNvPr>
              <p:cNvSpPr txBox="1"/>
              <p:nvPr/>
            </p:nvSpPr>
            <p:spPr>
              <a:xfrm>
                <a:off x="2159884" y="3552941"/>
                <a:ext cx="710130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54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÷</m:t>
                      </m:r>
                    </m:oMath>
                  </m:oMathPara>
                </a14:m>
                <a:endParaRPr lang="ar-AE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746B2C9-D156-4387-B2AA-136A9C9EE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884" y="3552941"/>
                <a:ext cx="710130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F8FD13-9006-4628-907D-586AD7A2C3BF}"/>
                  </a:ext>
                </a:extLst>
              </p:cNvPr>
              <p:cNvSpPr txBox="1"/>
              <p:nvPr/>
            </p:nvSpPr>
            <p:spPr>
              <a:xfrm>
                <a:off x="3768665" y="3605890"/>
                <a:ext cx="710131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F8FD13-9006-4628-907D-586AD7A2C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665" y="3605890"/>
                <a:ext cx="710131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4B880A24-060D-40A2-9772-C2D897249F95}"/>
              </a:ext>
            </a:extLst>
          </p:cNvPr>
          <p:cNvSpPr/>
          <p:nvPr/>
        </p:nvSpPr>
        <p:spPr>
          <a:xfrm>
            <a:off x="4582485" y="3647691"/>
            <a:ext cx="701040" cy="692899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/>
              <a:t>-</a:t>
            </a:r>
            <a:endParaRPr lang="ar-AE" sz="54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735CA56-BDF2-4800-B71B-59501B5BF45C}"/>
              </a:ext>
            </a:extLst>
          </p:cNvPr>
          <p:cNvSpPr/>
          <p:nvPr/>
        </p:nvSpPr>
        <p:spPr>
          <a:xfrm>
            <a:off x="7873879" y="3025915"/>
            <a:ext cx="4314417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سالب</a:t>
            </a: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   = 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 </a:t>
            </a:r>
            <a:r>
              <a:rPr lang="ar-SA" sz="4000" b="1" dirty="0">
                <a:solidFill>
                  <a:srgbClr val="0070C0"/>
                </a:solidFill>
                <a:cs typeface="(AH) Manal Black" pitchFamily="2" charset="-78"/>
              </a:rPr>
              <a:t>موجب </a:t>
            </a: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÷</a:t>
            </a:r>
            <a:endParaRPr lang="ar-AE" sz="40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E506EA7-7EA5-4B97-B2F2-BC95484605B0}"/>
              </a:ext>
            </a:extLst>
          </p:cNvPr>
          <p:cNvSpPr/>
          <p:nvPr/>
        </p:nvSpPr>
        <p:spPr>
          <a:xfrm>
            <a:off x="8884633" y="3724034"/>
            <a:ext cx="2850138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سالب</a:t>
            </a: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 ÷ </a:t>
            </a:r>
            <a:r>
              <a:rPr lang="ar-SA" sz="4000" b="1" dirty="0">
                <a:solidFill>
                  <a:srgbClr val="0070C0"/>
                </a:solidFill>
                <a:cs typeface="(AH) Manal Black" pitchFamily="2" charset="-78"/>
              </a:rPr>
              <a:t>موجب</a:t>
            </a:r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  </a:t>
            </a: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= </a:t>
            </a:r>
            <a:endParaRPr lang="ar-AE" sz="40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648BA8E-B49D-400E-BB4F-299818CDC843}"/>
              </a:ext>
            </a:extLst>
          </p:cNvPr>
          <p:cNvSpPr/>
          <p:nvPr/>
        </p:nvSpPr>
        <p:spPr>
          <a:xfrm>
            <a:off x="6908477" y="3009335"/>
            <a:ext cx="2850138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سالب</a:t>
            </a:r>
            <a:endParaRPr lang="ar-AE" sz="40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7C5FEEF-323E-46A1-81AF-2CAA179FC46C}"/>
              </a:ext>
            </a:extLst>
          </p:cNvPr>
          <p:cNvSpPr/>
          <p:nvPr/>
        </p:nvSpPr>
        <p:spPr>
          <a:xfrm>
            <a:off x="6908477" y="3731222"/>
            <a:ext cx="2850138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سالب</a:t>
            </a:r>
            <a:endParaRPr lang="ar-AE" sz="40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E6F64B6-353F-44C2-A9F2-B2C7D61D3636}"/>
                  </a:ext>
                </a:extLst>
              </p:cNvPr>
              <p:cNvSpPr txBox="1"/>
              <p:nvPr/>
            </p:nvSpPr>
            <p:spPr>
              <a:xfrm>
                <a:off x="285179" y="4733300"/>
                <a:ext cx="300678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E6F64B6-353F-44C2-A9F2-B2C7D61D3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79" y="4733300"/>
                <a:ext cx="3006785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613FD94-48BE-4B6F-9766-EC752FA715C6}"/>
                  </a:ext>
                </a:extLst>
              </p:cNvPr>
              <p:cNvSpPr txBox="1"/>
              <p:nvPr/>
            </p:nvSpPr>
            <p:spPr>
              <a:xfrm>
                <a:off x="691724" y="5554995"/>
                <a:ext cx="1357551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613FD94-48BE-4B6F-9766-EC752FA71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24" y="5554995"/>
                <a:ext cx="1357551" cy="115249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BF94E88-E8AE-4654-9534-675A70B04E40}"/>
                  </a:ext>
                </a:extLst>
              </p:cNvPr>
              <p:cNvSpPr txBox="1"/>
              <p:nvPr/>
            </p:nvSpPr>
            <p:spPr>
              <a:xfrm>
                <a:off x="3291771" y="4747366"/>
                <a:ext cx="83195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BF94E88-E8AE-4654-9534-675A70B04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771" y="4747366"/>
                <a:ext cx="831959" cy="6155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C8982ED-3070-4B28-A484-D143126D02DC}"/>
                  </a:ext>
                </a:extLst>
              </p:cNvPr>
              <p:cNvSpPr txBox="1"/>
              <p:nvPr/>
            </p:nvSpPr>
            <p:spPr>
              <a:xfrm>
                <a:off x="2038055" y="5848549"/>
                <a:ext cx="83195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C8982ED-3070-4B28-A484-D143126D0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055" y="5848549"/>
                <a:ext cx="831959" cy="61555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8144C16-E6E1-4531-ACDB-C8E8984B8862}"/>
                  </a:ext>
                </a:extLst>
              </p:cNvPr>
              <p:cNvSpPr txBox="1"/>
              <p:nvPr/>
            </p:nvSpPr>
            <p:spPr>
              <a:xfrm>
                <a:off x="5887625" y="4716160"/>
                <a:ext cx="258102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4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sz="40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8144C16-E6E1-4531-ACDB-C8E8984B8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625" y="4716160"/>
                <a:ext cx="2581028" cy="6155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A01CDB5-ED94-4003-8AC7-DD601A4FF7EF}"/>
                  </a:ext>
                </a:extLst>
              </p:cNvPr>
              <p:cNvSpPr txBox="1"/>
              <p:nvPr/>
            </p:nvSpPr>
            <p:spPr>
              <a:xfrm>
                <a:off x="6804928" y="5554994"/>
                <a:ext cx="1663725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4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A01CDB5-ED94-4003-8AC7-DD601A4FF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28" y="5554994"/>
                <a:ext cx="1663725" cy="115249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8CB749F-513C-4353-9844-EF67A50021E0}"/>
                  </a:ext>
                </a:extLst>
              </p:cNvPr>
              <p:cNvSpPr txBox="1"/>
              <p:nvPr/>
            </p:nvSpPr>
            <p:spPr>
              <a:xfrm>
                <a:off x="8468653" y="4716160"/>
                <a:ext cx="83195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8CB749F-513C-4353-9844-EF67A5002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653" y="4716160"/>
                <a:ext cx="831959" cy="61555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1B2BB49-F62D-47BC-894F-DA6419689114}"/>
                  </a:ext>
                </a:extLst>
              </p:cNvPr>
              <p:cNvSpPr txBox="1"/>
              <p:nvPr/>
            </p:nvSpPr>
            <p:spPr>
              <a:xfrm>
                <a:off x="8430297" y="5848549"/>
                <a:ext cx="83195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1B2BB49-F62D-47BC-894F-DA6419689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0297" y="5848549"/>
                <a:ext cx="831959" cy="61555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727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  <p:bldP spid="19" grpId="0"/>
      <p:bldP spid="20" grpId="0"/>
      <p:bldP spid="21" grpId="0" animBg="1"/>
      <p:bldP spid="22" grpId="0" animBg="1"/>
      <p:bldP spid="23" grpId="0" animBg="1"/>
      <p:bldP spid="24" grpId="0"/>
      <p:bldP spid="25" grpId="0"/>
      <p:bldP spid="26" grpId="0" animBg="1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9D4072-3FAE-44B8-95A7-C84606E99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55" t="18274" r="9913" b="65766"/>
          <a:stretch/>
        </p:blipFill>
        <p:spPr>
          <a:xfrm>
            <a:off x="318976" y="563525"/>
            <a:ext cx="7304567" cy="31259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DB954D-7917-4ABC-B9C2-C81BE4E7699D}"/>
                  </a:ext>
                </a:extLst>
              </p:cNvPr>
              <p:cNvSpPr txBox="1"/>
              <p:nvPr/>
            </p:nvSpPr>
            <p:spPr>
              <a:xfrm>
                <a:off x="1515140" y="4356432"/>
                <a:ext cx="836768" cy="105022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AE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den>
                      </m:f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DB954D-7917-4ABC-B9C2-C81BE4E76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140" y="4356432"/>
                <a:ext cx="836768" cy="10502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75938A8-05A3-4DDD-9B70-F4C0C78A9DC3}"/>
                  </a:ext>
                </a:extLst>
              </p:cNvPr>
              <p:cNvSpPr txBox="1"/>
              <p:nvPr/>
            </p:nvSpPr>
            <p:spPr>
              <a:xfrm>
                <a:off x="3092132" y="4356432"/>
                <a:ext cx="759823" cy="105022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den>
                      </m:f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75938A8-05A3-4DDD-9B70-F4C0C78A9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132" y="4356432"/>
                <a:ext cx="759823" cy="10502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04C1D9-DD32-4AD7-8D59-6C16DFFF2750}"/>
                  </a:ext>
                </a:extLst>
              </p:cNvPr>
              <p:cNvSpPr txBox="1"/>
              <p:nvPr/>
            </p:nvSpPr>
            <p:spPr>
              <a:xfrm>
                <a:off x="4415029" y="4356432"/>
                <a:ext cx="751809" cy="105022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den>
                      </m:f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04C1D9-DD32-4AD7-8D59-6C16DFFF2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029" y="4356432"/>
                <a:ext cx="751809" cy="10502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791131-B56D-40AC-BAB4-819D1F716E57}"/>
                  </a:ext>
                </a:extLst>
              </p:cNvPr>
              <p:cNvSpPr txBox="1"/>
              <p:nvPr/>
            </p:nvSpPr>
            <p:spPr>
              <a:xfrm>
                <a:off x="2519171" y="4572646"/>
                <a:ext cx="47288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791131-B56D-40AC-BAB4-819D1F716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171" y="4572646"/>
                <a:ext cx="472885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104454-820C-417B-88C2-8C6C7B05DA5F}"/>
                  </a:ext>
                </a:extLst>
              </p:cNvPr>
              <p:cNvSpPr txBox="1"/>
              <p:nvPr/>
            </p:nvSpPr>
            <p:spPr>
              <a:xfrm>
                <a:off x="3924174" y="4572646"/>
                <a:ext cx="47288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104454-820C-417B-88C2-8C6C7B05D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174" y="4572646"/>
                <a:ext cx="472885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4" descr="Happy fun crocodile cartoon - Stock Illustration [27775155] - PIXTA">
            <a:extLst>
              <a:ext uri="{FF2B5EF4-FFF2-40B4-BE49-F238E27FC236}">
                <a16:creationId xmlns:a16="http://schemas.microsoft.com/office/drawing/2014/main" id="{9AAA5A22-D637-4679-A1ED-68A2D8C28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905" y="-275096"/>
            <a:ext cx="3382444" cy="4058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5A5296-26C0-447F-883A-D925FE2C12CB}"/>
              </a:ext>
            </a:extLst>
          </p:cNvPr>
          <p:cNvSpPr/>
          <p:nvPr/>
        </p:nvSpPr>
        <p:spPr>
          <a:xfrm rot="1579066">
            <a:off x="10356462" y="503963"/>
            <a:ext cx="1341423" cy="11036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cs typeface="(AH) Manal Black" pitchFamily="2" charset="-78"/>
              </a:rPr>
              <a:t>ملاحظة هامة </a:t>
            </a:r>
            <a:endParaRPr lang="ar-AE" sz="36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9F1CD3-DEE5-4192-93F8-79E2068BCAB2}"/>
              </a:ext>
            </a:extLst>
          </p:cNvPr>
          <p:cNvGrpSpPr/>
          <p:nvPr/>
        </p:nvGrpSpPr>
        <p:grpSpPr>
          <a:xfrm>
            <a:off x="2020069" y="5457950"/>
            <a:ext cx="1745341" cy="1288926"/>
            <a:chOff x="2020069" y="5457950"/>
            <a:chExt cx="1745341" cy="1288926"/>
          </a:xfrm>
        </p:grpSpPr>
        <p:sp>
          <p:nvSpPr>
            <p:cNvPr id="10" name="Arrow: Curved Up 9">
              <a:extLst>
                <a:ext uri="{FF2B5EF4-FFF2-40B4-BE49-F238E27FC236}">
                  <a16:creationId xmlns:a16="http://schemas.microsoft.com/office/drawing/2014/main" id="{D9AA6028-46D3-4510-B1FD-D18CBB757351}"/>
                </a:ext>
              </a:extLst>
            </p:cNvPr>
            <p:cNvSpPr/>
            <p:nvPr/>
          </p:nvSpPr>
          <p:spPr>
            <a:xfrm>
              <a:off x="2020069" y="5696652"/>
              <a:ext cx="1745341" cy="1050224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>
                <a:solidFill>
                  <a:schemeClr val="tx1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C4AFFFD-1A59-4493-9692-C8231A69D06E}"/>
                </a:ext>
              </a:extLst>
            </p:cNvPr>
            <p:cNvSpPr/>
            <p:nvPr/>
          </p:nvSpPr>
          <p:spPr>
            <a:xfrm>
              <a:off x="2106500" y="5457950"/>
              <a:ext cx="1341423" cy="11036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b="1" dirty="0">
                  <a:solidFill>
                    <a:srgbClr val="FF0000"/>
                  </a:solidFill>
                  <a:cs typeface="(AH) Manal Black" pitchFamily="2" charset="-78"/>
                </a:rPr>
                <a:t>هي نفسها</a:t>
              </a:r>
              <a:endParaRPr lang="ar-AE" sz="36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3D7668-FD30-4AD8-9E1E-C728433C3BAC}"/>
              </a:ext>
            </a:extLst>
          </p:cNvPr>
          <p:cNvGrpSpPr/>
          <p:nvPr/>
        </p:nvGrpSpPr>
        <p:grpSpPr>
          <a:xfrm>
            <a:off x="3629129" y="5498094"/>
            <a:ext cx="1745341" cy="1288926"/>
            <a:chOff x="2020069" y="5457950"/>
            <a:chExt cx="1745341" cy="1288926"/>
          </a:xfrm>
        </p:grpSpPr>
        <p:sp>
          <p:nvSpPr>
            <p:cNvPr id="14" name="Arrow: Curved Up 13">
              <a:extLst>
                <a:ext uri="{FF2B5EF4-FFF2-40B4-BE49-F238E27FC236}">
                  <a16:creationId xmlns:a16="http://schemas.microsoft.com/office/drawing/2014/main" id="{20DDAD3B-F304-4121-8F56-A3FD68865217}"/>
                </a:ext>
              </a:extLst>
            </p:cNvPr>
            <p:cNvSpPr/>
            <p:nvPr/>
          </p:nvSpPr>
          <p:spPr>
            <a:xfrm>
              <a:off x="2020069" y="5696652"/>
              <a:ext cx="1745341" cy="1050224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>
                <a:solidFill>
                  <a:schemeClr val="tx1"/>
                </a:solidFill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A1DFCB7-D248-4199-9227-840C20591794}"/>
                </a:ext>
              </a:extLst>
            </p:cNvPr>
            <p:cNvSpPr/>
            <p:nvPr/>
          </p:nvSpPr>
          <p:spPr>
            <a:xfrm>
              <a:off x="2106500" y="5457950"/>
              <a:ext cx="1341423" cy="110368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b="1" dirty="0">
                  <a:solidFill>
                    <a:srgbClr val="FF0000"/>
                  </a:solidFill>
                  <a:cs typeface="(AH) Manal Black" pitchFamily="2" charset="-78"/>
                </a:rPr>
                <a:t>هي نفسها</a:t>
              </a:r>
              <a:endParaRPr lang="ar-AE" sz="36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E22F33-3FE4-4FFE-9AE4-C4DD265CB136}"/>
                  </a:ext>
                </a:extLst>
              </p:cNvPr>
              <p:cNvSpPr txBox="1"/>
              <p:nvPr/>
            </p:nvSpPr>
            <p:spPr>
              <a:xfrm>
                <a:off x="6772940" y="4376544"/>
                <a:ext cx="1101263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AE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E22F33-3FE4-4FFE-9AE4-C4DD265CB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2940" y="4376544"/>
                <a:ext cx="1101263" cy="10371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F3ACFA-1648-491B-8A2B-4D591A3DEB8C}"/>
                  </a:ext>
                </a:extLst>
              </p:cNvPr>
              <p:cNvSpPr txBox="1"/>
              <p:nvPr/>
            </p:nvSpPr>
            <p:spPr>
              <a:xfrm>
                <a:off x="8349932" y="4376544"/>
                <a:ext cx="1024318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F3ACFA-1648-491B-8A2B-4D591A3DE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9932" y="4376544"/>
                <a:ext cx="1024318" cy="10371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5E4B95-1D7C-4A61-9591-AC84F4D3B09F}"/>
                  </a:ext>
                </a:extLst>
              </p:cNvPr>
              <p:cNvSpPr txBox="1"/>
              <p:nvPr/>
            </p:nvSpPr>
            <p:spPr>
              <a:xfrm>
                <a:off x="9672829" y="4376544"/>
                <a:ext cx="748602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5E4B95-1D7C-4A61-9591-AC84F4D3B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2829" y="4376544"/>
                <a:ext cx="748602" cy="10371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A426807-7172-461A-9BD8-0897726DC895}"/>
                  </a:ext>
                </a:extLst>
              </p:cNvPr>
              <p:cNvSpPr txBox="1"/>
              <p:nvPr/>
            </p:nvSpPr>
            <p:spPr>
              <a:xfrm>
                <a:off x="7776971" y="4592758"/>
                <a:ext cx="47288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A426807-7172-461A-9BD8-0897726DC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971" y="4592758"/>
                <a:ext cx="472885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B1DEE5-7A97-45B7-8736-910FC671A561}"/>
                  </a:ext>
                </a:extLst>
              </p:cNvPr>
              <p:cNvSpPr txBox="1"/>
              <p:nvPr/>
            </p:nvSpPr>
            <p:spPr>
              <a:xfrm>
                <a:off x="9253887" y="4636444"/>
                <a:ext cx="47288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B1DEE5-7A97-45B7-8736-910FC671A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3887" y="4636444"/>
                <a:ext cx="472885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332279-FC33-4BF9-9FB8-4F03043C5F42}"/>
                  </a:ext>
                </a:extLst>
              </p:cNvPr>
              <p:cNvSpPr txBox="1"/>
              <p:nvPr/>
            </p:nvSpPr>
            <p:spPr>
              <a:xfrm>
                <a:off x="10876097" y="4670141"/>
                <a:ext cx="74860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332279-FC33-4BF9-9FB8-4F03043C5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6097" y="4670141"/>
                <a:ext cx="748603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ADFE19-40DD-404B-8218-65C1A21CA7B0}"/>
                  </a:ext>
                </a:extLst>
              </p:cNvPr>
              <p:cNvSpPr txBox="1"/>
              <p:nvPr/>
            </p:nvSpPr>
            <p:spPr>
              <a:xfrm>
                <a:off x="10412322" y="4670141"/>
                <a:ext cx="47288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ADFE19-40DD-404B-8218-65C1A21CA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322" y="4670141"/>
                <a:ext cx="472885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623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68106-4F2A-4129-A976-B328FD5BB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33" t="17481" r="31750" b="74264"/>
          <a:stretch/>
        </p:blipFill>
        <p:spPr>
          <a:xfrm>
            <a:off x="5913828" y="0"/>
            <a:ext cx="6146800" cy="906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4FEB46-79DD-4FB7-B492-6FF36A389D49}"/>
              </a:ext>
            </a:extLst>
          </p:cNvPr>
          <p:cNvGrpSpPr/>
          <p:nvPr/>
        </p:nvGrpSpPr>
        <p:grpSpPr>
          <a:xfrm>
            <a:off x="0" y="66308"/>
            <a:ext cx="1691323" cy="954107"/>
            <a:chOff x="0" y="-50334"/>
            <a:chExt cx="1691323" cy="954107"/>
          </a:xfrm>
        </p:grpSpPr>
        <p:pic>
          <p:nvPicPr>
            <p:cNvPr id="4" name="Picture 3" descr="Button Modern Logo Design Template Vector, Blue, Store, Symbol PNG ...">
              <a:extLst>
                <a:ext uri="{FF2B5EF4-FFF2-40B4-BE49-F238E27FC236}">
                  <a16:creationId xmlns:a16="http://schemas.microsoft.com/office/drawing/2014/main" id="{03FAD345-309E-4F34-87D8-49F617BC9B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95" b="25585"/>
            <a:stretch/>
          </p:blipFill>
          <p:spPr bwMode="auto">
            <a:xfrm>
              <a:off x="0" y="-50334"/>
              <a:ext cx="1691323" cy="9541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08D48A-75C8-45D8-8515-9D801797A28F}"/>
                </a:ext>
              </a:extLst>
            </p:cNvPr>
            <p:cNvSpPr txBox="1"/>
            <p:nvPr/>
          </p:nvSpPr>
          <p:spPr>
            <a:xfrm>
              <a:off x="259239" y="11220"/>
              <a:ext cx="853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FF00"/>
                  </a:solidFill>
                </a:rPr>
                <a:t>صفحة </a:t>
              </a:r>
              <a:r>
                <a:rPr lang="en-US" sz="2400" b="1" dirty="0">
                  <a:solidFill>
                    <a:srgbClr val="FFFF00"/>
                  </a:solidFill>
                </a:rPr>
                <a:t>244</a:t>
              </a:r>
              <a:endParaRPr lang="ar-AE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CC594D5-5919-4637-8BED-4AC4514496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67" t="32835" r="32150" b="59797"/>
          <a:stretch/>
        </p:blipFill>
        <p:spPr>
          <a:xfrm>
            <a:off x="8172185" y="3970236"/>
            <a:ext cx="3760576" cy="9063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101600">
              <a:srgbClr val="FF0000">
                <a:alpha val="60000"/>
              </a:srgb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5C3AD7-76DD-471B-9418-3388D832A1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62" t="16727" r="32150" b="77798"/>
          <a:stretch/>
        </p:blipFill>
        <p:spPr>
          <a:xfrm>
            <a:off x="8097115" y="1851389"/>
            <a:ext cx="3835646" cy="727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101600">
              <a:srgbClr val="FF0000">
                <a:alpha val="60000"/>
              </a:srgb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CE34D5-09A4-473B-8468-922AE0DA56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20" t="52601" r="32150" b="41925"/>
          <a:stretch/>
        </p:blipFill>
        <p:spPr>
          <a:xfrm>
            <a:off x="259239" y="1715721"/>
            <a:ext cx="6040196" cy="9541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101600">
              <a:srgbClr val="FF0000">
                <a:alpha val="60000"/>
              </a:srgb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A94B817-4D96-41F3-90A9-6160FDCEA8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07" t="57165" r="64179" b="14568"/>
          <a:stretch/>
        </p:blipFill>
        <p:spPr>
          <a:xfrm>
            <a:off x="502668" y="3143302"/>
            <a:ext cx="2776669" cy="3173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921EAA-3A0E-4D8A-9E09-7FEA88C48D31}"/>
              </a:ext>
            </a:extLst>
          </p:cNvPr>
          <p:cNvCxnSpPr/>
          <p:nvPr/>
        </p:nvCxnSpPr>
        <p:spPr>
          <a:xfrm>
            <a:off x="6659217" y="958859"/>
            <a:ext cx="0" cy="5690419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Multiplying &amp; Dividing Integers - The Rules - YouTube">
            <a:extLst>
              <a:ext uri="{FF2B5EF4-FFF2-40B4-BE49-F238E27FC236}">
                <a16:creationId xmlns:a16="http://schemas.microsoft.com/office/drawing/2014/main" id="{45D07078-9906-4520-93F9-9B26975F2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65072" r="62011" b="15363"/>
          <a:stretch/>
        </p:blipFill>
        <p:spPr bwMode="auto">
          <a:xfrm>
            <a:off x="2343709" y="66308"/>
            <a:ext cx="3210337" cy="13417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8D9DBDB-2FA7-4CBA-A75A-8EE2A1ED1616}"/>
              </a:ext>
            </a:extLst>
          </p:cNvPr>
          <p:cNvSpPr/>
          <p:nvPr/>
        </p:nvSpPr>
        <p:spPr>
          <a:xfrm>
            <a:off x="6659217" y="2639421"/>
            <a:ext cx="2059369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مختلفة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9AA01A4-04CD-46B6-B4C9-F1A8B4E085D9}"/>
              </a:ext>
            </a:extLst>
          </p:cNvPr>
          <p:cNvSpPr/>
          <p:nvPr/>
        </p:nvSpPr>
        <p:spPr>
          <a:xfrm>
            <a:off x="10320941" y="2783622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(AH) Manal Black" pitchFamily="2" charset="-78"/>
              </a:rPr>
              <a:t>سالب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8ED0C30-028D-4411-8D90-4AFCA4B8765E}"/>
                  </a:ext>
                </a:extLst>
              </p:cNvPr>
              <p:cNvSpPr txBox="1"/>
              <p:nvPr/>
            </p:nvSpPr>
            <p:spPr>
              <a:xfrm>
                <a:off x="6885427" y="3327993"/>
                <a:ext cx="265034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𝟖𝟎</m:t>
                      </m:r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8ED0C30-028D-4411-8D90-4AFCA4B87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427" y="3327993"/>
                <a:ext cx="2650341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Striped Right 7">
            <a:extLst>
              <a:ext uri="{FF2B5EF4-FFF2-40B4-BE49-F238E27FC236}">
                <a16:creationId xmlns:a16="http://schemas.microsoft.com/office/drawing/2014/main" id="{9E9C7DAD-3E6F-4756-A78F-E31B9A26D1EC}"/>
              </a:ext>
            </a:extLst>
          </p:cNvPr>
          <p:cNvSpPr/>
          <p:nvPr/>
        </p:nvSpPr>
        <p:spPr>
          <a:xfrm>
            <a:off x="9093916" y="2781445"/>
            <a:ext cx="883706" cy="404792"/>
          </a:xfrm>
          <a:prstGeom prst="stripedRight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39E470C-DF6B-4AFB-BDFF-331D3D8A0E69}"/>
                  </a:ext>
                </a:extLst>
              </p:cNvPr>
              <p:cNvSpPr txBox="1"/>
              <p:nvPr/>
            </p:nvSpPr>
            <p:spPr>
              <a:xfrm>
                <a:off x="9535768" y="3300569"/>
                <a:ext cx="6652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ar-AE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39E470C-DF6B-4AFB-BDFF-331D3D8A0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5768" y="3300569"/>
                <a:ext cx="66524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08EE8E7-0F42-4EBC-8B5D-585F263BAAC7}"/>
              </a:ext>
            </a:extLst>
          </p:cNvPr>
          <p:cNvSpPr/>
          <p:nvPr/>
        </p:nvSpPr>
        <p:spPr>
          <a:xfrm>
            <a:off x="6734704" y="4970664"/>
            <a:ext cx="2059369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إشارات مختلفة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0D339A6-1B5C-4F50-A731-1A153C80B633}"/>
              </a:ext>
            </a:extLst>
          </p:cNvPr>
          <p:cNvSpPr/>
          <p:nvPr/>
        </p:nvSpPr>
        <p:spPr>
          <a:xfrm>
            <a:off x="10396428" y="5114865"/>
            <a:ext cx="953155" cy="3253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(AH) Manal Black" pitchFamily="2" charset="-78"/>
              </a:rPr>
              <a:t>سالب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7" name="Arrow: Striped Right 36">
            <a:extLst>
              <a:ext uri="{FF2B5EF4-FFF2-40B4-BE49-F238E27FC236}">
                <a16:creationId xmlns:a16="http://schemas.microsoft.com/office/drawing/2014/main" id="{8607B3C3-CA17-4924-9C53-9DD8C5D97A6F}"/>
              </a:ext>
            </a:extLst>
          </p:cNvPr>
          <p:cNvSpPr/>
          <p:nvPr/>
        </p:nvSpPr>
        <p:spPr>
          <a:xfrm>
            <a:off x="9169403" y="5112688"/>
            <a:ext cx="883706" cy="404792"/>
          </a:xfrm>
          <a:prstGeom prst="stripedRight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0F4CC17-9597-4F55-8A5F-561523C545AD}"/>
                  </a:ext>
                </a:extLst>
              </p:cNvPr>
              <p:cNvSpPr txBox="1"/>
              <p:nvPr/>
            </p:nvSpPr>
            <p:spPr>
              <a:xfrm>
                <a:off x="6804928" y="5554994"/>
                <a:ext cx="1663725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𝟓𝟓</m:t>
                          </m:r>
                        </m:num>
                        <m:den>
                          <m:r>
                            <a:rPr lang="en-US" sz="4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0F4CC17-9597-4F55-8A5F-561523C54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28" y="5554994"/>
                <a:ext cx="1663725" cy="116897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9C72EC6-1C28-479C-85CE-574437030507}"/>
                  </a:ext>
                </a:extLst>
              </p:cNvPr>
              <p:cNvSpPr txBox="1"/>
              <p:nvPr/>
            </p:nvSpPr>
            <p:spPr>
              <a:xfrm>
                <a:off x="8430297" y="5848549"/>
                <a:ext cx="83195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9C72EC6-1C28-479C-85CE-574437030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0297" y="5848549"/>
                <a:ext cx="831959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289F5B92-499D-49B8-9D1F-431F975DBAD4}"/>
              </a:ext>
            </a:extLst>
          </p:cNvPr>
          <p:cNvSpPr/>
          <p:nvPr/>
        </p:nvSpPr>
        <p:spPr>
          <a:xfrm>
            <a:off x="227787" y="4333750"/>
            <a:ext cx="327170" cy="5428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BC20774-8016-4D14-BE37-F1356D8ACE98}"/>
                  </a:ext>
                </a:extLst>
              </p:cNvPr>
              <p:cNvSpPr txBox="1"/>
              <p:nvPr/>
            </p:nvSpPr>
            <p:spPr>
              <a:xfrm>
                <a:off x="251280" y="4422026"/>
                <a:ext cx="4167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AE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BC20774-8016-4D14-BE37-F1356D8AC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80" y="4422026"/>
                <a:ext cx="416781" cy="307777"/>
              </a:xfrm>
              <a:prstGeom prst="rect">
                <a:avLst/>
              </a:prstGeom>
              <a:blipFill>
                <a:blip r:embed="rId11"/>
                <a:stretch>
                  <a:fillRect l="-11594" r="-11594" b="-980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Arrow: Curved Right 43">
            <a:extLst>
              <a:ext uri="{FF2B5EF4-FFF2-40B4-BE49-F238E27FC236}">
                <a16:creationId xmlns:a16="http://schemas.microsoft.com/office/drawing/2014/main" id="{37278A10-69A4-4C5E-9484-1DAD52D50C6B}"/>
              </a:ext>
            </a:extLst>
          </p:cNvPr>
          <p:cNvSpPr/>
          <p:nvPr/>
        </p:nvSpPr>
        <p:spPr>
          <a:xfrm>
            <a:off x="180888" y="4872127"/>
            <a:ext cx="327170" cy="5428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777533A-39B7-466C-B1EA-3F5CCE4D5C5E}"/>
                  </a:ext>
                </a:extLst>
              </p:cNvPr>
              <p:cNvSpPr txBox="1"/>
              <p:nvPr/>
            </p:nvSpPr>
            <p:spPr>
              <a:xfrm>
                <a:off x="204381" y="4960403"/>
                <a:ext cx="4167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AE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777533A-39B7-466C-B1EA-3F5CCE4D5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81" y="4960403"/>
                <a:ext cx="416781" cy="307777"/>
              </a:xfrm>
              <a:prstGeom prst="rect">
                <a:avLst/>
              </a:prstGeom>
              <a:blipFill>
                <a:blip r:embed="rId12"/>
                <a:stretch>
                  <a:fillRect l="-11765" r="-11765" b="-12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Arrow: Curved Right 45">
            <a:extLst>
              <a:ext uri="{FF2B5EF4-FFF2-40B4-BE49-F238E27FC236}">
                <a16:creationId xmlns:a16="http://schemas.microsoft.com/office/drawing/2014/main" id="{9BB5D7E7-72D4-46A7-9F08-90AF09BE3E25}"/>
              </a:ext>
            </a:extLst>
          </p:cNvPr>
          <p:cNvSpPr/>
          <p:nvPr/>
        </p:nvSpPr>
        <p:spPr>
          <a:xfrm>
            <a:off x="137755" y="5410504"/>
            <a:ext cx="327170" cy="5428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1D39809-C2C0-4585-9195-373865887E3A}"/>
                  </a:ext>
                </a:extLst>
              </p:cNvPr>
              <p:cNvSpPr txBox="1"/>
              <p:nvPr/>
            </p:nvSpPr>
            <p:spPr>
              <a:xfrm>
                <a:off x="221423" y="5491690"/>
                <a:ext cx="4167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AE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1D39809-C2C0-4585-9195-373865887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23" y="5491690"/>
                <a:ext cx="416781" cy="307777"/>
              </a:xfrm>
              <a:prstGeom prst="rect">
                <a:avLst/>
              </a:prstGeom>
              <a:blipFill>
                <a:blip r:embed="rId13"/>
                <a:stretch>
                  <a:fillRect l="-11594" r="-11594" b="-12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Arrow: Curved Right 47">
            <a:extLst>
              <a:ext uri="{FF2B5EF4-FFF2-40B4-BE49-F238E27FC236}">
                <a16:creationId xmlns:a16="http://schemas.microsoft.com/office/drawing/2014/main" id="{0B33D33D-0A06-4F8F-9520-491423FBAD2C}"/>
              </a:ext>
            </a:extLst>
          </p:cNvPr>
          <p:cNvSpPr/>
          <p:nvPr/>
        </p:nvSpPr>
        <p:spPr>
          <a:xfrm flipH="1">
            <a:off x="3279337" y="4304488"/>
            <a:ext cx="326599" cy="542852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A14798A-E71C-44FA-9E9D-1A90E6B85B99}"/>
                  </a:ext>
                </a:extLst>
              </p:cNvPr>
              <p:cNvSpPr txBox="1"/>
              <p:nvPr/>
            </p:nvSpPr>
            <p:spPr>
              <a:xfrm>
                <a:off x="3108689" y="4422025"/>
                <a:ext cx="4167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A14798A-E71C-44FA-9E9D-1A90E6B85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689" y="4422025"/>
                <a:ext cx="416781" cy="307777"/>
              </a:xfrm>
              <a:prstGeom prst="rect">
                <a:avLst/>
              </a:prstGeom>
              <a:blipFill>
                <a:blip r:embed="rId14"/>
                <a:stretch>
                  <a:fillRect l="-2941" r="-11765" b="-980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rrow: Curved Right 49">
            <a:extLst>
              <a:ext uri="{FF2B5EF4-FFF2-40B4-BE49-F238E27FC236}">
                <a16:creationId xmlns:a16="http://schemas.microsoft.com/office/drawing/2014/main" id="{97E85A12-7BEE-4620-B77B-95E88FE400C9}"/>
              </a:ext>
            </a:extLst>
          </p:cNvPr>
          <p:cNvSpPr/>
          <p:nvPr/>
        </p:nvSpPr>
        <p:spPr>
          <a:xfrm flipH="1">
            <a:off x="3268106" y="4897353"/>
            <a:ext cx="326599" cy="542852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3A9BE6F-5064-4AE8-B65C-FA3EC56940C5}"/>
                  </a:ext>
                </a:extLst>
              </p:cNvPr>
              <p:cNvSpPr txBox="1"/>
              <p:nvPr/>
            </p:nvSpPr>
            <p:spPr>
              <a:xfrm>
                <a:off x="3070946" y="4996340"/>
                <a:ext cx="4167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3A9BE6F-5064-4AE8-B65C-FA3EC5694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946" y="4996340"/>
                <a:ext cx="416781" cy="307777"/>
              </a:xfrm>
              <a:prstGeom prst="rect">
                <a:avLst/>
              </a:prstGeom>
              <a:blipFill>
                <a:blip r:embed="rId15"/>
                <a:stretch>
                  <a:fillRect l="-2941" r="-11765" b="-1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Arrow: Curved Right 51">
            <a:extLst>
              <a:ext uri="{FF2B5EF4-FFF2-40B4-BE49-F238E27FC236}">
                <a16:creationId xmlns:a16="http://schemas.microsoft.com/office/drawing/2014/main" id="{89278158-2D78-4175-BCF8-2AB279B5E3CE}"/>
              </a:ext>
            </a:extLst>
          </p:cNvPr>
          <p:cNvSpPr/>
          <p:nvPr/>
        </p:nvSpPr>
        <p:spPr>
          <a:xfrm flipH="1">
            <a:off x="3245971" y="5399237"/>
            <a:ext cx="326599" cy="542852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5D72BBD-B5B2-4211-A586-57BB048C3236}"/>
                  </a:ext>
                </a:extLst>
              </p:cNvPr>
              <p:cNvSpPr txBox="1"/>
              <p:nvPr/>
            </p:nvSpPr>
            <p:spPr>
              <a:xfrm>
                <a:off x="3075323" y="5516774"/>
                <a:ext cx="4167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5D72BBD-B5B2-4211-A586-57BB048C3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323" y="5516774"/>
                <a:ext cx="416781" cy="307777"/>
              </a:xfrm>
              <a:prstGeom prst="rect">
                <a:avLst/>
              </a:prstGeom>
              <a:blipFill>
                <a:blip r:embed="rId16"/>
                <a:stretch>
                  <a:fillRect l="-1449" r="-11594" b="-1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FAE5B11-2677-4184-833F-4687AA84B286}"/>
              </a:ext>
            </a:extLst>
          </p:cNvPr>
          <p:cNvSpPr/>
          <p:nvPr/>
        </p:nvSpPr>
        <p:spPr>
          <a:xfrm>
            <a:off x="3847263" y="2851107"/>
            <a:ext cx="2887441" cy="650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معدل التغير الثابت=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0A1A056-0366-46DF-B9BB-6ED33AF2BCB3}"/>
                  </a:ext>
                </a:extLst>
              </p:cNvPr>
              <p:cNvSpPr txBox="1"/>
              <p:nvPr/>
            </p:nvSpPr>
            <p:spPr>
              <a:xfrm>
                <a:off x="4253778" y="3571472"/>
                <a:ext cx="2107949" cy="10590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الإرتفاع</m:t>
                          </m:r>
                          <m:r>
                            <a:rPr lang="ar-SA" sz="2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في</m:t>
                          </m:r>
                          <m:r>
                            <a:rPr lang="ar-SA" sz="2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التغير</m:t>
                          </m:r>
                        </m:num>
                        <m:den>
                          <m:r>
                            <a:rPr lang="ar-SA" sz="2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الوقت</m:t>
                          </m:r>
                          <m:r>
                            <a:rPr lang="ar-SA" sz="2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في</m:t>
                          </m:r>
                          <m:r>
                            <a:rPr lang="ar-SA" sz="2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التغير</m:t>
                          </m:r>
                        </m:den>
                      </m:f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0A1A056-0366-46DF-B9BB-6ED33AF2B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778" y="3571472"/>
                <a:ext cx="2107949" cy="105900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FB37E33-4D41-447A-A970-89B54951F5DD}"/>
                  </a:ext>
                </a:extLst>
              </p:cNvPr>
              <p:cNvSpPr txBox="1"/>
              <p:nvPr/>
            </p:nvSpPr>
            <p:spPr>
              <a:xfrm>
                <a:off x="4166262" y="4683693"/>
                <a:ext cx="1357551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0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FB37E33-4D41-447A-A970-89B54951F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262" y="4683693"/>
                <a:ext cx="1357551" cy="115249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9F645F0-9ED6-4D39-A24C-DEB6BDBD8771}"/>
                  </a:ext>
                </a:extLst>
              </p:cNvPr>
              <p:cNvSpPr txBox="1"/>
              <p:nvPr/>
            </p:nvSpPr>
            <p:spPr>
              <a:xfrm>
                <a:off x="5413911" y="5007465"/>
                <a:ext cx="83195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ar-AE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9F645F0-9ED6-4D39-A24C-DEB6BDBD8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911" y="5007465"/>
                <a:ext cx="831959" cy="61555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376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8" grpId="0" animBg="1"/>
      <p:bldP spid="34" grpId="0"/>
      <p:bldP spid="35" grpId="0"/>
      <p:bldP spid="36" grpId="0"/>
      <p:bldP spid="37" grpId="0" animBg="1"/>
      <p:bldP spid="40" grpId="0"/>
      <p:bldP spid="41" grpId="0"/>
      <p:bldP spid="9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/>
      <p:bldP spid="55" grpId="0"/>
      <p:bldP spid="57" grpId="0"/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878</Words>
  <Application>Microsoft Office PowerPoint</Application>
  <PresentationFormat>Widescreen</PresentationFormat>
  <Paragraphs>370</Paragraphs>
  <Slides>38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Aldhabi</vt:lpstr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هيثم محمد المصري</dc:creator>
  <cp:lastModifiedBy>هيثم محمد المصري</cp:lastModifiedBy>
  <cp:revision>56</cp:revision>
  <dcterms:created xsi:type="dcterms:W3CDTF">2020-08-21T12:46:48Z</dcterms:created>
  <dcterms:modified xsi:type="dcterms:W3CDTF">2020-10-19T18:35:56Z</dcterms:modified>
</cp:coreProperties>
</file>