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3"/>
    <p:sldMasterId id="2147483660" r:id="rId4"/>
    <p:sldMasterId id="2147483657" r:id="rId5"/>
    <p:sldMasterId id="2147483649" r:id="rId6"/>
    <p:sldMasterId id="2147483650" r:id="rId7"/>
    <p:sldMasterId id="2147483651" r:id="rId8"/>
    <p:sldMasterId id="2147483652" r:id="rId9"/>
    <p:sldMasterId id="2147483653" r:id="rId10"/>
    <p:sldMasterId id="2147483664" r:id="rId11"/>
    <p:sldMasterId id="2147483662" r:id="rId12"/>
    <p:sldMasterId id="2147483658" r:id="rId13"/>
    <p:sldMasterId id="2147483667" r:id="rId14"/>
    <p:sldMasterId id="2147483665" r:id="rId15"/>
    <p:sldMasterId id="2147483661" r:id="rId16"/>
  </p:sldMasterIdLst>
  <p:notesMasterIdLst>
    <p:notesMasterId r:id="rId62"/>
  </p:notesMasterIdLst>
  <p:sldIdLst>
    <p:sldId id="323" r:id="rId17"/>
    <p:sldId id="3389" r:id="rId18"/>
    <p:sldId id="324" r:id="rId19"/>
    <p:sldId id="551" r:id="rId20"/>
    <p:sldId id="564" r:id="rId21"/>
    <p:sldId id="565" r:id="rId22"/>
    <p:sldId id="566" r:id="rId23"/>
    <p:sldId id="567" r:id="rId24"/>
    <p:sldId id="568" r:id="rId25"/>
    <p:sldId id="561" r:id="rId26"/>
    <p:sldId id="563" r:id="rId27"/>
    <p:sldId id="495" r:id="rId28"/>
    <p:sldId id="569" r:id="rId29"/>
    <p:sldId id="570" r:id="rId30"/>
    <p:sldId id="507" r:id="rId31"/>
    <p:sldId id="3397" r:id="rId32"/>
    <p:sldId id="571" r:id="rId33"/>
    <p:sldId id="508" r:id="rId34"/>
    <p:sldId id="458" r:id="rId35"/>
    <p:sldId id="506" r:id="rId36"/>
    <p:sldId id="572" r:id="rId37"/>
    <p:sldId id="467" r:id="rId38"/>
    <p:sldId id="573" r:id="rId39"/>
    <p:sldId id="3391" r:id="rId40"/>
    <p:sldId id="3392" r:id="rId41"/>
    <p:sldId id="3406" r:id="rId42"/>
    <p:sldId id="3393" r:id="rId43"/>
    <p:sldId id="3394" r:id="rId44"/>
    <p:sldId id="3395" r:id="rId45"/>
    <p:sldId id="3407" r:id="rId46"/>
    <p:sldId id="3396" r:id="rId47"/>
    <p:sldId id="3398" r:id="rId48"/>
    <p:sldId id="503" r:id="rId49"/>
    <p:sldId id="3399" r:id="rId50"/>
    <p:sldId id="3400" r:id="rId51"/>
    <p:sldId id="3401" r:id="rId52"/>
    <p:sldId id="3402" r:id="rId53"/>
    <p:sldId id="504" r:id="rId54"/>
    <p:sldId id="3403" r:id="rId55"/>
    <p:sldId id="463" r:id="rId56"/>
    <p:sldId id="417" r:id="rId57"/>
    <p:sldId id="505" r:id="rId58"/>
    <p:sldId id="425" r:id="rId59"/>
    <p:sldId id="3404" r:id="rId60"/>
    <p:sldId id="3405" r:id="rId61"/>
  </p:sldIdLst>
  <p:sldSz cx="9144000" cy="6858000" type="screen4x3"/>
  <p:notesSz cx="7010400" cy="9296400"/>
  <p:custShowLst>
    <p:custShow name="Chapter_Res" id="0">
      <p:sldLst/>
    </p:custShow>
  </p:custShowLst>
  <p:custDataLst>
    <p:tags r:id="rId6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E4002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pos="2880">
          <p15:clr>
            <a:srgbClr val="A4A3A4"/>
          </p15:clr>
        </p15:guide>
        <p15:guide id="4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1B"/>
    <a:srgbClr val="FFED9F"/>
    <a:srgbClr val="FDFDFD"/>
    <a:srgbClr val="11873B"/>
    <a:srgbClr val="0069B6"/>
    <a:srgbClr val="E4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84BF4-99F3-4E99-BBD5-1B758A8E42D0}" v="1" dt="2021-09-18T06:12:20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9" autoAdjust="0"/>
    <p:restoredTop sz="94249" autoAdjust="0"/>
  </p:normalViewPr>
  <p:slideViewPr>
    <p:cSldViewPr>
      <p:cViewPr varScale="1">
        <p:scale>
          <a:sx n="72" d="100"/>
          <a:sy n="72" d="100"/>
        </p:scale>
        <p:origin x="1086" y="54"/>
      </p:cViewPr>
      <p:guideLst>
        <p:guide orient="horz" pos="2160"/>
        <p:guide orient="horz" pos="2159"/>
        <p:guide pos="2880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4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Master" Target="slideMasters/slideMaster13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ad Abdulla Abduljabbar  Almajid Almheiri" userId="S::s568885@ese.gov.ae::2bf684bb-b7e6-48b1-830b-34ca84471b0e" providerId="AD" clId="Web-{74784BF4-99F3-4E99-BBD5-1B758A8E42D0}"/>
    <pc:docChg chg="modSld">
      <pc:chgData name="Ahmad Abdulla Abduljabbar  Almajid Almheiri" userId="S::s568885@ese.gov.ae::2bf684bb-b7e6-48b1-830b-34ca84471b0e" providerId="AD" clId="Web-{74784BF4-99F3-4E99-BBD5-1B758A8E42D0}" dt="2021-09-18T06:12:20.415" v="0" actId="1076"/>
      <pc:docMkLst>
        <pc:docMk/>
      </pc:docMkLst>
      <pc:sldChg chg="modSp">
        <pc:chgData name="Ahmad Abdulla Abduljabbar  Almajid Almheiri" userId="S::s568885@ese.gov.ae::2bf684bb-b7e6-48b1-830b-34ca84471b0e" providerId="AD" clId="Web-{74784BF4-99F3-4E99-BBD5-1B758A8E42D0}" dt="2021-09-18T06:12:20.415" v="0" actId="1076"/>
        <pc:sldMkLst>
          <pc:docMk/>
          <pc:sldMk cId="0" sldId="566"/>
        </pc:sldMkLst>
        <pc:spChg chg="mod">
          <ac:chgData name="Ahmad Abdulla Abduljabbar  Almajid Almheiri" userId="S::s568885@ese.gov.ae::2bf684bb-b7e6-48b1-830b-34ca84471b0e" providerId="AD" clId="Web-{74784BF4-99F3-4E99-BBD5-1B758A8E42D0}" dt="2021-09-18T06:12:20.415" v="0" actId="1076"/>
          <ac:spMkLst>
            <pc:docMk/>
            <pc:sldMk cId="0" sldId="566"/>
            <ac:spMk id="7" creationId="{8E9B3F99-7D17-46A1-9CEB-F37F372A29B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D176D-6645-429C-A3D8-E8A6949CD983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3426B95-EE98-4CBA-8414-1A1FDE15A5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Turn on your cameras.</a:t>
          </a:r>
        </a:p>
      </dgm:t>
    </dgm:pt>
    <dgm:pt modelId="{132D9F06-40FF-40EB-869F-9C941305B532}" type="parTrans" cxnId="{B78662EF-3E2A-4BC9-90DF-A3D2CBCFFB0E}">
      <dgm:prSet/>
      <dgm:spPr/>
      <dgm:t>
        <a:bodyPr/>
        <a:lstStyle/>
        <a:p>
          <a:endParaRPr lang="en-US" sz="2400"/>
        </a:p>
      </dgm:t>
    </dgm:pt>
    <dgm:pt modelId="{6027C9CC-D393-4F82-A6CB-9BAB9C2DD45B}" type="sibTrans" cxnId="{B78662EF-3E2A-4BC9-90DF-A3D2CBCFFB0E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EC81EEB6-2F1B-470C-9955-2DB4906C43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Keep your microphones turned off.</a:t>
          </a:r>
        </a:p>
      </dgm:t>
    </dgm:pt>
    <dgm:pt modelId="{A8E421E4-6438-42BE-B4C4-2A3723FCD3A9}" type="parTrans" cxnId="{3E31CCEF-35E1-4C6F-BA88-0D87971AEACE}">
      <dgm:prSet/>
      <dgm:spPr/>
      <dgm:t>
        <a:bodyPr/>
        <a:lstStyle/>
        <a:p>
          <a:endParaRPr lang="en-US" sz="2400"/>
        </a:p>
      </dgm:t>
    </dgm:pt>
    <dgm:pt modelId="{6F89293E-3341-4B9F-8DFD-1893474DB2B4}" type="sibTrans" cxnId="{3E31CCEF-35E1-4C6F-BA88-0D87971AEACE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43E1DB1-F326-4F13-9634-7D84517207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If you want to speak or answer a question raise your hand.</a:t>
          </a:r>
        </a:p>
      </dgm:t>
    </dgm:pt>
    <dgm:pt modelId="{5EC71C4D-5663-4C79-9055-9272A64A0442}" type="parTrans" cxnId="{E29C7589-676D-44CC-9DAB-F95F363706F8}">
      <dgm:prSet/>
      <dgm:spPr/>
      <dgm:t>
        <a:bodyPr/>
        <a:lstStyle/>
        <a:p>
          <a:endParaRPr lang="en-US" sz="2400"/>
        </a:p>
      </dgm:t>
    </dgm:pt>
    <dgm:pt modelId="{A4886F57-E256-49AE-BB6D-4368CECCF872}" type="sibTrans" cxnId="{E29C7589-676D-44CC-9DAB-F95F363706F8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B4E92D8-EC0E-483E-A4B9-47D88123F0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Wait for the teacher to call your name.</a:t>
          </a:r>
        </a:p>
      </dgm:t>
    </dgm:pt>
    <dgm:pt modelId="{9117AE23-100A-46FC-994D-F3F3292DD572}" type="parTrans" cxnId="{736EB539-585F-4874-8AA1-0B7143D535D4}">
      <dgm:prSet/>
      <dgm:spPr/>
      <dgm:t>
        <a:bodyPr/>
        <a:lstStyle/>
        <a:p>
          <a:endParaRPr lang="en-US" sz="2400"/>
        </a:p>
      </dgm:t>
    </dgm:pt>
    <dgm:pt modelId="{6FF17FD7-BECD-488A-B7DC-CFF1320B4093}" type="sibTrans" cxnId="{736EB539-585F-4874-8AA1-0B7143D535D4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0FA37F6D-F0CB-446B-84AB-9E474E7F60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Respect the teacher and your classmates and don’t interrupt.</a:t>
          </a:r>
        </a:p>
      </dgm:t>
    </dgm:pt>
    <dgm:pt modelId="{E57A1DBA-7251-4E0C-8F44-2FA810D99C7C}" type="parTrans" cxnId="{1196353F-CAE5-49CF-99F2-3788B23C1F87}">
      <dgm:prSet/>
      <dgm:spPr/>
      <dgm:t>
        <a:bodyPr/>
        <a:lstStyle/>
        <a:p>
          <a:endParaRPr lang="en-US" sz="2400"/>
        </a:p>
      </dgm:t>
    </dgm:pt>
    <dgm:pt modelId="{F05125C9-99AB-49A7-A788-B960EFEC4493}" type="sibTrans" cxnId="{1196353F-CAE5-49CF-99F2-3788B23C1F87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E8911B35-59BA-448E-BED2-1C38143CA9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Participate in all activities!</a:t>
          </a:r>
        </a:p>
      </dgm:t>
    </dgm:pt>
    <dgm:pt modelId="{081BE7FF-AF73-46A6-AF7D-4B0632D94CD4}" type="parTrans" cxnId="{61488BEC-A242-4D03-90C0-E9B6F28031FC}">
      <dgm:prSet/>
      <dgm:spPr/>
      <dgm:t>
        <a:bodyPr/>
        <a:lstStyle/>
        <a:p>
          <a:endParaRPr lang="en-US" sz="2400"/>
        </a:p>
      </dgm:t>
    </dgm:pt>
    <dgm:pt modelId="{E29FC6A4-1ED6-47D1-9AC8-2DEBEF2F3661}" type="sibTrans" cxnId="{61488BEC-A242-4D03-90C0-E9B6F28031FC}">
      <dgm:prSet/>
      <dgm:spPr/>
      <dgm:t>
        <a:bodyPr/>
        <a:lstStyle/>
        <a:p>
          <a:endParaRPr lang="en-US" sz="2400"/>
        </a:p>
      </dgm:t>
    </dgm:pt>
    <dgm:pt modelId="{C4ED0490-7EE0-4905-86C5-3EB0014D3F8E}" type="pres">
      <dgm:prSet presAssocID="{B49D176D-6645-429C-A3D8-E8A6949CD983}" presName="root" presStyleCnt="0">
        <dgm:presLayoutVars>
          <dgm:dir/>
          <dgm:resizeHandles val="exact"/>
        </dgm:presLayoutVars>
      </dgm:prSet>
      <dgm:spPr/>
    </dgm:pt>
    <dgm:pt modelId="{149147CF-3D02-45DC-93F0-DEE9E918FD6A}" type="pres">
      <dgm:prSet presAssocID="{33426B95-EE98-4CBA-8414-1A1FDE15A516}" presName="compNode" presStyleCnt="0"/>
      <dgm:spPr/>
    </dgm:pt>
    <dgm:pt modelId="{C99E996C-D3B5-4990-B9F9-DBFB5E45ECCB}" type="pres">
      <dgm:prSet presAssocID="{33426B95-EE98-4CBA-8414-1A1FDE15A516}" presName="bgRect" presStyleLbl="bgShp" presStyleIdx="0" presStyleCnt="6"/>
      <dgm:spPr/>
    </dgm:pt>
    <dgm:pt modelId="{E33CC82F-DE37-487B-900D-0D404E5834CC}" type="pres">
      <dgm:prSet presAssocID="{33426B95-EE98-4CBA-8414-1A1FDE15A516}" presName="iconRect" presStyleLbl="node1" presStyleIdx="0" presStyleCnt="6" custScaleX="180735" custScaleY="180735" custLinFactNeighborX="-7471" custLinFactNeighborY="-968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cam"/>
        </a:ext>
      </dgm:extLst>
    </dgm:pt>
    <dgm:pt modelId="{3CFAB42E-05EC-470B-B2DF-E290D4697E27}" type="pres">
      <dgm:prSet presAssocID="{33426B95-EE98-4CBA-8414-1A1FDE15A516}" presName="spaceRect" presStyleCnt="0"/>
      <dgm:spPr/>
    </dgm:pt>
    <dgm:pt modelId="{530CF44B-5562-4B9B-A0FD-6F4F9513E076}" type="pres">
      <dgm:prSet presAssocID="{33426B95-EE98-4CBA-8414-1A1FDE15A516}" presName="parTx" presStyleLbl="revTx" presStyleIdx="0" presStyleCnt="6">
        <dgm:presLayoutVars>
          <dgm:chMax val="0"/>
          <dgm:chPref val="0"/>
        </dgm:presLayoutVars>
      </dgm:prSet>
      <dgm:spPr/>
    </dgm:pt>
    <dgm:pt modelId="{815D375B-69CE-49F2-BDA9-F8C15E11AB85}" type="pres">
      <dgm:prSet presAssocID="{6027C9CC-D393-4F82-A6CB-9BAB9C2DD45B}" presName="sibTrans" presStyleCnt="0"/>
      <dgm:spPr/>
    </dgm:pt>
    <dgm:pt modelId="{A9639EF0-6F5B-46AF-ADEB-3551D321BE18}" type="pres">
      <dgm:prSet presAssocID="{EC81EEB6-2F1B-470C-9955-2DB4906C43F8}" presName="compNode" presStyleCnt="0"/>
      <dgm:spPr/>
    </dgm:pt>
    <dgm:pt modelId="{EC958AB5-E471-4744-B047-FC7247C0C25C}" type="pres">
      <dgm:prSet presAssocID="{EC81EEB6-2F1B-470C-9955-2DB4906C43F8}" presName="bgRect" presStyleLbl="bgShp" presStyleIdx="1" presStyleCnt="6" custLinFactNeighborX="295" custLinFactNeighborY="-860"/>
      <dgm:spPr/>
    </dgm:pt>
    <dgm:pt modelId="{A26DCDDC-DBF7-4E0B-969C-BE071DCFB9F9}" type="pres">
      <dgm:prSet presAssocID="{EC81EEB6-2F1B-470C-9955-2DB4906C43F8}" presName="iconRect" presStyleLbl="node1" presStyleIdx="1" presStyleCnt="6" custScaleX="180735" custScaleY="180735" custLinFactNeighborX="-7471" custLinFactNeighborY="-9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460E4A5D-C418-43C0-BC68-44E7C10622AC}" type="pres">
      <dgm:prSet presAssocID="{EC81EEB6-2F1B-470C-9955-2DB4906C43F8}" presName="spaceRect" presStyleCnt="0"/>
      <dgm:spPr/>
    </dgm:pt>
    <dgm:pt modelId="{55831AAD-ED16-4631-A7D1-449C2B7E1CAC}" type="pres">
      <dgm:prSet presAssocID="{EC81EEB6-2F1B-470C-9955-2DB4906C43F8}" presName="parTx" presStyleLbl="revTx" presStyleIdx="1" presStyleCnt="6">
        <dgm:presLayoutVars>
          <dgm:chMax val="0"/>
          <dgm:chPref val="0"/>
        </dgm:presLayoutVars>
      </dgm:prSet>
      <dgm:spPr/>
    </dgm:pt>
    <dgm:pt modelId="{5CC770C5-A986-433D-83F6-FEAEBC1AF88A}" type="pres">
      <dgm:prSet presAssocID="{6F89293E-3341-4B9F-8DFD-1893474DB2B4}" presName="sibTrans" presStyleCnt="0"/>
      <dgm:spPr/>
    </dgm:pt>
    <dgm:pt modelId="{DC91717F-4099-46E1-977B-015D7DF809E4}" type="pres">
      <dgm:prSet presAssocID="{143E1DB1-F326-4F13-9634-7D8451720713}" presName="compNode" presStyleCnt="0"/>
      <dgm:spPr/>
    </dgm:pt>
    <dgm:pt modelId="{F2E904AF-61B2-4015-A5DB-D613B3F028F9}" type="pres">
      <dgm:prSet presAssocID="{143E1DB1-F326-4F13-9634-7D8451720713}" presName="bgRect" presStyleLbl="bgShp" presStyleIdx="2" presStyleCnt="6"/>
      <dgm:spPr/>
    </dgm:pt>
    <dgm:pt modelId="{7E8599FD-9559-4CF7-A3C7-70F804FA74CF}" type="pres">
      <dgm:prSet presAssocID="{143E1DB1-F326-4F13-9634-7D8451720713}" presName="iconRect" presStyleLbl="node1" presStyleIdx="2" presStyleCnt="6" custScaleX="180735" custScaleY="180735" custLinFactNeighborX="-7471" custLinFactNeighborY="-9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DF0E583E-C793-4880-B55C-FFA75A2A331E}" type="pres">
      <dgm:prSet presAssocID="{143E1DB1-F326-4F13-9634-7D8451720713}" presName="spaceRect" presStyleCnt="0"/>
      <dgm:spPr/>
    </dgm:pt>
    <dgm:pt modelId="{BC12F94A-1BA0-42E6-9A0F-8358608FA017}" type="pres">
      <dgm:prSet presAssocID="{143E1DB1-F326-4F13-9634-7D8451720713}" presName="parTx" presStyleLbl="revTx" presStyleIdx="2" presStyleCnt="6">
        <dgm:presLayoutVars>
          <dgm:chMax val="0"/>
          <dgm:chPref val="0"/>
        </dgm:presLayoutVars>
      </dgm:prSet>
      <dgm:spPr/>
    </dgm:pt>
    <dgm:pt modelId="{36222FE0-A3E2-4BC8-8D1C-BD8BA6299807}" type="pres">
      <dgm:prSet presAssocID="{A4886F57-E256-49AE-BB6D-4368CECCF872}" presName="sibTrans" presStyleCnt="0"/>
      <dgm:spPr/>
    </dgm:pt>
    <dgm:pt modelId="{04113B87-9E21-4650-A789-DEE396E393A0}" type="pres">
      <dgm:prSet presAssocID="{2B4E92D8-EC0E-483E-A4B9-47D88123F06B}" presName="compNode" presStyleCnt="0"/>
      <dgm:spPr/>
    </dgm:pt>
    <dgm:pt modelId="{398F5520-575C-4F89-9BE6-BE39785E6C93}" type="pres">
      <dgm:prSet presAssocID="{2B4E92D8-EC0E-483E-A4B9-47D88123F06B}" presName="bgRect" presStyleLbl="bgShp" presStyleIdx="3" presStyleCnt="6"/>
      <dgm:spPr/>
    </dgm:pt>
    <dgm:pt modelId="{3733DD15-E8C3-41D4-8046-B8ECD0FA8BF4}" type="pres">
      <dgm:prSet presAssocID="{2B4E92D8-EC0E-483E-A4B9-47D88123F06B}" presName="iconRect" presStyleLbl="node1" presStyleIdx="3" presStyleCnt="6" custScaleX="180735" custScaleY="180735" custLinFactNeighborX="-7471" custLinFactNeighborY="-968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16D2948-EEF6-43C4-BF8D-8349D8377175}" type="pres">
      <dgm:prSet presAssocID="{2B4E92D8-EC0E-483E-A4B9-47D88123F06B}" presName="spaceRect" presStyleCnt="0"/>
      <dgm:spPr/>
    </dgm:pt>
    <dgm:pt modelId="{1ED4B693-88D1-47A3-AAB2-A08AB2EE187D}" type="pres">
      <dgm:prSet presAssocID="{2B4E92D8-EC0E-483E-A4B9-47D88123F06B}" presName="parTx" presStyleLbl="revTx" presStyleIdx="3" presStyleCnt="6">
        <dgm:presLayoutVars>
          <dgm:chMax val="0"/>
          <dgm:chPref val="0"/>
        </dgm:presLayoutVars>
      </dgm:prSet>
      <dgm:spPr/>
    </dgm:pt>
    <dgm:pt modelId="{8F3D49C6-B143-41B0-89F5-029F243C9E71}" type="pres">
      <dgm:prSet presAssocID="{6FF17FD7-BECD-488A-B7DC-CFF1320B4093}" presName="sibTrans" presStyleCnt="0"/>
      <dgm:spPr/>
    </dgm:pt>
    <dgm:pt modelId="{5746C61C-3555-442D-87A1-EC12EC10E330}" type="pres">
      <dgm:prSet presAssocID="{0FA37F6D-F0CB-446B-84AB-9E474E7F60C8}" presName="compNode" presStyleCnt="0"/>
      <dgm:spPr/>
    </dgm:pt>
    <dgm:pt modelId="{F2E6A71C-A359-4F66-A209-6DD0DCDDA8B9}" type="pres">
      <dgm:prSet presAssocID="{0FA37F6D-F0CB-446B-84AB-9E474E7F60C8}" presName="bgRect" presStyleLbl="bgShp" presStyleIdx="4" presStyleCnt="6"/>
      <dgm:spPr/>
    </dgm:pt>
    <dgm:pt modelId="{3CB59D21-1969-4EB1-BE3F-67DA2775AA1D}" type="pres">
      <dgm:prSet presAssocID="{0FA37F6D-F0CB-446B-84AB-9E474E7F60C8}" presName="iconRect" presStyleLbl="node1" presStyleIdx="4" presStyleCnt="6" custScaleX="180735" custScaleY="18073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A64B94-CA9B-4229-BB7C-77EE5BEDE7E2}" type="pres">
      <dgm:prSet presAssocID="{0FA37F6D-F0CB-446B-84AB-9E474E7F60C8}" presName="spaceRect" presStyleCnt="0"/>
      <dgm:spPr/>
    </dgm:pt>
    <dgm:pt modelId="{A7810AF6-F2C7-47A9-A172-F36DD47EB9A9}" type="pres">
      <dgm:prSet presAssocID="{0FA37F6D-F0CB-446B-84AB-9E474E7F60C8}" presName="parTx" presStyleLbl="revTx" presStyleIdx="4" presStyleCnt="6">
        <dgm:presLayoutVars>
          <dgm:chMax val="0"/>
          <dgm:chPref val="0"/>
        </dgm:presLayoutVars>
      </dgm:prSet>
      <dgm:spPr/>
    </dgm:pt>
    <dgm:pt modelId="{FFAFB323-1995-4731-92D5-77C82A0C796C}" type="pres">
      <dgm:prSet presAssocID="{F05125C9-99AB-49A7-A788-B960EFEC4493}" presName="sibTrans" presStyleCnt="0"/>
      <dgm:spPr/>
    </dgm:pt>
    <dgm:pt modelId="{4FF063D0-2D66-4C61-962E-F01481E4FA61}" type="pres">
      <dgm:prSet presAssocID="{E8911B35-59BA-448E-BED2-1C38143CA9E9}" presName="compNode" presStyleCnt="0"/>
      <dgm:spPr/>
    </dgm:pt>
    <dgm:pt modelId="{EBFFCF8E-834C-447C-A467-5724DC9D784C}" type="pres">
      <dgm:prSet presAssocID="{E8911B35-59BA-448E-BED2-1C38143CA9E9}" presName="bgRect" presStyleLbl="bgShp" presStyleIdx="5" presStyleCnt="6"/>
      <dgm:spPr/>
    </dgm:pt>
    <dgm:pt modelId="{7637B211-EC71-410C-B9A1-6DF090DEFD6F}" type="pres">
      <dgm:prSet presAssocID="{E8911B35-59BA-448E-BED2-1C38143CA9E9}" presName="iconRect" presStyleLbl="node1" presStyleIdx="5" presStyleCnt="6" custScaleX="180735" custScaleY="180735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9159DE9-4A56-4D24-AD9C-7D825B522E3D}" type="pres">
      <dgm:prSet presAssocID="{E8911B35-59BA-448E-BED2-1C38143CA9E9}" presName="spaceRect" presStyleCnt="0"/>
      <dgm:spPr/>
    </dgm:pt>
    <dgm:pt modelId="{1E6D838D-71F6-4BCD-B2C8-CE244B4ED2A7}" type="pres">
      <dgm:prSet presAssocID="{E8911B35-59BA-448E-BED2-1C38143CA9E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36EB539-585F-4874-8AA1-0B7143D535D4}" srcId="{B49D176D-6645-429C-A3D8-E8A6949CD983}" destId="{2B4E92D8-EC0E-483E-A4B9-47D88123F06B}" srcOrd="3" destOrd="0" parTransId="{9117AE23-100A-46FC-994D-F3F3292DD572}" sibTransId="{6FF17FD7-BECD-488A-B7DC-CFF1320B4093}"/>
    <dgm:cxn modelId="{1196353F-CAE5-49CF-99F2-3788B23C1F87}" srcId="{B49D176D-6645-429C-A3D8-E8A6949CD983}" destId="{0FA37F6D-F0CB-446B-84AB-9E474E7F60C8}" srcOrd="4" destOrd="0" parTransId="{E57A1DBA-7251-4E0C-8F44-2FA810D99C7C}" sibTransId="{F05125C9-99AB-49A7-A788-B960EFEC4493}"/>
    <dgm:cxn modelId="{A124A842-DC89-47B3-8F09-825CC7BC7462}" type="presOf" srcId="{E8911B35-59BA-448E-BED2-1C38143CA9E9}" destId="{1E6D838D-71F6-4BCD-B2C8-CE244B4ED2A7}" srcOrd="0" destOrd="0" presId="urn:microsoft.com/office/officeart/2018/2/layout/IconVerticalSolidList"/>
    <dgm:cxn modelId="{07727B4B-CB01-4810-A095-5305701B371B}" type="presOf" srcId="{33426B95-EE98-4CBA-8414-1A1FDE15A516}" destId="{530CF44B-5562-4B9B-A0FD-6F4F9513E076}" srcOrd="0" destOrd="0" presId="urn:microsoft.com/office/officeart/2018/2/layout/IconVerticalSolidList"/>
    <dgm:cxn modelId="{11C9B270-3FBA-4448-B1DD-79AF9F6628C7}" type="presOf" srcId="{2B4E92D8-EC0E-483E-A4B9-47D88123F06B}" destId="{1ED4B693-88D1-47A3-AAB2-A08AB2EE187D}" srcOrd="0" destOrd="0" presId="urn:microsoft.com/office/officeart/2018/2/layout/IconVerticalSolidList"/>
    <dgm:cxn modelId="{D1D9A551-355E-46A0-A905-4488F6C32AB1}" type="presOf" srcId="{EC81EEB6-2F1B-470C-9955-2DB4906C43F8}" destId="{55831AAD-ED16-4631-A7D1-449C2B7E1CAC}" srcOrd="0" destOrd="0" presId="urn:microsoft.com/office/officeart/2018/2/layout/IconVerticalSolidList"/>
    <dgm:cxn modelId="{92A86C72-58C1-435F-A326-7D5A60B2DC8D}" type="presOf" srcId="{0FA37F6D-F0CB-446B-84AB-9E474E7F60C8}" destId="{A7810AF6-F2C7-47A9-A172-F36DD47EB9A9}" srcOrd="0" destOrd="0" presId="urn:microsoft.com/office/officeart/2018/2/layout/IconVerticalSolidList"/>
    <dgm:cxn modelId="{E29C7589-676D-44CC-9DAB-F95F363706F8}" srcId="{B49D176D-6645-429C-A3D8-E8A6949CD983}" destId="{143E1DB1-F326-4F13-9634-7D8451720713}" srcOrd="2" destOrd="0" parTransId="{5EC71C4D-5663-4C79-9055-9272A64A0442}" sibTransId="{A4886F57-E256-49AE-BB6D-4368CECCF872}"/>
    <dgm:cxn modelId="{62D54890-6909-41AA-B2FC-F30D0901A54D}" type="presOf" srcId="{143E1DB1-F326-4F13-9634-7D8451720713}" destId="{BC12F94A-1BA0-42E6-9A0F-8358608FA017}" srcOrd="0" destOrd="0" presId="urn:microsoft.com/office/officeart/2018/2/layout/IconVerticalSolidList"/>
    <dgm:cxn modelId="{5C4BCDD8-13AE-4318-8F69-1491D0A6CF62}" type="presOf" srcId="{B49D176D-6645-429C-A3D8-E8A6949CD983}" destId="{C4ED0490-7EE0-4905-86C5-3EB0014D3F8E}" srcOrd="0" destOrd="0" presId="urn:microsoft.com/office/officeart/2018/2/layout/IconVerticalSolidList"/>
    <dgm:cxn modelId="{61488BEC-A242-4D03-90C0-E9B6F28031FC}" srcId="{B49D176D-6645-429C-A3D8-E8A6949CD983}" destId="{E8911B35-59BA-448E-BED2-1C38143CA9E9}" srcOrd="5" destOrd="0" parTransId="{081BE7FF-AF73-46A6-AF7D-4B0632D94CD4}" sibTransId="{E29FC6A4-1ED6-47D1-9AC8-2DEBEF2F3661}"/>
    <dgm:cxn modelId="{B78662EF-3E2A-4BC9-90DF-A3D2CBCFFB0E}" srcId="{B49D176D-6645-429C-A3D8-E8A6949CD983}" destId="{33426B95-EE98-4CBA-8414-1A1FDE15A516}" srcOrd="0" destOrd="0" parTransId="{132D9F06-40FF-40EB-869F-9C941305B532}" sibTransId="{6027C9CC-D393-4F82-A6CB-9BAB9C2DD45B}"/>
    <dgm:cxn modelId="{3E31CCEF-35E1-4C6F-BA88-0D87971AEACE}" srcId="{B49D176D-6645-429C-A3D8-E8A6949CD983}" destId="{EC81EEB6-2F1B-470C-9955-2DB4906C43F8}" srcOrd="1" destOrd="0" parTransId="{A8E421E4-6438-42BE-B4C4-2A3723FCD3A9}" sibTransId="{6F89293E-3341-4B9F-8DFD-1893474DB2B4}"/>
    <dgm:cxn modelId="{95E6212D-D706-45CA-8C04-AD987C81579A}" type="presParOf" srcId="{C4ED0490-7EE0-4905-86C5-3EB0014D3F8E}" destId="{149147CF-3D02-45DC-93F0-DEE9E918FD6A}" srcOrd="0" destOrd="0" presId="urn:microsoft.com/office/officeart/2018/2/layout/IconVerticalSolidList"/>
    <dgm:cxn modelId="{DD7962CF-B469-4941-9C4C-A6F006665C36}" type="presParOf" srcId="{149147CF-3D02-45DC-93F0-DEE9E918FD6A}" destId="{C99E996C-D3B5-4990-B9F9-DBFB5E45ECCB}" srcOrd="0" destOrd="0" presId="urn:microsoft.com/office/officeart/2018/2/layout/IconVerticalSolidList"/>
    <dgm:cxn modelId="{6A56C02D-2C0C-416D-BCF6-B0A3B421A65F}" type="presParOf" srcId="{149147CF-3D02-45DC-93F0-DEE9E918FD6A}" destId="{E33CC82F-DE37-487B-900D-0D404E5834CC}" srcOrd="1" destOrd="0" presId="urn:microsoft.com/office/officeart/2018/2/layout/IconVerticalSolidList"/>
    <dgm:cxn modelId="{511310B6-14F9-4413-A577-60B8B4CD8F06}" type="presParOf" srcId="{149147CF-3D02-45DC-93F0-DEE9E918FD6A}" destId="{3CFAB42E-05EC-470B-B2DF-E290D4697E27}" srcOrd="2" destOrd="0" presId="urn:microsoft.com/office/officeart/2018/2/layout/IconVerticalSolidList"/>
    <dgm:cxn modelId="{7CA964D4-556C-45D1-AE45-0A18E3F7F5D2}" type="presParOf" srcId="{149147CF-3D02-45DC-93F0-DEE9E918FD6A}" destId="{530CF44B-5562-4B9B-A0FD-6F4F9513E076}" srcOrd="3" destOrd="0" presId="urn:microsoft.com/office/officeart/2018/2/layout/IconVerticalSolidList"/>
    <dgm:cxn modelId="{A8391B12-F5B5-4788-A629-5B997A85D3DF}" type="presParOf" srcId="{C4ED0490-7EE0-4905-86C5-3EB0014D3F8E}" destId="{815D375B-69CE-49F2-BDA9-F8C15E11AB85}" srcOrd="1" destOrd="0" presId="urn:microsoft.com/office/officeart/2018/2/layout/IconVerticalSolidList"/>
    <dgm:cxn modelId="{0B9F5298-60A6-4564-A212-FF3C7626964B}" type="presParOf" srcId="{C4ED0490-7EE0-4905-86C5-3EB0014D3F8E}" destId="{A9639EF0-6F5B-46AF-ADEB-3551D321BE18}" srcOrd="2" destOrd="0" presId="urn:microsoft.com/office/officeart/2018/2/layout/IconVerticalSolidList"/>
    <dgm:cxn modelId="{31A36B34-FD93-4BA7-B3A5-1288A4ABC4A9}" type="presParOf" srcId="{A9639EF0-6F5B-46AF-ADEB-3551D321BE18}" destId="{EC958AB5-E471-4744-B047-FC7247C0C25C}" srcOrd="0" destOrd="0" presId="urn:microsoft.com/office/officeart/2018/2/layout/IconVerticalSolidList"/>
    <dgm:cxn modelId="{16EA41BE-3E20-4E7E-AEC7-03C4A4575A2F}" type="presParOf" srcId="{A9639EF0-6F5B-46AF-ADEB-3551D321BE18}" destId="{A26DCDDC-DBF7-4E0B-969C-BE071DCFB9F9}" srcOrd="1" destOrd="0" presId="urn:microsoft.com/office/officeart/2018/2/layout/IconVerticalSolidList"/>
    <dgm:cxn modelId="{94D86A79-BD27-4298-957A-1F6F4E5E2D7D}" type="presParOf" srcId="{A9639EF0-6F5B-46AF-ADEB-3551D321BE18}" destId="{460E4A5D-C418-43C0-BC68-44E7C10622AC}" srcOrd="2" destOrd="0" presId="urn:microsoft.com/office/officeart/2018/2/layout/IconVerticalSolidList"/>
    <dgm:cxn modelId="{20A3CCC1-3E56-4CB1-A8D2-0465008BD7C2}" type="presParOf" srcId="{A9639EF0-6F5B-46AF-ADEB-3551D321BE18}" destId="{55831AAD-ED16-4631-A7D1-449C2B7E1CAC}" srcOrd="3" destOrd="0" presId="urn:microsoft.com/office/officeart/2018/2/layout/IconVerticalSolidList"/>
    <dgm:cxn modelId="{7802DDD0-0214-46DD-92E7-E81CB8AF9D24}" type="presParOf" srcId="{C4ED0490-7EE0-4905-86C5-3EB0014D3F8E}" destId="{5CC770C5-A986-433D-83F6-FEAEBC1AF88A}" srcOrd="3" destOrd="0" presId="urn:microsoft.com/office/officeart/2018/2/layout/IconVerticalSolidList"/>
    <dgm:cxn modelId="{D706ED6C-2C84-415B-BA79-0C0B289A460A}" type="presParOf" srcId="{C4ED0490-7EE0-4905-86C5-3EB0014D3F8E}" destId="{DC91717F-4099-46E1-977B-015D7DF809E4}" srcOrd="4" destOrd="0" presId="urn:microsoft.com/office/officeart/2018/2/layout/IconVerticalSolidList"/>
    <dgm:cxn modelId="{0D169D7B-02DD-46B8-A84B-3FFB00D83DD0}" type="presParOf" srcId="{DC91717F-4099-46E1-977B-015D7DF809E4}" destId="{F2E904AF-61B2-4015-A5DB-D613B3F028F9}" srcOrd="0" destOrd="0" presId="urn:microsoft.com/office/officeart/2018/2/layout/IconVerticalSolidList"/>
    <dgm:cxn modelId="{FAAC51CA-B40B-4E26-94F7-6C34471A9E88}" type="presParOf" srcId="{DC91717F-4099-46E1-977B-015D7DF809E4}" destId="{7E8599FD-9559-4CF7-A3C7-70F804FA74CF}" srcOrd="1" destOrd="0" presId="urn:microsoft.com/office/officeart/2018/2/layout/IconVerticalSolidList"/>
    <dgm:cxn modelId="{BB706F32-C613-4353-9E5B-D0821841B4A1}" type="presParOf" srcId="{DC91717F-4099-46E1-977B-015D7DF809E4}" destId="{DF0E583E-C793-4880-B55C-FFA75A2A331E}" srcOrd="2" destOrd="0" presId="urn:microsoft.com/office/officeart/2018/2/layout/IconVerticalSolidList"/>
    <dgm:cxn modelId="{7F43C566-848E-492D-ACD5-DA526482B28E}" type="presParOf" srcId="{DC91717F-4099-46E1-977B-015D7DF809E4}" destId="{BC12F94A-1BA0-42E6-9A0F-8358608FA017}" srcOrd="3" destOrd="0" presId="urn:microsoft.com/office/officeart/2018/2/layout/IconVerticalSolidList"/>
    <dgm:cxn modelId="{73F7908D-30B2-4867-AD31-B0F3EDCA402E}" type="presParOf" srcId="{C4ED0490-7EE0-4905-86C5-3EB0014D3F8E}" destId="{36222FE0-A3E2-4BC8-8D1C-BD8BA6299807}" srcOrd="5" destOrd="0" presId="urn:microsoft.com/office/officeart/2018/2/layout/IconVerticalSolidList"/>
    <dgm:cxn modelId="{9320960C-4541-4873-9EFA-65C6477B82F6}" type="presParOf" srcId="{C4ED0490-7EE0-4905-86C5-3EB0014D3F8E}" destId="{04113B87-9E21-4650-A789-DEE396E393A0}" srcOrd="6" destOrd="0" presId="urn:microsoft.com/office/officeart/2018/2/layout/IconVerticalSolidList"/>
    <dgm:cxn modelId="{DBBFBBB3-F5DF-4E83-A37B-F64648C09A43}" type="presParOf" srcId="{04113B87-9E21-4650-A789-DEE396E393A0}" destId="{398F5520-575C-4F89-9BE6-BE39785E6C93}" srcOrd="0" destOrd="0" presId="urn:microsoft.com/office/officeart/2018/2/layout/IconVerticalSolidList"/>
    <dgm:cxn modelId="{7366BB42-0B30-4264-9302-A4A26479EDD4}" type="presParOf" srcId="{04113B87-9E21-4650-A789-DEE396E393A0}" destId="{3733DD15-E8C3-41D4-8046-B8ECD0FA8BF4}" srcOrd="1" destOrd="0" presId="urn:microsoft.com/office/officeart/2018/2/layout/IconVerticalSolidList"/>
    <dgm:cxn modelId="{DF64FE02-0F0D-489B-98E2-FE7769F9788B}" type="presParOf" srcId="{04113B87-9E21-4650-A789-DEE396E393A0}" destId="{E16D2948-EEF6-43C4-BF8D-8349D8377175}" srcOrd="2" destOrd="0" presId="urn:microsoft.com/office/officeart/2018/2/layout/IconVerticalSolidList"/>
    <dgm:cxn modelId="{DA182EF6-3008-4D33-A7BA-67471C8F9DFE}" type="presParOf" srcId="{04113B87-9E21-4650-A789-DEE396E393A0}" destId="{1ED4B693-88D1-47A3-AAB2-A08AB2EE187D}" srcOrd="3" destOrd="0" presId="urn:microsoft.com/office/officeart/2018/2/layout/IconVerticalSolidList"/>
    <dgm:cxn modelId="{B4516F2A-2466-4E48-9DEF-E35ED3073D06}" type="presParOf" srcId="{C4ED0490-7EE0-4905-86C5-3EB0014D3F8E}" destId="{8F3D49C6-B143-41B0-89F5-029F243C9E71}" srcOrd="7" destOrd="0" presId="urn:microsoft.com/office/officeart/2018/2/layout/IconVerticalSolidList"/>
    <dgm:cxn modelId="{1E8958CE-646E-4C04-B986-321E2FB821FD}" type="presParOf" srcId="{C4ED0490-7EE0-4905-86C5-3EB0014D3F8E}" destId="{5746C61C-3555-442D-87A1-EC12EC10E330}" srcOrd="8" destOrd="0" presId="urn:microsoft.com/office/officeart/2018/2/layout/IconVerticalSolidList"/>
    <dgm:cxn modelId="{DEF0363C-EAA5-403E-9679-EE1A1BBADF99}" type="presParOf" srcId="{5746C61C-3555-442D-87A1-EC12EC10E330}" destId="{F2E6A71C-A359-4F66-A209-6DD0DCDDA8B9}" srcOrd="0" destOrd="0" presId="urn:microsoft.com/office/officeart/2018/2/layout/IconVerticalSolidList"/>
    <dgm:cxn modelId="{EACD554C-EDBA-445D-91C2-10F17474154D}" type="presParOf" srcId="{5746C61C-3555-442D-87A1-EC12EC10E330}" destId="{3CB59D21-1969-4EB1-BE3F-67DA2775AA1D}" srcOrd="1" destOrd="0" presId="urn:microsoft.com/office/officeart/2018/2/layout/IconVerticalSolidList"/>
    <dgm:cxn modelId="{D0CE19D2-27B6-4870-BC7D-A542BA58F27D}" type="presParOf" srcId="{5746C61C-3555-442D-87A1-EC12EC10E330}" destId="{2CA64B94-CA9B-4229-BB7C-77EE5BEDE7E2}" srcOrd="2" destOrd="0" presId="urn:microsoft.com/office/officeart/2018/2/layout/IconVerticalSolidList"/>
    <dgm:cxn modelId="{33D4BF12-CDC5-4232-B08F-5B7DE281385D}" type="presParOf" srcId="{5746C61C-3555-442D-87A1-EC12EC10E330}" destId="{A7810AF6-F2C7-47A9-A172-F36DD47EB9A9}" srcOrd="3" destOrd="0" presId="urn:microsoft.com/office/officeart/2018/2/layout/IconVerticalSolidList"/>
    <dgm:cxn modelId="{259CA5B2-871A-4A97-8C1D-A6B4AEA70257}" type="presParOf" srcId="{C4ED0490-7EE0-4905-86C5-3EB0014D3F8E}" destId="{FFAFB323-1995-4731-92D5-77C82A0C796C}" srcOrd="9" destOrd="0" presId="urn:microsoft.com/office/officeart/2018/2/layout/IconVerticalSolidList"/>
    <dgm:cxn modelId="{62F585CE-986C-427B-87EF-0D94AEF17A1F}" type="presParOf" srcId="{C4ED0490-7EE0-4905-86C5-3EB0014D3F8E}" destId="{4FF063D0-2D66-4C61-962E-F01481E4FA61}" srcOrd="10" destOrd="0" presId="urn:microsoft.com/office/officeart/2018/2/layout/IconVerticalSolidList"/>
    <dgm:cxn modelId="{E73F0503-EA4A-480F-84AB-79E9B6655A96}" type="presParOf" srcId="{4FF063D0-2D66-4C61-962E-F01481E4FA61}" destId="{EBFFCF8E-834C-447C-A467-5724DC9D784C}" srcOrd="0" destOrd="0" presId="urn:microsoft.com/office/officeart/2018/2/layout/IconVerticalSolidList"/>
    <dgm:cxn modelId="{9576240D-973F-465E-A867-593F4776D374}" type="presParOf" srcId="{4FF063D0-2D66-4C61-962E-F01481E4FA61}" destId="{7637B211-EC71-410C-B9A1-6DF090DEFD6F}" srcOrd="1" destOrd="0" presId="urn:microsoft.com/office/officeart/2018/2/layout/IconVerticalSolidList"/>
    <dgm:cxn modelId="{AB49217B-8C89-4091-B58B-C7BC233BD803}" type="presParOf" srcId="{4FF063D0-2D66-4C61-962E-F01481E4FA61}" destId="{29159DE9-4A56-4D24-AD9C-7D825B522E3D}" srcOrd="2" destOrd="0" presId="urn:microsoft.com/office/officeart/2018/2/layout/IconVerticalSolidList"/>
    <dgm:cxn modelId="{22F418B3-EE2F-4D50-B0E3-21AFC8AD72A4}" type="presParOf" srcId="{4FF063D0-2D66-4C61-962E-F01481E4FA61}" destId="{1E6D838D-71F6-4BCD-B2C8-CE244B4ED2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E996C-D3B5-4990-B9F9-DBFB5E45ECCB}">
      <dsp:nvSpPr>
        <dsp:cNvPr id="0" name=""/>
        <dsp:cNvSpPr/>
      </dsp:nvSpPr>
      <dsp:spPr>
        <a:xfrm>
          <a:off x="0" y="4732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33CC82F-DE37-487B-900D-0D404E5834CC}">
      <dsp:nvSpPr>
        <dsp:cNvPr id="0" name=""/>
        <dsp:cNvSpPr/>
      </dsp:nvSpPr>
      <dsp:spPr>
        <a:xfrm>
          <a:off x="28735" y="3010"/>
          <a:ext cx="730690" cy="72997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0CF44B-5562-4B9B-A0FD-6F4F9513E076}">
      <dsp:nvSpPr>
        <dsp:cNvPr id="0" name=""/>
        <dsp:cNvSpPr/>
      </dsp:nvSpPr>
      <dsp:spPr>
        <a:xfrm>
          <a:off x="848571" y="4732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Turn on your cameras.</a:t>
          </a:r>
        </a:p>
      </dsp:txBody>
      <dsp:txXfrm>
        <a:off x="848571" y="4732"/>
        <a:ext cx="5315333" cy="803197"/>
      </dsp:txXfrm>
    </dsp:sp>
    <dsp:sp modelId="{EC958AB5-E471-4744-B047-FC7247C0C25C}">
      <dsp:nvSpPr>
        <dsp:cNvPr id="0" name=""/>
        <dsp:cNvSpPr/>
      </dsp:nvSpPr>
      <dsp:spPr>
        <a:xfrm>
          <a:off x="0" y="1002414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26DCDDC-DBF7-4E0B-969C-BE071DCFB9F9}">
      <dsp:nvSpPr>
        <dsp:cNvPr id="0" name=""/>
        <dsp:cNvSpPr/>
      </dsp:nvSpPr>
      <dsp:spPr>
        <a:xfrm>
          <a:off x="28735" y="1007007"/>
          <a:ext cx="730690" cy="72997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831AAD-ED16-4631-A7D1-449C2B7E1CAC}">
      <dsp:nvSpPr>
        <dsp:cNvPr id="0" name=""/>
        <dsp:cNvSpPr/>
      </dsp:nvSpPr>
      <dsp:spPr>
        <a:xfrm>
          <a:off x="848571" y="1008729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Keep your microphones turned off.</a:t>
          </a:r>
        </a:p>
      </dsp:txBody>
      <dsp:txXfrm>
        <a:off x="848571" y="1008729"/>
        <a:ext cx="5315333" cy="803197"/>
      </dsp:txXfrm>
    </dsp:sp>
    <dsp:sp modelId="{F2E904AF-61B2-4015-A5DB-D613B3F028F9}">
      <dsp:nvSpPr>
        <dsp:cNvPr id="0" name=""/>
        <dsp:cNvSpPr/>
      </dsp:nvSpPr>
      <dsp:spPr>
        <a:xfrm>
          <a:off x="0" y="2012726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E8599FD-9559-4CF7-A3C7-70F804FA74CF}">
      <dsp:nvSpPr>
        <dsp:cNvPr id="0" name=""/>
        <dsp:cNvSpPr/>
      </dsp:nvSpPr>
      <dsp:spPr>
        <a:xfrm>
          <a:off x="28735" y="2011004"/>
          <a:ext cx="730690" cy="7299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12F94A-1BA0-42E6-9A0F-8358608FA017}">
      <dsp:nvSpPr>
        <dsp:cNvPr id="0" name=""/>
        <dsp:cNvSpPr/>
      </dsp:nvSpPr>
      <dsp:spPr>
        <a:xfrm>
          <a:off x="848571" y="2012726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you want to speak or answer a question raise your hand.</a:t>
          </a:r>
        </a:p>
      </dsp:txBody>
      <dsp:txXfrm>
        <a:off x="848571" y="2012726"/>
        <a:ext cx="5315333" cy="803197"/>
      </dsp:txXfrm>
    </dsp:sp>
    <dsp:sp modelId="{398F5520-575C-4F89-9BE6-BE39785E6C93}">
      <dsp:nvSpPr>
        <dsp:cNvPr id="0" name=""/>
        <dsp:cNvSpPr/>
      </dsp:nvSpPr>
      <dsp:spPr>
        <a:xfrm>
          <a:off x="0" y="3016723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733DD15-E8C3-41D4-8046-B8ECD0FA8BF4}">
      <dsp:nvSpPr>
        <dsp:cNvPr id="0" name=""/>
        <dsp:cNvSpPr/>
      </dsp:nvSpPr>
      <dsp:spPr>
        <a:xfrm>
          <a:off x="28735" y="3015001"/>
          <a:ext cx="730690" cy="729977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D4B693-88D1-47A3-AAB2-A08AB2EE187D}">
      <dsp:nvSpPr>
        <dsp:cNvPr id="0" name=""/>
        <dsp:cNvSpPr/>
      </dsp:nvSpPr>
      <dsp:spPr>
        <a:xfrm>
          <a:off x="848571" y="3016723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Wait for the teacher to call your name.</a:t>
          </a:r>
        </a:p>
      </dsp:txBody>
      <dsp:txXfrm>
        <a:off x="848571" y="3016723"/>
        <a:ext cx="5315333" cy="803197"/>
      </dsp:txXfrm>
    </dsp:sp>
    <dsp:sp modelId="{F2E6A71C-A359-4F66-A209-6DD0DCDDA8B9}">
      <dsp:nvSpPr>
        <dsp:cNvPr id="0" name=""/>
        <dsp:cNvSpPr/>
      </dsp:nvSpPr>
      <dsp:spPr>
        <a:xfrm>
          <a:off x="0" y="4020720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CB59D21-1969-4EB1-BE3F-67DA2775AA1D}">
      <dsp:nvSpPr>
        <dsp:cNvPr id="0" name=""/>
        <dsp:cNvSpPr/>
      </dsp:nvSpPr>
      <dsp:spPr>
        <a:xfrm>
          <a:off x="58940" y="4022908"/>
          <a:ext cx="730690" cy="72997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810AF6-F2C7-47A9-A172-F36DD47EB9A9}">
      <dsp:nvSpPr>
        <dsp:cNvPr id="0" name=""/>
        <dsp:cNvSpPr/>
      </dsp:nvSpPr>
      <dsp:spPr>
        <a:xfrm>
          <a:off x="848571" y="4020720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Respect the teacher and your classmates and don’t interrupt.</a:t>
          </a:r>
        </a:p>
      </dsp:txBody>
      <dsp:txXfrm>
        <a:off x="848571" y="4020720"/>
        <a:ext cx="5315333" cy="803197"/>
      </dsp:txXfrm>
    </dsp:sp>
    <dsp:sp modelId="{EBFFCF8E-834C-447C-A467-5724DC9D784C}">
      <dsp:nvSpPr>
        <dsp:cNvPr id="0" name=""/>
        <dsp:cNvSpPr/>
      </dsp:nvSpPr>
      <dsp:spPr>
        <a:xfrm>
          <a:off x="0" y="5024717"/>
          <a:ext cx="6202241" cy="734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637B211-EC71-410C-B9A1-6DF090DEFD6F}">
      <dsp:nvSpPr>
        <dsp:cNvPr id="0" name=""/>
        <dsp:cNvSpPr/>
      </dsp:nvSpPr>
      <dsp:spPr>
        <a:xfrm>
          <a:off x="58940" y="5026904"/>
          <a:ext cx="730690" cy="729977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6D838D-71F6-4BCD-B2C8-CE244B4ED2A7}">
      <dsp:nvSpPr>
        <dsp:cNvPr id="0" name=""/>
        <dsp:cNvSpPr/>
      </dsp:nvSpPr>
      <dsp:spPr>
        <a:xfrm>
          <a:off x="848571" y="5024717"/>
          <a:ext cx="5315333" cy="803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5" tIns="85005" rIns="85005" bIns="850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Participate in all activities!</a:t>
          </a:r>
        </a:p>
      </dsp:txBody>
      <dsp:txXfrm>
        <a:off x="848571" y="5024717"/>
        <a:ext cx="5315333" cy="803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>
            <a:extLst>
              <a:ext uri="{FF2B5EF4-FFF2-40B4-BE49-F238E27FC236}">
                <a16:creationId xmlns:a16="http://schemas.microsoft.com/office/drawing/2014/main" id="{A4FE2FD0-68C4-4142-B646-EE752245B1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1" name="Rectangle 3">
            <a:extLst>
              <a:ext uri="{FF2B5EF4-FFF2-40B4-BE49-F238E27FC236}">
                <a16:creationId xmlns:a16="http://schemas.microsoft.com/office/drawing/2014/main" id="{778BDF99-87FD-4152-8581-F7D88E83DB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41138EA4-ECD6-40F5-8E3B-90CF6C2D266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9813" name="Rectangle 5">
            <a:extLst>
              <a:ext uri="{FF2B5EF4-FFF2-40B4-BE49-F238E27FC236}">
                <a16:creationId xmlns:a16="http://schemas.microsoft.com/office/drawing/2014/main" id="{A48D6FED-2A62-43F1-8493-1F9D215822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59814" name="Rectangle 6">
            <a:extLst>
              <a:ext uri="{FF2B5EF4-FFF2-40B4-BE49-F238E27FC236}">
                <a16:creationId xmlns:a16="http://schemas.microsoft.com/office/drawing/2014/main" id="{7EE04FE2-F8CA-4080-A1AF-344CCF568B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5" name="Rectangle 7">
            <a:extLst>
              <a:ext uri="{FF2B5EF4-FFF2-40B4-BE49-F238E27FC236}">
                <a16:creationId xmlns:a16="http://schemas.microsoft.com/office/drawing/2014/main" id="{503162C6-81A6-415C-A85C-467147CC6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C59246FA-971B-4A5F-A855-5B426F3D0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3EF2AF7-A7C8-40B3-9AEA-C4383B8FC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B34F484B-9854-4470-8DB8-E1828309A23D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1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9F66E39-7815-4EDB-899F-BAE89DEEF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46534BA-4AD0-4540-82AB-49C784254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C5F09F7-551D-4668-8A6C-27B03BC2F5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621E2604-9ADF-49C2-8831-84CA13EE344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A8A7103B-1DC7-49DA-AE11-212B1D946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2AF747E4-410A-41CE-92AE-BFA5F294C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5D226D8-13AD-4984-8AE8-4335F9A15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73148EC-51D8-4B61-8901-D7CE6871AA6C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34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9B2DF9A-18E3-4977-B35E-0C23AB55C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3371C8D2-A1F3-43A0-8A27-717AB5429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76138F3A-8FE1-4F85-967C-B2EF0E876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04F7008-0F76-4AC6-96E9-BA8DA1CF958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167F90D-E133-4730-B559-5108AAF76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400CDB48-994C-44B3-84A9-066B88E81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9920E28D-280E-4CA8-822E-F96F17B11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5731616-3C85-4821-8810-BC571512B231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40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E2005024-5491-4BC4-99DD-FED232C1F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E5B98258-4702-4CB8-86FE-983E2E22E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2A910F2C-0734-452E-840B-5ECA9C614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1A43D8C9-D7E4-46CB-B7D4-4320EFC6DA33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41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F4B12BEB-532A-4109-93A9-D7EA13336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B295B7E7-0F02-4A7D-AF98-6B1E4BE6A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2A053B41-2920-4F42-958D-D83C9D756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70195BB-BC71-4B65-88E6-7614E3D6D40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D0703BE-09DC-49B9-847C-DC584EF0C3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92B4AD82-CC68-457F-85CA-12C849A56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05AC4A2D-B9FF-44E7-953E-966F1BEEBD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9D5F29D-E897-485C-9AA7-D94F45CF97AA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43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F3541342-5A92-4674-8501-46C174DCE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29348BD-70E4-499B-8012-B5C047411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E2ABC5D-8906-40B8-A3AE-938F5B7296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5653E073-84EA-414B-A598-5351B2C3D5CC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3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738842D-0EA6-4D38-8DE6-C6475E2B7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42FE26D-329B-4CED-BE5B-E0FFD55A7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C8361C3-0035-4013-84D4-515914721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81CA7B2-D38D-43C1-82E1-90F43E595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1092A98-EB53-4CFD-AB51-B3F100F91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6B004F0-CD7E-4CF8-83B7-F2721D7AD341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15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13D3422-66F5-4CC5-88AB-8AE83FEAF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6E72EFC-24A3-412A-87A3-55EA1D85A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6F8EF35-0844-4DC9-ADA1-D60F1129F5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82CF3BF-830C-4351-BAE2-F28A0D88954C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2A3F3D6-5FFF-4439-A81C-2F39C9B66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BF2F709-CF25-45CA-BF4C-C0ECF67C0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8D9792E-7330-42A4-A274-5D6F62297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39E9AF26-6336-4E09-9FB2-736C48229225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19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86DFEE6-2E31-436D-9513-56DFE563A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526EA11C-851A-4744-BD99-A960CC460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917C768E-AFCB-4B6F-8A79-4AA207F266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361D212-3019-476A-BCF5-0A5CB843699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D01FED5-8A44-4982-AB06-AF1C94F52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5E2434A-BF0D-407E-9B38-48988D33E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B6B4D32D-FD42-4B0B-A0BD-E5E928FA7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364F2E8-1686-4335-9A59-316975316294}" type="slidenum">
              <a:rPr lang="en-US" altLang="en-US" smtClean="0">
                <a:solidFill>
                  <a:srgbClr val="E40022"/>
                </a:solidFill>
              </a:rPr>
              <a:pPr>
                <a:spcBef>
                  <a:spcPct val="20000"/>
                </a:spcBef>
              </a:pPr>
              <a:t>22</a:t>
            </a:fld>
            <a:endParaRPr lang="en-US" altLang="en-US">
              <a:solidFill>
                <a:srgbClr val="E40022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8F36801-4911-4C0D-A2A9-8BCAAEF46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99C018C-2393-43B5-92AD-CDE7B3984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9CCCAE6-3987-4A14-BE57-69CC1531D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3C73996D-3436-489A-949A-F796DE15E174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20000"/>
                </a:spcBef>
              </a:pPr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B753D1A-401E-4C78-BD8B-130231E2D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62D2008-36C4-4413-8AA7-919177164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55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290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8847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8908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6641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6954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2335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833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1273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71679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932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09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314450"/>
            <a:ext cx="2173287" cy="5840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4450"/>
            <a:ext cx="6370638" cy="5840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7901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3677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196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3091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35888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8053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929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3513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789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370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43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54247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534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2627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950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306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0730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4259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6489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3175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9431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99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3341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151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8484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2246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1143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2312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9057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4180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5659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765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61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9185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4305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0932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0042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9587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7720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3370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9519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1019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8915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174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1141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431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10420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6423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8413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3857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3638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333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10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99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206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40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87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870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38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314450"/>
            <a:ext cx="2173287" cy="5840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4450"/>
            <a:ext cx="6370638" cy="5840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14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027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35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442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620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38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3540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7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05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59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491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88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600200"/>
            <a:ext cx="2173287" cy="5554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70638" cy="5554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54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04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165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315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344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613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19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079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090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705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866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521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314450"/>
            <a:ext cx="2173287" cy="5840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4450"/>
            <a:ext cx="6370638" cy="5840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207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775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164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09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896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173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387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7942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909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798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001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543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600200"/>
            <a:ext cx="2173287" cy="5554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70638" cy="5554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878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8639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781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394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809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642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881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7840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1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131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039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076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21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D59C4-B421-454D-ABC6-47FA53A1B2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65EA4-DA71-4D67-94B9-E7337B195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DCD08-723C-4C5F-8231-16AAE0FBC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/>
            </a:lvl1pPr>
          </a:lstStyle>
          <a:p>
            <a:pPr>
              <a:defRPr/>
            </a:pPr>
            <a:fld id="{B86CBD63-7AAD-4CC3-8F9A-2B9601CB3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0936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06B0C55-2E16-401D-9B96-23263493F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E2A0A1-A9BB-45D9-91A5-95A0C84ACB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67A53D-A8FD-4C36-B2DD-70E25685D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/>
            </a:lvl1pPr>
          </a:lstStyle>
          <a:p>
            <a:pPr>
              <a:defRPr/>
            </a:pPr>
            <a:fld id="{BE5B8355-28ED-4CCA-99EE-416C22CAAF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11195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588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687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147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202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079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177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003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1278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160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26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613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0355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241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928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767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8917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195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218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7626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4783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43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574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524000"/>
            <a:ext cx="2173287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3706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34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390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89852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7995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9394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739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656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8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588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02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hyperlink" Target="http://connected.mcgraw-hill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4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.png"/><Relationship Id="rId23" Type="http://schemas.openxmlformats.org/officeDocument/2006/relationships/hyperlink" Target="http://connected.mcgraw-hill.com/" TargetMode="Externa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png"/><Relationship Id="rId22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.png"/><Relationship Id="rId22" Type="http://schemas.openxmlformats.org/officeDocument/2006/relationships/hyperlink" Target="http://connected.mcgraw-hill.com/" TargetMode="Externa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6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2.png"/><Relationship Id="rId23" Type="http://schemas.openxmlformats.org/officeDocument/2006/relationships/hyperlink" Target="http://connected.mcgraw-hill.com/" TargetMode="External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6.png"/><Relationship Id="rId22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3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6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png"/><Relationship Id="rId22" Type="http://schemas.openxmlformats.org/officeDocument/2006/relationships/hyperlink" Target="http://connected.mcgraw-hill.com/" TargetMode="Externa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8.xml"/><Relationship Id="rId21" Type="http://schemas.openxmlformats.org/officeDocument/2006/relationships/hyperlink" Target="http://connected.mcgraw-hill.com/" TargetMode="Externa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2.png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15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://connected.mcgraw-hill.com/" TargetMode="Externa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Relationship Id="rId22" Type="http://schemas.openxmlformats.org/officeDocument/2006/relationships/slide" Target="../slides/slid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hyperlink" Target="http://connected.mcgraw-hill.com/" TargetMode="Externa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2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Relationship Id="rId22" Type="http://schemas.openxmlformats.org/officeDocument/2006/relationships/slide" Target="../slides/slide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23" Type="http://schemas.openxmlformats.org/officeDocument/2006/relationships/hyperlink" Target="http://connected.mcgraw-hill.com/" TargetMode="Externa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2.png"/><Relationship Id="rId22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png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hyperlink" Target="http://connected.mcgraw-hill.com/" TargetMode="Externa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3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Relationship Id="rId22" Type="http://schemas.openxmlformats.org/officeDocument/2006/relationships/slide" Target="../slides/slide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4.pn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png"/><Relationship Id="rId25" Type="http://schemas.openxmlformats.org/officeDocument/2006/relationships/hyperlink" Target="http://connected.mcgraw-hill.com/" TargetMode="Externa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23" Type="http://schemas.openxmlformats.org/officeDocument/2006/relationships/slide" Target="../slides/slide2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7" Type="http://schemas.openxmlformats.org/officeDocument/2006/relationships/image" Target="../media/image4.png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hyperlink" Target="http://connected.mcgraw-hill.com/" TargetMode="Externa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4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png"/><Relationship Id="rId22" Type="http://schemas.openxmlformats.org/officeDocument/2006/relationships/slide" Target="../slides/slide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2.png"/><Relationship Id="rId23" Type="http://schemas.openxmlformats.org/officeDocument/2006/relationships/hyperlink" Target="http://connected.mcgraw-hill.com/" TargetMode="Externa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4.png"/><Relationship Id="rId22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17" Type="http://schemas.openxmlformats.org/officeDocument/2006/relationships/image" Target="../media/image4.png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hyperlink" Target="http://connected.mcgraw-hill.com/" TargetMode="Externa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15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png"/><Relationship Id="rId22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ackground" descr="11MSS_Interface_01a">
            <a:extLst>
              <a:ext uri="{FF2B5EF4-FFF2-40B4-BE49-F238E27FC236}">
                <a16:creationId xmlns:a16="http://schemas.microsoft.com/office/drawing/2014/main" id="{DF25F00C-6ADD-49B1-B9ED-76A9B9ECF7A2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>
            <a:extLst>
              <a:ext uri="{FF2B5EF4-FFF2-40B4-BE49-F238E27FC236}">
                <a16:creationId xmlns:a16="http://schemas.microsoft.com/office/drawing/2014/main" id="{B9C47282-868D-4CED-9B49-A1F5ABEBE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2A15A574-DBF2-47D7-BC1F-AB9B565F39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1445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23" descr="11MSS Chapter_Tab_Large">
            <a:extLst>
              <a:ext uri="{FF2B5EF4-FFF2-40B4-BE49-F238E27FC236}">
                <a16:creationId xmlns:a16="http://schemas.microsoft.com/office/drawing/2014/main" id="{9BF356B5-2ACA-4822-81DA-77AFC4C1A9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upper_right" descr="11MSS ChapIntro">
            <a:extLst>
              <a:ext uri="{FF2B5EF4-FFF2-40B4-BE49-F238E27FC236}">
                <a16:creationId xmlns:a16="http://schemas.microsoft.com/office/drawing/2014/main" id="{600C4C67-5D76-41D6-B6A2-080D06AA37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5" descr="11MSS_Headers-C204">
            <a:extLst>
              <a:ext uri="{FF2B5EF4-FFF2-40B4-BE49-F238E27FC236}">
                <a16:creationId xmlns:a16="http://schemas.microsoft.com/office/drawing/2014/main" id="{5917C929-DB50-4DFF-97F9-66574EC99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tab" descr="11MSS_NavBar_800">
            <a:extLst>
              <a:ext uri="{FF2B5EF4-FFF2-40B4-BE49-F238E27FC236}">
                <a16:creationId xmlns:a16="http://schemas.microsoft.com/office/drawing/2014/main" id="{3384C6F8-3804-4F43-97E5-D459F4785C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tab" descr="11MSS_NavBar_800">
            <a:extLst>
              <a:ext uri="{FF2B5EF4-FFF2-40B4-BE49-F238E27FC236}">
                <a16:creationId xmlns:a16="http://schemas.microsoft.com/office/drawing/2014/main" id="{8846CD37-81AC-417A-B29D-8AC28A51E0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59FC13E-577C-4E2B-9A32-11AAEC413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B9BD6657-896D-47A1-94DF-6E61C22712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D7BB992-344C-4239-9DFC-CC421B9DFF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home" descr="11MS-Nav_Home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09DE4F31-4438-419F-8808-FA189548EC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gc" descr="11MS-Nav_Online">
            <a:hlinkClick r:id="rId23" highlightClick="1"/>
            <a:extLst>
              <a:ext uri="{FF2B5EF4-FFF2-40B4-BE49-F238E27FC236}">
                <a16:creationId xmlns:a16="http://schemas.microsoft.com/office/drawing/2014/main" id="{55E72665-BBCB-4ED0-AE10-D0D410EE6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6" r:id="rId1"/>
    <p:sldLayoutId id="2147485407" r:id="rId2"/>
    <p:sldLayoutId id="2147485408" r:id="rId3"/>
    <p:sldLayoutId id="2147485409" r:id="rId4"/>
    <p:sldLayoutId id="2147485410" r:id="rId5"/>
    <p:sldLayoutId id="2147485411" r:id="rId6"/>
    <p:sldLayoutId id="2147485412" r:id="rId7"/>
    <p:sldLayoutId id="2147485413" r:id="rId8"/>
    <p:sldLayoutId id="2147485414" r:id="rId9"/>
    <p:sldLayoutId id="2147485415" r:id="rId10"/>
    <p:sldLayoutId id="214748541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ackground" descr="11MSS_Interface_01a">
            <a:extLst>
              <a:ext uri="{FF2B5EF4-FFF2-40B4-BE49-F238E27FC236}">
                <a16:creationId xmlns:a16="http://schemas.microsoft.com/office/drawing/2014/main" id="{BB1DF575-7A8D-463E-86C1-13DADE5214BC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>
            <a:extLst>
              <a:ext uri="{FF2B5EF4-FFF2-40B4-BE49-F238E27FC236}">
                <a16:creationId xmlns:a16="http://schemas.microsoft.com/office/drawing/2014/main" id="{84CA2E06-734D-45A6-A468-176B958D9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742A63CB-712B-4BDE-BCD6-18E35AC0E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45" name="Picture 15" descr="11MSS Lesson4">
            <a:extLst>
              <a:ext uri="{FF2B5EF4-FFF2-40B4-BE49-F238E27FC236}">
                <a16:creationId xmlns:a16="http://schemas.microsoft.com/office/drawing/2014/main" id="{A4C582BD-39F0-4FB3-BD71-151CF15F2B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8" descr="11MSS Chapter_Tab_Large">
            <a:extLst>
              <a:ext uri="{FF2B5EF4-FFF2-40B4-BE49-F238E27FC236}">
                <a16:creationId xmlns:a16="http://schemas.microsoft.com/office/drawing/2014/main" id="{1567DABC-1E81-401B-B723-DC3D6C424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9" descr="11MSS_Headers-C204">
            <a:extLst>
              <a:ext uri="{FF2B5EF4-FFF2-40B4-BE49-F238E27FC236}">
                <a16:creationId xmlns:a16="http://schemas.microsoft.com/office/drawing/2014/main" id="{661B4767-A686-4A38-8007-122AB2DB7B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tab" descr="11MSS_NavBar_800">
            <a:extLst>
              <a:ext uri="{FF2B5EF4-FFF2-40B4-BE49-F238E27FC236}">
                <a16:creationId xmlns:a16="http://schemas.microsoft.com/office/drawing/2014/main" id="{A8BA28BC-D7AF-4CF5-9A4E-40BB674788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tab" descr="11MSS_NavBar_800">
            <a:extLst>
              <a:ext uri="{FF2B5EF4-FFF2-40B4-BE49-F238E27FC236}">
                <a16:creationId xmlns:a16="http://schemas.microsoft.com/office/drawing/2014/main" id="{5C91ADC5-C40A-4AAC-8D51-56ECA54D98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51CF485-FA2C-4B9C-A355-9E094E92AB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0FAB8F5F-F9C6-478B-B4C2-ADC490E9E4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47E9B9-A6AC-4309-B265-B5291E2D17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home" descr="11MS-Nav_Home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06F896FF-0AAE-4DCC-BD2A-FF64EDF115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gc" descr="11MS-Nav_Online">
            <a:hlinkClick r:id="rId23" highlightClick="1"/>
            <a:extLst>
              <a:ext uri="{FF2B5EF4-FFF2-40B4-BE49-F238E27FC236}">
                <a16:creationId xmlns:a16="http://schemas.microsoft.com/office/drawing/2014/main" id="{24E9EE99-2A82-4A49-8F0C-54F86E94CB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05" r:id="rId1"/>
    <p:sldLayoutId id="2147485506" r:id="rId2"/>
    <p:sldLayoutId id="2147485507" r:id="rId3"/>
    <p:sldLayoutId id="2147485508" r:id="rId4"/>
    <p:sldLayoutId id="2147485509" r:id="rId5"/>
    <p:sldLayoutId id="2147485510" r:id="rId6"/>
    <p:sldLayoutId id="2147485511" r:id="rId7"/>
    <p:sldLayoutId id="2147485512" r:id="rId8"/>
    <p:sldLayoutId id="2147485513" r:id="rId9"/>
    <p:sldLayoutId id="2147485514" r:id="rId10"/>
    <p:sldLayoutId id="214748551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 descr="11MSS_BlueGradient">
            <a:extLst>
              <a:ext uri="{FF2B5EF4-FFF2-40B4-BE49-F238E27FC236}">
                <a16:creationId xmlns:a16="http://schemas.microsoft.com/office/drawing/2014/main" id="{DC684280-D709-4D29-BA07-513E0BEB50ED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background" descr="11MSS_Interface_01a">
            <a:extLst>
              <a:ext uri="{FF2B5EF4-FFF2-40B4-BE49-F238E27FC236}">
                <a16:creationId xmlns:a16="http://schemas.microsoft.com/office/drawing/2014/main" id="{A5798018-2590-47B6-B4A7-C3B87C8B9A12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5">
            <a:extLst>
              <a:ext uri="{FF2B5EF4-FFF2-40B4-BE49-F238E27FC236}">
                <a16:creationId xmlns:a16="http://schemas.microsoft.com/office/drawing/2014/main" id="{15C77088-168D-410E-96F2-BF20DF492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A4A913B1-3FAA-4C30-9FD9-91505ABF1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1270" name="Picture 25" descr="11MSS Chapter_Tab_Large">
            <a:extLst>
              <a:ext uri="{FF2B5EF4-FFF2-40B4-BE49-F238E27FC236}">
                <a16:creationId xmlns:a16="http://schemas.microsoft.com/office/drawing/2014/main" id="{8AC0BAA3-C57D-4946-8058-1CB9359589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6" descr="11MSS_Headers-C204">
            <a:extLst>
              <a:ext uri="{FF2B5EF4-FFF2-40B4-BE49-F238E27FC236}">
                <a16:creationId xmlns:a16="http://schemas.microsoft.com/office/drawing/2014/main" id="{14D67953-4690-435D-B430-7443EC5DA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5" descr="11MSS_Chapter_WrapUp">
            <a:extLst>
              <a:ext uri="{FF2B5EF4-FFF2-40B4-BE49-F238E27FC236}">
                <a16:creationId xmlns:a16="http://schemas.microsoft.com/office/drawing/2014/main" id="{B69B0843-447C-4668-A7DE-C3F7AD583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tab" descr="11MSS_NavBar_800">
            <a:extLst>
              <a:ext uri="{FF2B5EF4-FFF2-40B4-BE49-F238E27FC236}">
                <a16:creationId xmlns:a16="http://schemas.microsoft.com/office/drawing/2014/main" id="{0B862870-2B79-40CD-84EC-C61C14E534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tab" descr="11MSS_NavBar_800">
            <a:extLst>
              <a:ext uri="{FF2B5EF4-FFF2-40B4-BE49-F238E27FC236}">
                <a16:creationId xmlns:a16="http://schemas.microsoft.com/office/drawing/2014/main" id="{F382D3AF-077C-4A66-918A-38ECB73C23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C05686F-7F14-446C-85AF-B1879BACB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34637654-D90B-4F45-A882-A5417C64C4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4BD065-4664-41AA-9F6D-CD7CE186DA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gc" descr="11MS-Nav_Online">
            <a:hlinkClick r:id="rId22" highlightClick="1"/>
            <a:extLst>
              <a:ext uri="{FF2B5EF4-FFF2-40B4-BE49-F238E27FC236}">
                <a16:creationId xmlns:a16="http://schemas.microsoft.com/office/drawing/2014/main" id="{7A627A51-4A17-4749-B870-729646E9A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49" descr="11MS-Nav_DblBack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94D83C-4A1C-408B-928A-D43FD2B77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6451600"/>
            <a:ext cx="4937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6" r:id="rId1"/>
    <p:sldLayoutId id="2147485517" r:id="rId2"/>
    <p:sldLayoutId id="2147485518" r:id="rId3"/>
    <p:sldLayoutId id="2147485519" r:id="rId4"/>
    <p:sldLayoutId id="2147485520" r:id="rId5"/>
    <p:sldLayoutId id="2147485521" r:id="rId6"/>
    <p:sldLayoutId id="2147485522" r:id="rId7"/>
    <p:sldLayoutId id="2147485523" r:id="rId8"/>
    <p:sldLayoutId id="2147485524" r:id="rId9"/>
    <p:sldLayoutId id="2147485525" r:id="rId10"/>
    <p:sldLayoutId id="214748552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background" descr="11MSS_Interface_01a">
            <a:extLst>
              <a:ext uri="{FF2B5EF4-FFF2-40B4-BE49-F238E27FC236}">
                <a16:creationId xmlns:a16="http://schemas.microsoft.com/office/drawing/2014/main" id="{3616492A-AE7C-485C-8987-486456370A65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>
            <a:extLst>
              <a:ext uri="{FF2B5EF4-FFF2-40B4-BE49-F238E27FC236}">
                <a16:creationId xmlns:a16="http://schemas.microsoft.com/office/drawing/2014/main" id="{0A48C688-430E-4833-A6C8-3D587F0E9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84247486-977A-41C4-93E5-38A691DD4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2293" name="Picture 14" descr="11MSS_Chapter_WrapUp">
            <a:extLst>
              <a:ext uri="{FF2B5EF4-FFF2-40B4-BE49-F238E27FC236}">
                <a16:creationId xmlns:a16="http://schemas.microsoft.com/office/drawing/2014/main" id="{FB387352-5962-40E4-BC07-9B7892CBC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 descr="11MSS Chapter_Tab_Large">
            <a:extLst>
              <a:ext uri="{FF2B5EF4-FFF2-40B4-BE49-F238E27FC236}">
                <a16:creationId xmlns:a16="http://schemas.microsoft.com/office/drawing/2014/main" id="{D9A47454-A23A-4847-A273-28CC15AFC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 descr="11MSS_Headers-C204">
            <a:extLst>
              <a:ext uri="{FF2B5EF4-FFF2-40B4-BE49-F238E27FC236}">
                <a16:creationId xmlns:a16="http://schemas.microsoft.com/office/drawing/2014/main" id="{A0B5A72D-345D-436A-BAE8-7A64C19366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tab" descr="11MSS_NavBar_800">
            <a:extLst>
              <a:ext uri="{FF2B5EF4-FFF2-40B4-BE49-F238E27FC236}">
                <a16:creationId xmlns:a16="http://schemas.microsoft.com/office/drawing/2014/main" id="{D10550AF-8170-4390-816E-A67358C27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tab" descr="11MSS_NavBar_800">
            <a:extLst>
              <a:ext uri="{FF2B5EF4-FFF2-40B4-BE49-F238E27FC236}">
                <a16:creationId xmlns:a16="http://schemas.microsoft.com/office/drawing/2014/main" id="{BD58AACE-5382-4976-B2CC-6B3C9EF81F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E16C61D-A40A-4736-B3CE-A3FF556B9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748A5E8B-0ACB-4B3E-8B3B-D542EDD5C7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8010C4-9653-4640-AC34-650F62E985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home" descr="11MS-Nav_Home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DD2C9F84-7E09-4E4D-B95C-798362698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gc" descr="11MS-Nav_Online">
            <a:hlinkClick r:id="rId23" highlightClick="1"/>
            <a:extLst>
              <a:ext uri="{FF2B5EF4-FFF2-40B4-BE49-F238E27FC236}">
                <a16:creationId xmlns:a16="http://schemas.microsoft.com/office/drawing/2014/main" id="{97797386-0EB2-4430-8798-A3E9DE7D4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27" r:id="rId1"/>
    <p:sldLayoutId id="2147485528" r:id="rId2"/>
    <p:sldLayoutId id="2147485529" r:id="rId3"/>
    <p:sldLayoutId id="2147485530" r:id="rId4"/>
    <p:sldLayoutId id="2147485531" r:id="rId5"/>
    <p:sldLayoutId id="2147485532" r:id="rId6"/>
    <p:sldLayoutId id="2147485533" r:id="rId7"/>
    <p:sldLayoutId id="2147485534" r:id="rId8"/>
    <p:sldLayoutId id="2147485535" r:id="rId9"/>
    <p:sldLayoutId id="2147485536" r:id="rId10"/>
    <p:sldLayoutId id="214748553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1MSS_BlueGradient">
            <a:extLst>
              <a:ext uri="{FF2B5EF4-FFF2-40B4-BE49-F238E27FC236}">
                <a16:creationId xmlns:a16="http://schemas.microsoft.com/office/drawing/2014/main" id="{4D44A452-41D9-433A-9481-871711021E2F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background" descr="11MSS_Interface_01a">
            <a:extLst>
              <a:ext uri="{FF2B5EF4-FFF2-40B4-BE49-F238E27FC236}">
                <a16:creationId xmlns:a16="http://schemas.microsoft.com/office/drawing/2014/main" id="{AE7A67E2-AD79-4702-BAC6-9E8450B5DF32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0B8FF401-3770-465F-B1C2-97FDBA093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E161EA8A-4E4F-43D8-BB17-571D300FE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3318" name="Picture 15" descr="11MSS_Chapter_WrapUp">
            <a:extLst>
              <a:ext uri="{FF2B5EF4-FFF2-40B4-BE49-F238E27FC236}">
                <a16:creationId xmlns:a16="http://schemas.microsoft.com/office/drawing/2014/main" id="{00642708-2FF7-44F6-BD37-159E524784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8" descr="11MSS Chapter_Tab_Large">
            <a:extLst>
              <a:ext uri="{FF2B5EF4-FFF2-40B4-BE49-F238E27FC236}">
                <a16:creationId xmlns:a16="http://schemas.microsoft.com/office/drawing/2014/main" id="{9457528A-3372-4A01-8804-6A40A04641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9" descr="11MSS_Headers-C204">
            <a:extLst>
              <a:ext uri="{FF2B5EF4-FFF2-40B4-BE49-F238E27FC236}">
                <a16:creationId xmlns:a16="http://schemas.microsoft.com/office/drawing/2014/main" id="{324DDA08-C3DB-4CCA-A2D5-B377B8268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tab" descr="11MSS_NavBar_800">
            <a:extLst>
              <a:ext uri="{FF2B5EF4-FFF2-40B4-BE49-F238E27FC236}">
                <a16:creationId xmlns:a16="http://schemas.microsoft.com/office/drawing/2014/main" id="{8D320E8C-DDA2-4458-B034-DCDA43FD3F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tab" descr="11MSS_NavBar_800">
            <a:extLst>
              <a:ext uri="{FF2B5EF4-FFF2-40B4-BE49-F238E27FC236}">
                <a16:creationId xmlns:a16="http://schemas.microsoft.com/office/drawing/2014/main" id="{9DCA859A-4C0A-498C-8F7F-8AD0C92D11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F16C85C-511D-421D-BE43-A7103558E4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ECD42A59-BC18-4BF7-A705-208CE714A5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3997161-610D-4F05-A9FD-345C38FC53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gc" descr="11MS-Nav_Online">
            <a:hlinkClick r:id="rId22" highlightClick="1"/>
            <a:extLst>
              <a:ext uri="{FF2B5EF4-FFF2-40B4-BE49-F238E27FC236}">
                <a16:creationId xmlns:a16="http://schemas.microsoft.com/office/drawing/2014/main" id="{55FE06C9-E159-4CFF-8CB6-F0899F2FC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0" descr="11MS-Nav_DblBack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0188131-B05C-4C19-B3A3-E708889DDB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6451600"/>
            <a:ext cx="4937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2" r:id="rId5"/>
    <p:sldLayoutId id="2147485543" r:id="rId6"/>
    <p:sldLayoutId id="2147485544" r:id="rId7"/>
    <p:sldLayoutId id="2147485545" r:id="rId8"/>
    <p:sldLayoutId id="2147485546" r:id="rId9"/>
    <p:sldLayoutId id="2147485547" r:id="rId10"/>
    <p:sldLayoutId id="214748554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ackground" descr="11MSS_Interface_01a">
            <a:extLst>
              <a:ext uri="{FF2B5EF4-FFF2-40B4-BE49-F238E27FC236}">
                <a16:creationId xmlns:a16="http://schemas.microsoft.com/office/drawing/2014/main" id="{65AD8067-1434-4629-867B-18E5C89B7CA6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F4FF280E-275F-4DA4-8767-72096931F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C59BFACC-902E-4C47-BA00-9D011EB63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4341" name="Picture 16" descr="11MSS_Chapter_WrapUp">
            <a:extLst>
              <a:ext uri="{FF2B5EF4-FFF2-40B4-BE49-F238E27FC236}">
                <a16:creationId xmlns:a16="http://schemas.microsoft.com/office/drawing/2014/main" id="{E57A2204-43EF-42F8-A60C-B741372C8E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9" descr="11MSS Chapter_Tab_Large">
            <a:extLst>
              <a:ext uri="{FF2B5EF4-FFF2-40B4-BE49-F238E27FC236}">
                <a16:creationId xmlns:a16="http://schemas.microsoft.com/office/drawing/2014/main" id="{BCFBF932-2B71-417D-A94F-B352E6BBCA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0" descr="11MSS_Headers-C204">
            <a:extLst>
              <a:ext uri="{FF2B5EF4-FFF2-40B4-BE49-F238E27FC236}">
                <a16:creationId xmlns:a16="http://schemas.microsoft.com/office/drawing/2014/main" id="{5BA38279-6C16-442E-A262-97D205F262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tab" descr="11MSS_NavBar_800">
            <a:extLst>
              <a:ext uri="{FF2B5EF4-FFF2-40B4-BE49-F238E27FC236}">
                <a16:creationId xmlns:a16="http://schemas.microsoft.com/office/drawing/2014/main" id="{560C295C-1162-4661-B72F-DA0F891FF9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tab" descr="11MSS_NavBar_800">
            <a:extLst>
              <a:ext uri="{FF2B5EF4-FFF2-40B4-BE49-F238E27FC236}">
                <a16:creationId xmlns:a16="http://schemas.microsoft.com/office/drawing/2014/main" id="{49C8EB4C-E885-488A-A483-0C2823E35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B234443-7604-4FC8-8E67-6ECAE7C13C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C0FE8DE6-6798-4629-9565-16853162EF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FE4BCB3-159F-4D16-9939-7689C2F0BE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gc" descr="11MS-Nav_Online">
            <a:hlinkClick r:id="rId21" highlightClick="1"/>
            <a:extLst>
              <a:ext uri="{FF2B5EF4-FFF2-40B4-BE49-F238E27FC236}">
                <a16:creationId xmlns:a16="http://schemas.microsoft.com/office/drawing/2014/main" id="{97032A04-9FC5-4000-A2A8-A43CE32AA9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7" descr="11MS-Nav_DblBack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A6904F-BE37-4174-A74C-7896468331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6451600"/>
            <a:ext cx="4937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11MSS_BlueGradient">
            <a:extLst>
              <a:ext uri="{FF2B5EF4-FFF2-40B4-BE49-F238E27FC236}">
                <a16:creationId xmlns:a16="http://schemas.microsoft.com/office/drawing/2014/main" id="{9704FDDD-FC45-4224-A861-A07C1993EE66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ackground" descr="11MSS_Interface_01a">
            <a:extLst>
              <a:ext uri="{FF2B5EF4-FFF2-40B4-BE49-F238E27FC236}">
                <a16:creationId xmlns:a16="http://schemas.microsoft.com/office/drawing/2014/main" id="{FABF92E6-02CD-4E7E-A29C-4B190C03738A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>
            <a:extLst>
              <a:ext uri="{FF2B5EF4-FFF2-40B4-BE49-F238E27FC236}">
                <a16:creationId xmlns:a16="http://schemas.microsoft.com/office/drawing/2014/main" id="{5112341C-DB59-4E81-996B-14BDBC090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15E3210-B572-4925-B347-59D4A5508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1445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4" name="upper_right" descr="11MSS ChapIntro">
            <a:extLst>
              <a:ext uri="{FF2B5EF4-FFF2-40B4-BE49-F238E27FC236}">
                <a16:creationId xmlns:a16="http://schemas.microsoft.com/office/drawing/2014/main" id="{A7B00F38-8B76-4510-8DD8-FAEF719297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1" descr="11MSS Chapter_Tab_Large">
            <a:extLst>
              <a:ext uri="{FF2B5EF4-FFF2-40B4-BE49-F238E27FC236}">
                <a16:creationId xmlns:a16="http://schemas.microsoft.com/office/drawing/2014/main" id="{A3706C0E-1862-423F-9852-48A18FDD6A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2" descr="11MSS_Headers-C204">
            <a:extLst>
              <a:ext uri="{FF2B5EF4-FFF2-40B4-BE49-F238E27FC236}">
                <a16:creationId xmlns:a16="http://schemas.microsoft.com/office/drawing/2014/main" id="{4E967CDF-8934-49E1-9CB1-49D94723C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tab" descr="11MSS_NavBar_800">
            <a:extLst>
              <a:ext uri="{FF2B5EF4-FFF2-40B4-BE49-F238E27FC236}">
                <a16:creationId xmlns:a16="http://schemas.microsoft.com/office/drawing/2014/main" id="{96602D27-01C1-4EAF-961D-637E306C6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tab" descr="11MSS_NavBar_800">
            <a:extLst>
              <a:ext uri="{FF2B5EF4-FFF2-40B4-BE49-F238E27FC236}">
                <a16:creationId xmlns:a16="http://schemas.microsoft.com/office/drawing/2014/main" id="{06CEB8B8-AFFB-42BC-AE4C-529469F04E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534C63A-6034-4A09-AF29-BBB4EEB6E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60CFFC34-160B-42EC-980F-8169288D5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0F33182-0CFC-4BC6-9206-2D36FB4D1C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home" descr="11MS-Nav_Home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3343930F-CC16-4DCF-AFA4-12A179B026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gc" descr="11MS-Nav_Online">
            <a:hlinkClick r:id="rId24" highlightClick="1"/>
            <a:extLst>
              <a:ext uri="{FF2B5EF4-FFF2-40B4-BE49-F238E27FC236}">
                <a16:creationId xmlns:a16="http://schemas.microsoft.com/office/drawing/2014/main" id="{AFA31FDB-947D-4E60-9E49-9AF18BBA7F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7" r:id="rId1"/>
    <p:sldLayoutId id="2147485418" r:id="rId2"/>
    <p:sldLayoutId id="2147485419" r:id="rId3"/>
    <p:sldLayoutId id="2147485420" r:id="rId4"/>
    <p:sldLayoutId id="2147485421" r:id="rId5"/>
    <p:sldLayoutId id="2147485422" r:id="rId6"/>
    <p:sldLayoutId id="2147485423" r:id="rId7"/>
    <p:sldLayoutId id="2147485424" r:id="rId8"/>
    <p:sldLayoutId id="2147485425" r:id="rId9"/>
    <p:sldLayoutId id="2147485426" r:id="rId10"/>
    <p:sldLayoutId id="214748542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1MSS_BlueGradient">
            <a:extLst>
              <a:ext uri="{FF2B5EF4-FFF2-40B4-BE49-F238E27FC236}">
                <a16:creationId xmlns:a16="http://schemas.microsoft.com/office/drawing/2014/main" id="{A70E5615-AFBF-4A1F-970F-DFB0377C8F2F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ackground" descr="11MSS_Interface_01a">
            <a:extLst>
              <a:ext uri="{FF2B5EF4-FFF2-40B4-BE49-F238E27FC236}">
                <a16:creationId xmlns:a16="http://schemas.microsoft.com/office/drawing/2014/main" id="{B9B52D2B-D395-40BB-8B91-BCE8C0F21D71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6">
            <a:extLst>
              <a:ext uri="{FF2B5EF4-FFF2-40B4-BE49-F238E27FC236}">
                <a16:creationId xmlns:a16="http://schemas.microsoft.com/office/drawing/2014/main" id="{766C4285-B4B1-4859-89DB-DD1395B86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3077" name="upper_right" descr="11MSS Lesson1">
            <a:extLst>
              <a:ext uri="{FF2B5EF4-FFF2-40B4-BE49-F238E27FC236}">
                <a16:creationId xmlns:a16="http://schemas.microsoft.com/office/drawing/2014/main" id="{694B6A63-0631-4382-A20C-C0AEA1CCD8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6" descr="11MSS Chapter_Tab_Large">
            <a:extLst>
              <a:ext uri="{FF2B5EF4-FFF2-40B4-BE49-F238E27FC236}">
                <a16:creationId xmlns:a16="http://schemas.microsoft.com/office/drawing/2014/main" id="{915C0713-2521-4F59-86C6-F48CB02AE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7" descr="11MSS_Headers-C204">
            <a:extLst>
              <a:ext uri="{FF2B5EF4-FFF2-40B4-BE49-F238E27FC236}">
                <a16:creationId xmlns:a16="http://schemas.microsoft.com/office/drawing/2014/main" id="{758E6F8D-4609-4370-BB45-12D8956FB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tab" descr="11MSS_NavBar_800">
            <a:extLst>
              <a:ext uri="{FF2B5EF4-FFF2-40B4-BE49-F238E27FC236}">
                <a16:creationId xmlns:a16="http://schemas.microsoft.com/office/drawing/2014/main" id="{F8F75DA1-1ED7-43D0-A3FD-8E9008390D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tab" descr="11MSS_NavBar_800">
            <a:extLst>
              <a:ext uri="{FF2B5EF4-FFF2-40B4-BE49-F238E27FC236}">
                <a16:creationId xmlns:a16="http://schemas.microsoft.com/office/drawing/2014/main" id="{2ED05EC3-3954-4BE5-AD60-90B82F6D17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ECD9F73-28A9-4A60-92F4-4A03BF72BA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F309044B-C888-4FF7-8195-06B8B09A89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BBD5D13-823D-44B1-8226-001C64C256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home" descr="11MS-Nav_Home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DC30CDE8-DE6D-4B8C-9D22-49761E33AF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gc" descr="11MS-Nav_Online">
            <a:hlinkClick r:id="rId24" highlightClick="1"/>
            <a:extLst>
              <a:ext uri="{FF2B5EF4-FFF2-40B4-BE49-F238E27FC236}">
                <a16:creationId xmlns:a16="http://schemas.microsoft.com/office/drawing/2014/main" id="{5B75104C-09C7-4BBA-9B53-2266467FDC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  <p:sldLayoutId id="2147485430" r:id="rId3"/>
    <p:sldLayoutId id="2147485431" r:id="rId4"/>
    <p:sldLayoutId id="2147485432" r:id="rId5"/>
    <p:sldLayoutId id="2147485433" r:id="rId6"/>
    <p:sldLayoutId id="2147485434" r:id="rId7"/>
    <p:sldLayoutId id="2147485435" r:id="rId8"/>
    <p:sldLayoutId id="2147485436" r:id="rId9"/>
    <p:sldLayoutId id="2147485437" r:id="rId10"/>
    <p:sldLayoutId id="2147485438" r:id="rId1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ackground" descr="11MSS_Interface_01a">
            <a:extLst>
              <a:ext uri="{FF2B5EF4-FFF2-40B4-BE49-F238E27FC236}">
                <a16:creationId xmlns:a16="http://schemas.microsoft.com/office/drawing/2014/main" id="{B4F0C356-809E-4A47-9DEE-63017A0827E4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>
            <a:extLst>
              <a:ext uri="{FF2B5EF4-FFF2-40B4-BE49-F238E27FC236}">
                <a16:creationId xmlns:a16="http://schemas.microsoft.com/office/drawing/2014/main" id="{8639F884-C2DA-4F40-8FA8-D77F799A9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92FF0977-9717-4004-9CA8-09B03703A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1445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4101" name="upper_right" descr="11MSS Lesson1">
            <a:extLst>
              <a:ext uri="{FF2B5EF4-FFF2-40B4-BE49-F238E27FC236}">
                <a16:creationId xmlns:a16="http://schemas.microsoft.com/office/drawing/2014/main" id="{2E3F9EF5-6001-4D9E-A09C-232A4C23C6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5" descr="11MSS Chapter_Tab_Large">
            <a:extLst>
              <a:ext uri="{FF2B5EF4-FFF2-40B4-BE49-F238E27FC236}">
                <a16:creationId xmlns:a16="http://schemas.microsoft.com/office/drawing/2014/main" id="{FB3D124F-0B23-45D5-9476-CF449A9669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6" descr="11MSS_Headers-C204">
            <a:extLst>
              <a:ext uri="{FF2B5EF4-FFF2-40B4-BE49-F238E27FC236}">
                <a16:creationId xmlns:a16="http://schemas.microsoft.com/office/drawing/2014/main" id="{B4646AE3-2DEA-4418-9775-884609DCC8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tab" descr="11MSS_NavBar_800">
            <a:extLst>
              <a:ext uri="{FF2B5EF4-FFF2-40B4-BE49-F238E27FC236}">
                <a16:creationId xmlns:a16="http://schemas.microsoft.com/office/drawing/2014/main" id="{26C94FDA-CA55-4DAB-8F05-36AD45D15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tab" descr="11MSS_NavBar_800">
            <a:extLst>
              <a:ext uri="{FF2B5EF4-FFF2-40B4-BE49-F238E27FC236}">
                <a16:creationId xmlns:a16="http://schemas.microsoft.com/office/drawing/2014/main" id="{5D8DED30-65E6-46F9-93AB-EA245800BD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2E2EEE3-2306-435D-957A-AF4682E7E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5C6972FF-A160-4365-94F9-4FDAC9E931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B3E04F-880D-4F9F-8D53-5E658EFD60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home" descr="11MS-Nav_Home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464B9ABA-3D2A-40CA-8E81-EC949C695B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gc" descr="11MS-Nav_Online">
            <a:hlinkClick r:id="rId23" highlightClick="1"/>
            <a:extLst>
              <a:ext uri="{FF2B5EF4-FFF2-40B4-BE49-F238E27FC236}">
                <a16:creationId xmlns:a16="http://schemas.microsoft.com/office/drawing/2014/main" id="{735DF1C0-0E02-4729-B60F-E76D2AD31A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  <p:sldLayoutId id="2147485440" r:id="rId2"/>
    <p:sldLayoutId id="2147485441" r:id="rId3"/>
    <p:sldLayoutId id="2147485442" r:id="rId4"/>
    <p:sldLayoutId id="2147485443" r:id="rId5"/>
    <p:sldLayoutId id="2147485444" r:id="rId6"/>
    <p:sldLayoutId id="2147485445" r:id="rId7"/>
    <p:sldLayoutId id="2147485446" r:id="rId8"/>
    <p:sldLayoutId id="2147485447" r:id="rId9"/>
    <p:sldLayoutId id="2147485448" r:id="rId10"/>
    <p:sldLayoutId id="2147485449" r:id="rId1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11MSS_BlueGradient">
            <a:extLst>
              <a:ext uri="{FF2B5EF4-FFF2-40B4-BE49-F238E27FC236}">
                <a16:creationId xmlns:a16="http://schemas.microsoft.com/office/drawing/2014/main" id="{A73F4FB3-76B6-447C-A4F8-7FD51CEEC939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background" descr="11MSS_Interface_01a">
            <a:extLst>
              <a:ext uri="{FF2B5EF4-FFF2-40B4-BE49-F238E27FC236}">
                <a16:creationId xmlns:a16="http://schemas.microsoft.com/office/drawing/2014/main" id="{DAD50577-F008-424E-92A8-7E9CAA9A6310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A5417D70-54B5-408B-A9F1-883E8731E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5125" name="upper_right" descr="11MSS Lesson2">
            <a:extLst>
              <a:ext uri="{FF2B5EF4-FFF2-40B4-BE49-F238E27FC236}">
                <a16:creationId xmlns:a16="http://schemas.microsoft.com/office/drawing/2014/main" id="{0AA4B2DB-0D59-4A8D-AB85-94116EFC88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4" descr="11MSS Chapter_Tab_Large">
            <a:extLst>
              <a:ext uri="{FF2B5EF4-FFF2-40B4-BE49-F238E27FC236}">
                <a16:creationId xmlns:a16="http://schemas.microsoft.com/office/drawing/2014/main" id="{91A9F97B-F53E-410A-AB7F-2471F2CA7B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5" descr="11MSS_Headers-C204">
            <a:extLst>
              <a:ext uri="{FF2B5EF4-FFF2-40B4-BE49-F238E27FC236}">
                <a16:creationId xmlns:a16="http://schemas.microsoft.com/office/drawing/2014/main" id="{11638C99-3A91-4DA7-88A6-8280C7EA49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tab" descr="11MSS_NavBar_800">
            <a:extLst>
              <a:ext uri="{FF2B5EF4-FFF2-40B4-BE49-F238E27FC236}">
                <a16:creationId xmlns:a16="http://schemas.microsoft.com/office/drawing/2014/main" id="{61C8121D-4EAF-4C9E-B8BD-F2373AC020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tab" descr="11MSS_NavBar_800">
            <a:extLst>
              <a:ext uri="{FF2B5EF4-FFF2-40B4-BE49-F238E27FC236}">
                <a16:creationId xmlns:a16="http://schemas.microsoft.com/office/drawing/2014/main" id="{B3DA0A4C-0088-40A0-898A-D13767E341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4BECA5-CB09-40E6-BE9C-CB87B8EA3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5248C4CE-7BC6-42FE-A842-88522B4EBB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4C885A-F8F9-413C-8C10-68B80A70B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home" descr="11MS-Nav_Home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7C801A88-79AB-496C-A05B-2FC0EB7513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gc" descr="11MS-Nav_Online">
            <a:hlinkClick r:id="rId24" highlightClick="1"/>
            <a:extLst>
              <a:ext uri="{FF2B5EF4-FFF2-40B4-BE49-F238E27FC236}">
                <a16:creationId xmlns:a16="http://schemas.microsoft.com/office/drawing/2014/main" id="{BE9881CB-172F-4CAC-B71E-6F6E52825D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50" r:id="rId1"/>
    <p:sldLayoutId id="2147485451" r:id="rId2"/>
    <p:sldLayoutId id="2147485452" r:id="rId3"/>
    <p:sldLayoutId id="2147485453" r:id="rId4"/>
    <p:sldLayoutId id="2147485454" r:id="rId5"/>
    <p:sldLayoutId id="2147485455" r:id="rId6"/>
    <p:sldLayoutId id="2147485456" r:id="rId7"/>
    <p:sldLayoutId id="2147485457" r:id="rId8"/>
    <p:sldLayoutId id="2147485458" r:id="rId9"/>
    <p:sldLayoutId id="2147485459" r:id="rId10"/>
    <p:sldLayoutId id="2147485460" r:id="rId1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background" descr="11MSS_Interface_01a">
            <a:extLst>
              <a:ext uri="{FF2B5EF4-FFF2-40B4-BE49-F238E27FC236}">
                <a16:creationId xmlns:a16="http://schemas.microsoft.com/office/drawing/2014/main" id="{13F19743-B052-488B-9ACB-33697BE80C21}"/>
              </a:ext>
            </a:extLst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id="{98AAE97D-165F-46F1-8AF8-F7E5CCA0D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6750CF86-E63D-4CC5-A6A4-1FFB35300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6149" name="upper_right" descr="11MSS Lesson2">
            <a:extLst>
              <a:ext uri="{FF2B5EF4-FFF2-40B4-BE49-F238E27FC236}">
                <a16:creationId xmlns:a16="http://schemas.microsoft.com/office/drawing/2014/main" id="{573031AB-FFCC-4F70-BB61-E817BAF225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1" descr="11MSS Chapter_Tab_Large">
            <a:extLst>
              <a:ext uri="{FF2B5EF4-FFF2-40B4-BE49-F238E27FC236}">
                <a16:creationId xmlns:a16="http://schemas.microsoft.com/office/drawing/2014/main" id="{77B3CEE5-DD66-4855-9CF3-81708F3750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2" descr="11MSS_Headers-C204">
            <a:extLst>
              <a:ext uri="{FF2B5EF4-FFF2-40B4-BE49-F238E27FC236}">
                <a16:creationId xmlns:a16="http://schemas.microsoft.com/office/drawing/2014/main" id="{FD3E6E9C-856A-4BEC-A50B-B076BBCBA3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tab" descr="11MSS_NavBar_800">
            <a:extLst>
              <a:ext uri="{FF2B5EF4-FFF2-40B4-BE49-F238E27FC236}">
                <a16:creationId xmlns:a16="http://schemas.microsoft.com/office/drawing/2014/main" id="{336E5F8C-4EA9-4AD1-B191-FC3ED40F31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tab" descr="11MSS_NavBar_800">
            <a:extLst>
              <a:ext uri="{FF2B5EF4-FFF2-40B4-BE49-F238E27FC236}">
                <a16:creationId xmlns:a16="http://schemas.microsoft.com/office/drawing/2014/main" id="{3AD6CD48-23C0-4507-87BF-27BB36D49E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112E7B0-E9B7-42B6-9A58-BE2F5D2F70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B5F3FF5F-592F-419B-9025-7F0C4AC689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31F14F9-6E6C-4BEF-9BA5-7B07F7F001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home" descr="11MS-Nav_Home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DB22B32F-F038-4171-A14F-22345D4C64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gc" descr="11MS-Nav_Online">
            <a:hlinkClick r:id="rId25" highlightClick="1"/>
            <a:extLst>
              <a:ext uri="{FF2B5EF4-FFF2-40B4-BE49-F238E27FC236}">
                <a16:creationId xmlns:a16="http://schemas.microsoft.com/office/drawing/2014/main" id="{B00136B3-D02B-4A16-8DE8-0007BE6CA5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61" r:id="rId1"/>
    <p:sldLayoutId id="2147485462" r:id="rId2"/>
    <p:sldLayoutId id="2147485463" r:id="rId3"/>
    <p:sldLayoutId id="2147485464" r:id="rId4"/>
    <p:sldLayoutId id="2147485465" r:id="rId5"/>
    <p:sldLayoutId id="2147485466" r:id="rId6"/>
    <p:sldLayoutId id="2147485467" r:id="rId7"/>
    <p:sldLayoutId id="2147485468" r:id="rId8"/>
    <p:sldLayoutId id="2147485469" r:id="rId9"/>
    <p:sldLayoutId id="2147485470" r:id="rId10"/>
    <p:sldLayoutId id="2147485471" r:id="rId11"/>
    <p:sldLayoutId id="2147485560" r:id="rId12"/>
    <p:sldLayoutId id="2147485561" r:id="rId13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11MSS_BlueGradient">
            <a:extLst>
              <a:ext uri="{FF2B5EF4-FFF2-40B4-BE49-F238E27FC236}">
                <a16:creationId xmlns:a16="http://schemas.microsoft.com/office/drawing/2014/main" id="{86ABD3F7-39BF-4A96-B612-D77A2B2C038A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background" descr="11MSS_Interface_01a">
            <a:extLst>
              <a:ext uri="{FF2B5EF4-FFF2-40B4-BE49-F238E27FC236}">
                <a16:creationId xmlns:a16="http://schemas.microsoft.com/office/drawing/2014/main" id="{DB1407BB-74AE-4F70-8068-1F219F945FA9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AB06CD8C-E52F-49E9-A95B-4DE90E468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C5B78BD-5453-4A28-87B2-53748F9E3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174" name="upper_right" descr="11MSS Lesson3">
            <a:extLst>
              <a:ext uri="{FF2B5EF4-FFF2-40B4-BE49-F238E27FC236}">
                <a16:creationId xmlns:a16="http://schemas.microsoft.com/office/drawing/2014/main" id="{2496037B-09EB-4AE2-AEAA-61C2A41EEB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6" descr="11MSS Chapter_Tab_Large">
            <a:extLst>
              <a:ext uri="{FF2B5EF4-FFF2-40B4-BE49-F238E27FC236}">
                <a16:creationId xmlns:a16="http://schemas.microsoft.com/office/drawing/2014/main" id="{BAE0DBCF-9433-43E5-89FF-6C81D85C77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7" descr="11MSS_Headers-C204">
            <a:extLst>
              <a:ext uri="{FF2B5EF4-FFF2-40B4-BE49-F238E27FC236}">
                <a16:creationId xmlns:a16="http://schemas.microsoft.com/office/drawing/2014/main" id="{D8E9816D-D2F5-4AC2-929D-0B43A71F14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tab" descr="11MSS_NavBar_800">
            <a:extLst>
              <a:ext uri="{FF2B5EF4-FFF2-40B4-BE49-F238E27FC236}">
                <a16:creationId xmlns:a16="http://schemas.microsoft.com/office/drawing/2014/main" id="{86536595-CEE4-4C05-AB4C-C1118853F6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tab" descr="11MSS_NavBar_800">
            <a:extLst>
              <a:ext uri="{FF2B5EF4-FFF2-40B4-BE49-F238E27FC236}">
                <a16:creationId xmlns:a16="http://schemas.microsoft.com/office/drawing/2014/main" id="{BA5FF46E-46FA-4893-A4D1-0F7F02CB2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CED1DBB-C36F-490F-91A7-04253D4EAD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0F6BFF26-F2AB-4D2F-B266-A646EAB945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1EEDDEF-824A-4CB5-A67E-5581421D8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home" descr="11MS-Nav_Home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F52A35D3-0F9D-4C6A-A1A5-22D4D3A90B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gc" descr="11MS-Nav_Online">
            <a:hlinkClick r:id="rId24" highlightClick="1"/>
            <a:extLst>
              <a:ext uri="{FF2B5EF4-FFF2-40B4-BE49-F238E27FC236}">
                <a16:creationId xmlns:a16="http://schemas.microsoft.com/office/drawing/2014/main" id="{F3E4513F-ED30-473B-B3B5-43490A524D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background" descr="11MSS_Interface_01a">
            <a:extLst>
              <a:ext uri="{FF2B5EF4-FFF2-40B4-BE49-F238E27FC236}">
                <a16:creationId xmlns:a16="http://schemas.microsoft.com/office/drawing/2014/main" id="{1E0A95C9-349D-4E63-8573-413D2ECC08B8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>
            <a:extLst>
              <a:ext uri="{FF2B5EF4-FFF2-40B4-BE49-F238E27FC236}">
                <a16:creationId xmlns:a16="http://schemas.microsoft.com/office/drawing/2014/main" id="{CE4D341E-A7D4-41B3-8BBE-057781EE1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8ECA8DD7-CBAB-475B-AF83-4D8E4E27F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8197" name="upper_right" descr="11MSS Lesson3">
            <a:extLst>
              <a:ext uri="{FF2B5EF4-FFF2-40B4-BE49-F238E27FC236}">
                <a16:creationId xmlns:a16="http://schemas.microsoft.com/office/drawing/2014/main" id="{A19DF572-2626-4A69-A795-834CCBCFBB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1" descr="11MSS Chapter_Tab_Large">
            <a:extLst>
              <a:ext uri="{FF2B5EF4-FFF2-40B4-BE49-F238E27FC236}">
                <a16:creationId xmlns:a16="http://schemas.microsoft.com/office/drawing/2014/main" id="{2AE94FD8-E319-452C-8389-9AF2F86C1C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2" descr="11MSS_Headers-C204">
            <a:extLst>
              <a:ext uri="{FF2B5EF4-FFF2-40B4-BE49-F238E27FC236}">
                <a16:creationId xmlns:a16="http://schemas.microsoft.com/office/drawing/2014/main" id="{66B3D36E-5BB8-43FA-A88C-ED8D11BEF4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tab" descr="11MSS_NavBar_800">
            <a:extLst>
              <a:ext uri="{FF2B5EF4-FFF2-40B4-BE49-F238E27FC236}">
                <a16:creationId xmlns:a16="http://schemas.microsoft.com/office/drawing/2014/main" id="{90EFB81B-DE24-4C1F-9D63-79A911E73B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tab" descr="11MSS_NavBar_800">
            <a:extLst>
              <a:ext uri="{FF2B5EF4-FFF2-40B4-BE49-F238E27FC236}">
                <a16:creationId xmlns:a16="http://schemas.microsoft.com/office/drawing/2014/main" id="{94AEFC7C-245A-449B-9B73-DF3EB09E8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2B42715-AC7D-4FD5-8DE6-679B2FB871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2287712B-EFD7-4096-8D27-5A86A3759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99B697-A8A2-459E-97C4-6C52993298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home" descr="11MS-Nav_Home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DF803419-2ADC-42D5-ABA9-6EC02F8ADF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gc" descr="11MS-Nav_Online">
            <a:hlinkClick r:id="rId23" highlightClick="1"/>
            <a:extLst>
              <a:ext uri="{FF2B5EF4-FFF2-40B4-BE49-F238E27FC236}">
                <a16:creationId xmlns:a16="http://schemas.microsoft.com/office/drawing/2014/main" id="{75F6F192-1CBE-4A1A-AE72-D150775C63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83" r:id="rId1"/>
    <p:sldLayoutId id="2147485484" r:id="rId2"/>
    <p:sldLayoutId id="2147485485" r:id="rId3"/>
    <p:sldLayoutId id="2147485486" r:id="rId4"/>
    <p:sldLayoutId id="2147485487" r:id="rId5"/>
    <p:sldLayoutId id="2147485488" r:id="rId6"/>
    <p:sldLayoutId id="2147485489" r:id="rId7"/>
    <p:sldLayoutId id="2147485490" r:id="rId8"/>
    <p:sldLayoutId id="2147485491" r:id="rId9"/>
    <p:sldLayoutId id="2147485492" r:id="rId10"/>
    <p:sldLayoutId id="214748549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1MSS_BlueGradient">
            <a:extLst>
              <a:ext uri="{FF2B5EF4-FFF2-40B4-BE49-F238E27FC236}">
                <a16:creationId xmlns:a16="http://schemas.microsoft.com/office/drawing/2014/main" id="{80B44A9B-AD6D-44F7-9269-7237E8006A37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background" descr="11MSS_Interface_01a">
            <a:extLst>
              <a:ext uri="{FF2B5EF4-FFF2-40B4-BE49-F238E27FC236}">
                <a16:creationId xmlns:a16="http://schemas.microsoft.com/office/drawing/2014/main" id="{C6D45144-1D6A-4095-9F0D-2DF7B194B50B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>
            <a:extLst>
              <a:ext uri="{FF2B5EF4-FFF2-40B4-BE49-F238E27FC236}">
                <a16:creationId xmlns:a16="http://schemas.microsoft.com/office/drawing/2014/main" id="{4B6E37D5-316A-4E40-865E-AC9F66804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6896100"/>
            <a:ext cx="8229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id="{1319B6FA-DFCA-4DAD-AF42-64E512BDD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9222" name="Picture 16" descr="11MSS Lesson4">
            <a:extLst>
              <a:ext uri="{FF2B5EF4-FFF2-40B4-BE49-F238E27FC236}">
                <a16:creationId xmlns:a16="http://schemas.microsoft.com/office/drawing/2014/main" id="{2B4AC0BE-92E8-461C-8DF2-F88B47997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9" descr="11MSS Chapter_Tab_Large">
            <a:extLst>
              <a:ext uri="{FF2B5EF4-FFF2-40B4-BE49-F238E27FC236}">
                <a16:creationId xmlns:a16="http://schemas.microsoft.com/office/drawing/2014/main" id="{120DB70B-C66A-455A-A09A-3E20BBA99D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/>
          <a:stretch>
            <a:fillRect/>
          </a:stretch>
        </p:blipFill>
        <p:spPr bwMode="hidden">
          <a:xfrm>
            <a:off x="0" y="0"/>
            <a:ext cx="6410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0" descr="11MSS_Headers-C204">
            <a:extLst>
              <a:ext uri="{FF2B5EF4-FFF2-40B4-BE49-F238E27FC236}">
                <a16:creationId xmlns:a16="http://schemas.microsoft.com/office/drawing/2014/main" id="{CF64A130-B59C-44E9-9628-D5572D8B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tab" descr="11MSS_NavBar_800">
            <a:extLst>
              <a:ext uri="{FF2B5EF4-FFF2-40B4-BE49-F238E27FC236}">
                <a16:creationId xmlns:a16="http://schemas.microsoft.com/office/drawing/2014/main" id="{547A2D0D-A5CB-4180-9A99-1AAD28E26A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/>
          <a:stretch>
            <a:fillRect/>
          </a:stretch>
        </p:blipFill>
        <p:spPr bwMode="auto">
          <a:xfrm>
            <a:off x="2887663" y="6100763"/>
            <a:ext cx="38369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tab" descr="11MSS_NavBar_800">
            <a:extLst>
              <a:ext uri="{FF2B5EF4-FFF2-40B4-BE49-F238E27FC236}">
                <a16:creationId xmlns:a16="http://schemas.microsoft.com/office/drawing/2014/main" id="{5275FF1D-EACA-4874-93D8-84D33018DB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8"/>
          <a:stretch>
            <a:fillRect/>
          </a:stretch>
        </p:blipFill>
        <p:spPr bwMode="auto">
          <a:xfrm>
            <a:off x="2354263" y="6100763"/>
            <a:ext cx="3113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back" descr="11MS--Nav_Back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E7B819-E12D-454C-AFF9-44244FE4FA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exit" descr="11MS-Nav_Exit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EC2BABB4-FC8F-4010-849E-5F1F4F4217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forward" descr="11MS-Nav_Forwar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A10927-7F1F-442C-919D-7DAE0B147C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451600"/>
            <a:ext cx="482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home" descr="11MS-Nav_Home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A4443456-9139-4895-A9ED-18977D860F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451600"/>
            <a:ext cx="438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gc" descr="11MS-Nav_Online">
            <a:hlinkClick r:id="rId24" highlightClick="1"/>
            <a:extLst>
              <a:ext uri="{FF2B5EF4-FFF2-40B4-BE49-F238E27FC236}">
                <a16:creationId xmlns:a16="http://schemas.microsoft.com/office/drawing/2014/main" id="{BD1B30D7-6A65-4835-83A1-38E6F84C6A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462713"/>
            <a:ext cx="1679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4" r:id="rId1"/>
    <p:sldLayoutId id="2147485495" r:id="rId2"/>
    <p:sldLayoutId id="2147485496" r:id="rId3"/>
    <p:sldLayoutId id="2147485497" r:id="rId4"/>
    <p:sldLayoutId id="2147485498" r:id="rId5"/>
    <p:sldLayoutId id="2147485499" r:id="rId6"/>
    <p:sldLayoutId id="2147485500" r:id="rId7"/>
    <p:sldLayoutId id="2147485501" r:id="rId8"/>
    <p:sldLayoutId id="2147485502" r:id="rId9"/>
    <p:sldLayoutId id="2147485503" r:id="rId10"/>
    <p:sldLayoutId id="2147485504" r:id="rId1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jpe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begin/cells/scal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www.teachersdomain.org/resource/tdc02.sci.life.stru.different/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://images.clipartof.com/small/13133-Happy-And-Alert-Puppy-Dog-Clipart-Graphic-Illustration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ordwall.net/resource/11765739/113-human-tissues-activity-9-fill-the-gabs" TargetMode="External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1.wav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jpeg"/><Relationship Id="rId11" Type="http://schemas.openxmlformats.org/officeDocument/2006/relationships/audio" Target="../media/audio5.wav"/><Relationship Id="rId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7.xml"/><Relationship Id="rId6" Type="http://schemas.openxmlformats.org/officeDocument/2006/relationships/image" Target="../media/image5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8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9.xml"/><Relationship Id="rId6" Type="http://schemas.openxmlformats.org/officeDocument/2006/relationships/hyperlink" Target="204_links/cell_organization.avi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0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ackground" descr="11MS-LessonMenu2">
            <a:extLst>
              <a:ext uri="{FF2B5EF4-FFF2-40B4-BE49-F238E27FC236}">
                <a16:creationId xmlns:a16="http://schemas.microsoft.com/office/drawing/2014/main" id="{755F370F-0135-416E-A817-B910893B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7950"/>
            <a:ext cx="7704137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C2B45A1E-8A95-4FEF-8438-253453A34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 Reading Guide</a:t>
            </a:r>
          </a:p>
        </p:txBody>
      </p:sp>
      <p:pic>
        <p:nvPicPr>
          <p:cNvPr id="18436" name="Picture 9" descr="11MS-Nav_BackDead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07D6DF0-9ADC-463D-92D0-27BF32697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6451600"/>
            <a:ext cx="482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KC_art" descr="11MC_KeyConcept">
            <a:extLst>
              <a:ext uri="{FF2B5EF4-FFF2-40B4-BE49-F238E27FC236}">
                <a16:creationId xmlns:a16="http://schemas.microsoft.com/office/drawing/2014/main" id="{902C6CC8-7CC0-48C9-985F-28ED3D77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024063"/>
            <a:ext cx="33099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2" name="txt_box">
            <a:extLst>
              <a:ext uri="{FF2B5EF4-FFF2-40B4-BE49-F238E27FC236}">
                <a16:creationId xmlns:a16="http://schemas.microsoft.com/office/drawing/2014/main" id="{624BF8B4-8AC6-45D0-A900-AC94A26C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2727325"/>
            <a:ext cx="6645275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4488" indent="-344488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How do unicellular and multicellular organisms differ?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How does cell differentiation lead to the organization within a multicellular organism?</a:t>
            </a:r>
          </a:p>
        </p:txBody>
      </p:sp>
      <p:sp>
        <p:nvSpPr>
          <p:cNvPr id="220173" name="Rectangle 13">
            <a:extLst>
              <a:ext uri="{FF2B5EF4-FFF2-40B4-BE49-F238E27FC236}">
                <a16:creationId xmlns:a16="http://schemas.microsoft.com/office/drawing/2014/main" id="{9D39157D-BA1A-4E17-802D-2CFAE93B7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376363"/>
            <a:ext cx="68167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3600" b="1">
                <a:solidFill>
                  <a:srgbClr val="11873B"/>
                </a:solidFill>
              </a:rPr>
              <a:t>Levels of Organization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17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0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0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A4B4A30-F92F-4269-9D60-E65F2DB85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623B7-31A4-482C-BE4D-16B848A0C327}"/>
              </a:ext>
            </a:extLst>
          </p:cNvPr>
          <p:cNvSpPr txBox="1"/>
          <p:nvPr/>
        </p:nvSpPr>
        <p:spPr>
          <a:xfrm>
            <a:off x="1878013" y="3319463"/>
            <a:ext cx="4586287" cy="2063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https://wordwall.net/resource/6675192/what-function-these-organ-systems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CF951-DFEA-486F-A64A-333D369F36CB}"/>
              </a:ext>
            </a:extLst>
          </p:cNvPr>
          <p:cNvSpPr txBox="1"/>
          <p:nvPr/>
        </p:nvSpPr>
        <p:spPr>
          <a:xfrm>
            <a:off x="1905000" y="1430338"/>
            <a:ext cx="4584700" cy="1076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WordwallOpenSans"/>
              </a:rPr>
              <a:t>What is the function of these organ systems?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9FF53-F75E-4CD0-B74A-EFC94DFAFFEA}"/>
              </a:ext>
            </a:extLst>
          </p:cNvPr>
          <p:cNvSpPr txBox="1"/>
          <p:nvPr/>
        </p:nvSpPr>
        <p:spPr>
          <a:xfrm>
            <a:off x="1279525" y="5513388"/>
            <a:ext cx="639445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https://www.liveworksheets.com/worksheets/en/Science/Human_body_systems/Science_se1734218gh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1E7FD839-A88D-4C38-A608-6055DC092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685D09C7-9E72-4521-8F71-6B00ED5E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08000"/>
            <a:ext cx="84359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>
            <a:extLst>
              <a:ext uri="{FF2B5EF4-FFF2-40B4-BE49-F238E27FC236}">
                <a16:creationId xmlns:a16="http://schemas.microsoft.com/office/drawing/2014/main" id="{9D3FDF40-594E-4997-901F-B5AF4C88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768600"/>
            <a:ext cx="85947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1142D55-EA10-4FC9-A3A0-8593AE72E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1143000"/>
            <a:ext cx="8229600" cy="258763"/>
          </a:xfrm>
        </p:spPr>
        <p:txBody>
          <a:bodyPr/>
          <a:lstStyle/>
          <a:p>
            <a:pPr algn="l" eaLnBrk="1" hangingPunct="1"/>
            <a:r>
              <a:rPr lang="en-US" altLang="en-US" sz="3600" u="sng">
                <a:latin typeface="Tahoma" panose="020B0604030504040204" pitchFamily="34" charset="0"/>
              </a:rPr>
              <a:t>All living things are made up of cells….</a:t>
            </a:r>
            <a:br>
              <a:rPr lang="en-US" altLang="en-US" sz="4000" u="sng">
                <a:latin typeface="Tahoma" panose="020B0604030504040204" pitchFamily="34" charset="0"/>
              </a:rPr>
            </a:br>
            <a:endParaRPr lang="en-US" altLang="en-US" sz="4000" u="sng">
              <a:latin typeface="Tahoma" panose="020B0604030504040204" pitchFamily="34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2B7C1FA-4F0D-487B-88A9-BB4C5FD2C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00" y="1333500"/>
            <a:ext cx="7772400" cy="1219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</a:rPr>
              <a:t>The cell is the smallest unit of a living thing. </a:t>
            </a:r>
            <a:r>
              <a:rPr lang="en-US" altLang="en-US" sz="1200">
                <a:hlinkClick r:id="rId3"/>
              </a:rPr>
              <a:t>http://learn.genetics.utah.edu/content/begin/cells/scale/</a:t>
            </a:r>
            <a:endParaRPr lang="en-US" altLang="en-US" sz="1200"/>
          </a:p>
          <a:p>
            <a:pPr eaLnBrk="1" hangingPunct="1"/>
            <a:endParaRPr lang="en-US" altLang="en-US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n-US">
              <a:latin typeface="Tahoma" panose="020B0604030504040204" pitchFamily="34" charset="0"/>
            </a:endParaRPr>
          </a:p>
          <a:p>
            <a:pPr eaLnBrk="1" hangingPunct="1"/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E8B734B3-DD17-450F-9309-4B422C84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2133600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id="{5CAC2E1A-AB7D-4410-8590-F92DC90C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587875"/>
            <a:ext cx="396240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66FF"/>
                </a:solidFill>
                <a:latin typeface="Tahoma" panose="020B0604030504040204" pitchFamily="34" charset="0"/>
              </a:rPr>
              <a:t>If an organism is multicellular, different cells have different jobs and they all work together.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66FF"/>
              </a:solidFill>
              <a:latin typeface="Tahoma" panose="020B0604030504040204" pitchFamily="34" charset="0"/>
            </a:endParaRPr>
          </a:p>
        </p:txBody>
      </p:sp>
      <p:sp>
        <p:nvSpPr>
          <p:cNvPr id="31750" name="Text Box 7">
            <a:extLst>
              <a:ext uri="{FF2B5EF4-FFF2-40B4-BE49-F238E27FC236}">
                <a16:creationId xmlns:a16="http://schemas.microsoft.com/office/drawing/2014/main" id="{699B1CCF-25D3-4535-B5C1-D307A7E11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2819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Tahoma" panose="020B0604030504040204" pitchFamily="34" charset="0"/>
              </a:rPr>
              <a:t>If an organism is unicellular, all functions of life happen within that one cell.</a:t>
            </a:r>
          </a:p>
        </p:txBody>
      </p:sp>
      <p:pic>
        <p:nvPicPr>
          <p:cNvPr id="31751" name="Picture 9" descr="girl_reading_clipart">
            <a:extLst>
              <a:ext uri="{FF2B5EF4-FFF2-40B4-BE49-F238E27FC236}">
                <a16:creationId xmlns:a16="http://schemas.microsoft.com/office/drawing/2014/main" id="{EFEBF412-7509-48B3-8DCF-2826B4C2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22788"/>
            <a:ext cx="36195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97FE93F2-5C33-4C6A-A70F-66D709E46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60B52-50F6-4343-926D-3632873F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28736"/>
            <a:ext cx="3983942" cy="4114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F9449F-B916-40E2-8E28-E977CA4EB50A}"/>
              </a:ext>
            </a:extLst>
          </p:cNvPr>
          <p:cNvSpPr/>
          <p:nvPr/>
        </p:nvSpPr>
        <p:spPr bwMode="auto">
          <a:xfrm>
            <a:off x="457200" y="2162175"/>
            <a:ext cx="3733800" cy="1828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solidFill>
                  <a:srgbClr val="E40022"/>
                </a:solidFill>
              </a:rPr>
              <a:t>Look at the image and predict </a:t>
            </a:r>
            <a:r>
              <a:rPr lang="en-US" dirty="0">
                <a:solidFill>
                  <a:schemeClr val="tx1"/>
                </a:solidFill>
              </a:rPr>
              <a:t>what</a:t>
            </a:r>
            <a:r>
              <a:rPr lang="en-US" dirty="0">
                <a:solidFill>
                  <a:srgbClr val="E40022"/>
                </a:solidFill>
              </a:rPr>
              <a:t>  </a:t>
            </a:r>
            <a:r>
              <a:rPr lang="en-US" dirty="0"/>
              <a:t>this is </a:t>
            </a:r>
            <a:endParaRPr lang="en-US" dirty="0">
              <a:solidFill>
                <a:srgbClr val="E4002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982A4F3D-034E-4206-B3F1-B556593FC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E2108-A1DE-4E7E-8A95-CAB1190C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0031"/>
            <a:ext cx="3293073" cy="3401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DB1E4-0C9F-4E5B-AA63-F2C48D2E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3" y="715963"/>
            <a:ext cx="6858000" cy="174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9" name="Picture 11" descr="C203_L1_P011a">
            <a:extLst>
              <a:ext uri="{FF2B5EF4-FFF2-40B4-BE49-F238E27FC236}">
                <a16:creationId xmlns:a16="http://schemas.microsoft.com/office/drawing/2014/main" id="{D04DB037-BE30-4C8D-A1EC-AF009207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8"/>
          <a:stretch>
            <a:fillRect/>
          </a:stretch>
        </p:blipFill>
        <p:spPr bwMode="auto">
          <a:xfrm>
            <a:off x="5562600" y="1981200"/>
            <a:ext cx="3436938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7" name="txt_box">
            <a:extLst>
              <a:ext uri="{FF2B5EF4-FFF2-40B4-BE49-F238E27FC236}">
                <a16:creationId xmlns:a16="http://schemas.microsoft.com/office/drawing/2014/main" id="{9B1291F1-4C31-4464-ADB0-A04956472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14450"/>
            <a:ext cx="5029200" cy="5016500"/>
          </a:xfrm>
          <a:noFill/>
        </p:spPr>
        <p:txBody>
          <a:bodyPr>
            <a:spAutoFit/>
          </a:bodyPr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</a:pPr>
            <a:r>
              <a:rPr lang="en-US" altLang="en-US" b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 can be specialized (have a certain function) 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</a:pP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The size and shape of a cell relates to its job or function.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</a:pP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Cells are made of </a:t>
            </a:r>
            <a:b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different structures </a:t>
            </a:r>
            <a:b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that perform different</a:t>
            </a:r>
            <a:b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functions that keep a </a:t>
            </a:r>
            <a:b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cell alive</a:t>
            </a:r>
            <a:r>
              <a:rPr lang="en-US" altLang="en-US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7F1599F1-0F7B-49DD-96AE-CBA709BB6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10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en-US" sz="4400" u="sng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 : Cells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2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2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2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07621D62-5245-4487-A33C-1430B0630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11A12E5F-A4A7-48E2-A7E9-A2C6CC327A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03AFC0C8-E14D-498C-B895-0CB730980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0" name="Picture 2" descr="Unicellular &amp;amp; Multicellular - Lessons - Blendspace">
            <a:extLst>
              <a:ext uri="{FF2B5EF4-FFF2-40B4-BE49-F238E27FC236}">
                <a16:creationId xmlns:a16="http://schemas.microsoft.com/office/drawing/2014/main" id="{FEAA0564-1498-45C6-8FB9-88054E79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92431"/>
            <a:ext cx="6858000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1B883-81B6-4D4A-8466-0CFFEB67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7938"/>
            <a:ext cx="5229225" cy="128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3C2CD8-3152-4608-A00A-EB02FD5ADD6D}"/>
              </a:ext>
            </a:extLst>
          </p:cNvPr>
          <p:cNvSpPr txBox="1"/>
          <p:nvPr/>
        </p:nvSpPr>
        <p:spPr>
          <a:xfrm>
            <a:off x="7239000" y="3844925"/>
            <a:ext cx="1600200" cy="157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70C0"/>
                </a:solidFill>
              </a:rPr>
              <a:t>https://wordwall.net/resource/4893355/science/unicellular-vs-multicellular-organisms</a:t>
            </a:r>
          </a:p>
        </p:txBody>
      </p:sp>
      <p:pic>
        <p:nvPicPr>
          <p:cNvPr id="73732" name="Picture 4" descr="Classroom Activity Clip Art - Activity Clipart, HD Png Download - kindpng">
            <a:extLst>
              <a:ext uri="{FF2B5EF4-FFF2-40B4-BE49-F238E27FC236}">
                <a16:creationId xmlns:a16="http://schemas.microsoft.com/office/drawing/2014/main" id="{01CEC22F-D221-4C20-9418-A399BFD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2499637"/>
            <a:ext cx="1600200" cy="1280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54AE229-B5A9-41AC-A9BF-DB0ED056F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258763"/>
          </a:xfrm>
        </p:spPr>
        <p:txBody>
          <a:bodyPr/>
          <a:lstStyle/>
          <a:p>
            <a:pPr algn="ctr" eaLnBrk="1" hangingPunct="1"/>
            <a:r>
              <a:rPr lang="en-US" altLang="en-US" sz="3600" u="sng">
                <a:cs typeface="Calibri" panose="020F0502020204030204" pitchFamily="34" charset="0"/>
              </a:rPr>
              <a:t>Unicellular Organisms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E8EFB10-93AD-4159-A3CA-A2E6B655E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33938"/>
          </a:xfrm>
        </p:spPr>
        <p:txBody>
          <a:bodyPr/>
          <a:lstStyle/>
          <a:p>
            <a:pPr eaLnBrk="1" hangingPunct="1"/>
            <a:r>
              <a:rPr lang="en-US" altLang="en-US">
                <a:cs typeface="Calibri" panose="020F0502020204030204" pitchFamily="34" charset="0"/>
              </a:rPr>
              <a:t>“uni-” = </a:t>
            </a:r>
            <a:r>
              <a:rPr lang="en-US" altLang="en-US" b="1">
                <a:cs typeface="Calibri" panose="020F0502020204030204" pitchFamily="34" charset="0"/>
              </a:rPr>
              <a:t>one</a:t>
            </a:r>
          </a:p>
          <a:p>
            <a:pPr eaLnBrk="1" hangingPunct="1"/>
            <a:r>
              <a:rPr lang="en-US" altLang="en-US" b="1">
                <a:cs typeface="Calibri" panose="020F0502020204030204" pitchFamily="34" charset="0"/>
              </a:rPr>
              <a:t>Prokaryotes</a:t>
            </a:r>
            <a:r>
              <a:rPr lang="en-US" altLang="en-US">
                <a:cs typeface="Calibri" panose="020F0502020204030204" pitchFamily="34" charset="0"/>
              </a:rPr>
              <a:t> are unicellular organisms</a:t>
            </a:r>
          </a:p>
          <a:p>
            <a:pPr eaLnBrk="1" hangingPunct="1"/>
            <a:r>
              <a:rPr lang="en-US" altLang="en-US">
                <a:cs typeface="Calibri" panose="020F0502020204030204" pitchFamily="34" charset="0"/>
              </a:rPr>
              <a:t>Some algae, some </a:t>
            </a:r>
            <a:r>
              <a:rPr lang="en-US" altLang="en-US" b="1">
                <a:cs typeface="Calibri" panose="020F0502020204030204" pitchFamily="34" charset="0"/>
              </a:rPr>
              <a:t>protists</a:t>
            </a:r>
            <a:r>
              <a:rPr lang="en-US" altLang="en-US">
                <a:cs typeface="Calibri" panose="020F0502020204030204" pitchFamily="34" charset="0"/>
              </a:rPr>
              <a:t>, and some eukaryotes (yeasts), are unicellular</a:t>
            </a:r>
          </a:p>
          <a:p>
            <a:pPr eaLnBrk="1" hangingPunct="1"/>
            <a:r>
              <a:rPr lang="en-US" altLang="en-US">
                <a:cs typeface="Calibri" panose="020F0502020204030204" pitchFamily="34" charset="0"/>
              </a:rPr>
              <a:t>Can still do everything they need to stay </a:t>
            </a:r>
            <a:r>
              <a:rPr lang="en-US" altLang="en-US" b="1">
                <a:cs typeface="Calibri" panose="020F0502020204030204" pitchFamily="34" charset="0"/>
              </a:rPr>
              <a:t>alive</a:t>
            </a:r>
          </a:p>
        </p:txBody>
      </p:sp>
      <p:pic>
        <p:nvPicPr>
          <p:cNvPr id="39940" name="Picture 5" descr="amoeba-feeding-big">
            <a:extLst>
              <a:ext uri="{FF2B5EF4-FFF2-40B4-BE49-F238E27FC236}">
                <a16:creationId xmlns:a16="http://schemas.microsoft.com/office/drawing/2014/main" id="{B305D6E6-F7E8-4242-B992-2093A784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343400"/>
            <a:ext cx="3486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06D1344-8702-4AC6-A73C-503E4867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</a:t>
            </a:r>
          </a:p>
        </p:txBody>
      </p:sp>
      <p:sp>
        <p:nvSpPr>
          <p:cNvPr id="699395" name="txt_box">
            <a:extLst>
              <a:ext uri="{FF2B5EF4-FFF2-40B4-BE49-F238E27FC236}">
                <a16:creationId xmlns:a16="http://schemas.microsoft.com/office/drawing/2014/main" id="{817CEC19-84F3-40E3-9321-23B8152EB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14450"/>
            <a:ext cx="7620000" cy="1844675"/>
          </a:xfrm>
          <a:noFill/>
        </p:spPr>
        <p:txBody>
          <a:bodyPr>
            <a:spAutoFit/>
          </a:bodyPr>
          <a:lstStyle/>
          <a:p>
            <a:pPr marL="0" indent="0" eaLnBrk="1" hangingPunct="1">
              <a:buClr>
                <a:srgbClr val="E40022"/>
              </a:buClr>
              <a:buFontTx/>
              <a:buNone/>
            </a:pPr>
            <a:r>
              <a:rPr lang="en-US" altLang="en-US"/>
              <a:t>Multicellular organisms are made of many types of eukaryotic cells working together, each with a specialized function.</a:t>
            </a:r>
          </a:p>
        </p:txBody>
      </p:sp>
      <p:sp>
        <p:nvSpPr>
          <p:cNvPr id="699396" name="title">
            <a:extLst>
              <a:ext uri="{FF2B5EF4-FFF2-40B4-BE49-F238E27FC236}">
                <a16:creationId xmlns:a16="http://schemas.microsoft.com/office/drawing/2014/main" id="{D5E615B9-A4D5-4799-BA92-9771F2B12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41338"/>
            <a:ext cx="7507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</a:rPr>
              <a:t>Multicellular Organisms</a:t>
            </a:r>
          </a:p>
        </p:txBody>
      </p:sp>
      <p:grpSp>
        <p:nvGrpSpPr>
          <p:cNvPr id="699402" name="Group 10">
            <a:extLst>
              <a:ext uri="{FF2B5EF4-FFF2-40B4-BE49-F238E27FC236}">
                <a16:creationId xmlns:a16="http://schemas.microsoft.com/office/drawing/2014/main" id="{7700B6C8-55AA-4395-B707-049F040B36D5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3797300"/>
            <a:ext cx="7577137" cy="2225675"/>
            <a:chOff x="411" y="2332"/>
            <a:chExt cx="4773" cy="1402"/>
          </a:xfrm>
        </p:grpSpPr>
        <p:sp>
          <p:nvSpPr>
            <p:cNvPr id="41991" name="Rectangle 11">
              <a:extLst>
                <a:ext uri="{FF2B5EF4-FFF2-40B4-BE49-F238E27FC236}">
                  <a16:creationId xmlns:a16="http://schemas.microsoft.com/office/drawing/2014/main" id="{B8AB52BA-C176-42CA-9EAE-21A075BC6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2628"/>
              <a:ext cx="4527" cy="1106"/>
            </a:xfrm>
            <a:prstGeom prst="rect">
              <a:avLst/>
            </a:prstGeom>
            <a:noFill/>
            <a:ln w="57150" algn="ctr">
              <a:solidFill>
                <a:srgbClr val="B100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41992" name="Rectangle 12">
              <a:extLst>
                <a:ext uri="{FF2B5EF4-FFF2-40B4-BE49-F238E27FC236}">
                  <a16:creationId xmlns:a16="http://schemas.microsoft.com/office/drawing/2014/main" id="{7F620CDD-FC53-4ED9-94C9-AB58430F1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2550"/>
              <a:ext cx="3582" cy="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pic>
          <p:nvPicPr>
            <p:cNvPr id="41993" name="Picture 13" descr="MA_Key-Concept_head">
              <a:extLst>
                <a:ext uri="{FF2B5EF4-FFF2-40B4-BE49-F238E27FC236}">
                  <a16:creationId xmlns:a16="http://schemas.microsoft.com/office/drawing/2014/main" id="{7746B674-41A7-4798-BA0E-F655D6EE0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2332"/>
              <a:ext cx="364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9406" name="Text Box 14">
            <a:extLst>
              <a:ext uri="{FF2B5EF4-FFF2-40B4-BE49-F238E27FC236}">
                <a16:creationId xmlns:a16="http://schemas.microsoft.com/office/drawing/2014/main" id="{617C1429-A32C-4C05-A7E3-C2E285CA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4718050"/>
            <a:ext cx="5567362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FontTx/>
              <a:buNone/>
            </a:pPr>
            <a:r>
              <a:rPr lang="en-US" altLang="en-US">
                <a:solidFill>
                  <a:srgbClr val="0069B6"/>
                </a:solidFill>
              </a:rPr>
              <a:t>How do unicellular and multicellular organisms differ?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9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395" grpId="0" build="p"/>
      <p:bldP spid="699396" grpId="0"/>
      <p:bldP spid="6994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376C-B868-4E9C-A2CA-0C6E82A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1700213"/>
            <a:ext cx="2762250" cy="28495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6600" b="1" dirty="0"/>
              <a:t>Class Rules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EB46CDD-59E8-486F-A2A5-EC43354BE5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71799" y="409056"/>
          <a:ext cx="620224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51A1BBB-C8BF-455B-879D-7A3DC009B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03263"/>
            <a:ext cx="7772400" cy="847725"/>
          </a:xfrm>
        </p:spPr>
        <p:txBody>
          <a:bodyPr/>
          <a:lstStyle/>
          <a:p>
            <a:pPr algn="ctr" eaLnBrk="1" hangingPunct="1"/>
            <a:r>
              <a:rPr lang="en-US" altLang="en-US" sz="2000" u="sng">
                <a:latin typeface="Comic Sans MS" panose="030F0702030302020204" pitchFamily="66" charset="0"/>
              </a:rPr>
              <a:t>Multicellular Organisms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018E490-92DD-4A77-BFA6-02B39375F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“multi-” =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more than one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Plants,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animals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, some protists, and most fungi are multicellular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Start as a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single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 cell 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many cells  cells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differentiate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(change) into different types of cells  cells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group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together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Advantages- can grow larger and have specialized cells for different functions</a:t>
            </a:r>
            <a:endParaRPr lang="en-US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5" descr="cartoon_plant_01">
            <a:extLst>
              <a:ext uri="{FF2B5EF4-FFF2-40B4-BE49-F238E27FC236}">
                <a16:creationId xmlns:a16="http://schemas.microsoft.com/office/drawing/2014/main" id="{72B0A026-F60D-4EF9-9955-578A8C95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447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See full size image">
            <a:hlinkClick r:id="rId4"/>
            <a:extLst>
              <a:ext uri="{FF2B5EF4-FFF2-40B4-BE49-F238E27FC236}">
                <a16:creationId xmlns:a16="http://schemas.microsoft.com/office/drawing/2014/main" id="{C7FA352E-3030-400C-BCAD-316894BE1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42925"/>
            <a:ext cx="1166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8">
            <a:extLst>
              <a:ext uri="{FF2B5EF4-FFF2-40B4-BE49-F238E27FC236}">
                <a16:creationId xmlns:a16="http://schemas.microsoft.com/office/drawing/2014/main" id="{947E8515-C14F-4C68-8899-E43ED0512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408613"/>
            <a:ext cx="8393112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endParaRPr lang="en-US" altLang="en-US" sz="2000">
              <a:solidFill>
                <a:srgbClr val="E4002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E40022"/>
                </a:solidFill>
              </a:rPr>
              <a:t>Link: </a:t>
            </a:r>
            <a:r>
              <a:rPr lang="en-US" altLang="en-US" sz="2000">
                <a:solidFill>
                  <a:srgbClr val="E40022"/>
                </a:solidFill>
                <a:hlinkClick r:id="rId6"/>
              </a:rPr>
              <a:t>http://www.teachersdomain.org/resource/tdc02.sci.life.stru.different</a:t>
            </a:r>
            <a:r>
              <a:rPr lang="en-US" altLang="en-US">
                <a:solidFill>
                  <a:srgbClr val="E40022"/>
                </a:solidFill>
                <a:hlinkClick r:id="rId6"/>
              </a:rPr>
              <a:t>/</a:t>
            </a:r>
            <a:endParaRPr lang="en-US" altLang="en-US">
              <a:solidFill>
                <a:srgbClr val="E4002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endParaRPr lang="en-US" altLang="en-US">
              <a:solidFill>
                <a:srgbClr val="E40022"/>
              </a:solidFill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0AE4CEB9-977F-4FF6-BE88-2E5522454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DA699-AD36-4378-A193-37985638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28628"/>
            <a:ext cx="4860160" cy="5000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41678A-ED23-46DE-8A86-E70FC9451EC8}"/>
              </a:ext>
            </a:extLst>
          </p:cNvPr>
          <p:cNvSpPr/>
          <p:nvPr/>
        </p:nvSpPr>
        <p:spPr bwMode="auto">
          <a:xfrm>
            <a:off x="304800" y="1524000"/>
            <a:ext cx="3581400" cy="27432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dirty="0">
                <a:solidFill>
                  <a:srgbClr val="E40022"/>
                </a:solidFill>
              </a:rPr>
              <a:t>What do you think ,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70C0"/>
                </a:solidFill>
              </a:rPr>
              <a:t>Different cells came from different origins or from the same cell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6E31E5F-FF03-45BB-8311-87920E7A8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</a:t>
            </a:r>
          </a:p>
        </p:txBody>
      </p:sp>
      <p:sp>
        <p:nvSpPr>
          <p:cNvPr id="47107" name="title">
            <a:extLst>
              <a:ext uri="{FF2B5EF4-FFF2-40B4-BE49-F238E27FC236}">
                <a16:creationId xmlns:a16="http://schemas.microsoft.com/office/drawing/2014/main" id="{E2F195CC-511C-47AB-B332-3406C683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41338"/>
            <a:ext cx="8069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</a:rPr>
              <a:t>Multicellular Organisms </a:t>
            </a:r>
            <a:r>
              <a:rPr lang="en-US" altLang="en-US" sz="1600" b="1">
                <a:solidFill>
                  <a:srgbClr val="0070C0"/>
                </a:solidFill>
              </a:rPr>
              <a:t>(cont.)</a:t>
            </a:r>
          </a:p>
        </p:txBody>
      </p:sp>
      <p:sp>
        <p:nvSpPr>
          <p:cNvPr id="708613" name="txt_box">
            <a:extLst>
              <a:ext uri="{FF2B5EF4-FFF2-40B4-BE49-F238E27FC236}">
                <a16:creationId xmlns:a16="http://schemas.microsoft.com/office/drawing/2014/main" id="{294044EF-1F24-4852-B513-88548F1B8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1150" y="1196975"/>
            <a:ext cx="4724400" cy="4376738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rgbClr val="E40022"/>
              </a:buClr>
            </a:pPr>
            <a:r>
              <a:rPr lang="en-US" altLang="en-US"/>
              <a:t>All cells in a multicellular organism come from one cell: a fertilized egg.</a:t>
            </a:r>
          </a:p>
          <a:p>
            <a:pPr eaLnBrk="1" hangingPunct="1">
              <a:buClr>
                <a:srgbClr val="E40022"/>
              </a:buClr>
            </a:pPr>
            <a:r>
              <a:rPr lang="en-US" altLang="en-US"/>
              <a:t>The process by which cells become different types of cells </a:t>
            </a:r>
            <a:br>
              <a:rPr lang="en-US" altLang="en-US"/>
            </a:br>
            <a:r>
              <a:rPr lang="en-US" altLang="en-US"/>
              <a:t>is called </a:t>
            </a:r>
            <a:r>
              <a:rPr lang="en-US" altLang="en-US" b="1">
                <a:solidFill>
                  <a:srgbClr val="0069B6"/>
                </a:solidFill>
                <a:hlinkClick r:id="" action="ppaction://noaction">
                  <a:snd r:embed="rId5" name="cell_differentiation.wav"/>
                </a:hlinkClick>
              </a:rPr>
              <a:t>cell </a:t>
            </a:r>
            <a:br>
              <a:rPr lang="en-US" altLang="en-US" b="1">
                <a:solidFill>
                  <a:srgbClr val="0069B6"/>
                </a:solidFill>
                <a:hlinkClick r:id="" action="ppaction://noaction">
                  <a:snd r:embed="rId5" name="cell_differentiation.wav"/>
                </a:hlinkClick>
              </a:rPr>
            </a:br>
            <a:r>
              <a:rPr lang="en-US" altLang="en-US" b="1">
                <a:solidFill>
                  <a:srgbClr val="0069B6"/>
                </a:solidFill>
                <a:hlinkClick r:id="" action="ppaction://noaction">
                  <a:snd r:embed="rId5" name="cell_differentiation.wav"/>
                </a:hlinkClick>
              </a:rPr>
              <a:t>differentiation</a:t>
            </a:r>
            <a:r>
              <a:rPr lang="en-US" altLang="en-US"/>
              <a:t>.</a:t>
            </a:r>
          </a:p>
        </p:txBody>
      </p:sp>
      <p:grpSp>
        <p:nvGrpSpPr>
          <p:cNvPr id="708619" name="Group 11">
            <a:extLst>
              <a:ext uri="{FF2B5EF4-FFF2-40B4-BE49-F238E27FC236}">
                <a16:creationId xmlns:a16="http://schemas.microsoft.com/office/drawing/2014/main" id="{1F0978C6-EFF2-47C1-90CB-2F8BB0A8F911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672013"/>
            <a:ext cx="1654175" cy="1830387"/>
            <a:chOff x="3741" y="2115"/>
            <a:chExt cx="1553" cy="1766"/>
          </a:xfrm>
        </p:grpSpPr>
        <p:pic>
          <p:nvPicPr>
            <p:cNvPr id="47113" name="Picture 7" descr="C204_L2_P017a">
              <a:extLst>
                <a:ext uri="{FF2B5EF4-FFF2-40B4-BE49-F238E27FC236}">
                  <a16:creationId xmlns:a16="http://schemas.microsoft.com/office/drawing/2014/main" id="{9670CE4F-5DB8-42AB-B528-BD0B22E5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0" t="30989" r="39911" b="31630"/>
            <a:stretch>
              <a:fillRect/>
            </a:stretch>
          </p:blipFill>
          <p:spPr bwMode="auto">
            <a:xfrm>
              <a:off x="3842" y="2115"/>
              <a:ext cx="1342" cy="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4" name="Rectangle 8">
              <a:extLst>
                <a:ext uri="{FF2B5EF4-FFF2-40B4-BE49-F238E27FC236}">
                  <a16:creationId xmlns:a16="http://schemas.microsoft.com/office/drawing/2014/main" id="{BAAE11C6-56E5-47E5-9E37-856D9E0464B1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3358" y="2804"/>
              <a:ext cx="945" cy="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47115" name="Rectangle 9">
              <a:extLst>
                <a:ext uri="{FF2B5EF4-FFF2-40B4-BE49-F238E27FC236}">
                  <a16:creationId xmlns:a16="http://schemas.microsoft.com/office/drawing/2014/main" id="{F2832731-762F-412E-A463-C4D9AB89BD55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4647" y="2964"/>
              <a:ext cx="1109" cy="1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47116" name="Rectangle 10">
              <a:extLst>
                <a:ext uri="{FF2B5EF4-FFF2-40B4-BE49-F238E27FC236}">
                  <a16:creationId xmlns:a16="http://schemas.microsoft.com/office/drawing/2014/main" id="{7F3E2978-1EBE-44BF-B1B5-D429FF88BCAA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1764822">
              <a:off x="4953" y="3302"/>
              <a:ext cx="242" cy="2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CC3567-4D0B-4777-BE98-160053A2E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412" y="1422972"/>
            <a:ext cx="3651388" cy="4353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1ECEA-52F9-4A6C-A76C-4120E2EABF82}"/>
              </a:ext>
            </a:extLst>
          </p:cNvPr>
          <p:cNvSpPr txBox="1"/>
          <p:nvPr/>
        </p:nvSpPr>
        <p:spPr>
          <a:xfrm>
            <a:off x="4962525" y="5924550"/>
            <a:ext cx="3651250" cy="922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800" dirty="0">
                <a:solidFill>
                  <a:srgbClr val="0070C0"/>
                </a:solidFill>
              </a:rPr>
              <a:t>https://www.youtube.com/watch?v=dny9MYq6ZGk&amp;ab_channel=Binogi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42A06-2375-4470-BDA8-A41E099E15AF}"/>
              </a:ext>
            </a:extLst>
          </p:cNvPr>
          <p:cNvSpPr txBox="1"/>
          <p:nvPr/>
        </p:nvSpPr>
        <p:spPr>
          <a:xfrm>
            <a:off x="7794625" y="419100"/>
            <a:ext cx="1022350" cy="938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70C0"/>
                </a:solidFill>
              </a:rPr>
              <a:t>https://edpuzzle.com/media/6130c91d2728d7414bae970e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5DED9D4-F676-4004-AA14-D4CA125234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30183-57CD-4ACE-9158-EF7A3C1FE589}"/>
              </a:ext>
            </a:extLst>
          </p:cNvPr>
          <p:cNvSpPr txBox="1"/>
          <p:nvPr/>
        </p:nvSpPr>
        <p:spPr>
          <a:xfrm>
            <a:off x="1828800" y="4572000"/>
            <a:ext cx="4584700" cy="830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https://www.liveworksheets.com/ph1589022ms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2B8DEF-CBEE-479E-8474-CDD96CA742B6}"/>
              </a:ext>
            </a:extLst>
          </p:cNvPr>
          <p:cNvSpPr txBox="1">
            <a:spLocks/>
          </p:cNvSpPr>
          <p:nvPr/>
        </p:nvSpPr>
        <p:spPr bwMode="auto">
          <a:xfrm>
            <a:off x="685800" y="806450"/>
            <a:ext cx="7772400" cy="1609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6000" kern="0"/>
              <a:t>Exit card : </a:t>
            </a:r>
            <a:endParaRPr lang="en-US" sz="6000" kern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BF5D11-B852-49DF-9417-48CE6CEC78D2}"/>
              </a:ext>
            </a:extLst>
          </p:cNvPr>
          <p:cNvSpPr/>
          <p:nvPr/>
        </p:nvSpPr>
        <p:spPr>
          <a:xfrm>
            <a:off x="1143000" y="2544763"/>
            <a:ext cx="7129463" cy="1768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70C0"/>
                </a:solidFill>
              </a:rPr>
              <a:t>Open the activity 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70C0"/>
                </a:solidFill>
              </a:rPr>
              <a:t>You have 3 mins to complete it 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70C0"/>
                </a:solidFill>
              </a:rPr>
              <a:t>Sen me when you finish : </a:t>
            </a:r>
            <a:r>
              <a:rPr lang="en-US" sz="2400" dirty="0">
                <a:solidFill>
                  <a:srgbClr val="FF0000"/>
                </a:solidFill>
              </a:rPr>
              <a:t>eslam.refaei@moe.gov.ae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6AFEA5A-8AF5-4EEF-A698-0FDCFDD15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884238"/>
          </a:xfrm>
        </p:spPr>
        <p:txBody>
          <a:bodyPr/>
          <a:lstStyle/>
          <a:p>
            <a:pPr algn="ctr" eaLnBrk="1" hangingPunct="1"/>
            <a:r>
              <a:rPr lang="en-US" altLang="en-US" sz="4400" u="sng">
                <a:latin typeface="Calibri" panose="020F0502020204030204" pitchFamily="34" charset="0"/>
                <a:cs typeface="Calibri" panose="020F0502020204030204" pitchFamily="34" charset="0"/>
              </a:rPr>
              <a:t>Level 2: Tissues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D3C1941-7B54-4524-B27D-557E907974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8686800" cy="5105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 = group of cells that work together to do a specific job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 muscle tissue                                                         is made of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heart 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muscle                                                   cells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Animals have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types of                                                           tissue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nerve, muscle,                                                connective, protective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Plants have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types of                                                              tissue : </a:t>
            </a:r>
            <a:r>
              <a:rPr lang="en-US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Dermal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Vascular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endParaRPr lang="en-US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3000">
              <a:latin typeface="Comic Sans MS" panose="030F0702030302020204" pitchFamily="66" charset="0"/>
            </a:endParaRPr>
          </a:p>
        </p:txBody>
      </p:sp>
      <p:pic>
        <p:nvPicPr>
          <p:cNvPr id="50180" name="Picture 4" descr="humanheart1">
            <a:extLst>
              <a:ext uri="{FF2B5EF4-FFF2-40B4-BE49-F238E27FC236}">
                <a16:creationId xmlns:a16="http://schemas.microsoft.com/office/drawing/2014/main" id="{9F8B42F7-DE75-475D-B167-60E9FBE6A7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981200"/>
            <a:ext cx="2057400" cy="172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6">
            <a:extLst>
              <a:ext uri="{FF2B5EF4-FFF2-40B4-BE49-F238E27FC236}">
                <a16:creationId xmlns:a16="http://schemas.microsoft.com/office/drawing/2014/main" id="{997C4C9C-70B3-4B4A-ADD5-EAB69BBC6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4025"/>
            <a:ext cx="42164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C49047-43F6-42B5-A707-4C12BB8FE5D9}"/>
              </a:ext>
            </a:extLst>
          </p:cNvPr>
          <p:cNvSpPr txBox="1"/>
          <p:nvPr/>
        </p:nvSpPr>
        <p:spPr>
          <a:xfrm>
            <a:off x="2286000" y="5715000"/>
            <a:ext cx="4572000" cy="584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</a:rPr>
              <a:t>https://edpuzzle.com/media/5f4722e2c4f9fe3fb6bcedbd</a:t>
            </a:r>
          </a:p>
        </p:txBody>
      </p:sp>
      <p:pic>
        <p:nvPicPr>
          <p:cNvPr id="52227" name="Picture 2" descr="Animal Tissues - W3spoint">
            <a:extLst>
              <a:ext uri="{FF2B5EF4-FFF2-40B4-BE49-F238E27FC236}">
                <a16:creationId xmlns:a16="http://schemas.microsoft.com/office/drawing/2014/main" id="{C0B557FB-5770-4660-BB36-86253D26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0678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hlinkClick r:id="rId2" tooltip="Shared with community"/>
            <a:extLst>
              <a:ext uri="{FF2B5EF4-FFF2-40B4-BE49-F238E27FC236}">
                <a16:creationId xmlns:a16="http://schemas.microsoft.com/office/drawing/2014/main" id="{4D3C39DA-BBB9-4BEA-928C-75AA351B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441325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Placeholder 5">
            <a:extLst>
              <a:ext uri="{FF2B5EF4-FFF2-40B4-BE49-F238E27FC236}">
                <a16:creationId xmlns:a16="http://schemas.microsoft.com/office/drawing/2014/main" id="{F07C8984-7E44-4667-8994-4BDF7628B1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E7040B-21BE-4C93-A4EB-E8F18EF0B7B2}"/>
              </a:ext>
            </a:extLst>
          </p:cNvPr>
          <p:cNvSpPr txBox="1">
            <a:spLocks/>
          </p:cNvSpPr>
          <p:nvPr/>
        </p:nvSpPr>
        <p:spPr bwMode="auto">
          <a:xfrm>
            <a:off x="722313" y="1968500"/>
            <a:ext cx="3810000" cy="411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b="1" kern="0">
                <a:solidFill>
                  <a:srgbClr val="000000"/>
                </a:solidFill>
                <a:latin typeface="OpenSans"/>
              </a:rPr>
              <a:t>human tissues activity </a:t>
            </a:r>
          </a:p>
          <a:p>
            <a:pPr>
              <a:defRPr/>
            </a:pPr>
            <a:r>
              <a:rPr lang="en-US" altLang="en-US" b="1" kern="0">
                <a:solidFill>
                  <a:srgbClr val="000000"/>
                </a:solidFill>
                <a:latin typeface="OpenSans"/>
              </a:rPr>
              <a:t>fill the gabs</a:t>
            </a:r>
          </a:p>
          <a:p>
            <a:pPr>
              <a:defRPr/>
            </a:pPr>
            <a:endParaRPr lang="en-US" kern="0" dirty="0"/>
          </a:p>
        </p:txBody>
      </p:sp>
      <p:sp>
        <p:nvSpPr>
          <p:cNvPr id="53253" name="Content Placeholder 6">
            <a:extLst>
              <a:ext uri="{FF2B5EF4-FFF2-40B4-BE49-F238E27FC236}">
                <a16:creationId xmlns:a16="http://schemas.microsoft.com/office/drawing/2014/main" id="{8D2BC83D-E6A5-4899-9944-8A4B5E06965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92015E-C581-459E-BF5C-0435A50C6C81}"/>
              </a:ext>
            </a:extLst>
          </p:cNvPr>
          <p:cNvSpPr txBox="1">
            <a:spLocks/>
          </p:cNvSpPr>
          <p:nvPr/>
        </p:nvSpPr>
        <p:spPr bwMode="auto">
          <a:xfrm>
            <a:off x="4648200" y="1968500"/>
            <a:ext cx="3810000" cy="411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kern="0" dirty="0">
                <a:hlinkClick r:id="rId2"/>
              </a:rPr>
              <a:t>https://wordwall.net/resource/11765739/113-human-tissues-activity-9-fill-the-gabs</a:t>
            </a:r>
            <a:endParaRPr lang="en-US" kern="0" dirty="0"/>
          </a:p>
          <a:p>
            <a:pPr>
              <a:defRPr/>
            </a:pPr>
            <a:endParaRPr lang="en-US" kern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5D1BE2-5CB9-474E-B060-597DE7D3B5A1}"/>
              </a:ext>
            </a:extLst>
          </p:cNvPr>
          <p:cNvSpPr txBox="1">
            <a:spLocks/>
          </p:cNvSpPr>
          <p:nvPr/>
        </p:nvSpPr>
        <p:spPr bwMode="auto">
          <a:xfrm>
            <a:off x="646113" y="609600"/>
            <a:ext cx="7772400" cy="1143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3600" kern="0">
                <a:solidFill>
                  <a:srgbClr val="FF0000"/>
                </a:solidFill>
              </a:rPr>
              <a:t>Starter activity </a:t>
            </a:r>
            <a:endParaRPr lang="en-US" sz="3600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>
            <a:extLst>
              <a:ext uri="{FF2B5EF4-FFF2-40B4-BE49-F238E27FC236}">
                <a16:creationId xmlns:a16="http://schemas.microsoft.com/office/drawing/2014/main" id="{B2E537F7-7AC4-429D-A2B1-F4586725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95300"/>
            <a:ext cx="83820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 descr="Plant Tissues – CommuneAcademia">
            <a:extLst>
              <a:ext uri="{FF2B5EF4-FFF2-40B4-BE49-F238E27FC236}">
                <a16:creationId xmlns:a16="http://schemas.microsoft.com/office/drawing/2014/main" id="{A2D88B5B-AD13-4400-A1E2-74013040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238" y="3048000"/>
            <a:ext cx="4623906" cy="3467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F84F2-2571-44B2-A3F0-A65520298A80}"/>
              </a:ext>
            </a:extLst>
          </p:cNvPr>
          <p:cNvSpPr txBox="1"/>
          <p:nvPr/>
        </p:nvSpPr>
        <p:spPr>
          <a:xfrm>
            <a:off x="131763" y="2438400"/>
            <a:ext cx="2925762" cy="4246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Plants have </a:t>
            </a: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types of                                                              tissue :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Dermal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:provides protection and helps reduce water loss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Vascular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:transports nutrients and water from one part of the plant to another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:provides storage and support and is where the photosynthesis takes place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032C1-364B-4D6B-9FEE-EB322E5ABFF8}"/>
              </a:ext>
            </a:extLst>
          </p:cNvPr>
          <p:cNvSpPr txBox="1"/>
          <p:nvPr/>
        </p:nvSpPr>
        <p:spPr>
          <a:xfrm>
            <a:off x="7380288" y="852488"/>
            <a:ext cx="1682750" cy="1384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</a:rPr>
              <a:t>https://study.com/academy/lesson/ground-tissue-in-plants-function-system-definition.html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7C29D9-04D6-495D-A44A-DD397F09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33800"/>
            <a:ext cx="89916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299" name="Picture 6">
            <a:extLst>
              <a:ext uri="{FF2B5EF4-FFF2-40B4-BE49-F238E27FC236}">
                <a16:creationId xmlns:a16="http://schemas.microsoft.com/office/drawing/2014/main" id="{0B2165C9-CBD3-4E67-8760-6C87A4BD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4835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lant Tissues – CommuneAcademia">
            <a:extLst>
              <a:ext uri="{FF2B5EF4-FFF2-40B4-BE49-F238E27FC236}">
                <a16:creationId xmlns:a16="http://schemas.microsoft.com/office/drawing/2014/main" id="{0B359F2B-A038-4F99-8A29-F05F5F31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642730"/>
            <a:ext cx="3653183" cy="2739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243ADA-BA2C-4E4F-A67B-D235D2279A87}"/>
              </a:ext>
            </a:extLst>
          </p:cNvPr>
          <p:cNvSpPr txBox="1"/>
          <p:nvPr/>
        </p:nvSpPr>
        <p:spPr>
          <a:xfrm>
            <a:off x="2057400" y="5029200"/>
            <a:ext cx="4572000" cy="1200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https://wordwall.net/resource/5779876/plant-and-animal-tissues</a:t>
            </a:r>
          </a:p>
        </p:txBody>
      </p:sp>
      <p:pic>
        <p:nvPicPr>
          <p:cNvPr id="89090" name="Picture 2" descr="تحميل برنامج وورد وول 2021 Wordwall عربي من أجل اندرويد والكمبيوتر للايفون  مجانا">
            <a:extLst>
              <a:ext uri="{FF2B5EF4-FFF2-40B4-BE49-F238E27FC236}">
                <a16:creationId xmlns:a16="http://schemas.microsoft.com/office/drawing/2014/main" id="{A724566C-8A1C-4A04-85FB-D8141E2C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6172200" cy="3353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11MS-LessonMenu2">
            <a:extLst>
              <a:ext uri="{FF2B5EF4-FFF2-40B4-BE49-F238E27FC236}">
                <a16:creationId xmlns:a16="http://schemas.microsoft.com/office/drawing/2014/main" id="{13508D89-A291-45BC-A124-40B73F3F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7950"/>
            <a:ext cx="7704137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4">
            <a:extLst>
              <a:ext uri="{FF2B5EF4-FFF2-40B4-BE49-F238E27FC236}">
                <a16:creationId xmlns:a16="http://schemas.microsoft.com/office/drawing/2014/main" id="{295A4450-6A12-4C18-B049-424231AB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 Reading Guide - Vocab</a:t>
            </a:r>
          </a:p>
        </p:txBody>
      </p:sp>
      <p:pic>
        <p:nvPicPr>
          <p:cNvPr id="221193" name="Vocab_art" descr="11MC_Vocabulary">
            <a:extLst>
              <a:ext uri="{FF2B5EF4-FFF2-40B4-BE49-F238E27FC236}">
                <a16:creationId xmlns:a16="http://schemas.microsoft.com/office/drawing/2014/main" id="{1A7F0B91-D3A5-4D93-B8E2-3E217123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062163"/>
            <a:ext cx="212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5" name="txt_box">
            <a:extLst>
              <a:ext uri="{FF2B5EF4-FFF2-40B4-BE49-F238E27FC236}">
                <a16:creationId xmlns:a16="http://schemas.microsoft.com/office/drawing/2014/main" id="{A8447C41-0284-4029-A918-88737EE66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2727325"/>
            <a:ext cx="6873875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4488" indent="-344488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rgbClr val="0069B6"/>
                </a:solidFill>
                <a:hlinkClick r:id="" action="ppaction://noaction">
                  <a:snd r:embed="rId7" name="cell_differentiation.wav"/>
                </a:hlinkClick>
              </a:rPr>
              <a:t>cell differentiation</a:t>
            </a:r>
            <a:endParaRPr lang="en-US" altLang="en-US" sz="2800">
              <a:solidFill>
                <a:srgbClr val="0069B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rgbClr val="0069B6"/>
                </a:solidFill>
                <a:hlinkClick r:id="" action="ppaction://noaction">
                  <a:snd r:embed="rId8" name="stem_cell.wav"/>
                </a:hlinkClick>
              </a:rPr>
              <a:t>stem cell</a:t>
            </a:r>
            <a:endParaRPr lang="en-US" altLang="en-US" sz="2800">
              <a:solidFill>
                <a:srgbClr val="0069B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rgbClr val="0069B6"/>
                </a:solidFill>
                <a:hlinkClick r:id="" action="ppaction://noaction">
                  <a:snd r:embed="rId9" name="tissue.wav"/>
                </a:hlinkClick>
              </a:rPr>
              <a:t>tissue</a:t>
            </a:r>
            <a:endParaRPr lang="en-US" altLang="en-US" sz="2800">
              <a:solidFill>
                <a:srgbClr val="0069B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rgbClr val="0069B6"/>
                </a:solidFill>
                <a:hlinkClick r:id="" action="ppaction://noaction">
                  <a:snd r:embed="rId10" name="organ.wav"/>
                </a:hlinkClick>
              </a:rPr>
              <a:t>organ</a:t>
            </a:r>
            <a:endParaRPr lang="en-US" altLang="en-US" sz="2800">
              <a:solidFill>
                <a:srgbClr val="0069B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E40022"/>
              </a:buClr>
              <a:buFontTx/>
              <a:buChar char="•"/>
            </a:pPr>
            <a:r>
              <a:rPr lang="en-US" altLang="en-US" sz="2800">
                <a:solidFill>
                  <a:srgbClr val="0069B6"/>
                </a:solidFill>
                <a:hlinkClick r:id="" action="ppaction://noaction">
                  <a:snd r:embed="rId11" name="organ_system.wav"/>
                </a:hlinkClick>
              </a:rPr>
              <a:t>organ system</a:t>
            </a:r>
            <a:endParaRPr lang="en-US" altLang="en-US" sz="2800">
              <a:solidFill>
                <a:srgbClr val="0069B6"/>
              </a:solidFill>
            </a:endParaRPr>
          </a:p>
        </p:txBody>
      </p:sp>
      <p:sp>
        <p:nvSpPr>
          <p:cNvPr id="21510" name="Rectangle 12">
            <a:extLst>
              <a:ext uri="{FF2B5EF4-FFF2-40B4-BE49-F238E27FC236}">
                <a16:creationId xmlns:a16="http://schemas.microsoft.com/office/drawing/2014/main" id="{AFA580F1-2D09-4007-8C79-5AB394C0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376363"/>
            <a:ext cx="68167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3600" b="1">
                <a:solidFill>
                  <a:srgbClr val="11873B"/>
                </a:solidFill>
              </a:rPr>
              <a:t>Levels of Organization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1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1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1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C0DC20-3241-4CCB-BAD3-37A08DA67690}"/>
              </a:ext>
            </a:extLst>
          </p:cNvPr>
          <p:cNvSpPr txBox="1"/>
          <p:nvPr/>
        </p:nvSpPr>
        <p:spPr>
          <a:xfrm>
            <a:off x="528638" y="2362200"/>
            <a:ext cx="3509962" cy="17541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</a:t>
            </a:r>
            <a:r>
              <a:rPr lang="en-US" sz="3600" dirty="0"/>
              <a:t>://www.liveworksheets.com/fb1563245yl</a:t>
            </a:r>
          </a:p>
        </p:txBody>
      </p:sp>
      <p:pic>
        <p:nvPicPr>
          <p:cNvPr id="83970" name="Picture 2">
            <a:extLst>
              <a:ext uri="{FF2B5EF4-FFF2-40B4-BE49-F238E27FC236}">
                <a16:creationId xmlns:a16="http://schemas.microsoft.com/office/drawing/2014/main" id="{D5AF7615-9D04-41CC-BE8D-5235C29F1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2183" y="1953754"/>
            <a:ext cx="4073657" cy="2950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909311-ECF3-4FF0-BCFD-CCAC7ECB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6" y="2878306"/>
            <a:ext cx="6829425" cy="162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1138" name="Picture 2" descr="Quizizz raises $12.5 million in Series A to empower teachers around the  world">
            <a:extLst>
              <a:ext uri="{FF2B5EF4-FFF2-40B4-BE49-F238E27FC236}">
                <a16:creationId xmlns:a16="http://schemas.microsoft.com/office/drawing/2014/main" id="{2E61145D-FF43-48E5-8719-526CFAA4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838200"/>
            <a:ext cx="2962275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C4E37-F9CB-4949-AD92-14F9F01D118D}"/>
              </a:ext>
            </a:extLst>
          </p:cNvPr>
          <p:cNvSpPr txBox="1"/>
          <p:nvPr/>
        </p:nvSpPr>
        <p:spPr>
          <a:xfrm>
            <a:off x="2286000" y="5156200"/>
            <a:ext cx="4572000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https://quizizz.com/admin/quiz/5c93ae5dabeeaa001e7aeff0/levels-of-organization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250BB7-B222-4D96-B5BD-88BE294E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52613"/>
            <a:ext cx="5695950" cy="44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836835-9E52-464A-A99E-4D2DBE293242}"/>
              </a:ext>
            </a:extLst>
          </p:cNvPr>
          <p:cNvSpPr/>
          <p:nvPr/>
        </p:nvSpPr>
        <p:spPr bwMode="auto">
          <a:xfrm>
            <a:off x="1190625" y="579438"/>
            <a:ext cx="622935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E40022"/>
                </a:solidFill>
              </a:rPr>
              <a:t>What are the tissue types in the stomach ?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E40022"/>
                </a:solidFill>
              </a:rPr>
              <a:t>What is the importance of each type ?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DF2D84F-5497-4132-93A4-899694201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543800" cy="1036638"/>
          </a:xfrm>
        </p:spPr>
        <p:txBody>
          <a:bodyPr/>
          <a:lstStyle/>
          <a:p>
            <a:pPr algn="ctr" eaLnBrk="1" hangingPunct="1"/>
            <a:r>
              <a:rPr lang="en-US" altLang="en-US" sz="4400" u="sng">
                <a:latin typeface="Calibri" panose="020F0502020204030204" pitchFamily="34" charset="0"/>
                <a:cs typeface="Calibri" panose="020F0502020204030204" pitchFamily="34" charset="0"/>
              </a:rPr>
              <a:t>Level 3: Organs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BA754B8-5719-45E0-96E3-4A023503D0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0575" y="1143000"/>
            <a:ext cx="7562850" cy="38862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Organ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= structure that is made up of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2 or more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tissues working together to get a specific job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muscle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tissue moves food,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tissues make chemicals to digest food,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connective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tissue holds stomach together, </a:t>
            </a:r>
            <a:r>
              <a:rPr lang="en-US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nervous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tissue sends messages back and forth between the stomach and brain</a:t>
            </a:r>
          </a:p>
          <a:p>
            <a:pPr eaLnBrk="1" hangingPunct="1"/>
            <a:endParaRPr lang="en-US" altLang="en-US" sz="1800">
              <a:latin typeface="Comic Sans MS" panose="030F0702030302020204" pitchFamily="66" charset="0"/>
            </a:endParaRPr>
          </a:p>
        </p:txBody>
      </p:sp>
      <p:pic>
        <p:nvPicPr>
          <p:cNvPr id="60420" name="Picture 4" descr="I10-35-organs">
            <a:extLst>
              <a:ext uri="{FF2B5EF4-FFF2-40B4-BE49-F238E27FC236}">
                <a16:creationId xmlns:a16="http://schemas.microsoft.com/office/drawing/2014/main" id="{46DE58D0-31A7-4320-9354-95A55208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029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27" name="Picture 11" descr="C204_L2_P018a">
            <a:extLst>
              <a:ext uri="{FF2B5EF4-FFF2-40B4-BE49-F238E27FC236}">
                <a16:creationId xmlns:a16="http://schemas.microsoft.com/office/drawing/2014/main" id="{D015F06C-4ADB-4FB3-B7CE-28A569FA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790575"/>
            <a:ext cx="5189538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0428" name="Picture 12" descr="C204_L2_P018b">
            <a:extLst>
              <a:ext uri="{FF2B5EF4-FFF2-40B4-BE49-F238E27FC236}">
                <a16:creationId xmlns:a16="http://schemas.microsoft.com/office/drawing/2014/main" id="{DEEDF5F1-1935-44B4-82AC-822908B8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790575"/>
            <a:ext cx="5189538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itle 2">
            <a:extLst>
              <a:ext uri="{FF2B5EF4-FFF2-40B4-BE49-F238E27FC236}">
                <a16:creationId xmlns:a16="http://schemas.microsoft.com/office/drawing/2014/main" id="{4279254E-8217-48CB-86F9-D24DF2D1F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2BC853-494B-49B0-85AA-2F797CA9F158}"/>
              </a:ext>
            </a:extLst>
          </p:cNvPr>
          <p:cNvSpPr/>
          <p:nvPr/>
        </p:nvSpPr>
        <p:spPr bwMode="auto">
          <a:xfrm>
            <a:off x="457200" y="1371600"/>
            <a:ext cx="3006725" cy="13843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E40022"/>
                </a:solidFill>
              </a:rPr>
              <a:t>What are the organs of the plants ? </a:t>
            </a:r>
          </a:p>
        </p:txBody>
      </p:sp>
      <p:pic>
        <p:nvPicPr>
          <p:cNvPr id="10" name="Picture 2" descr="Plant Tissues – CommuneAcademia">
            <a:extLst>
              <a:ext uri="{FF2B5EF4-FFF2-40B4-BE49-F238E27FC236}">
                <a16:creationId xmlns:a16="http://schemas.microsoft.com/office/drawing/2014/main" id="{8B21E862-B1EF-403F-ABE2-CAE98B28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5291" y="3298929"/>
            <a:ext cx="4542228" cy="3406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33B7F2-F1CF-40C0-9981-F35D1A8A9ED8}"/>
              </a:ext>
            </a:extLst>
          </p:cNvPr>
          <p:cNvSpPr txBox="1"/>
          <p:nvPr/>
        </p:nvSpPr>
        <p:spPr>
          <a:xfrm>
            <a:off x="457200" y="4941888"/>
            <a:ext cx="3322638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dirty="0">
                <a:solidFill>
                  <a:srgbClr val="E40022"/>
                </a:solidFill>
              </a:rPr>
              <a:t>What are the tissue types in the leaf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091276-37EA-4BB5-9A7D-F1A193F09938}"/>
              </a:ext>
            </a:extLst>
          </p:cNvPr>
          <p:cNvSpPr txBox="1"/>
          <p:nvPr/>
        </p:nvSpPr>
        <p:spPr>
          <a:xfrm>
            <a:off x="973138" y="2900363"/>
            <a:ext cx="1974850" cy="830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7030A0"/>
                </a:solidFill>
              </a:rPr>
              <a:t>https://www.liveworksheets.com/worksheets/en/Science/Plants/Parts_of_the_plant_aq673314ep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991DE4E-4E70-495B-94EA-E95ABA3177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3A917-84A4-4572-AE7B-E1DFA6EE3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948" y="1143000"/>
            <a:ext cx="6227174" cy="525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4FA99-DC27-46F3-84E4-8F1640E3E22E}"/>
              </a:ext>
            </a:extLst>
          </p:cNvPr>
          <p:cNvSpPr txBox="1"/>
          <p:nvPr/>
        </p:nvSpPr>
        <p:spPr>
          <a:xfrm>
            <a:off x="-6350" y="1600200"/>
            <a:ext cx="2952750" cy="3970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Plants have </a:t>
            </a: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types of                                                              tissue :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Dermal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:provides protection and helps reduce water loss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Vascular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:transports nutrients and water from one part of the plant to another 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tissue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:provides storage and support and is where the photosynthesis takes place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11CD4E73-5649-432C-90BE-FD2A51087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5C3D2-3300-420B-AA18-BB15C66556EC}"/>
              </a:ext>
            </a:extLst>
          </p:cNvPr>
          <p:cNvSpPr txBox="1"/>
          <p:nvPr/>
        </p:nvSpPr>
        <p:spPr>
          <a:xfrm>
            <a:off x="2292350" y="3073400"/>
            <a:ext cx="4586288" cy="1076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https://www.liveworksheets.com/ft2116214fd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51C3DB-6729-47C5-9DC2-B93AC583CA74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876300"/>
          <a:ext cx="8229600" cy="823913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</a:rPr>
                        <a:t>Organ system</a:t>
                      </a:r>
                      <a:br>
                        <a:rPr lang="en-US" sz="1800" dirty="0">
                          <a:latin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</a:rPr>
                        <a:t>Match the organ system and their parts with the pictures:</a:t>
                      </a:r>
                      <a:endParaRPr lang="en-US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8B3269-AC12-46CC-BB6D-A13589CB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87" y="457200"/>
            <a:ext cx="8340025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63" name="Picture 2" descr="Learn About the Organ Systems in the Human Body">
            <a:extLst>
              <a:ext uri="{FF2B5EF4-FFF2-40B4-BE49-F238E27FC236}">
                <a16:creationId xmlns:a16="http://schemas.microsoft.com/office/drawing/2014/main" id="{53E0A8A4-0E15-47D3-8DCE-7B0CE8DE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36788"/>
            <a:ext cx="8001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00B1327-E322-4689-B23D-7F79DC768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36588"/>
            <a:ext cx="7772400" cy="847725"/>
          </a:xfrm>
        </p:spPr>
        <p:txBody>
          <a:bodyPr/>
          <a:lstStyle/>
          <a:p>
            <a:pPr algn="ctr" eaLnBrk="1" hangingPunct="1"/>
            <a:r>
              <a:rPr lang="en-US" altLang="en-US" sz="3600" u="sng">
                <a:latin typeface="Calibri" panose="020F0502020204030204" pitchFamily="34" charset="0"/>
                <a:cs typeface="Calibri" panose="020F0502020204030204" pitchFamily="34" charset="0"/>
              </a:rPr>
              <a:t>Level 4</a:t>
            </a:r>
            <a:r>
              <a:rPr lang="en-US" altLang="en-US" sz="36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Organ Systems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7AFBF05-E573-41C8-ADE8-55D8AE468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Organ system = group of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organs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 working together to perform a specific function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Each organ system has a specific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</a:p>
          <a:p>
            <a:pPr eaLnBrk="1" hangingPunct="1"/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Digestive 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system is made of several organs including the stomach and intestines</a:t>
            </a:r>
          </a:p>
          <a:p>
            <a:pPr eaLnBrk="1" hangingPunct="1"/>
            <a:endParaRPr lang="en-US" altLang="en-US"/>
          </a:p>
        </p:txBody>
      </p:sp>
      <p:pic>
        <p:nvPicPr>
          <p:cNvPr id="67588" name="Picture 4" descr="gi-tract">
            <a:extLst>
              <a:ext uri="{FF2B5EF4-FFF2-40B4-BE49-F238E27FC236}">
                <a16:creationId xmlns:a16="http://schemas.microsoft.com/office/drawing/2014/main" id="{903ECE45-0C2B-4424-A9DA-5FDF5B7D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38290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878345CE-C05A-4587-A02A-E27090859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5234" name="Picture 2" descr="Functions Of The Plants - Lessons - Blendspace">
            <a:extLst>
              <a:ext uri="{FF2B5EF4-FFF2-40B4-BE49-F238E27FC236}">
                <a16:creationId xmlns:a16="http://schemas.microsoft.com/office/drawing/2014/main" id="{63F0F0C4-0D8B-4ED7-AF19-75E0472E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421" y="750703"/>
            <a:ext cx="7134225" cy="5356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96103377-6699-45FA-B0AE-3999327CC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1906" name="Picture 2">
            <a:extLst>
              <a:ext uri="{FF2B5EF4-FFF2-40B4-BE49-F238E27FC236}">
                <a16:creationId xmlns:a16="http://schemas.microsoft.com/office/drawing/2014/main" id="{24921166-4C76-4903-B636-F402678EB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838200"/>
            <a:ext cx="4495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8D079-0E51-429D-98A2-96CE43C3F6E9}"/>
              </a:ext>
            </a:extLst>
          </p:cNvPr>
          <p:cNvSpPr/>
          <p:nvPr/>
        </p:nvSpPr>
        <p:spPr bwMode="auto">
          <a:xfrm>
            <a:off x="382588" y="1143000"/>
            <a:ext cx="3810000" cy="12192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we move our body easily?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77F8617-2E65-4FAA-8553-09AA9B9ABF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3581400"/>
            <a:ext cx="387508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5E9A53-1591-4305-A934-34CEB38703B3}"/>
              </a:ext>
            </a:extLst>
          </p:cNvPr>
          <p:cNvSpPr/>
          <p:nvPr/>
        </p:nvSpPr>
        <p:spPr bwMode="auto">
          <a:xfrm>
            <a:off x="685800" y="484188"/>
            <a:ext cx="1828800" cy="5334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solidFill>
                  <a:srgbClr val="E40022"/>
                </a:solidFill>
              </a:rPr>
              <a:t>Starter :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CA29CD-FB96-413A-A66E-8D2F413A47B5}"/>
              </a:ext>
            </a:extLst>
          </p:cNvPr>
          <p:cNvSpPr/>
          <p:nvPr/>
        </p:nvSpPr>
        <p:spPr bwMode="auto">
          <a:xfrm>
            <a:off x="685800" y="2590800"/>
            <a:ext cx="2895600" cy="8382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dirty="0">
                <a:solidFill>
                  <a:srgbClr val="E40022"/>
                </a:solidFill>
              </a:rPr>
              <a:t>Use the chat box to type your answer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77619E0-16F3-481D-B18A-603A89552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</a:t>
            </a:r>
          </a:p>
        </p:txBody>
      </p:sp>
      <p:sp>
        <p:nvSpPr>
          <p:cNvPr id="704515" name="txt_box">
            <a:extLst>
              <a:ext uri="{FF2B5EF4-FFF2-40B4-BE49-F238E27FC236}">
                <a16:creationId xmlns:a16="http://schemas.microsoft.com/office/drawing/2014/main" id="{0FC0C1FA-83B5-4B10-B7E3-81FBAE531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14450"/>
            <a:ext cx="7915275" cy="1844675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 eaLnBrk="1" hangingPunct="1">
              <a:buClr>
                <a:srgbClr val="E40022"/>
              </a:buClr>
              <a:buFontTx/>
              <a:buNone/>
            </a:pPr>
            <a:r>
              <a:rPr lang="en-US" altLang="en-US"/>
              <a:t>Multicellular organisms usually have many organ systems that work together to carry out all the jobs needed for the survival of the organism. </a:t>
            </a:r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EBF65185-7BA0-436B-B3CD-52ED3D8E8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41338"/>
            <a:ext cx="8069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</a:rPr>
              <a:t>Multicellular Organisms </a:t>
            </a:r>
            <a:r>
              <a:rPr lang="en-US" altLang="en-US" sz="1600" b="1">
                <a:solidFill>
                  <a:srgbClr val="0070C0"/>
                </a:solidFill>
              </a:rPr>
              <a:t>(cont.)</a:t>
            </a:r>
          </a:p>
        </p:txBody>
      </p:sp>
      <p:grpSp>
        <p:nvGrpSpPr>
          <p:cNvPr id="704522" name="Group 10">
            <a:extLst>
              <a:ext uri="{FF2B5EF4-FFF2-40B4-BE49-F238E27FC236}">
                <a16:creationId xmlns:a16="http://schemas.microsoft.com/office/drawing/2014/main" id="{37D437D5-B39F-4A98-8BBB-5805AEC7A683}"/>
              </a:ext>
            </a:extLst>
          </p:cNvPr>
          <p:cNvGrpSpPr>
            <a:grpSpLocks/>
          </p:cNvGrpSpPr>
          <p:nvPr/>
        </p:nvGrpSpPr>
        <p:grpSpPr bwMode="auto">
          <a:xfrm>
            <a:off x="642938" y="3416300"/>
            <a:ext cx="7577137" cy="2397125"/>
            <a:chOff x="399" y="2284"/>
            <a:chExt cx="4773" cy="1510"/>
          </a:xfrm>
        </p:grpSpPr>
        <p:sp>
          <p:nvSpPr>
            <p:cNvPr id="70663" name="Rectangle 6">
              <a:extLst>
                <a:ext uri="{FF2B5EF4-FFF2-40B4-BE49-F238E27FC236}">
                  <a16:creationId xmlns:a16="http://schemas.microsoft.com/office/drawing/2014/main" id="{4B8E61B0-106B-4E3C-A0AD-940527AC5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2580"/>
              <a:ext cx="4527" cy="1214"/>
            </a:xfrm>
            <a:prstGeom prst="rect">
              <a:avLst/>
            </a:prstGeom>
            <a:noFill/>
            <a:ln w="57150" algn="ctr">
              <a:solidFill>
                <a:srgbClr val="B100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70664" name="Rectangle 7">
              <a:extLst>
                <a:ext uri="{FF2B5EF4-FFF2-40B4-BE49-F238E27FC236}">
                  <a16:creationId xmlns:a16="http://schemas.microsoft.com/office/drawing/2014/main" id="{45B4E2CD-0589-4121-B057-59D5A8A91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" y="2502"/>
              <a:ext cx="3582" cy="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pic>
          <p:nvPicPr>
            <p:cNvPr id="70665" name="Picture 8" descr="MA_Key-Concept_head">
              <a:extLst>
                <a:ext uri="{FF2B5EF4-FFF2-40B4-BE49-F238E27FC236}">
                  <a16:creationId xmlns:a16="http://schemas.microsoft.com/office/drawing/2014/main" id="{D41AE345-97A0-42F3-9B26-4AFE16AF9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" y="2284"/>
              <a:ext cx="364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4521" name="Text Box 9">
            <a:extLst>
              <a:ext uri="{FF2B5EF4-FFF2-40B4-BE49-F238E27FC236}">
                <a16:creationId xmlns:a16="http://schemas.microsoft.com/office/drawing/2014/main" id="{46F60BA9-286E-42E8-A9AD-85223A848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4251325"/>
            <a:ext cx="5834062" cy="15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FontTx/>
              <a:buNone/>
            </a:pPr>
            <a:r>
              <a:rPr lang="en-US" altLang="en-US">
                <a:solidFill>
                  <a:srgbClr val="0069B6"/>
                </a:solidFill>
              </a:rPr>
              <a:t>How does cell differentiation lead to the organization within a multicellular organism?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0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build="p"/>
      <p:bldP spid="7045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9CDFB91-45D2-43F9-BD16-331758AD5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213" y="6599238"/>
            <a:ext cx="8229600" cy="25876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/>
              <a:t>Lesson 2</a:t>
            </a:r>
          </a:p>
        </p:txBody>
      </p:sp>
      <p:grpSp>
        <p:nvGrpSpPr>
          <p:cNvPr id="635919" name="Group 15">
            <a:extLst>
              <a:ext uri="{FF2B5EF4-FFF2-40B4-BE49-F238E27FC236}">
                <a16:creationId xmlns:a16="http://schemas.microsoft.com/office/drawing/2014/main" id="{EAD5BD00-753E-4278-8C20-E62D9797F525}"/>
              </a:ext>
            </a:extLst>
          </p:cNvPr>
          <p:cNvGrpSpPr>
            <a:grpSpLocks/>
          </p:cNvGrpSpPr>
          <p:nvPr/>
        </p:nvGrpSpPr>
        <p:grpSpPr bwMode="auto">
          <a:xfrm>
            <a:off x="204788" y="531813"/>
            <a:ext cx="5994400" cy="5340350"/>
            <a:chOff x="600" y="522"/>
            <a:chExt cx="3776" cy="3364"/>
          </a:xfrm>
        </p:grpSpPr>
        <p:pic>
          <p:nvPicPr>
            <p:cNvPr id="72715" name="Picture 7" descr="C204_L2_P022a">
              <a:extLst>
                <a:ext uri="{FF2B5EF4-FFF2-40B4-BE49-F238E27FC236}">
                  <a16:creationId xmlns:a16="http://schemas.microsoft.com/office/drawing/2014/main" id="{C2E4A86A-3251-4536-9D70-F3C1B376A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00"/>
            <a:stretch>
              <a:fillRect/>
            </a:stretch>
          </p:blipFill>
          <p:spPr bwMode="auto">
            <a:xfrm>
              <a:off x="600" y="522"/>
              <a:ext cx="3672" cy="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6" name="Rectangle 14">
              <a:extLst>
                <a:ext uri="{FF2B5EF4-FFF2-40B4-BE49-F238E27FC236}">
                  <a16:creationId xmlns:a16="http://schemas.microsoft.com/office/drawing/2014/main" id="{8CE9BC65-2A08-4C1C-938B-782D98F112A1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-5400000">
              <a:off x="3613" y="604"/>
              <a:ext cx="795" cy="7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</p:grpSp>
      <p:grpSp>
        <p:nvGrpSpPr>
          <p:cNvPr id="635920" name="Group 16">
            <a:extLst>
              <a:ext uri="{FF2B5EF4-FFF2-40B4-BE49-F238E27FC236}">
                <a16:creationId xmlns:a16="http://schemas.microsoft.com/office/drawing/2014/main" id="{C82B74E3-86E3-45BE-BE58-5F3A4C86D1BD}"/>
              </a:ext>
            </a:extLst>
          </p:cNvPr>
          <p:cNvGrpSpPr>
            <a:grpSpLocks/>
          </p:cNvGrpSpPr>
          <p:nvPr/>
        </p:nvGrpSpPr>
        <p:grpSpPr bwMode="auto">
          <a:xfrm>
            <a:off x="616916" y="3111500"/>
            <a:ext cx="996950" cy="2324100"/>
            <a:chOff x="860" y="2147"/>
            <a:chExt cx="628" cy="1464"/>
          </a:xfrm>
          <a:solidFill>
            <a:schemeClr val="bg1"/>
          </a:solidFill>
        </p:grpSpPr>
        <p:sp>
          <p:nvSpPr>
            <p:cNvPr id="75791" name="Oval 10">
              <a:extLst>
                <a:ext uri="{FF2B5EF4-FFF2-40B4-BE49-F238E27FC236}">
                  <a16:creationId xmlns:a16="http://schemas.microsoft.com/office/drawing/2014/main" id="{0F661323-727F-40AF-B329-74E772EAB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147"/>
              <a:ext cx="528" cy="1464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pic>
          <p:nvPicPr>
            <p:cNvPr id="75792" name="Picture 12" descr="11PC_7-3-5min_1_A">
              <a:extLst>
                <a:ext uri="{FF2B5EF4-FFF2-40B4-BE49-F238E27FC236}">
                  <a16:creationId xmlns:a16="http://schemas.microsoft.com/office/drawing/2014/main" id="{21BF389A-A93C-4C4B-B938-3734978B5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83850" t="17877" b="64246"/>
            <a:stretch>
              <a:fillRect/>
            </a:stretch>
          </p:blipFill>
          <p:spPr bwMode="hidden">
            <a:xfrm>
              <a:off x="860" y="3302"/>
              <a:ext cx="628" cy="192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635922" name="Group 18">
            <a:extLst>
              <a:ext uri="{FF2B5EF4-FFF2-40B4-BE49-F238E27FC236}">
                <a16:creationId xmlns:a16="http://schemas.microsoft.com/office/drawing/2014/main" id="{F184F240-B321-4F92-BDBF-14FEDC87C69B}"/>
              </a:ext>
            </a:extLst>
          </p:cNvPr>
          <p:cNvGrpSpPr>
            <a:grpSpLocks/>
          </p:cNvGrpSpPr>
          <p:nvPr/>
        </p:nvGrpSpPr>
        <p:grpSpPr bwMode="auto">
          <a:xfrm>
            <a:off x="23191" y="1863725"/>
            <a:ext cx="1276350" cy="1801812"/>
            <a:chOff x="486" y="1361"/>
            <a:chExt cx="804" cy="1135"/>
          </a:xfrm>
          <a:solidFill>
            <a:schemeClr val="bg1"/>
          </a:solidFill>
        </p:grpSpPr>
        <p:sp>
          <p:nvSpPr>
            <p:cNvPr id="75789" name="Oval 8">
              <a:extLst>
                <a:ext uri="{FF2B5EF4-FFF2-40B4-BE49-F238E27FC236}">
                  <a16:creationId xmlns:a16="http://schemas.microsoft.com/office/drawing/2014/main" id="{CB46BB7B-2F11-40F2-AB8A-12583E57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" y="1361"/>
              <a:ext cx="737" cy="720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75790" name="Rectangle 17">
              <a:extLst>
                <a:ext uri="{FF2B5EF4-FFF2-40B4-BE49-F238E27FC236}">
                  <a16:creationId xmlns:a16="http://schemas.microsoft.com/office/drawing/2014/main" id="{E7BC909A-965E-42BD-9D29-352F9342593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6" y="2021"/>
              <a:ext cx="746" cy="47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</p:grpSp>
      <p:grpSp>
        <p:nvGrpSpPr>
          <p:cNvPr id="635926" name="Group 22">
            <a:extLst>
              <a:ext uri="{FF2B5EF4-FFF2-40B4-BE49-F238E27FC236}">
                <a16:creationId xmlns:a16="http://schemas.microsoft.com/office/drawing/2014/main" id="{DDF47115-E4C5-4273-ABBF-A0F7C92A8430}"/>
              </a:ext>
            </a:extLst>
          </p:cNvPr>
          <p:cNvGrpSpPr>
            <a:grpSpLocks/>
          </p:cNvGrpSpPr>
          <p:nvPr/>
        </p:nvGrpSpPr>
        <p:grpSpPr bwMode="auto">
          <a:xfrm>
            <a:off x="512141" y="482600"/>
            <a:ext cx="1492250" cy="1276350"/>
            <a:chOff x="794" y="491"/>
            <a:chExt cx="940" cy="804"/>
          </a:xfrm>
          <a:solidFill>
            <a:schemeClr val="bg1"/>
          </a:solidFill>
        </p:grpSpPr>
        <p:sp>
          <p:nvSpPr>
            <p:cNvPr id="75787" name="Oval 9">
              <a:extLst>
                <a:ext uri="{FF2B5EF4-FFF2-40B4-BE49-F238E27FC236}">
                  <a16:creationId xmlns:a16="http://schemas.microsoft.com/office/drawing/2014/main" id="{D268FFFF-D508-4ED4-95C0-CE26C05C5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" y="491"/>
              <a:ext cx="672" cy="792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75788" name="Rectangle 19">
              <a:extLst>
                <a:ext uri="{FF2B5EF4-FFF2-40B4-BE49-F238E27FC236}">
                  <a16:creationId xmlns:a16="http://schemas.microsoft.com/office/drawing/2014/main" id="{90F44790-474B-4BDD-BCA0-B054CE45FDC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4" y="960"/>
              <a:ext cx="850" cy="33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</p:grpSp>
      <p:grpSp>
        <p:nvGrpSpPr>
          <p:cNvPr id="635927" name="Group 23">
            <a:extLst>
              <a:ext uri="{FF2B5EF4-FFF2-40B4-BE49-F238E27FC236}">
                <a16:creationId xmlns:a16="http://schemas.microsoft.com/office/drawing/2014/main" id="{0CC7D2A8-A9F7-47B8-B052-F363DB262DB5}"/>
              </a:ext>
            </a:extLst>
          </p:cNvPr>
          <p:cNvGrpSpPr>
            <a:grpSpLocks/>
          </p:cNvGrpSpPr>
          <p:nvPr/>
        </p:nvGrpSpPr>
        <p:grpSpPr bwMode="auto">
          <a:xfrm>
            <a:off x="2024234" y="441326"/>
            <a:ext cx="1425575" cy="1317625"/>
            <a:chOff x="1748" y="486"/>
            <a:chExt cx="898" cy="830"/>
          </a:xfrm>
          <a:solidFill>
            <a:schemeClr val="bg1"/>
          </a:solidFill>
        </p:grpSpPr>
        <p:sp>
          <p:nvSpPr>
            <p:cNvPr id="75785" name="Oval 20">
              <a:extLst>
                <a:ext uri="{FF2B5EF4-FFF2-40B4-BE49-F238E27FC236}">
                  <a16:creationId xmlns:a16="http://schemas.microsoft.com/office/drawing/2014/main" id="{1C72F74D-0F99-4BD5-8722-7E4B61520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" y="486"/>
              <a:ext cx="672" cy="830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  <p:sp>
          <p:nvSpPr>
            <p:cNvPr id="75786" name="Rectangle 21">
              <a:extLst>
                <a:ext uri="{FF2B5EF4-FFF2-40B4-BE49-F238E27FC236}">
                  <a16:creationId xmlns:a16="http://schemas.microsoft.com/office/drawing/2014/main" id="{B5682AB9-6AB3-4539-A5A2-FC5F7F7F7E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48" y="720"/>
              <a:ext cx="346" cy="20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  <a:defRPr/>
              </a:pPr>
              <a:endParaRPr lang="en-US" altLang="en-US">
                <a:solidFill>
                  <a:srgbClr val="E40022"/>
                </a:solidFill>
              </a:endParaRPr>
            </a:p>
          </p:txBody>
        </p:sp>
      </p:grpSp>
      <p:pic>
        <p:nvPicPr>
          <p:cNvPr id="635909" name="Picture 5" descr="11MS-get_animated3">
            <a:hlinkClick r:id="rId6"/>
            <a:extLst>
              <a:ext uri="{FF2B5EF4-FFF2-40B4-BE49-F238E27FC236}">
                <a16:creationId xmlns:a16="http://schemas.microsoft.com/office/drawing/2014/main" id="{BA4E0896-3446-4E05-8202-1621D2EE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8191" y="5494337"/>
            <a:ext cx="2057400" cy="363538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560180-34E4-45A2-BFC5-3842C15A1E0A}"/>
              </a:ext>
            </a:extLst>
          </p:cNvPr>
          <p:cNvSpPr txBox="1"/>
          <p:nvPr/>
        </p:nvSpPr>
        <p:spPr>
          <a:xfrm>
            <a:off x="6838950" y="755650"/>
            <a:ext cx="1744663" cy="16319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7030A0"/>
                </a:solidFill>
              </a:rPr>
              <a:t>https://edpuzzle.com/media/60afbf814f8c68413eba3883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BDA7E-CCE0-4206-A3EC-FFE889A18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2751138"/>
            <a:ext cx="27400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35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35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35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EEB731A-4B52-46F6-A1A8-BE5BE38CA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839200" cy="41148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</a:p>
          <a:p>
            <a:pPr eaLnBrk="1" hangingPunct="1"/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Tissues</a:t>
            </a:r>
          </a:p>
          <a:p>
            <a:pPr eaLnBrk="1" hangingPunct="1"/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Organs</a:t>
            </a:r>
          </a:p>
          <a:p>
            <a:pPr eaLnBrk="1" hangingPunct="1"/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Organ Systems</a:t>
            </a:r>
          </a:p>
          <a:p>
            <a:pPr eaLnBrk="1" hangingPunct="1"/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Organism</a:t>
            </a:r>
          </a:p>
          <a:p>
            <a:pPr eaLnBrk="1" hangingPunct="1"/>
            <a:endParaRPr lang="en-US" altLang="en-US" sz="200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Cells    </a:t>
            </a:r>
            <a:r>
              <a:rPr lang="en-US" altLang="en-US" sz="2400">
                <a:latin typeface="Comic Sans MS" panose="030F0702030302020204" pitchFamily="66" charset="0"/>
                <a:sym typeface="Wingdings" panose="05000000000000000000" pitchFamily="2" charset="2"/>
              </a:rPr>
              <a:t>      Tissues    Organs       Organ  Organism</a:t>
            </a:r>
          </a:p>
          <a:p>
            <a:pPr eaLnBrk="1" hangingPunct="1"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  <a:sym typeface="Wingdings" panose="05000000000000000000" pitchFamily="2" charset="2"/>
              </a:rPr>
              <a:t>                                                           Systems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BA10648-3068-4133-939F-7928B564C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838200"/>
            <a:ext cx="8229600" cy="258763"/>
          </a:xfrm>
        </p:spPr>
        <p:txBody>
          <a:bodyPr/>
          <a:lstStyle/>
          <a:p>
            <a:pPr algn="ctr" eaLnBrk="1" hangingPunct="1"/>
            <a:r>
              <a:rPr lang="en-US" altLang="en-US" sz="4000" u="sng">
                <a:latin typeface="Calibri" panose="020F0502020204030204" pitchFamily="34" charset="0"/>
                <a:cs typeface="Calibri" panose="020F0502020204030204" pitchFamily="34" charset="0"/>
              </a:rPr>
              <a:t>Levels of Organization</a:t>
            </a:r>
          </a:p>
        </p:txBody>
      </p:sp>
      <p:pic>
        <p:nvPicPr>
          <p:cNvPr id="74756" name="Picture 4" descr="anatomy">
            <a:extLst>
              <a:ext uri="{FF2B5EF4-FFF2-40B4-BE49-F238E27FC236}">
                <a16:creationId xmlns:a16="http://schemas.microsoft.com/office/drawing/2014/main" id="{9EF0C916-7AE8-4CB7-B085-0A8890BE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083175"/>
            <a:ext cx="1752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Cardiac%20muscle%20WITH%20LABEL%20SMALL">
            <a:extLst>
              <a:ext uri="{FF2B5EF4-FFF2-40B4-BE49-F238E27FC236}">
                <a16:creationId xmlns:a16="http://schemas.microsoft.com/office/drawing/2014/main" id="{C438CA0C-271C-4B8E-9BB7-BFE67B25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5083175"/>
            <a:ext cx="16764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stomach2">
            <a:extLst>
              <a:ext uri="{FF2B5EF4-FFF2-40B4-BE49-F238E27FC236}">
                <a16:creationId xmlns:a16="http://schemas.microsoft.com/office/drawing/2014/main" id="{D6FB6657-C5A5-4722-9BF6-54BF359C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figure_digestive">
            <a:extLst>
              <a:ext uri="{FF2B5EF4-FFF2-40B4-BE49-F238E27FC236}">
                <a16:creationId xmlns:a16="http://schemas.microsoft.com/office/drawing/2014/main" id="{8BC5775D-2E0C-4D4A-B6D8-A20E4291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43500"/>
            <a:ext cx="1371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8" descr="8710">
            <a:extLst>
              <a:ext uri="{FF2B5EF4-FFF2-40B4-BE49-F238E27FC236}">
                <a16:creationId xmlns:a16="http://schemas.microsoft.com/office/drawing/2014/main" id="{DD1ADC7D-A8AD-4E45-BA0A-0C8976F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81600"/>
            <a:ext cx="1752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11MS-VisSummary">
            <a:extLst>
              <a:ext uri="{FF2B5EF4-FFF2-40B4-BE49-F238E27FC236}">
                <a16:creationId xmlns:a16="http://schemas.microsoft.com/office/drawing/2014/main" id="{510E1DA1-9DD7-4CF9-826A-9463923F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7950"/>
            <a:ext cx="7704137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E4774F84-3D46-430D-B030-8DF6AF4E7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Lesson 2</a:t>
            </a:r>
          </a:p>
        </p:txBody>
      </p:sp>
      <p:sp>
        <p:nvSpPr>
          <p:cNvPr id="646149" name="txt_box">
            <a:extLst>
              <a:ext uri="{FF2B5EF4-FFF2-40B4-BE49-F238E27FC236}">
                <a16:creationId xmlns:a16="http://schemas.microsoft.com/office/drawing/2014/main" id="{D48E72A3-8371-45CD-8C1B-04E32FB5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1377950"/>
            <a:ext cx="64198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E40022"/>
              </a:buClr>
            </a:pPr>
            <a:r>
              <a:rPr lang="en-US" altLang="en-US" sz="2800">
                <a:solidFill>
                  <a:srgbClr val="231F20"/>
                </a:solidFill>
              </a:rPr>
              <a:t>	A unicellular organism carries out all 	the activities necessary for survival 	within one cell.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E40022"/>
              </a:buClr>
            </a:pPr>
            <a:r>
              <a:rPr lang="en-US" altLang="en-US" sz="2800"/>
              <a:t>	Cells become specialized in 	structure </a:t>
            </a:r>
            <a:br>
              <a:rPr lang="en-US" altLang="en-US" sz="2800"/>
            </a:br>
            <a:r>
              <a:rPr lang="en-US" altLang="en-US" sz="2800"/>
              <a:t>	and function </a:t>
            </a:r>
            <a:br>
              <a:rPr lang="en-US" altLang="en-US" sz="2800"/>
            </a:br>
            <a:r>
              <a:rPr lang="en-US" altLang="en-US" sz="2800"/>
              <a:t>	during cell</a:t>
            </a:r>
            <a:br>
              <a:rPr lang="en-US" altLang="en-US" sz="2800"/>
            </a:br>
            <a:r>
              <a:rPr lang="en-US" altLang="en-US" sz="2800"/>
              <a:t>	differentiation.</a:t>
            </a:r>
            <a:endParaRPr lang="en-US" altLang="en-US" sz="2800">
              <a:solidFill>
                <a:srgbClr val="231F20"/>
              </a:solidFill>
            </a:endParaRPr>
          </a:p>
        </p:txBody>
      </p:sp>
      <p:pic>
        <p:nvPicPr>
          <p:cNvPr id="646153" name="Picture 9" descr="C204_L2_P023b">
            <a:extLst>
              <a:ext uri="{FF2B5EF4-FFF2-40B4-BE49-F238E27FC236}">
                <a16:creationId xmlns:a16="http://schemas.microsoft.com/office/drawing/2014/main" id="{8327D5F4-5E65-4247-846E-2185D86DC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1801" r="2040" b="11801"/>
          <a:stretch>
            <a:fillRect/>
          </a:stretch>
        </p:blipFill>
        <p:spPr bwMode="auto">
          <a:xfrm>
            <a:off x="3898900" y="3422650"/>
            <a:ext cx="417671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4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B90A58B6-3E92-4884-9F56-621D79C6D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BBAD0-A80C-46BC-8FE1-9FB2C043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6" y="1367942"/>
            <a:ext cx="7735908" cy="3224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4B5F5-3510-44B4-986A-E91DA30043F3}"/>
              </a:ext>
            </a:extLst>
          </p:cNvPr>
          <p:cNvSpPr txBox="1"/>
          <p:nvPr/>
        </p:nvSpPr>
        <p:spPr>
          <a:xfrm>
            <a:off x="2057400" y="5167313"/>
            <a:ext cx="4584700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7030A0"/>
                </a:solidFill>
              </a:rPr>
              <a:t>https://quizizz.com/admin/quiz/59ee3954d5ac7011003123b2/levels-of-organization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6AD73A93-A26F-4696-AD87-1C287F83A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Picture 4">
            <a:extLst>
              <a:ext uri="{FF2B5EF4-FFF2-40B4-BE49-F238E27FC236}">
                <a16:creationId xmlns:a16="http://schemas.microsoft.com/office/drawing/2014/main" id="{C1E99FE7-4B6F-421C-8D99-E699CEF4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0750"/>
            <a:ext cx="8534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ody systems — Science Learning Hub">
            <a:extLst>
              <a:ext uri="{FF2B5EF4-FFF2-40B4-BE49-F238E27FC236}">
                <a16:creationId xmlns:a16="http://schemas.microsoft.com/office/drawing/2014/main" id="{2BB08C1E-E177-4709-9CCD-627E0CFF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51025"/>
            <a:ext cx="751205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8E6699-095A-456F-B60F-EC32AEBC4890}"/>
              </a:ext>
            </a:extLst>
          </p:cNvPr>
          <p:cNvSpPr/>
          <p:nvPr/>
        </p:nvSpPr>
        <p:spPr bwMode="auto">
          <a:xfrm>
            <a:off x="1219200" y="382588"/>
            <a:ext cx="6705600" cy="14684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40022"/>
                </a:solidFill>
              </a:rPr>
              <a:t>What do you know about our body systems ?</a:t>
            </a:r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40022"/>
                </a:solidFill>
              </a:rPr>
              <a:t>Select one system and type about it , </a:t>
            </a:r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40022"/>
                </a:solidFill>
              </a:rPr>
              <a:t>What do you think , Does each system work alone or it needs the other systems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39698-5314-4979-A2A8-E7786A9A9719}"/>
              </a:ext>
            </a:extLst>
          </p:cNvPr>
          <p:cNvSpPr txBox="1"/>
          <p:nvPr/>
        </p:nvSpPr>
        <p:spPr>
          <a:xfrm>
            <a:off x="8001000" y="406400"/>
            <a:ext cx="990600" cy="1384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400" dirty="0">
                <a:solidFill>
                  <a:srgbClr val="7030A0"/>
                </a:solidFill>
              </a:rPr>
              <a:t>https://padlet.com/biochemisteslam94/idqb1ep6esvpceax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1F2EC99-F83E-4977-BA3C-630153BE5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1BBA7-8B7F-424A-A125-40EE0289AA5D}"/>
              </a:ext>
            </a:extLst>
          </p:cNvPr>
          <p:cNvSpPr txBox="1"/>
          <p:nvPr/>
        </p:nvSpPr>
        <p:spPr>
          <a:xfrm>
            <a:off x="1104900" y="5943600"/>
            <a:ext cx="6286500" cy="830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https://edpuzzle.com/media/605a3ba9d12bc7428c908d30</a:t>
            </a: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8BF96143-1B27-4E44-A7AD-6946E2A7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389063"/>
            <a:ext cx="65627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5B16D-CFCC-4706-B10F-8F941FD6E0A5}"/>
              </a:ext>
            </a:extLst>
          </p:cNvPr>
          <p:cNvSpPr txBox="1"/>
          <p:nvPr/>
        </p:nvSpPr>
        <p:spPr>
          <a:xfrm>
            <a:off x="1828800" y="636588"/>
            <a:ext cx="458470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solidFill>
                  <a:srgbClr val="333333"/>
                </a:solidFill>
                <a:latin typeface="GTPressura"/>
              </a:rPr>
              <a:t>Human Body 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7EB72136-6CBC-4502-9503-4ED747BD7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68B5B8DD-182C-48FA-A63E-67C624AB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671638"/>
            <a:ext cx="77120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B3F99-7D17-46A1-9CEB-F37F372A29BC}"/>
              </a:ext>
            </a:extLst>
          </p:cNvPr>
          <p:cNvSpPr txBox="1"/>
          <p:nvPr/>
        </p:nvSpPr>
        <p:spPr>
          <a:xfrm>
            <a:off x="7251487" y="4960474"/>
            <a:ext cx="1076325" cy="1570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7030A0"/>
                </a:solidFill>
              </a:rPr>
              <a:t>https://www.liveworksheets.com/sn1073726gf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6D9C0D-14EF-4E82-9B0C-57C5D54EC0ED}"/>
              </a:ext>
            </a:extLst>
          </p:cNvPr>
          <p:cNvSpPr/>
          <p:nvPr/>
        </p:nvSpPr>
        <p:spPr bwMode="auto">
          <a:xfrm>
            <a:off x="620713" y="474663"/>
            <a:ext cx="6172200" cy="5191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GTPressura"/>
              </a:rPr>
              <a:t>What is the smallest living part of an organism?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6630" name="Picture 9">
            <a:extLst>
              <a:ext uri="{FF2B5EF4-FFF2-40B4-BE49-F238E27FC236}">
                <a16:creationId xmlns:a16="http://schemas.microsoft.com/office/drawing/2014/main" id="{54231DBD-D817-4332-8CB9-29FE2851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062038"/>
            <a:ext cx="5991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937D6DC-5DC2-4698-8243-D025F1EB9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0C2EB-7FEF-4F86-A6ED-87582CC83530}"/>
              </a:ext>
            </a:extLst>
          </p:cNvPr>
          <p:cNvSpPr txBox="1"/>
          <p:nvPr/>
        </p:nvSpPr>
        <p:spPr>
          <a:xfrm>
            <a:off x="2279650" y="5638800"/>
            <a:ext cx="45847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https://edpuzzle.com/media/5f960d9a71212d40b98b21b4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1C21F450-98EA-4832-A230-BA5774FB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750"/>
            <a:ext cx="8086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E1F873B-DCB1-4399-A00A-8DC28400B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1EA730F8-A2AB-4EF2-9A7C-7E48F5E9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4102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03CA2-7BD2-4A45-A230-F18572CDA17C}"/>
              </a:ext>
            </a:extLst>
          </p:cNvPr>
          <p:cNvSpPr txBox="1"/>
          <p:nvPr/>
        </p:nvSpPr>
        <p:spPr>
          <a:xfrm>
            <a:off x="4038600" y="5276686"/>
            <a:ext cx="45852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800" b="1" dirty="0">
                <a:ln/>
                <a:solidFill>
                  <a:schemeClr val="accent4"/>
                </a:solidFill>
              </a:rPr>
              <a:t>https://www.liveworksheets.com/worksheets/en/Science/Human_body_systems/Science_se1734218gh</a:t>
            </a:r>
          </a:p>
        </p:txBody>
      </p:sp>
      <p:pic>
        <p:nvPicPr>
          <p:cNvPr id="28677" name="Picture 2" descr="لا يتوفر وصف للصورة.">
            <a:extLst>
              <a:ext uri="{FF2B5EF4-FFF2-40B4-BE49-F238E27FC236}">
                <a16:creationId xmlns:a16="http://schemas.microsoft.com/office/drawing/2014/main" id="{A67B804F-4C28-4FE6-AB51-680802BE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15478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AE0BEA-E3A1-4C2D-B8D7-DF988E86B480}"/>
              </a:ext>
            </a:extLst>
          </p:cNvPr>
          <p:cNvSpPr/>
          <p:nvPr/>
        </p:nvSpPr>
        <p:spPr bwMode="auto">
          <a:xfrm>
            <a:off x="457200" y="2425700"/>
            <a:ext cx="2895600" cy="24463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E40022"/>
                </a:solidFill>
              </a:rPr>
              <a:t>Open the link and complete the activity . </a:t>
            </a:r>
          </a:p>
          <a:p>
            <a:pPr marL="342900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E40022"/>
                </a:solidFill>
              </a:rPr>
              <a:t> you have 4 mins .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6_Default Design">
  <a:themeElements>
    <a:clrScheme name="6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69B6"/>
      </a:hlink>
      <a:folHlink>
        <a:srgbClr val="0069B6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Default Design">
  <a:themeElements>
    <a:clrScheme name="1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1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Default Design">
  <a:themeElements>
    <a:clrScheme name="1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69B6"/>
      </a:hlink>
      <a:folHlink>
        <a:srgbClr val="0069B6"/>
      </a:folHlink>
    </a:clrScheme>
    <a:fontScheme name="1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9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69B6"/>
      </a:hlink>
      <a:folHlink>
        <a:srgbClr val="0069B6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69B6"/>
      </a:hlink>
      <a:folHlink>
        <a:srgbClr val="0069B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Default Design">
  <a:themeElements>
    <a:clrScheme name="1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E400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9B6"/>
        </a:hlink>
        <a:folHlink>
          <a:srgbClr val="0069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2_Default Design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69B6"/>
    </a:hlink>
    <a:folHlink>
      <a:srgbClr val="0069B6"/>
    </a:folHlink>
  </a:clrScheme>
</a:themeOverride>
</file>

<file path=ppt/theme/themeOverride2.xml><?xml version="1.0" encoding="utf-8"?>
<a:themeOverride xmlns:a="http://schemas.openxmlformats.org/drawingml/2006/main">
  <a:clrScheme name="2_Default Design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69B6"/>
    </a:hlink>
    <a:folHlink>
      <a:srgbClr val="0069B6"/>
    </a:folHlink>
  </a:clrScheme>
</a:themeOverride>
</file>

<file path=ppt/theme/themeOverride3.xml><?xml version="1.0" encoding="utf-8"?>
<a:themeOverride xmlns:a="http://schemas.openxmlformats.org/drawingml/2006/main">
  <a:clrScheme name="3_Default Design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69B6"/>
    </a:hlink>
    <a:folHlink>
      <a:srgbClr val="0069B6"/>
    </a:folHlink>
  </a:clrScheme>
</a:themeOverride>
</file>

<file path=ppt/theme/themeOverride4.xml><?xml version="1.0" encoding="utf-8"?>
<a:themeOverride xmlns:a="http://schemas.openxmlformats.org/drawingml/2006/main">
  <a:clrScheme name="3_Default Design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69B6"/>
    </a:hlink>
    <a:folHlink>
      <a:srgbClr val="0069B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E0BE282347E6428AD35CDBDE691A31" ma:contentTypeVersion="7" ma:contentTypeDescription="Create a new document." ma:contentTypeScope="" ma:versionID="b6cf07b4f3de74a01777da6f3eb4e685">
  <xsd:schema xmlns:xsd="http://www.w3.org/2001/XMLSchema" xmlns:xs="http://www.w3.org/2001/XMLSchema" xmlns:p="http://schemas.microsoft.com/office/2006/metadata/properties" xmlns:ns2="ad322399-e21b-4be2-a902-8004f0554c95" targetNamespace="http://schemas.microsoft.com/office/2006/metadata/properties" ma:root="true" ma:fieldsID="09f243e86cbc629de84ca11a545be985" ns2:_="">
    <xsd:import namespace="ad322399-e21b-4be2-a902-8004f0554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22399-e21b-4be2-a902-8004f0554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386099-61BA-4526-B6A3-F81EF5CAFA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A795C-6B33-41AD-9E81-565867C028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322399-e21b-4be2-a902-8004f0554c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10737</TotalTime>
  <Words>1221</Words>
  <Application>Microsoft Office PowerPoint</Application>
  <PresentationFormat>On-screen Show (4:3)</PresentationFormat>
  <Paragraphs>154</Paragraphs>
  <Slides>45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6_Default Design</vt:lpstr>
      <vt:lpstr>11_Default Design</vt:lpstr>
      <vt:lpstr>9_Default Design</vt:lpstr>
      <vt:lpstr>1_Default Design</vt:lpstr>
      <vt:lpstr>2_Default Design</vt:lpstr>
      <vt:lpstr>3_Default Design</vt:lpstr>
      <vt:lpstr>4_Default Design</vt:lpstr>
      <vt:lpstr>5_Default Design</vt:lpstr>
      <vt:lpstr>15_Default Design</vt:lpstr>
      <vt:lpstr>13_Default Design</vt:lpstr>
      <vt:lpstr>10_Default Design</vt:lpstr>
      <vt:lpstr>18_Default Design</vt:lpstr>
      <vt:lpstr>16_Default Design</vt:lpstr>
      <vt:lpstr>12_Default Design</vt:lpstr>
      <vt:lpstr>Lesson 2 Reading Guide</vt:lpstr>
      <vt:lpstr>Class Rules</vt:lpstr>
      <vt:lpstr>Lesson 2 Reading Guide - Vocab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living things are made up of cells….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Unicellular Organisms</vt:lpstr>
      <vt:lpstr>Lesson 2</vt:lpstr>
      <vt:lpstr>Multicellular Organisms</vt:lpstr>
      <vt:lpstr>PowerPoint Presentation</vt:lpstr>
      <vt:lpstr>Lesson 2</vt:lpstr>
      <vt:lpstr>PowerPoint Presentation</vt:lpstr>
      <vt:lpstr>Level 2: Tissues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3: Organs</vt:lpstr>
      <vt:lpstr>PowerPoint Presentation</vt:lpstr>
      <vt:lpstr>PowerPoint Presentation</vt:lpstr>
      <vt:lpstr>PowerPoint Presentation</vt:lpstr>
      <vt:lpstr>PowerPoint Presentation</vt:lpstr>
      <vt:lpstr>Level 4: Organ Systems</vt:lpstr>
      <vt:lpstr>PowerPoint Presentation</vt:lpstr>
      <vt:lpstr>Lesson 2</vt:lpstr>
      <vt:lpstr>Lesson 2</vt:lpstr>
      <vt:lpstr>Levels of Organization</vt:lpstr>
      <vt:lpstr>Lesson 2</vt:lpstr>
      <vt:lpstr>PowerPoint Presentation</vt:lpstr>
      <vt:lpstr>PowerPoint Presentation</vt:lpstr>
    </vt:vector>
  </TitlesOfParts>
  <Company>Madeira Station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Science</dc:title>
  <dc:creator>Rachelle Campbell</dc:creator>
  <cp:lastModifiedBy>ESLAM MOHAMMED YOUSSEF REFAEI</cp:lastModifiedBy>
  <cp:revision>442</cp:revision>
  <cp:lastPrinted>2013-10-14T18:32:36Z</cp:lastPrinted>
  <dcterms:created xsi:type="dcterms:W3CDTF">2009-06-19T14:36:06Z</dcterms:created>
  <dcterms:modified xsi:type="dcterms:W3CDTF">2021-09-18T06:12:21Z</dcterms:modified>
</cp:coreProperties>
</file>