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2" r:id="rId2"/>
    <p:sldId id="263" r:id="rId3"/>
    <p:sldId id="1699" r:id="rId4"/>
    <p:sldId id="277" r:id="rId5"/>
    <p:sldId id="264" r:id="rId6"/>
    <p:sldId id="266" r:id="rId7"/>
    <p:sldId id="278" r:id="rId8"/>
    <p:sldId id="267" r:id="rId9"/>
    <p:sldId id="281" r:id="rId10"/>
    <p:sldId id="275" r:id="rId11"/>
    <p:sldId id="269" r:id="rId12"/>
    <p:sldId id="279" r:id="rId13"/>
    <p:sldId id="268" r:id="rId14"/>
    <p:sldId id="1693" r:id="rId15"/>
    <p:sldId id="280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BD000"/>
    <a:srgbClr val="AB873D"/>
    <a:srgbClr val="936333"/>
    <a:srgbClr val="FEE300"/>
    <a:srgbClr val="6CBD6C"/>
    <a:srgbClr val="D6A101"/>
    <a:srgbClr val="442305"/>
    <a:srgbClr val="5AE24B"/>
    <a:srgbClr val="56D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18:16.84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7.93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1735 1,'-1044'8,"762"7,-127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9.86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2022 2,'-40'-1,"0"1,1 0,-63 11,-1 8,-284 65,341-72,-2-3,1-1,-73 2,-146-13,35-1,-322 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31.34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795 15,'-740'-2,"734"2,0-1,0 1,0-2,0 1,0 0,1-1,-9-4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32.5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699 0,'-6'0,"-9"0,-13 0,-22 0,-15 0,-1 0,3 0,0 0,4 0,7 0,5 0,4 0,4 0,2 0,1 0,6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33.88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2141 1,'-1380'10,"1082"3,-164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35.1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1619 0,'-407'7,"370"-2,-1 0,-61 19,-35 6,-5-10,-1-6,-170-5,-5-12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38.5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6365 0,'-438'10,"311"5,-167 41,170-29,-181 17,252-37,0 2,-84 25,55-12,6-8,-1-3,0-4,-139-4,-23 1,-657 95,805-86,-258 49,285-47,-1-3,0-3,-70 1,-199-13,38-1,-244 3,426-7,-189-38,180 24,39 8,0 4,-150 1,-56 12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41.1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2613 0,'-722'4,"579"5,1 6,-190 45,238-46,1-5,-1-4,-135-10,-32 2,-242 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44.10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5445 43,'-3434'-10,"3230"-7,118 8,-110 2,-562 19,729-9,1 1,0 1,-41 13,33-8,-53 8,-14-10,-126-6,74-3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48.65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2023 1,'-1072'8,"826"13,30-1,52-8,-161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18:20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2745 89,'-205'1,"68"0,-150-16,-96-13,274 22,-54-9,84 6,-91 1,-886 13,951-6,100 1,0-1,0 0,0 1,0-2,0 1,0-1,0 1,-6-4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49.97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1325 1,'-1325'0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52.1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3386 1,'-2732'10,"2636"-4,-462 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7:52.67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14648 1,'-81'0,"15"-1,-88 10,-273 22,-2-33,37-1,-531 11,906-6,0 0,1 2,-1 0,1 0,0 2,0 0,1 1,-21 12,21-10,-1-1,0-1,0 0,-1-2,0 1,0-2,0 0,-21 1,-375-6,-193 10,-516 18,668-27,385 5,1 2,0 4,-71 20,66-13,0-4,-99 8,-78-17,-99 7,263-5,1 4,-91 24,-242 53,319-75,0-4,-128-4,7-24,-45-1,-651 28,837-7,-556 33,-100 0,-2114-26,1915 19,772-26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8:11.2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1174 0,'-555'10,"416"4,82-6,-114-1,-80-10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8:34.6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5853 0,'-2289'2,"1795"32,4 43,371-60,-170 3,-121-23,37 0,-666 7,690-4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8:36.65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3885 52,'-2665'-6,"2438"-12,149 9,-120 1,-375 12,480-5,88 1,0-1,0 1,-1-1,1-1,0 1,0-1,0 0,-5-2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9:01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5854 1,'-50'-1,"-1"3,-72 12,99-11,-60 8,-839 73,804-83,-161 4,215 0,1 3,-84 20,-406 69,262-54,138-24,-245 0,318-14,-138 26,147-17,0-4,-126 2,94-15,-28 1,-233-35,218 13,-39-7,121 21,0 2,-1 4,-119 6,3 1,-203-4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9:13.92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16792 1366,'-1436'10,"770"21,597-26,-132 25,133-17,0-3,-74 2,-995-23,788-4,-224-1,-2238 11,2600-7,-198-1,367 16,-80 18,-7 1,74-17,-44 6,-157-2,128-9,-153 20,156-9,-257-3,167-8,196 2,0 0,1 2,-1 0,1 1,-1 1,-16 8,17-6,0-1,0-2,0 1,-1-2,0-1,-23 2,-233-7,79-1,-230 25,295-6,-260 27,99-16,114-6,-439 38,527-45,77-10,0-1,0-1,0 0,-1 0,1-2,-1 1,1-2,0 0,-26-5,36 4,1 1,-1-1,1 1,0-1,0 0,0 0,0 0,0 0,1 0,-1-1,0 1,1 0,0-1,-1 1,1-1,0 0,0-3,-6-53,4 16,-41-802,43 820,0 0,-1 1,-2-1,-1 1,0 0,-2 0,-1 1,0 0,-20-36,12 32,-1 0,-31-38,39 55,0 1,-1 0,1 0,-2 1,1 0,-1 1,0 0,-24-10,18 9,0-1,-27-19,35 21,-1 1,0-1,0 2,0-1,-1 1,1 1,-1 0,0 1,0 0,-19-3,-96-6,-133-29,206 32,-117-34,107 26,-86-14,-532-11,433 28,-115-1,324 16,16-1,1 0,-1 2,1 0,0 1,-1 2,2 0,-32 12,-37 21,53-24,0 2,2 1,-1 2,2 1,-57 44,47-29,-1-2,-2-2,-90 44,23-13,108-59,0 0,0 1,0-1,1 1,-1 0,1 0,0 1,0 0,0 0,1 0,0 0,0 1,0 0,1-1,0 1,0 1,0-1,1 0,0 1,-3 12,3 18,0 0,8 66,-5-91,1 0,1 0,0 0,1 0,0-1,0 0,1 0,1 0,0 0,1-1,0 0,11 13,-4-7,-2 0,0 1,-1 1,10 22,-12-22,2 0,0 0,0-1,17 17,-20-26,0-1,1-1,0 0,0 0,1-1,0 0,0-1,0 0,13 3,15 8,-11-2,0 1,36 26,-5-3,130 60,-95-52,-39-21,58 18,19 8,-113-43,1-2,-1 0,1-1,0-1,25 1,33 6,6 7,1 1,0-3,1-5,105 1,1157-19,-790 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9:24.55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2423 0,'-2422'0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9:29.0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10669 1,'-807'9,"402"25,-59 1,248-37,96-2,0 5,-122 18,-438 45,565-56,-146 28,133-22,0-5,-192-10,48-3,-188 8,-210 5,526 6,1-5,-174-12,57-2,-3044 12,2211-9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18:25.46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22719 0,'-37'10,"0"-1,-1-2,0-2,0-2,-1-1,-42-3,-46 2,-225 22,139-7,-249 29,16-2,229-23,-531 26,676-42,-80 13,25-1,-718 16,603-29,-56 17,8 0,121-4,113-8,-94 0,109-7,-74 10,77-6,-300 25,-77-8,36 13,-6 0,324-35,0-2,-63-12,-212-31,-37-3,-7 5,172 22,-237-33,-274-9,-2 60,503 5,14-2,-83 0,-63 0,-14 0,34 0,-178-3,-136 44,261-6,-1393 4,372-39,1019 19,-68 13,131-6,-409 11,477-40,-30-10,-231-35,24 0,367 42,-243 21,185 11,-111 10,-32-15,238-11,-146 36,142-24,0-4,-120 8,-188-20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30.54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11704 0,'-2113'8,"1907"8,-28-1,219-14,1 1,-1 0,1 1,0 1,0 0,0 1,-15 8,14-7,-1 0,1-1,-1 0,1-1,-28 3,-462-4,165-5,254 5,38 0,-1-3,1-1,-94-15,67 4,-1 3,0 4,-152 10,24-1,-2868 1,2832 11,-56 0,-753-12,887 7,-379 9,-617-21,1045 2,88 1,0 1,1 1,0 1,0 1,-25 11,28-10,-1 0,0-1,0 0,-1-2,1-1,-38 0,30-3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37.3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13801 80,'-836'10,"513"23,-253 7,-1665-51,1023 9,1141-3,1-3,0-4,-122-36,121 29,-2 1,0 3,-1 3,0 5,-93 2,-1214 15,365-6,474 12,-247-1,166-9,401 9,-135 1,337-18,0 1,1 0,-1 2,1 0,-29 6,-46 9,-1-4,1-5,-116-7,-76 5,-393 30,527-19,107-9,-89 2,-225-17,325 5,-48-10,-33-3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41.90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5615 1,'-401'5,"315"2,0 5,-94 24,-41 7,139-35,-99-3,14-1,64 5,1 4,-127 33,99-20,-1-6,-191 4,-118 16,309-22,-158 0,-135-21,33-1,-826 7,967-4,245 1,-1 0,1-1,-1 0,1 0,0-1,-1 1,-8-5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43.19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2651 0,'-1359'3,"1260"3,0 5,-178 42,217-40,-83 20,-110 21,204-46,1-3,-2-2,-62-4,11-2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45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3497 0,'-3496'0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49.88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11960 1,'-2925'10,"2722"0,-461 12,-3489-16,3959 9,-64 2,-749-26,65 2,772-5,-249-5,-305 24,562 9,24-1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26:53.48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3913 809,'-100'-112,"63"78,-2 1,-1 3,-72-43,86 55,0 0,1-2,2 0,-25-27,-1-2,22 26,-1 0,-1 2,-1 1,-42-20,-135-52,201 89,-82-39,59 26,0 2,-42-13,34 17,-1 2,1 1,-58-2,-116 10,39 0,-352 5,387 10,96-10,0-1,-64 0,-292-8,373 3,10 1,1 1,0 1,0 0,0 0,0 1,0 1,-21 11,-46 15,46-23,19-5,1 0,0 1,0 0,1 1,-1 0,1 2,0-1,-13 10,-3 6,-47 39,70-55,0 1,1-1,0 1,0 0,0 0,1 1,0-1,0 1,-3 11,-4 14,-2 0,-2-1,0 0,-2-2,-2 0,0 0,-32 34,5 1,-9 10,38-56,1 0,1 1,-19 34,28-43,0 0,1 1,1 0,0 0,1 0,0 0,0 1,1-1,1 14,2-6,0 0,2 1,1-1,0-1,2 1,0-1,1 1,1-2,1 1,0-1,2-1,0 0,0 0,2-1,0-1,1 0,0 0,28 20,-3-8,2-1,1-1,0-3,2-2,0-1,1-3,89 21,-53-17,197 41,-212-50,-1-3,89-1,1742-15,-1828 8,0-3,-1-3,0-3,0-3,-1-3,82-29,62-53,-67 27,-127 63,-1 0,-1-2,1 0,-1 0,-1-2,24-21,-31 25,1 0,-1-1,-1 0,1 1,-1-2,-1 1,0-1,0 1,0-1,-1 0,-1 0,1-1,1-16,-2 16,0-1,0 1,1 0,1 0,0 1,0-1,9-14,14-35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39.96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40.68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41.04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18:27.03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5313 0,'-42'0,"-768"2,569 16,227-16,-197 26,-46 9,-29-2,-4 0,10-1,-208 17,-85-30,15-1,334-10,-35 3,140 1,-542 38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41.92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42.29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3:50.517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334 599,'1'-3,"0"0,0-1,1 1,-1 0,1 0,-1 0,1 0,0 1,0-1,0 0,0 1,1-1,-1 1,1 0,-1 0,1 0,0 0,0 0,0 1,0-1,0 1,0 0,0 0,4-1,9-2,0 2,0-1,29 1,-27 1,656 0,-448 5,-215-4,0 1,0 0,0 1,0 0,0 1,-1 0,1 0,10 6,-17-7,0 0,0 1,0-1,0 1,0 0,0 0,-1 0,0 0,1 1,-1-1,0 1,-1 0,1 0,-1 0,0 0,0 1,0-1,0 0,-1 1,1-1,0 8,-2-9,0 0,0 0,0 0,0-1,-1 1,1 0,-1 0,1 0,-1-1,0 1,0 0,-1-1,1 1,0-1,-1 1,1-1,-1 0,0 0,0 1,0-1,-4 3,-5 3,0-1,0 0,-21 9,3-2,0 3,0-2,-1-1,-1-1,0-2,-1-1,0-2,0 0,-1-3,-65 4,-579-18,674 9,0 0,0 0,0-1,0 1,-1-1,1 0,0 0,1 0,-1 0,0-1,0 1,0-1,1 1,-1-1,1 0,-1 0,1 0,0-1,0 1,0-1,0 1,0-1,0 1,1-1,-1 0,1 0,0 0,0 0,0 0,0 0,0 0,1-3,-2-7,0 1,1 0,1 0,0-1,1 1,1 0,2-15,1 5,0-1,1 1,1 0,2 0,0 1,1 0,1 0,1 1,1 1,0 0,1 1,27-27,52-49,136-84,-226 176,5-6,1 1,1 1,-1 0,1 0,0 1,1 0,-1 1,1 0,0 0,0 1,0 1,22-2,46 4,-48-1,1 1,-1 2,58 10,-72-6,0 0,0 1,-1 1,31 19,5 2,-25-15,47 32,-66-40,-1 1,1-1,-1 1,0 0,0 1,-1 0,0 0,-1 0,8 16,-8-12,-1-1,0 1,-1 0,0 0,-1 1,0-1,-1 0,0 1,-1-1,-1 1,0-1,-1 0,0 1,0-1,-2 0,1 0,-2 0,1-1,-2 0,1 0,-2 0,-7 11,-2 1,-23 42,30-47,-1 0,-1-1,0-1,-1 0,-18 18,-3-2,-2-2,-1-1,-1-2,-1-1,-2-2,0-2,-2-1,0-3,-71 22,10-4,-2 1,53-26,1-3,-1-1,-1-3,-102-6,24 0,122 2,0 0,0-1,0 0,0 0,1-1,-1 0,1-1,-1 0,1 0,0-1,0 0,1 0,-1-1,1 0,0 0,0-1,0 0,1 0,0-1,0 1,1-1,-9-15,4 2,1 0,1-1,0 1,2-2,0 1,2-1,0 0,2 0,0 0,2 0,0 0,3-22,0 27,0 1,0 0,2 0,0 0,1 0,14-28,61-82,-27 44,-23 32,-2-2,3 2,2 2,2 1,68-69,-99 112,1 0,-1 1,1-1,0 1,0 0,0 1,0 0,0 0,1 0,-1 1,1 0,-1 0,1 0,0 1,-1 0,1 0,-1 1,1 0,-1 0,1 1,7 2,7 3,0 1,-1 1,0 1,0 0,22 18,-17-11,-1 1,-1 2,-1 0,-1 1,21 28,-37-40,0-1,-1 1,-1 0,1 0,-1 0,-1 1,0-1,0 1,-1-1,0 1,0 0,-1-1,-2 19,1 5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4:53.600"/>
    </inkml:context>
    <inkml:brush xml:id="br0">
      <inkml:brushProperty name="width" value="0.05" units="cm"/>
      <inkml:brushProperty name="height" value="0.05" units="cm"/>
      <inkml:brushProperty name="color" value="#333333"/>
      <inkml:brushProperty name="ignorePressure" value="1"/>
    </inkml:brush>
  </inkml:definitions>
  <inkml:trace contextRef="#ctx0" brushRef="#br0">773 1249,'-370'1,"356"1,0 0,0 1,0 1,0 0,0 0,1 2,0-1,0 2,-19 12,9-7,23-12,1 0,-1 1,0-1,0 0,0 0,0 0,0 0,0 0,0 0,0 0,0 0,1 0,-1 0,0 0,0 0,0 0,0 1,0-1,0 0,0 0,0 0,0 0,0 0,0 0,0 0,0 0,0 1,0-1,0 0,0 0,0 0,0 0,0 0,0 0,0 0,0 1,0-1,0 0,0 0,0 0,0 0,0 0,0 0,0 0,0 0,0 1,0-1,0 0,-1 0,19 0,-8 0,16 2,-1-1,26-2,-28 0,0 1,-1 1,25 3,-44-3,-1 0,0-1,0 1,0 0,0 0,0 0,0 1,0-1,0 0,0 1,0-1,-1 1,1-1,-1 1,1 0,-1 0,0 0,0 0,1 0,-1 0,-1 0,1 0,0 0,0 0,0 5,-1-5,0 0,1-1,-1 1,0 0,0 0,0 0,-1-1,1 1,0 0,-1 0,1-1,-1 1,0 0,1-1,-1 1,0-1,0 1,0-1,0 1,0-1,0 1,-1-1,1 0,0 0,-1 0,1 0,-1 0,1 0,-1 0,1 0,-1 0,0-1,-2 1,-29 6,0-3,1-1,-1-1,-63-5,-8 1,358-1,-248 3,24-3,-30 3,1 0,-1 0,1 0,-1 0,1 0,-1-1,1 1,-1 0,0 0,1 0,-1-1,1 1,-1 0,0-1,1 1,-1 0,0-1,1 1,-1 0,0-1,0 1,1-1,-1 1,0 0,0-1,0 1,1-1,-1 1,0-1,0 1,0-1,0 1,0-1,0 1,0 0,0-1,0 1,0-1,0 1,-1-1,1 1,0-1,0 1,0-1,0 1,-1 0,1-1,0 1,-1-1,-2-3,1 1,-1 0,1-1,-1 1,0 0,-1 1,1-1,0 1,-1-1,0 1,1 0,-1 0,0 0,0 1,0 0,-7-2,-6 0,-1 0,-32 1,2 0,-1 2,41 0,1 1,0-1,-1 0,1-1,0 1,-1-1,1-1,0 0,0 0,-9-3,16 4,-1 0,1 0,0 0,-1 0,1 0,0 0,0 0,0 0,0 0,0 0,0 0,0 0,0 1,0-1,0 0,1 0,-1 0,0 0,1 0,-1 0,1 0,-1 0,1 1,-1-1,1 0,-1 0,1 1,0-1,-1 0,2 0,13-31,-8-9,-2 0,-2 0,-2-1,-2 1,-1-1,-13-65,3 24,3-1,4 0,7-91,-3-71,-2 228,-1 0,0 0,-1 1,0-1,-2 1,0 1,-1-1,-12-18,-20-46,37 79,3 12,0-5,10 460,21-294,-19-115,-1 2,-4-1,1 79,-7-120,1 0,0-1,1 1,1-1,0 0,1 0,10 21,-7-17,0 0,-2 1,7 35,1 25,-7-50,-2 1,2 48,-7-76,0 0,0-1,1 1,-1 0,1-1,-1 1,1 0,0-1,0 1,0-1,0 1,1-1,-1 0,1 1,-1-1,1 0,0 0,0 0,0 0,0 0,0-1,0 1,0 0,1-1,-1 0,0 0,1 1,-1-2,1 1,0 0,-1 0,1-1,0 1,-1-1,1 0,0 0,-1 0,1 0,4-1,38-9,1 2,77-2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8:35:03.123"/>
    </inkml:context>
    <inkml:brush xml:id="br0">
      <inkml:brushProperty name="width" value="0.3" units="cm"/>
      <inkml:brushProperty name="height" value="0.6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1,'8'812,"-4"-767,10 53,-7-54,3 63,-9-93,0-1,1 0,1 1,0-1,0 0,2 0,-1-1,14 25,-16-34,0 0,0 0,0 0,1 0,0 0,-1 0,1-1,0 1,0-1,1 0,-1 0,0 0,1 0,-1 0,1-1,0 0,-1 0,1 0,7 1,5 0,1-1,-1-1,26-3,8 0,470 2,-517 1,0 0,0 0,0-1,0 1,0-1,0 0,0 0,0 0,0 0,0 0,-1-1,1 1,0-1,-1 0,1 0,-1 0,0 0,1 0,-1 0,0-1,0 1,-1-1,1 1,0-1,-1 0,0 0,2-3,0-3,-1 0,0-1,0 1,-1 0,0-1,0 1,-2-19,-7-121,7 402,1-249,1-1,-1 0,0 1,1-1,0 0,0 1,0-1,0 0,0 0,1 0,-1 0,1 0,0 0,0 0,0 0,0-1,0 1,1-1,-1 1,1-1,0 0,-1 0,1 0,0-1,0 1,0-1,1 1,-1-1,3 1,1 0,0-1,-1 0,1 0,0 0,0-1,0 0,-1 0,1 0,0-1,0 0,-1-1,1 0,12-4,-6 0,0 0,0 2,1 0,-1 0,1 1,0 1,0 0,0 1,0 0,0 2,0-1,0 2,0 0,23 6,-25-3,-1 0,0 0,-1 2,0-1,11 9,-14-9,1 0,0 0,0-1,0 0,1-1,0 0,-1 0,1-1,1 0,-1 0,10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18:29.89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14417 1,'-182'0,"65"0,-65 6,-60 3,-31 6,-13 5,10 0,-234 10,277-16,-12 5,-27 5,-17-1,-15-5,5-5,-761-4,843-25,177 12,-166-18,-39-2,-30-7,-228-26,235 34,-324 14,246 27,-75 3,-1097-22,1221-4,-74-3,-49 1,-9 0,30 3,58 1,-723 6,1044-2,1 2,-1 0,1 1,-31 11,25-7,-51 9,-268 1,52-5,-489 13,733-26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0.92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13735 1986,'-413'3,"347"1,-1 4,-127 31,-297 38,218-42,48-12,42-5,77-4,-34 6,-192 1,-1283-28,1563 4,1-3,0-2,-59-17,53 11,0 3,-67-5,-6-2,85 10,-52-3,-892-22,856 29,1-7,-186-37,230 32,-1 3,-116-1,-179 19,78 1,192-12,-188-34,203 22,0 4,-172 0,-958 26,706-12,520 0,-1-1,1 1,-1-1,1 0,-1 1,1-2,-1 1,1 0,0-1,-1 1,1-1,0 0,0 0,0 0,0 0,1-1,-1 1,-2-4,-3-5,0 0,1 0,-9-18,13 24,-139-234,112 191,2-2,-27-66,38 75,-2 1,-2 0,-1 2,-54-70,-196-234,123 155,135 171,-1 0,-1 1,0 1,-1 0,-1 1,0 1,0 1,-1 0,-33-12,-85-20,65 22,-27-9,-183-61,204 59,56 21,-1 1,-1 1,0 1,0 1,-41-6,36 8,0-1,0-1,1-1,-50-23,38 15,-55-14,26 15,-2 3,-115-3,-141 17,200 2,118-4,0 1,0 0,0 1,0 0,0 1,1-1,-1 2,1-1,0 1,0 1,0-1,-10 9,-6 7,0 1,-27 32,30-29,-2-1,-27 21,49-44,-10 8,-1 0,1 0,0 1,1 1,0 0,0 0,1 1,1 0,0 0,0 1,-10 22,10-7,0 1,2 0,2 0,-3 46,9 115,2-35,-8-63,0-55,3-1,0 1,3 0,1-1,1 1,11 38,15 25,4-2,83 161,-74-183,3-2,2-2,4-3,114 117,-137-159,1-2,2 0,0-2,45 22,147 58,469 144,-572-214,1-6,1-5,237 10,-297-32,0-4,0-2,-1-3,0-2,72-25,287-131,-311 113,137-94,-111 63,-104 64,-2-2,-1-1,-1 0,46-58,17-15,-86 93,0-1,0 0,0-1,-1 1,0-1,0 0,-1 0,0 0,0 0,-1-1,3-10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2.8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2258 2,'-33'-1,"-15"1,0 1,-69 11,39-1,-111 0,119-9,-1 3,-83 17,57-4,-1-4,-108 2,-200-15,28-2,331 0,38-1,1 1,-1 1,1 0,-1 0,1 0,0 1,-1 1,1-1,0 1,0 1,-1-1,-12 8,-74 64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4.48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1514 1,'-1514'0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9-28T09:26:25.91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1434 74,'-1'-3,"0"0,0 0,0 0,0 0,0 1,-1-1,1 0,-1 1,0-1,0 1,0-1,0 1,0 0,0 0,-1 0,1 0,-1 0,0 1,1-1,-1 1,0-1,0 1,-5-1,-6-2,0 1,0 1,-27-2,35 4,-688-6,374 10,278-2,-70 13,-12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7B1BB4-A9AF-4AED-8679-B8102D343B8D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F15E5-C148-49D6-AC78-46C5B0C6A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66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C2237-E42A-41A0-8216-D2D7429933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CA50ED-68D3-4621-80F9-C3D859183F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49BBC-E445-4FC4-B686-E87456FE9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05183E-F4CF-4EAC-9FC0-599572341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ABB3A-41DC-4AC1-A4FF-487D7C6C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209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EBFB-6499-4575-B379-46C484C5E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B1035-8BDD-4015-94CB-7AC599A2AE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2B2B9-E918-4C7A-A93D-10C7527AB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FD3F8-26D6-49CC-A2C0-81D60FC87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1B2580-78DF-4993-91B6-C1EE338A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269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50F746-9959-4416-A6C5-E95E96ACBE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A7413-09CD-424D-A813-1AEB04BDC2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32357-E2D1-45B2-98DF-FB3E62DE2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6177C7-E6FC-409C-88FC-605FBF2CF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D7A166-181B-4E06-894B-672B10C35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203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4DDD2-7C76-4F54-8BD1-EB5255BF4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4E0902-2449-4F09-8BF0-259D54DCC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D2489-05DD-4924-9191-7BD3FBB4E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76164-BCA9-49AE-AA9D-C1C341CCD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DD1C1-7C22-4862-A9D7-224AA52CC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93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51CCD-9405-4B62-86EB-8AFBF12A2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2032F-24FC-4F2D-B2C1-832D4D96F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07EA6-6D72-4D26-A484-F647320F1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1D0B5-2C84-4D51-8EC6-B70AC7932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7DC2F1-7AA0-45B3-ACC6-86B2954AB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1883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05C0C-B9A6-435B-98FB-E953E6474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1F8A96-3583-4819-8042-D42F91166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17EDD0-D1DC-4FAC-BF34-8AAA352D43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17CE4-F4F3-4747-8324-FEDF8D7F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419D8-2D8A-4856-A834-9EB561677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5CD18-49F0-49A2-A81D-790D50C2A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36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E78BB-9DF7-410C-A05D-AE1342AE2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D2A09-4D2B-4241-AF94-34B18CCA8C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9A972F-7F84-4F2C-85CB-0F6B2A88C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4B6A2C-95BE-433F-84A4-233EA5F7D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3CD037-843E-4265-B286-F3CCCD933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DB42B-DC46-4562-95D6-73573AF97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17A03-81F4-4649-B805-9136A79FA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5BE88E-448D-41F3-80FD-2D751632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437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50A93-319C-49FD-BEC9-A7A9DB49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E94B7E-0BFE-4D07-AABD-E2B83F44D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613F7A-2396-4872-9E5E-DDCAB328B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A0141-3083-4A4E-835E-A8711EFB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98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E7D97-7BCC-4A7B-9765-59F337DF9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311CC3-B037-471F-A0DB-CDF2AD04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567C7-8720-4ABE-8F80-91E317D5D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4223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F1DA8-06E3-423E-B646-8C84559D7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53F8E-B8EF-42AA-AB83-FDCAEDBC6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1642FA-4B17-4E9C-9964-BE03106FD6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2A99C8-6425-468D-870B-639BC8D0E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05D30-7101-4094-B952-0682394D3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313C1-EAA2-45CE-B798-740340942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1915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D7C6D-708B-4A60-865E-A42E322F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BA2E29-E4F6-40F4-94D9-A4F72D7F54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0BCC49-4150-4DDF-8388-0355FCE63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E044C-3F09-4F5E-8E3F-621F5D31A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ED47E-AEA2-4FC8-A602-E9EA30EB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545A68-27F9-4D4F-8E36-C4F9413C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36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3FCC2A-9734-43AE-9B8E-6620BE963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7D605-FD39-4688-A72B-1D960B07A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0ED8F0-D1AE-428C-96E7-5F564364B9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9449-AC1A-4FA0-9546-C1517CD8FCC5}" type="datetimeFigureOut">
              <a:rPr lang="en-GB" smtClean="0"/>
              <a:t>28/09/2021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F72F67-B5F8-46B0-BCE6-FC54BA0D2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9109D-BFE0-457C-BC74-F9AB7A3E13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56F0C-F5E0-4133-AC67-ACFBBDBD50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10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7.png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2.png"/><Relationship Id="rId5" Type="http://schemas.openxmlformats.org/officeDocument/2006/relationships/image" Target="../media/image4.png"/><Relationship Id="rId10" Type="http://schemas.openxmlformats.org/officeDocument/2006/relationships/image" Target="../media/image28.png"/><Relationship Id="rId4" Type="http://schemas.openxmlformats.org/officeDocument/2006/relationships/image" Target="../media/image3.pn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image" Target="../media/image5.gif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12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0.png"/><Relationship Id="rId9" Type="http://schemas.microsoft.com/office/2007/relationships/hdphoto" Target="../media/hdphoto1.wdp"/><Relationship Id="rId1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33.png"/><Relationship Id="rId18" Type="http://schemas.openxmlformats.org/officeDocument/2006/relationships/image" Target="../media/image1860.png"/><Relationship Id="rId26" Type="http://schemas.openxmlformats.org/officeDocument/2006/relationships/image" Target="../media/image1900.png"/><Relationship Id="rId3" Type="http://schemas.openxmlformats.org/officeDocument/2006/relationships/image" Target="../media/image2.png"/><Relationship Id="rId21" Type="http://schemas.openxmlformats.org/officeDocument/2006/relationships/customXml" Target="../ink/ink33.xml"/><Relationship Id="rId7" Type="http://schemas.openxmlformats.org/officeDocument/2006/relationships/image" Target="../media/image5.gif"/><Relationship Id="rId12" Type="http://schemas.openxmlformats.org/officeDocument/2006/relationships/image" Target="../media/image12.png"/><Relationship Id="rId17" Type="http://schemas.openxmlformats.org/officeDocument/2006/relationships/customXml" Target="../ink/ink31.xml"/><Relationship Id="rId25" Type="http://schemas.openxmlformats.org/officeDocument/2006/relationships/customXml" Target="../ink/ink35.xml"/><Relationship Id="rId2" Type="http://schemas.openxmlformats.org/officeDocument/2006/relationships/image" Target="../media/image1.png"/><Relationship Id="rId16" Type="http://schemas.openxmlformats.org/officeDocument/2006/relationships/image" Target="../media/image1850.png"/><Relationship Id="rId20" Type="http://schemas.openxmlformats.org/officeDocument/2006/relationships/image" Target="../media/image18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24" Type="http://schemas.openxmlformats.org/officeDocument/2006/relationships/image" Target="../media/image1890.png"/><Relationship Id="rId5" Type="http://schemas.openxmlformats.org/officeDocument/2006/relationships/image" Target="../media/image3.png"/><Relationship Id="rId15" Type="http://schemas.openxmlformats.org/officeDocument/2006/relationships/customXml" Target="../ink/ink30.xml"/><Relationship Id="rId23" Type="http://schemas.openxmlformats.org/officeDocument/2006/relationships/customXml" Target="../ink/ink34.xml"/><Relationship Id="rId28" Type="http://schemas.openxmlformats.org/officeDocument/2006/relationships/image" Target="../media/image1910.png"/><Relationship Id="rId10" Type="http://schemas.openxmlformats.org/officeDocument/2006/relationships/image" Target="../media/image7.png"/><Relationship Id="rId19" Type="http://schemas.openxmlformats.org/officeDocument/2006/relationships/customXml" Target="../ink/ink32.xml"/><Relationship Id="rId4" Type="http://schemas.openxmlformats.org/officeDocument/2006/relationships/image" Target="../media/image32.png"/><Relationship Id="rId9" Type="http://schemas.microsoft.com/office/2007/relationships/hdphoto" Target="../media/hdphoto1.wdp"/><Relationship Id="rId14" Type="http://schemas.microsoft.com/office/2007/relationships/hdphoto" Target="../media/hdphoto8.wdp"/><Relationship Id="rId22" Type="http://schemas.openxmlformats.org/officeDocument/2006/relationships/image" Target="../media/image1880.png"/><Relationship Id="rId27" Type="http://schemas.openxmlformats.org/officeDocument/2006/relationships/customXml" Target="../ink/ink36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gif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3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22.jpeg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21.gif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34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customXml" Target="../ink/ink38.xml"/><Relationship Id="rId18" Type="http://schemas.openxmlformats.org/officeDocument/2006/relationships/image" Target="../media/image1950.png"/><Relationship Id="rId3" Type="http://schemas.openxmlformats.org/officeDocument/2006/relationships/image" Target="../media/image2.png"/><Relationship Id="rId21" Type="http://schemas.openxmlformats.org/officeDocument/2006/relationships/customXml" Target="../ink/ink44.xml"/><Relationship Id="rId7" Type="http://schemas.openxmlformats.org/officeDocument/2006/relationships/image" Target="../media/image4.png"/><Relationship Id="rId12" Type="http://schemas.openxmlformats.org/officeDocument/2006/relationships/image" Target="../media/image1940.png"/><Relationship Id="rId17" Type="http://schemas.openxmlformats.org/officeDocument/2006/relationships/customXml" Target="../ink/ink42.xml"/><Relationship Id="rId2" Type="http://schemas.openxmlformats.org/officeDocument/2006/relationships/image" Target="../media/image1.png"/><Relationship Id="rId16" Type="http://schemas.openxmlformats.org/officeDocument/2006/relationships/customXml" Target="../ink/ink41.xml"/><Relationship Id="rId20" Type="http://schemas.openxmlformats.org/officeDocument/2006/relationships/image" Target="../media/image19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customXml" Target="../ink/ink37.xml"/><Relationship Id="rId5" Type="http://schemas.openxmlformats.org/officeDocument/2006/relationships/image" Target="../media/image7.png"/><Relationship Id="rId15" Type="http://schemas.openxmlformats.org/officeDocument/2006/relationships/customXml" Target="../ink/ink40.xml"/><Relationship Id="rId10" Type="http://schemas.microsoft.com/office/2007/relationships/hdphoto" Target="../media/hdphoto1.wdp"/><Relationship Id="rId19" Type="http://schemas.openxmlformats.org/officeDocument/2006/relationships/customXml" Target="../ink/ink43.xml"/><Relationship Id="rId4" Type="http://schemas.openxmlformats.org/officeDocument/2006/relationships/image" Target="../media/image35.png"/><Relationship Id="rId9" Type="http://schemas.openxmlformats.org/officeDocument/2006/relationships/image" Target="../media/image6.png"/><Relationship Id="rId14" Type="http://schemas.openxmlformats.org/officeDocument/2006/relationships/customXml" Target="../ink/ink39.xml"/><Relationship Id="rId22" Type="http://schemas.openxmlformats.org/officeDocument/2006/relationships/image" Target="../media/image197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1.xml"/><Relationship Id="rId18" Type="http://schemas.openxmlformats.org/officeDocument/2006/relationships/image" Target="../media/image108.png"/><Relationship Id="rId3" Type="http://schemas.openxmlformats.org/officeDocument/2006/relationships/image" Target="../media/image2.png"/><Relationship Id="rId21" Type="http://schemas.openxmlformats.org/officeDocument/2006/relationships/customXml" Target="../ink/ink5.xml"/><Relationship Id="rId7" Type="http://schemas.openxmlformats.org/officeDocument/2006/relationships/image" Target="../media/image5.gif"/><Relationship Id="rId12" Type="http://schemas.openxmlformats.org/officeDocument/2006/relationships/image" Target="../media/image12.png"/><Relationship Id="rId17" Type="http://schemas.openxmlformats.org/officeDocument/2006/relationships/customXml" Target="../ink/ink3.xml"/><Relationship Id="rId2" Type="http://schemas.openxmlformats.org/officeDocument/2006/relationships/image" Target="../media/image1.png"/><Relationship Id="rId16" Type="http://schemas.openxmlformats.org/officeDocument/2006/relationships/image" Target="../media/image107.png"/><Relationship Id="rId20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5" Type="http://schemas.openxmlformats.org/officeDocument/2006/relationships/customXml" Target="../ink/ink2.xml"/><Relationship Id="rId10" Type="http://schemas.openxmlformats.org/officeDocument/2006/relationships/image" Target="../media/image7.png"/><Relationship Id="rId19" Type="http://schemas.openxmlformats.org/officeDocument/2006/relationships/customXml" Target="../ink/ink4.xml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06.png"/><Relationship Id="rId22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30.png"/><Relationship Id="rId26" Type="http://schemas.openxmlformats.org/officeDocument/2006/relationships/image" Target="../media/image134.png"/><Relationship Id="rId39" Type="http://schemas.openxmlformats.org/officeDocument/2006/relationships/customXml" Target="../ink/ink17.xml"/><Relationship Id="rId3" Type="http://schemas.openxmlformats.org/officeDocument/2006/relationships/image" Target="../media/image2.png"/><Relationship Id="rId21" Type="http://schemas.openxmlformats.org/officeDocument/2006/relationships/customXml" Target="../ink/ink8.xml"/><Relationship Id="rId34" Type="http://schemas.openxmlformats.org/officeDocument/2006/relationships/image" Target="../media/image138.png"/><Relationship Id="rId42" Type="http://schemas.openxmlformats.org/officeDocument/2006/relationships/image" Target="../media/image142.png"/><Relationship Id="rId47" Type="http://schemas.openxmlformats.org/officeDocument/2006/relationships/customXml" Target="../ink/ink2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customXml" Target="../ink/ink6.xml"/><Relationship Id="rId25" Type="http://schemas.openxmlformats.org/officeDocument/2006/relationships/customXml" Target="../ink/ink10.xml"/><Relationship Id="rId33" Type="http://schemas.openxmlformats.org/officeDocument/2006/relationships/customXml" Target="../ink/ink14.xml"/><Relationship Id="rId38" Type="http://schemas.openxmlformats.org/officeDocument/2006/relationships/image" Target="../media/image140.png"/><Relationship Id="rId46" Type="http://schemas.openxmlformats.org/officeDocument/2006/relationships/image" Target="../media/image144.pn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20" Type="http://schemas.openxmlformats.org/officeDocument/2006/relationships/image" Target="../media/image131.png"/><Relationship Id="rId29" Type="http://schemas.openxmlformats.org/officeDocument/2006/relationships/customXml" Target="../ink/ink12.xml"/><Relationship Id="rId41" Type="http://schemas.openxmlformats.org/officeDocument/2006/relationships/customXml" Target="../ink/ink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15.png"/><Relationship Id="rId24" Type="http://schemas.openxmlformats.org/officeDocument/2006/relationships/image" Target="../media/image133.png"/><Relationship Id="rId32" Type="http://schemas.openxmlformats.org/officeDocument/2006/relationships/image" Target="../media/image137.png"/><Relationship Id="rId37" Type="http://schemas.openxmlformats.org/officeDocument/2006/relationships/customXml" Target="../ink/ink16.xml"/><Relationship Id="rId40" Type="http://schemas.openxmlformats.org/officeDocument/2006/relationships/image" Target="../media/image141.png"/><Relationship Id="rId45" Type="http://schemas.openxmlformats.org/officeDocument/2006/relationships/customXml" Target="../ink/ink20.xml"/><Relationship Id="rId5" Type="http://schemas.openxmlformats.org/officeDocument/2006/relationships/image" Target="../media/image4.png"/><Relationship Id="rId15" Type="http://schemas.microsoft.com/office/2007/relationships/hdphoto" Target="../media/hdphoto3.wdp"/><Relationship Id="rId23" Type="http://schemas.openxmlformats.org/officeDocument/2006/relationships/customXml" Target="../ink/ink9.xml"/><Relationship Id="rId28" Type="http://schemas.openxmlformats.org/officeDocument/2006/relationships/image" Target="../media/image135.png"/><Relationship Id="rId36" Type="http://schemas.openxmlformats.org/officeDocument/2006/relationships/image" Target="../media/image139.png"/><Relationship Id="rId10" Type="http://schemas.openxmlformats.org/officeDocument/2006/relationships/image" Target="../media/image7.png"/><Relationship Id="rId19" Type="http://schemas.openxmlformats.org/officeDocument/2006/relationships/customXml" Target="../ink/ink7.xml"/><Relationship Id="rId31" Type="http://schemas.openxmlformats.org/officeDocument/2006/relationships/customXml" Target="../ink/ink13.xml"/><Relationship Id="rId44" Type="http://schemas.openxmlformats.org/officeDocument/2006/relationships/image" Target="../media/image143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Relationship Id="rId22" Type="http://schemas.openxmlformats.org/officeDocument/2006/relationships/image" Target="../media/image132.png"/><Relationship Id="rId27" Type="http://schemas.openxmlformats.org/officeDocument/2006/relationships/customXml" Target="../ink/ink11.xml"/><Relationship Id="rId30" Type="http://schemas.openxmlformats.org/officeDocument/2006/relationships/image" Target="../media/image136.png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1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18" Type="http://schemas.openxmlformats.org/officeDocument/2006/relationships/customXml" Target="../ink/ink23.xml"/><Relationship Id="rId3" Type="http://schemas.openxmlformats.org/officeDocument/2006/relationships/image" Target="../media/image2.png"/><Relationship Id="rId21" Type="http://schemas.openxmlformats.org/officeDocument/2006/relationships/image" Target="../media/image149.png"/><Relationship Id="rId7" Type="http://schemas.openxmlformats.org/officeDocument/2006/relationships/image" Target="../media/image5.gif"/><Relationship Id="rId12" Type="http://schemas.openxmlformats.org/officeDocument/2006/relationships/image" Target="../media/image11.png"/><Relationship Id="rId17" Type="http://schemas.openxmlformats.org/officeDocument/2006/relationships/image" Target="../media/image147.png"/><Relationship Id="rId2" Type="http://schemas.openxmlformats.org/officeDocument/2006/relationships/image" Target="../media/image1.png"/><Relationship Id="rId16" Type="http://schemas.openxmlformats.org/officeDocument/2006/relationships/customXml" Target="../ink/ink22.xml"/><Relationship Id="rId20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openxmlformats.org/officeDocument/2006/relationships/image" Target="../media/image150.png"/><Relationship Id="rId10" Type="http://schemas.openxmlformats.org/officeDocument/2006/relationships/image" Target="../media/image14.png"/><Relationship Id="rId19" Type="http://schemas.openxmlformats.org/officeDocument/2006/relationships/image" Target="../media/image148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18.png"/><Relationship Id="rId22" Type="http://schemas.openxmlformats.org/officeDocument/2006/relationships/customXml" Target="../ink/ink2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2.png"/><Relationship Id="rId18" Type="http://schemas.openxmlformats.org/officeDocument/2006/relationships/image" Target="../media/image154.png"/><Relationship Id="rId3" Type="http://schemas.openxmlformats.org/officeDocument/2006/relationships/image" Target="../media/image2.png"/><Relationship Id="rId21" Type="http://schemas.openxmlformats.org/officeDocument/2006/relationships/customXml" Target="../ink/ink29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customXml" Target="../ink/ink27.xml"/><Relationship Id="rId2" Type="http://schemas.openxmlformats.org/officeDocument/2006/relationships/image" Target="../media/image1.png"/><Relationship Id="rId16" Type="http://schemas.openxmlformats.org/officeDocument/2006/relationships/image" Target="../media/image153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5" Type="http://schemas.openxmlformats.org/officeDocument/2006/relationships/customXml" Target="../ink/ink26.xml"/><Relationship Id="rId10" Type="http://schemas.openxmlformats.org/officeDocument/2006/relationships/image" Target="../media/image19.png"/><Relationship Id="rId19" Type="http://schemas.openxmlformats.org/officeDocument/2006/relationships/customXml" Target="../ink/ink28.xml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20.jpeg"/><Relationship Id="rId22" Type="http://schemas.openxmlformats.org/officeDocument/2006/relationships/image" Target="../media/image156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18" Type="http://schemas.microsoft.com/office/2007/relationships/hdphoto" Target="../media/hdphoto6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22.jpeg"/><Relationship Id="rId17" Type="http://schemas.openxmlformats.org/officeDocument/2006/relationships/image" Target="../media/image26.png"/><Relationship Id="rId2" Type="http://schemas.openxmlformats.org/officeDocument/2006/relationships/image" Target="../media/image1.png"/><Relationship Id="rId16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11" Type="http://schemas.openxmlformats.org/officeDocument/2006/relationships/image" Target="../media/image21.gif"/><Relationship Id="rId5" Type="http://schemas.openxmlformats.org/officeDocument/2006/relationships/image" Target="../media/image4.png"/><Relationship Id="rId15" Type="http://schemas.openxmlformats.org/officeDocument/2006/relationships/image" Target="../media/image25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4.png"/><Relationship Id="rId14" Type="http://schemas.openxmlformats.org/officeDocument/2006/relationships/image" Target="../media/image2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931823"/>
            <a:ext cx="8763444" cy="55484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3036163" cy="682420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3E1E0E-9394-427A-8352-32FDD1BA0688}"/>
              </a:ext>
            </a:extLst>
          </p:cNvPr>
          <p:cNvGrpSpPr/>
          <p:nvPr/>
        </p:nvGrpSpPr>
        <p:grpSpPr>
          <a:xfrm>
            <a:off x="8718101" y="-1"/>
            <a:ext cx="3829878" cy="2312408"/>
            <a:chOff x="7426169" y="19975"/>
            <a:chExt cx="4628225" cy="2940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4AA26F-6448-4551-AF15-77595D28E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42D31-F625-438F-921A-90587D2C0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4E4A69-8A85-40F2-AAFE-01906F17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D0908-D723-4D2A-A959-38EA6722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3" name="Picture 20">
            <a:extLst>
              <a:ext uri="{FF2B5EF4-FFF2-40B4-BE49-F238E27FC236}">
                <a16:creationId xmlns:a16="http://schemas.microsoft.com/office/drawing/2014/main" id="{1A6231B6-0D6A-4987-8110-00718C66F96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67586" name="Picture 2" descr="لمحات من تعامل النبي مع الأطفال | مصراوى">
            <a:extLst>
              <a:ext uri="{FF2B5EF4-FFF2-40B4-BE49-F238E27FC236}">
                <a16:creationId xmlns:a16="http://schemas.microsoft.com/office/drawing/2014/main" id="{F3D98E83-416C-4472-BF30-6950596CEC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63"/>
          <a:stretch/>
        </p:blipFill>
        <p:spPr bwMode="auto">
          <a:xfrm>
            <a:off x="2452308" y="1851820"/>
            <a:ext cx="5848350" cy="3200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5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87" y="931824"/>
            <a:ext cx="9871616" cy="55484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D76636-FE0A-4E97-8BC5-3DF83D0095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1" t="21529" r="4782" b="21145"/>
          <a:stretch/>
        </p:blipFill>
        <p:spPr>
          <a:xfrm>
            <a:off x="1678844" y="1186245"/>
            <a:ext cx="8834312" cy="294844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43E1E0E-9394-427A-8352-32FDD1BA0688}"/>
              </a:ext>
            </a:extLst>
          </p:cNvPr>
          <p:cNvGrpSpPr/>
          <p:nvPr/>
        </p:nvGrpSpPr>
        <p:grpSpPr>
          <a:xfrm>
            <a:off x="9511815" y="-1"/>
            <a:ext cx="3036163" cy="2312408"/>
            <a:chOff x="7426169" y="19975"/>
            <a:chExt cx="4628225" cy="294072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4AA26F-6448-4551-AF15-77595D28EB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A42D31-F625-438F-921A-90587D2C06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D4E4A69-8A85-40F2-AAFE-01906F17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9F1D0908-D723-4D2A-A959-38EA6722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2" name="Picture 11" descr="Logo&#10;&#10;Description automatically generated">
              <a:extLst>
                <a:ext uri="{FF2B5EF4-FFF2-40B4-BE49-F238E27FC236}">
                  <a16:creationId xmlns:a16="http://schemas.microsoft.com/office/drawing/2014/main" id="{DED22A72-5E14-43DC-AF8F-0AE8B3367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23B74C-1C09-4C51-9FEF-AABDBED0E2A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174" t="33711" r="761" b="17799"/>
          <a:stretch/>
        </p:blipFill>
        <p:spPr>
          <a:xfrm>
            <a:off x="1099930" y="4134685"/>
            <a:ext cx="9303027" cy="20565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98" y="-1"/>
            <a:ext cx="3036163" cy="6824207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07BEAEF0-FCF6-4073-89E2-7C829096F8F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138378" y="4797870"/>
            <a:ext cx="2364159" cy="189818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6B803A9-CE47-4794-BEF5-D445072BE3AA}"/>
              </a:ext>
            </a:extLst>
          </p:cNvPr>
          <p:cNvCxnSpPr>
            <a:cxnSpLocks/>
          </p:cNvCxnSpPr>
          <p:nvPr/>
        </p:nvCxnSpPr>
        <p:spPr>
          <a:xfrm>
            <a:off x="4939426" y="3620724"/>
            <a:ext cx="4996066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DF230B-564D-4E3D-A0A8-72874583BAE1}"/>
              </a:ext>
            </a:extLst>
          </p:cNvPr>
          <p:cNvCxnSpPr>
            <a:cxnSpLocks/>
          </p:cNvCxnSpPr>
          <p:nvPr/>
        </p:nvCxnSpPr>
        <p:spPr>
          <a:xfrm>
            <a:off x="5250851" y="5416393"/>
            <a:ext cx="4684641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5E187DD-E66E-4CA0-BF41-7A0722827FF1}"/>
              </a:ext>
            </a:extLst>
          </p:cNvPr>
          <p:cNvSpPr/>
          <p:nvPr/>
        </p:nvSpPr>
        <p:spPr>
          <a:xfrm>
            <a:off x="2851169" y="1156203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5883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99555" y="-134596"/>
            <a:ext cx="3567804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5728499-C890-43F1-B7A6-EE170C02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4C59D8-3367-4CC7-A217-145F20B8B5A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905" t="11636" r="8588" b="8211"/>
          <a:stretch/>
        </p:blipFill>
        <p:spPr>
          <a:xfrm>
            <a:off x="1590261" y="1142078"/>
            <a:ext cx="8911582" cy="5258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01796" y="33793"/>
            <a:ext cx="3036163" cy="6824207"/>
          </a:xfrm>
          <a:prstGeom prst="rect">
            <a:avLst/>
          </a:prstGeom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EEFC034A-B3C3-46B0-B36D-58D268396B94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1434" y="4623088"/>
            <a:ext cx="2364159" cy="1898181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1FA029-EF1E-4118-8418-7BADBBB9020A}"/>
              </a:ext>
            </a:extLst>
          </p:cNvPr>
          <p:cNvCxnSpPr>
            <a:cxnSpLocks/>
          </p:cNvCxnSpPr>
          <p:nvPr/>
        </p:nvCxnSpPr>
        <p:spPr>
          <a:xfrm>
            <a:off x="4704522" y="3726742"/>
            <a:ext cx="5274362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D3D57D-73D8-4CBD-9AD8-735BB9A022F4}"/>
              </a:ext>
            </a:extLst>
          </p:cNvPr>
          <p:cNvCxnSpPr>
            <a:cxnSpLocks/>
          </p:cNvCxnSpPr>
          <p:nvPr/>
        </p:nvCxnSpPr>
        <p:spPr>
          <a:xfrm>
            <a:off x="3697357" y="5383263"/>
            <a:ext cx="6414049" cy="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4F7F59-CB47-4BF3-9608-9083C2296CAA}"/>
              </a:ext>
            </a:extLst>
          </p:cNvPr>
          <p:cNvSpPr/>
          <p:nvPr/>
        </p:nvSpPr>
        <p:spPr>
          <a:xfrm>
            <a:off x="1590261" y="2737111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91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98082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12" y="319404"/>
            <a:ext cx="8377931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D8D92F-E0CB-4783-9E4A-AA568DCF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632" r="3734" b="16312"/>
          <a:stretch/>
        </p:blipFill>
        <p:spPr>
          <a:xfrm>
            <a:off x="2177384" y="503584"/>
            <a:ext cx="8377931" cy="575144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3829878" cy="2312408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2E089B02-D3F8-4ECD-8ACA-C1CEBCACFA5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2" name="Picture 2" descr="هيا نقرأ الكلمات - Apps on Google Play">
            <a:extLst>
              <a:ext uri="{FF2B5EF4-FFF2-40B4-BE49-F238E27FC236}">
                <a16:creationId xmlns:a16="http://schemas.microsoft.com/office/drawing/2014/main" id="{E67F4AF6-2223-4583-93B8-31EECDF60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8243" y="503584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82EE16-ADA3-42CF-B37D-31DE0CE2D0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4262" y="2486279"/>
            <a:ext cx="1409471" cy="1267892"/>
          </a:xfrm>
          <a:prstGeom prst="rect">
            <a:avLst/>
          </a:prstGeom>
        </p:spPr>
      </p:pic>
      <p:pic>
        <p:nvPicPr>
          <p:cNvPr id="4100" name="Picture 4" descr="سلوك الطفل في عمر السنتين وتفسيره - سطور">
            <a:extLst>
              <a:ext uri="{FF2B5EF4-FFF2-40B4-BE49-F238E27FC236}">
                <a16:creationId xmlns:a16="http://schemas.microsoft.com/office/drawing/2014/main" id="{FF80C73E-1D27-4B26-A5B1-548EB01BAB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667" b="96000" l="10000" r="90000">
                        <a14:foregroundMark x1="39365" y1="4667" x2="39365" y2="4667"/>
                        <a14:foregroundMark x1="23492" y1="96000" x2="23492" y2="96000"/>
                        <a14:foregroundMark x1="47778" y1="94667" x2="47778" y2="9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11" r="19945"/>
          <a:stretch/>
        </p:blipFill>
        <p:spPr bwMode="auto">
          <a:xfrm>
            <a:off x="3814858" y="3949149"/>
            <a:ext cx="2698627" cy="23058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12DD86-B760-4335-AD60-D2C90696B721}"/>
              </a:ext>
            </a:extLst>
          </p:cNvPr>
          <p:cNvSpPr/>
          <p:nvPr/>
        </p:nvSpPr>
        <p:spPr>
          <a:xfrm>
            <a:off x="83425" y="3863950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90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14054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3D3F1A-3025-4B3F-B97D-55DEFCA6D7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95" t="19403" r="109" b="6447"/>
          <a:stretch/>
        </p:blipFill>
        <p:spPr>
          <a:xfrm>
            <a:off x="1456213" y="996329"/>
            <a:ext cx="9702118" cy="54442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3598878" cy="1775793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E27B0196-CA86-4415-B7A3-91F37E948E9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837043"/>
            <a:ext cx="1736035" cy="2013860"/>
          </a:xfrm>
          <a:prstGeom prst="rect">
            <a:avLst/>
          </a:prstGeom>
        </p:spPr>
      </p:pic>
      <p:pic>
        <p:nvPicPr>
          <p:cNvPr id="14" name="Picture 2" descr="هيا نقرأ الكلمات - Apps on Google Play">
            <a:extLst>
              <a:ext uri="{FF2B5EF4-FFF2-40B4-BE49-F238E27FC236}">
                <a16:creationId xmlns:a16="http://schemas.microsoft.com/office/drawing/2014/main" id="{3F5989BE-E01E-480E-A296-4ACD32610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883" y="-35175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C8C6B8-F427-40E4-9FE7-14F18AEF7D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3729" y="133113"/>
            <a:ext cx="1409471" cy="1267892"/>
          </a:xfrm>
          <a:prstGeom prst="rect">
            <a:avLst/>
          </a:prstGeom>
        </p:spPr>
      </p:pic>
      <p:pic>
        <p:nvPicPr>
          <p:cNvPr id="5122" name="Picture 2" descr="فيديوهات حزن | Facebook">
            <a:extLst>
              <a:ext uri="{FF2B5EF4-FFF2-40B4-BE49-F238E27FC236}">
                <a16:creationId xmlns:a16="http://schemas.microsoft.com/office/drawing/2014/main" id="{0964297D-0566-4DDA-BB25-BC65E4A6A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556" b="94222" l="9778" r="89778">
                        <a14:foregroundMark x1="51111" y1="3556" x2="51111" y2="3556"/>
                        <a14:foregroundMark x1="38667" y1="23556" x2="38667" y2="23556"/>
                        <a14:foregroundMark x1="39556" y1="20000" x2="39556" y2="20000"/>
                        <a14:foregroundMark x1="68444" y1="22222" x2="68444" y2="22222"/>
                        <a14:foregroundMark x1="55111" y1="47111" x2="55111" y2="47111"/>
                        <a14:foregroundMark x1="52889" y1="66222" x2="52889" y2="66222"/>
                        <a14:foregroundMark x1="61333" y1="63111" x2="61333" y2="63111"/>
                        <a14:foregroundMark x1="44000" y1="59556" x2="44000" y2="59556"/>
                        <a14:foregroundMark x1="49778" y1="81778" x2="49778" y2="81778"/>
                        <a14:foregroundMark x1="61333" y1="92000" x2="61333" y2="92000"/>
                        <a14:foregroundMark x1="67111" y1="88000" x2="67111" y2="88000"/>
                        <a14:foregroundMark x1="68000" y1="80889" x2="68000" y2="80889"/>
                        <a14:foregroundMark x1="68000" y1="80889" x2="45778" y2="85333"/>
                        <a14:foregroundMark x1="45778" y1="85333" x2="45778" y2="85333"/>
                        <a14:foregroundMark x1="72889" y1="80444" x2="60000" y2="94222"/>
                        <a14:foregroundMark x1="38222" y1="59556" x2="63556" y2="60889"/>
                        <a14:foregroundMark x1="63556" y1="60889" x2="63111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30" y="2075098"/>
            <a:ext cx="2273596" cy="2699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A816A83-5086-4E19-9070-8810DB7BF5AF}"/>
              </a:ext>
            </a:extLst>
          </p:cNvPr>
          <p:cNvSpPr/>
          <p:nvPr/>
        </p:nvSpPr>
        <p:spPr>
          <a:xfrm>
            <a:off x="1777382" y="5627015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90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26BFC76-6FA9-4B9B-8C7C-B07C330DF330}"/>
                  </a:ext>
                </a:extLst>
              </p14:cNvPr>
              <p14:cNvContentPartPr/>
              <p14:nvPr/>
            </p14:nvContentPartPr>
            <p14:xfrm>
              <a:off x="1683621" y="2053894"/>
              <a:ext cx="4213440" cy="81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26BFC76-6FA9-4B9B-8C7C-B07C330DF33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629981" y="1945894"/>
                <a:ext cx="4321080" cy="2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B81BDC2-853E-4282-AC18-38925EBFA601}"/>
                  </a:ext>
                </a:extLst>
              </p14:cNvPr>
              <p14:cNvContentPartPr/>
              <p14:nvPr/>
            </p14:nvContentPartPr>
            <p14:xfrm>
              <a:off x="5885181" y="2793334"/>
              <a:ext cx="4968360" cy="70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B81BDC2-853E-4282-AC18-38925EBFA60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831541" y="2685694"/>
                <a:ext cx="507600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E1FEB1A-E4BB-480E-82D1-C74371F68A70}"/>
                  </a:ext>
                </a:extLst>
              </p14:cNvPr>
              <p14:cNvContentPartPr/>
              <p14:nvPr/>
            </p14:nvContentPartPr>
            <p14:xfrm>
              <a:off x="3623661" y="3365374"/>
              <a:ext cx="2021400" cy="120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E1FEB1A-E4BB-480E-82D1-C74371F68A7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69661" y="3257734"/>
                <a:ext cx="2129040" cy="33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9812D8D-B836-4B1D-B9D7-7EE5805B4011}"/>
                  </a:ext>
                </a:extLst>
              </p14:cNvPr>
              <p14:cNvContentPartPr/>
              <p14:nvPr/>
            </p14:nvContentPartPr>
            <p14:xfrm>
              <a:off x="2133261" y="3418654"/>
              <a:ext cx="954360" cy="684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9812D8D-B836-4B1D-B9D7-7EE5805B401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079621" y="3310654"/>
                <a:ext cx="106200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8BA4538-BD02-405D-825B-36A5653608AE}"/>
                  </a:ext>
                </a:extLst>
              </p14:cNvPr>
              <p14:cNvContentPartPr/>
              <p14:nvPr/>
            </p14:nvContentPartPr>
            <p14:xfrm>
              <a:off x="9541701" y="4041814"/>
              <a:ext cx="125892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8BA4538-BD02-405D-825B-36A5653608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488061" y="3933814"/>
                <a:ext cx="136656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D3C7D57-44B5-494A-BA2D-D6CB7CC573E4}"/>
                  </a:ext>
                </a:extLst>
              </p14:cNvPr>
              <p14:cNvContentPartPr/>
              <p14:nvPr/>
            </p14:nvContentPartPr>
            <p14:xfrm>
              <a:off x="4705821" y="4120654"/>
              <a:ext cx="4305600" cy="291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D3C7D57-44B5-494A-BA2D-D6CB7CC573E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652181" y="4013014"/>
                <a:ext cx="441324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F65A2AC-CCF2-4B34-8368-DCFA98754EE3}"/>
                  </a:ext>
                </a:extLst>
              </p14:cNvPr>
              <p14:cNvContentPartPr/>
              <p14:nvPr/>
            </p14:nvContentPartPr>
            <p14:xfrm>
              <a:off x="3295701" y="3723934"/>
              <a:ext cx="1551960" cy="597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F65A2AC-CCF2-4B34-8368-DCFA98754EE3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42061" y="3615934"/>
                <a:ext cx="1659600" cy="81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133851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12" y="319404"/>
            <a:ext cx="8377931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3829878" cy="2312408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A1D49893-E1A8-49B2-9923-EEFD9BA2E4E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2" name="Picture 1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D3CE0DF-01DF-4218-AACA-15DA389C42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9" y="1322260"/>
            <a:ext cx="1946162" cy="19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81ABB7F5-AFB8-429B-B2A7-8D2431B73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940934" y="3318909"/>
            <a:ext cx="3193775" cy="34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85CFE-0435-4331-9E9A-6EDD8E33DFE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7194" t="8054" b="33263"/>
          <a:stretch/>
        </p:blipFill>
        <p:spPr>
          <a:xfrm>
            <a:off x="2360847" y="1322260"/>
            <a:ext cx="8356210" cy="13252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986994-4654-40D1-A9A6-7B9C5346ECB3}"/>
              </a:ext>
            </a:extLst>
          </p:cNvPr>
          <p:cNvSpPr/>
          <p:nvPr/>
        </p:nvSpPr>
        <p:spPr>
          <a:xfrm>
            <a:off x="5643016" y="5250440"/>
            <a:ext cx="18501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</a:t>
            </a:r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دقائق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4C83C769-94FC-4FDF-9321-9077375A2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2577430" y="707297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21497B-6182-4FE8-B27F-291D808211F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5439232" y="4577815"/>
            <a:ext cx="2257751" cy="7694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C6C08F-1520-4CC6-A651-8EA3946FE121}"/>
              </a:ext>
            </a:extLst>
          </p:cNvPr>
          <p:cNvSpPr/>
          <p:nvPr/>
        </p:nvSpPr>
        <p:spPr>
          <a:xfrm>
            <a:off x="4253216" y="3135749"/>
            <a:ext cx="4629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 </a:t>
            </a:r>
            <a:r>
              <a:rPr lang="ar-BH" sz="44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92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01F8D2-24EF-47CA-B9B3-2DD57589CCBD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9018" y="481757"/>
            <a:ext cx="979455" cy="1037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210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57" y="319405"/>
            <a:ext cx="10100059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916005-E86D-4D36-83A7-E7E29BFAC7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1" t="12857" r="1795" b="10217"/>
          <a:stretch/>
        </p:blipFill>
        <p:spPr>
          <a:xfrm>
            <a:off x="649357" y="556591"/>
            <a:ext cx="9640763" cy="56043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3829878" cy="2312408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4DD7E122-13F0-4728-B261-23817CB2D2E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899210" y="4768531"/>
            <a:ext cx="2364159" cy="189818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7C27A73-010B-4EF9-B743-41DCE669E048}"/>
              </a:ext>
            </a:extLst>
          </p:cNvPr>
          <p:cNvSpPr txBox="1"/>
          <p:nvPr/>
        </p:nvSpPr>
        <p:spPr>
          <a:xfrm>
            <a:off x="3251090" y="5299422"/>
            <a:ext cx="51110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400" b="1" dirty="0">
                <a:highlight>
                  <a:srgbClr val="FFFF00"/>
                </a:highlight>
              </a:rPr>
              <a:t>بحب و عطف و حنان </a:t>
            </a:r>
            <a:endParaRPr lang="en-US" sz="4400" b="1" dirty="0">
              <a:highlight>
                <a:srgbClr val="FFFF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9DF412-5228-498A-B1B9-3D150E729F8F}"/>
              </a:ext>
            </a:extLst>
          </p:cNvPr>
          <p:cNvSpPr txBox="1"/>
          <p:nvPr/>
        </p:nvSpPr>
        <p:spPr>
          <a:xfrm>
            <a:off x="3146861" y="2435230"/>
            <a:ext cx="303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FFFF00"/>
                </a:highlight>
              </a:rPr>
              <a:t>الترحيب بهم 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67F711-123F-4D58-8D07-3B41718E68AA}"/>
              </a:ext>
            </a:extLst>
          </p:cNvPr>
          <p:cNvSpPr txBox="1"/>
          <p:nvPr/>
        </p:nvSpPr>
        <p:spPr>
          <a:xfrm>
            <a:off x="6819414" y="2402302"/>
            <a:ext cx="303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FFFF00"/>
                </a:highlight>
              </a:rPr>
              <a:t>يضمهم لصدره 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BB36B7-B009-4126-9767-27DEB7E3D67C}"/>
              </a:ext>
            </a:extLst>
          </p:cNvPr>
          <p:cNvSpPr txBox="1"/>
          <p:nvPr/>
        </p:nvSpPr>
        <p:spPr>
          <a:xfrm>
            <a:off x="174050" y="2516216"/>
            <a:ext cx="3036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FFFF00"/>
                </a:highlight>
              </a:rPr>
              <a:t>يعطف عليهم</a:t>
            </a:r>
            <a:endParaRPr lang="en-US" sz="4000" b="1" dirty="0">
              <a:highlight>
                <a:srgbClr val="FFFF00"/>
              </a:highlight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F80B739-99EC-47A7-8C81-D98CDCC03BC6}"/>
              </a:ext>
            </a:extLst>
          </p:cNvPr>
          <p:cNvSpPr/>
          <p:nvPr/>
        </p:nvSpPr>
        <p:spPr>
          <a:xfrm>
            <a:off x="4205774" y="433769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92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7180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6"/>
            <a:ext cx="9768379" cy="5690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6983695-BD93-4408-A577-678385B4C0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" t="17146" r="1413" b="8211"/>
          <a:stretch/>
        </p:blipFill>
        <p:spPr>
          <a:xfrm>
            <a:off x="1669772" y="1139161"/>
            <a:ext cx="8852453" cy="5116594"/>
          </a:xfrm>
          <a:prstGeom prst="rect">
            <a:avLst/>
          </a:prstGeom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94129C64-609D-4F66-90F2-E1D519BD9A1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2703002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29B97E-7888-4B9E-9942-9530CC3D63E6}"/>
              </a:ext>
            </a:extLst>
          </p:cNvPr>
          <p:cNvSpPr txBox="1"/>
          <p:nvPr/>
        </p:nvSpPr>
        <p:spPr>
          <a:xfrm>
            <a:off x="2482350" y="5513117"/>
            <a:ext cx="1561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ECC500"/>
                </a:highlight>
              </a:rPr>
              <a:t>الحزن </a:t>
            </a:r>
            <a:endParaRPr lang="en-US" sz="4000" b="1" dirty="0">
              <a:highlight>
                <a:srgbClr val="ECC500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8D32D4-3F0E-4561-966D-2B33174812E5}"/>
              </a:ext>
            </a:extLst>
          </p:cNvPr>
          <p:cNvSpPr txBox="1"/>
          <p:nvPr/>
        </p:nvSpPr>
        <p:spPr>
          <a:xfrm>
            <a:off x="5315309" y="5547869"/>
            <a:ext cx="1561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ECC500"/>
                </a:highlight>
              </a:rPr>
              <a:t>الألم </a:t>
            </a:r>
            <a:endParaRPr lang="en-US" sz="4000" b="1" dirty="0">
              <a:highlight>
                <a:srgbClr val="ECC500"/>
              </a:highligh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AA40F8-CA6C-4F7B-81F5-CBD6DADE2603}"/>
              </a:ext>
            </a:extLst>
          </p:cNvPr>
          <p:cNvSpPr txBox="1"/>
          <p:nvPr/>
        </p:nvSpPr>
        <p:spPr>
          <a:xfrm>
            <a:off x="2389679" y="2898929"/>
            <a:ext cx="8013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3600" b="1" dirty="0">
                <a:highlight>
                  <a:srgbClr val="FFFF00"/>
                </a:highlight>
              </a:rPr>
              <a:t>لكون البكاء منهي عنه فقال النبي هو رحمة من الله </a:t>
            </a:r>
            <a:endParaRPr lang="en-US" sz="3600" b="1" dirty="0">
              <a:highlight>
                <a:srgbClr val="FFFF00"/>
              </a:highligh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408B6D-E739-4471-A1F6-5272C67056F9}"/>
              </a:ext>
            </a:extLst>
          </p:cNvPr>
          <p:cNvSpPr txBox="1"/>
          <p:nvPr/>
        </p:nvSpPr>
        <p:spPr>
          <a:xfrm>
            <a:off x="7220491" y="5513117"/>
            <a:ext cx="3630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BH" sz="4000" b="1" dirty="0">
                <a:highlight>
                  <a:srgbClr val="ECC500"/>
                </a:highlight>
              </a:rPr>
              <a:t>الرضى بقضاء الله  </a:t>
            </a:r>
            <a:endParaRPr lang="en-US" sz="4000" b="1" dirty="0">
              <a:highlight>
                <a:srgbClr val="ECC500"/>
              </a:highlight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7A4F79-0309-4296-BFE3-2A75DAFCD1EB}"/>
              </a:ext>
            </a:extLst>
          </p:cNvPr>
          <p:cNvSpPr/>
          <p:nvPr/>
        </p:nvSpPr>
        <p:spPr>
          <a:xfrm>
            <a:off x="2146609" y="186882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92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19910F4-C377-4D3D-8B2A-82530EDE4973}"/>
                  </a:ext>
                </a:extLst>
              </p14:cNvPr>
              <p14:cNvContentPartPr/>
              <p14:nvPr/>
            </p14:nvContentPartPr>
            <p14:xfrm>
              <a:off x="5737941" y="5896894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19910F4-C377-4D3D-8B2A-82530EDE497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84301" y="57892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02BF25B-751C-432E-99D5-E858299285E8}"/>
                  </a:ext>
                </a:extLst>
              </p14:cNvPr>
              <p14:cNvContentPartPr/>
              <p14:nvPr/>
            </p14:nvContentPartPr>
            <p14:xfrm>
              <a:off x="5737941" y="5896894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02BF25B-751C-432E-99D5-E858299285E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84301" y="57892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46B0337-A90B-46E8-93AF-9173E81F59EB}"/>
                  </a:ext>
                </a:extLst>
              </p14:cNvPr>
              <p14:cNvContentPartPr/>
              <p14:nvPr/>
            </p14:nvContentPartPr>
            <p14:xfrm>
              <a:off x="5737941" y="5896894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46B0337-A90B-46E8-93AF-9173E81F59E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84301" y="578925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5DD6136-ED46-4006-8A0A-790FB3AF2BDA}"/>
                  </a:ext>
                </a:extLst>
              </p14:cNvPr>
              <p14:cNvContentPartPr/>
              <p14:nvPr/>
            </p14:nvContentPartPr>
            <p14:xfrm>
              <a:off x="6082461" y="5856934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5DD6136-ED46-4006-8A0A-790FB3AF2BD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8821" y="57489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224F8E2-0FE1-460E-97EB-663C1177C4E9}"/>
                  </a:ext>
                </a:extLst>
              </p14:cNvPr>
              <p14:cNvContentPartPr/>
              <p14:nvPr/>
            </p14:nvContentPartPr>
            <p14:xfrm>
              <a:off x="6082461" y="5856934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224F8E2-0FE1-460E-97EB-663C1177C4E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028821" y="5748934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1CC4E82-41B3-4758-BD0B-E0C7F10D683F}"/>
                  </a:ext>
                </a:extLst>
              </p14:cNvPr>
              <p14:cNvContentPartPr/>
              <p14:nvPr/>
            </p14:nvContentPartPr>
            <p14:xfrm>
              <a:off x="5538141" y="5628334"/>
              <a:ext cx="574200" cy="41472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1CC4E82-41B3-4758-BD0B-E0C7F10D683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84501" y="5520334"/>
                <a:ext cx="681840" cy="63036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76A11F46-EABF-4BA0-926B-137AC907FBA6}"/>
              </a:ext>
            </a:extLst>
          </p:cNvPr>
          <p:cNvSpPr/>
          <p:nvPr/>
        </p:nvSpPr>
        <p:spPr>
          <a:xfrm>
            <a:off x="4890052" y="5513117"/>
            <a:ext cx="2451652" cy="742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>
                <a:solidFill>
                  <a:schemeClr val="tx1"/>
                </a:solidFill>
              </a:rPr>
              <a:t>الصبر</a:t>
            </a:r>
            <a:endParaRPr lang="en-US" sz="6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4A3536E0-444D-4A97-8FA3-E5710C63F29F}"/>
                  </a:ext>
                </a:extLst>
              </p14:cNvPr>
              <p14:cNvContentPartPr/>
              <p14:nvPr/>
            </p14:nvContentPartPr>
            <p14:xfrm>
              <a:off x="9382221" y="5513494"/>
              <a:ext cx="278280" cy="540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4A3536E0-444D-4A97-8FA3-E5710C63F29F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373581" y="5504494"/>
                <a:ext cx="295920" cy="55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F172D5B-E5DC-4411-99B2-71A47837CE6E}"/>
                  </a:ext>
                </a:extLst>
              </p14:cNvPr>
              <p14:cNvContentPartPr/>
              <p14:nvPr/>
            </p14:nvContentPartPr>
            <p14:xfrm>
              <a:off x="9355941" y="5499094"/>
              <a:ext cx="528120" cy="503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F172D5B-E5DC-4411-99B2-71A47837CE6E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301941" y="5391454"/>
                <a:ext cx="635760" cy="71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319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3829878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A196AAAA-AA77-41D5-8D51-9B60B3292A7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3" name="صورة 3">
            <a:extLst>
              <a:ext uri="{FF2B5EF4-FFF2-40B4-BE49-F238E27FC236}">
                <a16:creationId xmlns:a16="http://schemas.microsoft.com/office/drawing/2014/main" id="{9F427492-17ED-41F9-9B92-BF9C37A4B3A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2500" b="78125" l="8126" r="88580">
                        <a14:foregroundMark x1="10908" y1="20313" x2="10908" y2="20313"/>
                        <a14:foregroundMark x1="12299" y1="24219" x2="8272" y2="22786"/>
                        <a14:foregroundMark x1="8272" y1="22786" x2="8492" y2="17708"/>
                        <a14:foregroundMark x1="8492" y1="17708" x2="8712" y2="17057"/>
                        <a14:foregroundMark x1="12006" y1="18620" x2="12884" y2="18620"/>
                        <a14:foregroundMark x1="13616" y1="18490" x2="13616" y2="18490"/>
                        <a14:foregroundMark x1="16179" y1="18750" x2="19180" y2="16406"/>
                        <a14:foregroundMark x1="22108" y1="17448" x2="18741" y2="12760"/>
                        <a14:foregroundMark x1="18741" y1="12760" x2="17423" y2="13281"/>
                        <a14:foregroundMark x1="10469" y1="26953" x2="10469" y2="26953"/>
                        <a14:foregroundMark x1="10835" y1="25911" x2="10835" y2="25911"/>
                        <a14:foregroundMark x1="8858" y1="27214" x2="8858" y2="27214"/>
                        <a14:foregroundMark x1="8272" y1="27474" x2="8272" y2="27474"/>
                        <a14:foregroundMark x1="51318" y1="60938" x2="51318" y2="60938"/>
                        <a14:foregroundMark x1="50805" y1="61328" x2="50805" y2="61328"/>
                        <a14:foregroundMark x1="43777" y1="71875" x2="43777" y2="71875"/>
                        <a14:foregroundMark x1="46925" y1="73047" x2="46925" y2="73047"/>
                        <a14:foregroundMark x1="45461" y1="75911" x2="45461" y2="77083"/>
                        <a14:foregroundMark x1="51318" y1="76823" x2="51318" y2="76823"/>
                        <a14:foregroundMark x1="47731" y1="77083" x2="47731" y2="78125"/>
                        <a14:foregroundMark x1="50659" y1="77995" x2="50659" y2="77995"/>
                        <a14:foregroundMark x1="47072" y1="67188" x2="47072" y2="67188"/>
                        <a14:foregroundMark x1="46266" y1="67578" x2="46266" y2="67578"/>
                        <a14:foregroundMark x1="51098" y1="61719" x2="52782" y2="53776"/>
                        <a14:foregroundMark x1="49707" y1="62240" x2="49927" y2="60417"/>
                        <a14:foregroundMark x1="50805" y1="61198" x2="50805" y2="61198"/>
                        <a14:foregroundMark x1="8712" y1="30599" x2="8712" y2="30599"/>
                        <a14:foregroundMark x1="10102" y1="31250" x2="10102" y2="31250"/>
                        <a14:foregroundMark x1="10322" y1="32422" x2="10322" y2="32422"/>
                        <a14:foregroundMark x1="8346" y1="32292" x2="8346" y2="32292"/>
                      </a14:backgroundRemoval>
                    </a14:imgEffect>
                  </a14:imgLayer>
                </a14:imgProps>
              </a:ext>
            </a:extLst>
          </a:blip>
          <a:srcRect l="16695" t="19101" r="3169" b="25843"/>
          <a:stretch/>
        </p:blipFill>
        <p:spPr>
          <a:xfrm>
            <a:off x="2082355" y="1166793"/>
            <a:ext cx="9560413" cy="5576907"/>
          </a:xfrm>
          <a:prstGeom prst="rect">
            <a:avLst/>
          </a:prstGeom>
        </p:spPr>
      </p:pic>
      <p:sp>
        <p:nvSpPr>
          <p:cNvPr id="19" name="مستطيل 8">
            <a:extLst>
              <a:ext uri="{FF2B5EF4-FFF2-40B4-BE49-F238E27FC236}">
                <a16:creationId xmlns:a16="http://schemas.microsoft.com/office/drawing/2014/main" id="{8C4A704C-6B0A-4E6C-B918-FF931440A4BA}"/>
              </a:ext>
            </a:extLst>
          </p:cNvPr>
          <p:cNvSpPr/>
          <p:nvPr/>
        </p:nvSpPr>
        <p:spPr>
          <a:xfrm>
            <a:off x="2769658" y="4521784"/>
            <a:ext cx="303616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4400" b="1" dirty="0">
                <a:solidFill>
                  <a:srgbClr val="FF0000"/>
                </a:solidFill>
                <a:highlight>
                  <a:srgbClr val="FEE300"/>
                </a:highlight>
              </a:rPr>
              <a:t>يبتسم لهم و يداعبهم</a:t>
            </a:r>
            <a:endParaRPr lang="ar-SA" sz="4400" b="1" dirty="0">
              <a:solidFill>
                <a:srgbClr val="FF0000"/>
              </a:solidFill>
              <a:highlight>
                <a:srgbClr val="FEE300"/>
              </a:highlight>
            </a:endParaRPr>
          </a:p>
        </p:txBody>
      </p:sp>
      <p:sp>
        <p:nvSpPr>
          <p:cNvPr id="20" name="مستطيل 9">
            <a:extLst>
              <a:ext uri="{FF2B5EF4-FFF2-40B4-BE49-F238E27FC236}">
                <a16:creationId xmlns:a16="http://schemas.microsoft.com/office/drawing/2014/main" id="{061818E5-5DB0-409C-B484-8CF18B67345B}"/>
              </a:ext>
            </a:extLst>
          </p:cNvPr>
          <p:cNvSpPr/>
          <p:nvPr/>
        </p:nvSpPr>
        <p:spPr>
          <a:xfrm>
            <a:off x="7001801" y="4368770"/>
            <a:ext cx="257044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BH" sz="4000" b="1" dirty="0">
                <a:solidFill>
                  <a:srgbClr val="FF0000"/>
                </a:solidFill>
                <a:highlight>
                  <a:srgbClr val="FEE300"/>
                </a:highlight>
              </a:rPr>
              <a:t>يستقبلهم احسن استقبال</a:t>
            </a:r>
            <a:endParaRPr lang="ar-SA" sz="4000" b="1" dirty="0">
              <a:solidFill>
                <a:srgbClr val="FF0000"/>
              </a:solidFill>
              <a:highlight>
                <a:srgbClr val="FEE300"/>
              </a:highlight>
            </a:endParaRPr>
          </a:p>
        </p:txBody>
      </p:sp>
      <p:sp>
        <p:nvSpPr>
          <p:cNvPr id="22" name="مستطيل 7">
            <a:extLst>
              <a:ext uri="{FF2B5EF4-FFF2-40B4-BE49-F238E27FC236}">
                <a16:creationId xmlns:a16="http://schemas.microsoft.com/office/drawing/2014/main" id="{A673134C-F21D-48E2-9E59-A9FFF88CCD8B}"/>
              </a:ext>
            </a:extLst>
          </p:cNvPr>
          <p:cNvSpPr/>
          <p:nvPr/>
        </p:nvSpPr>
        <p:spPr>
          <a:xfrm>
            <a:off x="5171661" y="3322035"/>
            <a:ext cx="27863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BH" sz="4800" b="1" dirty="0">
                <a:solidFill>
                  <a:srgbClr val="FF0000"/>
                </a:solidFill>
                <a:highlight>
                  <a:srgbClr val="FEE300"/>
                </a:highlight>
              </a:rPr>
              <a:t>العطف عليهم</a:t>
            </a:r>
            <a:endParaRPr lang="ar-SA" sz="4800" b="1" dirty="0">
              <a:solidFill>
                <a:srgbClr val="FF0000"/>
              </a:solidFill>
              <a:highlight>
                <a:srgbClr val="FEE300"/>
              </a:highlight>
            </a:endParaRPr>
          </a:p>
        </p:txBody>
      </p:sp>
      <p:sp>
        <p:nvSpPr>
          <p:cNvPr id="23" name="مستطيل 1">
            <a:extLst>
              <a:ext uri="{FF2B5EF4-FFF2-40B4-BE49-F238E27FC236}">
                <a16:creationId xmlns:a16="http://schemas.microsoft.com/office/drawing/2014/main" id="{1EB6FA53-83DC-4981-9818-96814F89A6E3}"/>
              </a:ext>
            </a:extLst>
          </p:cNvPr>
          <p:cNvSpPr/>
          <p:nvPr/>
        </p:nvSpPr>
        <p:spPr>
          <a:xfrm>
            <a:off x="4214211" y="1845533"/>
            <a:ext cx="33682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600" b="1" dirty="0">
                <a:solidFill>
                  <a:srgbClr val="FF0000"/>
                </a:solidFill>
                <a:highlight>
                  <a:srgbClr val="FEE300"/>
                </a:highlight>
              </a:rPr>
              <a:t>الاهتمام والرعاية بهم</a:t>
            </a:r>
          </a:p>
        </p:txBody>
      </p:sp>
      <p:sp>
        <p:nvSpPr>
          <p:cNvPr id="24" name="مستطيل 2">
            <a:extLst>
              <a:ext uri="{FF2B5EF4-FFF2-40B4-BE49-F238E27FC236}">
                <a16:creationId xmlns:a16="http://schemas.microsoft.com/office/drawing/2014/main" id="{8E3ED10B-7510-483C-B3A5-73AA708C3624}"/>
              </a:ext>
            </a:extLst>
          </p:cNvPr>
          <p:cNvSpPr/>
          <p:nvPr/>
        </p:nvSpPr>
        <p:spPr>
          <a:xfrm>
            <a:off x="2919949" y="2885087"/>
            <a:ext cx="17716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5400" b="1" dirty="0">
                <a:solidFill>
                  <a:srgbClr val="FF0000"/>
                </a:solidFill>
                <a:highlight>
                  <a:srgbClr val="FEE300"/>
                </a:highlight>
              </a:rPr>
              <a:t>محبتهم</a:t>
            </a: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64E0F9DD-EC82-4932-9ADA-38FF90DE39ED}"/>
              </a:ext>
            </a:extLst>
          </p:cNvPr>
          <p:cNvSpPr/>
          <p:nvPr/>
        </p:nvSpPr>
        <p:spPr>
          <a:xfrm>
            <a:off x="861830" y="1435632"/>
            <a:ext cx="1603235" cy="534350"/>
          </a:xfrm>
          <a:prstGeom prst="flowChartAlternateProcess">
            <a:avLst/>
          </a:prstGeom>
          <a:gradFill flip="none" rotWithShape="1">
            <a:gsLst>
              <a:gs pos="0">
                <a:srgbClr val="FBD000">
                  <a:shade val="30000"/>
                  <a:satMod val="115000"/>
                </a:srgbClr>
              </a:gs>
              <a:gs pos="50000">
                <a:srgbClr val="FBD000">
                  <a:shade val="67500"/>
                  <a:satMod val="115000"/>
                </a:srgbClr>
              </a:gs>
              <a:gs pos="100000">
                <a:srgbClr val="FBD000">
                  <a:shade val="100000"/>
                  <a:satMod val="115000"/>
                </a:srgbClr>
              </a:gs>
            </a:gsLst>
            <a:lin ang="8100000" scaled="1"/>
            <a:tileRect/>
          </a:gradFill>
          <a:scene3d>
            <a:camera prst="perspectiveAbove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b="1" dirty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</a:rPr>
              <a:t>استراتيجية الشجرة المورقة</a:t>
            </a:r>
            <a:endParaRPr lang="en-US" b="1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54E2C350-C71B-486B-9169-35D74B6C01FA}"/>
              </a:ext>
            </a:extLst>
          </p:cNvPr>
          <p:cNvSpPr/>
          <p:nvPr/>
        </p:nvSpPr>
        <p:spPr>
          <a:xfrm>
            <a:off x="4581598" y="167903"/>
            <a:ext cx="2685826" cy="148003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تعامله </a:t>
            </a:r>
            <a:r>
              <a:rPr lang="ar-SA" sz="3200" b="1" dirty="0">
                <a:solidFill>
                  <a:schemeClr val="tx1"/>
                </a:solidFill>
                <a:sym typeface="AGA Arabesque" panose="05010101010101010101" pitchFamily="2" charset="2"/>
              </a:rPr>
              <a:t> </a:t>
            </a:r>
            <a:r>
              <a:rPr lang="ar-BH" sz="3200" b="1" dirty="0">
                <a:solidFill>
                  <a:schemeClr val="tx1"/>
                </a:solidFill>
                <a:sym typeface="AGA Arabesque" panose="05010101010101010101" pitchFamily="2" charset="2"/>
              </a:rPr>
              <a:t>مع أبنائه</a:t>
            </a:r>
            <a:r>
              <a:rPr lang="ar-SA" sz="3200" b="1" dirty="0">
                <a:solidFill>
                  <a:schemeClr val="tx1"/>
                </a:solidFill>
                <a:sym typeface="AGA Arabesque" panose="05010101010101010101" pitchFamily="2" charset="2"/>
              </a:rPr>
              <a:t> </a:t>
            </a:r>
            <a:endParaRPr lang="ar-SA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0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307" y="334093"/>
            <a:ext cx="9361936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EF15C1-C176-4B90-872D-ABF9FD75A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" t="27623" r="4456" b="37673"/>
          <a:stretch/>
        </p:blipFill>
        <p:spPr>
          <a:xfrm>
            <a:off x="1607148" y="1556620"/>
            <a:ext cx="8729548" cy="364855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2675285" cy="1749287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4BB64D51-8AFA-45EC-8E53-4192035E743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" y="4952722"/>
            <a:ext cx="1784324" cy="1898181"/>
          </a:xfrm>
          <a:prstGeom prst="rect">
            <a:avLst/>
          </a:prstGeom>
        </p:spPr>
      </p:pic>
      <p:pic>
        <p:nvPicPr>
          <p:cNvPr id="13" name="Picture 2" descr="هيا نقرأ الكلمات - Apps on Google Play">
            <a:extLst>
              <a:ext uri="{FF2B5EF4-FFF2-40B4-BE49-F238E27FC236}">
                <a16:creationId xmlns:a16="http://schemas.microsoft.com/office/drawing/2014/main" id="{D9693FE9-78F3-4BF0-9508-A53F592D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65" y="539178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CBBBD-867F-476F-8E65-E02424BE9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63033" y="2288465"/>
            <a:ext cx="1409471" cy="1267892"/>
          </a:xfrm>
          <a:prstGeom prst="rect">
            <a:avLst/>
          </a:prstGeom>
        </p:spPr>
      </p:pic>
      <p:sp>
        <p:nvSpPr>
          <p:cNvPr id="2" name="Callout: Down Arrow 1">
            <a:extLst>
              <a:ext uri="{FF2B5EF4-FFF2-40B4-BE49-F238E27FC236}">
                <a16:creationId xmlns:a16="http://schemas.microsoft.com/office/drawing/2014/main" id="{9E66B916-5417-4420-B0C8-1EFC8044E3ED}"/>
              </a:ext>
            </a:extLst>
          </p:cNvPr>
          <p:cNvSpPr/>
          <p:nvPr/>
        </p:nvSpPr>
        <p:spPr>
          <a:xfrm>
            <a:off x="3595819" y="539178"/>
            <a:ext cx="4236214" cy="905129"/>
          </a:xfrm>
          <a:prstGeom prst="downArrowCallou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الرسول و </a:t>
            </a:r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تعامله </a:t>
            </a:r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 </a:t>
            </a:r>
            <a:r>
              <a:rPr lang="ar-BH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مع أبنائه</a:t>
            </a:r>
            <a:r>
              <a:rPr lang="ar-SA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AGA Arabesque" panose="05010101010101010101" pitchFamily="2" charset="2"/>
              </a:rPr>
              <a:t> </a:t>
            </a:r>
            <a:endParaRPr lang="ar-S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9B15E3-6280-4148-8DD2-C238262612A6}"/>
              </a:ext>
            </a:extLst>
          </p:cNvPr>
          <p:cNvSpPr/>
          <p:nvPr/>
        </p:nvSpPr>
        <p:spPr>
          <a:xfrm>
            <a:off x="5025855" y="5424698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89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EAB0760-136B-4789-9017-4F79EC2FA630}"/>
                  </a:ext>
                </a:extLst>
              </p14:cNvPr>
              <p14:cNvContentPartPr/>
              <p14:nvPr/>
            </p14:nvContentPartPr>
            <p14:xfrm>
              <a:off x="10111221" y="2106386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EAB0760-136B-4789-9017-4F79EC2FA63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057221" y="199874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05AFE4A-17DA-4AED-8A02-A5943774098E}"/>
                  </a:ext>
                </a:extLst>
              </p14:cNvPr>
              <p14:cNvContentPartPr/>
              <p14:nvPr/>
            </p14:nvContentPartPr>
            <p14:xfrm>
              <a:off x="2152341" y="2114666"/>
              <a:ext cx="988560" cy="33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05AFE4A-17DA-4AED-8A02-A5943774098E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98341" y="2007026"/>
                <a:ext cx="1096200" cy="24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762DF9-D254-4810-AC35-D529AA3FA381}"/>
                  </a:ext>
                </a:extLst>
              </p14:cNvPr>
              <p14:cNvContentPartPr/>
              <p14:nvPr/>
            </p14:nvContentPartPr>
            <p14:xfrm>
              <a:off x="1892781" y="2968226"/>
              <a:ext cx="8179200" cy="200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762DF9-D254-4810-AC35-D529AA3FA381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838781" y="2860226"/>
                <a:ext cx="828684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F3AD4FD-1659-4FDC-88EF-D87E6ED57FBB}"/>
                  </a:ext>
                </a:extLst>
              </p14:cNvPr>
              <p14:cNvContentPartPr/>
              <p14:nvPr/>
            </p14:nvContentPartPr>
            <p14:xfrm>
              <a:off x="8145621" y="3922226"/>
              <a:ext cx="1912680" cy="1339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F3AD4FD-1659-4FDC-88EF-D87E6ED57FB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091621" y="3814226"/>
                <a:ext cx="2020320" cy="34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81A5C4D-5830-474C-8C2F-248798256705}"/>
                  </a:ext>
                </a:extLst>
              </p14:cNvPr>
              <p14:cNvContentPartPr/>
              <p14:nvPr/>
            </p14:nvContentPartPr>
            <p14:xfrm>
              <a:off x="2469501" y="3895586"/>
              <a:ext cx="5190120" cy="799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81A5C4D-5830-474C-8C2F-24879825670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415861" y="3787946"/>
                <a:ext cx="5297760" cy="2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91395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12" y="319404"/>
            <a:ext cx="8377931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3829878" cy="2312408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F5265F82-73C3-4040-BF97-8B2155AAC4A4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33D4087-98D0-428C-9284-E5EF49BE98AD}"/>
              </a:ext>
            </a:extLst>
          </p:cNvPr>
          <p:cNvGrpSpPr/>
          <p:nvPr/>
        </p:nvGrpSpPr>
        <p:grpSpPr>
          <a:xfrm>
            <a:off x="2836301" y="653857"/>
            <a:ext cx="6976107" cy="1046945"/>
            <a:chOff x="11461" y="120132"/>
            <a:chExt cx="8413474" cy="1046945"/>
          </a:xfrm>
        </p:grpSpPr>
        <p:sp>
          <p:nvSpPr>
            <p:cNvPr id="43" name="Flowchart: Alternate Process 42">
              <a:extLst>
                <a:ext uri="{FF2B5EF4-FFF2-40B4-BE49-F238E27FC236}">
                  <a16:creationId xmlns:a16="http://schemas.microsoft.com/office/drawing/2014/main" id="{E45A6BE5-A1D4-41C4-9219-3F7F4D311C22}"/>
                </a:ext>
              </a:extLst>
            </p:cNvPr>
            <p:cNvSpPr/>
            <p:nvPr/>
          </p:nvSpPr>
          <p:spPr>
            <a:xfrm>
              <a:off x="11461" y="120132"/>
              <a:ext cx="8413474" cy="1046945"/>
            </a:xfrm>
            <a:prstGeom prst="flowChartAlternateProcess">
              <a:avLst/>
            </a:prstGeom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4" name="Flowchart: Alternate Process 4">
              <a:extLst>
                <a:ext uri="{FF2B5EF4-FFF2-40B4-BE49-F238E27FC236}">
                  <a16:creationId xmlns:a16="http://schemas.microsoft.com/office/drawing/2014/main" id="{9706ED8A-FE7F-4107-887E-2EB224704638}"/>
                </a:ext>
              </a:extLst>
            </p:cNvPr>
            <p:cNvSpPr txBox="1"/>
            <p:nvPr/>
          </p:nvSpPr>
          <p:spPr>
            <a:xfrm>
              <a:off x="62568" y="171239"/>
              <a:ext cx="8311260" cy="94473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hardEdg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16002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4400" b="1" kern="1200" dirty="0"/>
                <a:t>الاعمال التي يمكن ان نقدمها للصغار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E722EA6-45B8-4C60-BE97-69697A166270}"/>
              </a:ext>
            </a:extLst>
          </p:cNvPr>
          <p:cNvGrpSpPr/>
          <p:nvPr/>
        </p:nvGrpSpPr>
        <p:grpSpPr>
          <a:xfrm>
            <a:off x="5381034" y="1508955"/>
            <a:ext cx="152648" cy="3052974"/>
            <a:chOff x="3079162" y="961978"/>
            <a:chExt cx="152648" cy="3052974"/>
          </a:xfrm>
        </p:grpSpPr>
        <p:sp>
          <p:nvSpPr>
            <p:cNvPr id="41" name="Straight Connector 5">
              <a:extLst>
                <a:ext uri="{FF2B5EF4-FFF2-40B4-BE49-F238E27FC236}">
                  <a16:creationId xmlns:a16="http://schemas.microsoft.com/office/drawing/2014/main" id="{08F9000F-9384-4F59-BD66-4EB9A7AD2D05}"/>
                </a:ext>
              </a:extLst>
            </p:cNvPr>
            <p:cNvSpPr/>
            <p:nvPr/>
          </p:nvSpPr>
          <p:spPr>
            <a:xfrm rot="7196618">
              <a:off x="1628999" y="2472337"/>
              <a:ext cx="3052974" cy="322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27"/>
                  </a:moveTo>
                  <a:lnTo>
                    <a:pt x="3052974" y="1612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2" name="Straight Connector 6">
              <a:extLst>
                <a:ext uri="{FF2B5EF4-FFF2-40B4-BE49-F238E27FC236}">
                  <a16:creationId xmlns:a16="http://schemas.microsoft.com/office/drawing/2014/main" id="{3D84AA00-1E8B-48F5-849E-873D45C57DF2}"/>
                </a:ext>
              </a:extLst>
            </p:cNvPr>
            <p:cNvSpPr txBox="1"/>
            <p:nvPr/>
          </p:nvSpPr>
          <p:spPr>
            <a:xfrm rot="17996618">
              <a:off x="3079162" y="2412141"/>
              <a:ext cx="152648" cy="1526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4889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1400" kern="120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86942D-D704-4632-9FCF-F8246A16F923}"/>
              </a:ext>
            </a:extLst>
          </p:cNvPr>
          <p:cNvGrpSpPr/>
          <p:nvPr/>
        </p:nvGrpSpPr>
        <p:grpSpPr>
          <a:xfrm>
            <a:off x="3237975" y="4291389"/>
            <a:ext cx="2079261" cy="1633722"/>
            <a:chOff x="936103" y="3744412"/>
            <a:chExt cx="2079261" cy="163372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9C1448E-8D5E-46C7-9BB8-E8F33B72761D}"/>
                </a:ext>
              </a:extLst>
            </p:cNvPr>
            <p:cNvSpPr/>
            <p:nvPr/>
          </p:nvSpPr>
          <p:spPr>
            <a:xfrm>
              <a:off x="936103" y="3744412"/>
              <a:ext cx="2079261" cy="1584187"/>
            </a:xfrm>
            <a:prstGeom prst="ellipse">
              <a:avLst/>
            </a:prstGeom>
            <a:solidFill>
              <a:srgbClr val="5AE24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Oval 8">
              <a:extLst>
                <a:ext uri="{FF2B5EF4-FFF2-40B4-BE49-F238E27FC236}">
                  <a16:creationId xmlns:a16="http://schemas.microsoft.com/office/drawing/2014/main" id="{A89854FD-CA3D-4FB9-A7DD-083CBC24F701}"/>
                </a:ext>
              </a:extLst>
            </p:cNvPr>
            <p:cNvSpPr txBox="1"/>
            <p:nvPr/>
          </p:nvSpPr>
          <p:spPr>
            <a:xfrm>
              <a:off x="1103033" y="4257945"/>
              <a:ext cx="1619963" cy="11201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t" anchorCtr="0">
              <a:noAutofit/>
            </a:bodyPr>
            <a:lstStyle/>
            <a:p>
              <a:pPr marL="0" lvl="0" indent="0" algn="ctr" defTabSz="10668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600" b="1" kern="1200" dirty="0">
                  <a:solidFill>
                    <a:schemeClr val="tx1"/>
                  </a:solidFill>
                </a:rPr>
                <a:t>مساعدتهم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08843AC-FB72-4B0C-A867-AF9C1C5D8E65}"/>
              </a:ext>
            </a:extLst>
          </p:cNvPr>
          <p:cNvGrpSpPr/>
          <p:nvPr/>
        </p:nvGrpSpPr>
        <p:grpSpPr>
          <a:xfrm>
            <a:off x="6875809" y="2375990"/>
            <a:ext cx="2256358" cy="112817"/>
            <a:chOff x="4573937" y="1829013"/>
            <a:chExt cx="2256358" cy="112817"/>
          </a:xfrm>
        </p:grpSpPr>
        <p:sp>
          <p:nvSpPr>
            <p:cNvPr id="37" name="Straight Connector 9">
              <a:extLst>
                <a:ext uri="{FF2B5EF4-FFF2-40B4-BE49-F238E27FC236}">
                  <a16:creationId xmlns:a16="http://schemas.microsoft.com/office/drawing/2014/main" id="{D074D35C-B9A1-4F3C-BD99-B3AA48434613}"/>
                </a:ext>
              </a:extLst>
            </p:cNvPr>
            <p:cNvSpPr/>
            <p:nvPr/>
          </p:nvSpPr>
          <p:spPr>
            <a:xfrm rot="2395456">
              <a:off x="4573937" y="1869294"/>
              <a:ext cx="2256358" cy="322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27"/>
                  </a:moveTo>
                  <a:lnTo>
                    <a:pt x="2256358" y="1612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Straight Connector 10">
              <a:extLst>
                <a:ext uri="{FF2B5EF4-FFF2-40B4-BE49-F238E27FC236}">
                  <a16:creationId xmlns:a16="http://schemas.microsoft.com/office/drawing/2014/main" id="{28D67B4C-2594-4AD4-9E6A-C9D99785404E}"/>
                </a:ext>
              </a:extLst>
            </p:cNvPr>
            <p:cNvSpPr txBox="1"/>
            <p:nvPr/>
          </p:nvSpPr>
          <p:spPr>
            <a:xfrm rot="2395456">
              <a:off x="5645708" y="1829013"/>
              <a:ext cx="112817" cy="1128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55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1000" kern="1200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335660-F214-4BEA-A67B-E81146E5B329}"/>
              </a:ext>
            </a:extLst>
          </p:cNvPr>
          <p:cNvGrpSpPr/>
          <p:nvPr/>
        </p:nvGrpSpPr>
        <p:grpSpPr>
          <a:xfrm>
            <a:off x="8566574" y="2960789"/>
            <a:ext cx="1890785" cy="1467121"/>
            <a:chOff x="6264702" y="2413812"/>
            <a:chExt cx="1890785" cy="1467121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647B9304-C6C7-4DCA-8FD1-434ADE2D73FF}"/>
                </a:ext>
              </a:extLst>
            </p:cNvPr>
            <p:cNvSpPr/>
            <p:nvPr/>
          </p:nvSpPr>
          <p:spPr>
            <a:xfrm>
              <a:off x="6264702" y="2413812"/>
              <a:ext cx="1890785" cy="1467121"/>
            </a:xfrm>
            <a:prstGeom prst="ellipse">
              <a:avLst/>
            </a:prstGeom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Oval 12">
              <a:extLst>
                <a:ext uri="{FF2B5EF4-FFF2-40B4-BE49-F238E27FC236}">
                  <a16:creationId xmlns:a16="http://schemas.microsoft.com/office/drawing/2014/main" id="{1A13FC33-D69E-4AD2-9279-4147A8A30964}"/>
                </a:ext>
              </a:extLst>
            </p:cNvPr>
            <p:cNvSpPr txBox="1"/>
            <p:nvPr/>
          </p:nvSpPr>
          <p:spPr>
            <a:xfrm>
              <a:off x="6579487" y="2831151"/>
              <a:ext cx="1336987" cy="103741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t" anchorCtr="0">
              <a:noAutofit/>
            </a:bodyPr>
            <a:lstStyle/>
            <a:p>
              <a:pPr marL="0" lvl="0" indent="0" algn="ctr" defTabSz="1244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4000" b="1" kern="1200" dirty="0">
                  <a:solidFill>
                    <a:schemeClr val="tx1"/>
                  </a:solidFill>
                </a:rPr>
                <a:t>محبتهم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1EFBEC-278B-42BA-8D39-D053DF15EC81}"/>
              </a:ext>
            </a:extLst>
          </p:cNvPr>
          <p:cNvGrpSpPr/>
          <p:nvPr/>
        </p:nvGrpSpPr>
        <p:grpSpPr>
          <a:xfrm>
            <a:off x="7655951" y="1456595"/>
            <a:ext cx="169753" cy="3395064"/>
            <a:chOff x="5354079" y="909618"/>
            <a:chExt cx="169753" cy="3395064"/>
          </a:xfrm>
        </p:grpSpPr>
        <p:sp>
          <p:nvSpPr>
            <p:cNvPr id="33" name="Straight Connector 13">
              <a:extLst>
                <a:ext uri="{FF2B5EF4-FFF2-40B4-BE49-F238E27FC236}">
                  <a16:creationId xmlns:a16="http://schemas.microsoft.com/office/drawing/2014/main" id="{5884B964-DCD2-401F-A97D-9DB3716D21F9}"/>
                </a:ext>
              </a:extLst>
            </p:cNvPr>
            <p:cNvSpPr/>
            <p:nvPr/>
          </p:nvSpPr>
          <p:spPr>
            <a:xfrm rot="3487819">
              <a:off x="3741424" y="2591022"/>
              <a:ext cx="3395064" cy="322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27"/>
                  </a:moveTo>
                  <a:lnTo>
                    <a:pt x="3395064" y="1612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Straight Connector 14">
              <a:extLst>
                <a:ext uri="{FF2B5EF4-FFF2-40B4-BE49-F238E27FC236}">
                  <a16:creationId xmlns:a16="http://schemas.microsoft.com/office/drawing/2014/main" id="{D982A44C-79CC-4E25-B76A-7C76DF388B3D}"/>
                </a:ext>
              </a:extLst>
            </p:cNvPr>
            <p:cNvSpPr txBox="1"/>
            <p:nvPr/>
          </p:nvSpPr>
          <p:spPr>
            <a:xfrm rot="3487819">
              <a:off x="5354079" y="2522273"/>
              <a:ext cx="169753" cy="1697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5334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1600" kern="120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1017EB4-6BB2-4367-8F85-023A9404ADBA}"/>
              </a:ext>
            </a:extLst>
          </p:cNvPr>
          <p:cNvGrpSpPr/>
          <p:nvPr/>
        </p:nvGrpSpPr>
        <p:grpSpPr>
          <a:xfrm>
            <a:off x="8206532" y="4472955"/>
            <a:ext cx="1776513" cy="1717935"/>
            <a:chOff x="5904660" y="3925978"/>
            <a:chExt cx="1776513" cy="1717935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19CA12AA-9D51-42D4-AF30-89FCAA31AC2B}"/>
                </a:ext>
              </a:extLst>
            </p:cNvPr>
            <p:cNvSpPr/>
            <p:nvPr/>
          </p:nvSpPr>
          <p:spPr>
            <a:xfrm>
              <a:off x="5904660" y="3925978"/>
              <a:ext cx="1776513" cy="1717935"/>
            </a:xfrm>
            <a:prstGeom prst="ellipse">
              <a:avLst/>
            </a:prstGeom>
            <a:solidFill>
              <a:srgbClr val="6CBD6C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2" name="Oval 16">
              <a:extLst>
                <a:ext uri="{FF2B5EF4-FFF2-40B4-BE49-F238E27FC236}">
                  <a16:creationId xmlns:a16="http://schemas.microsoft.com/office/drawing/2014/main" id="{CF36FAB0-786B-4029-9AB6-11B5808375AB}"/>
                </a:ext>
              </a:extLst>
            </p:cNvPr>
            <p:cNvSpPr txBox="1"/>
            <p:nvPr/>
          </p:nvSpPr>
          <p:spPr>
            <a:xfrm>
              <a:off x="5979722" y="4243223"/>
              <a:ext cx="1639431" cy="1214763"/>
            </a:xfrm>
            <a:prstGeom prst="rect">
              <a:avLst/>
            </a:prstGeom>
            <a:solidFill>
              <a:srgbClr val="6CBD6C"/>
            </a:solidFill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t" anchorCtr="0">
              <a:noAutofit/>
            </a:bodyPr>
            <a:lstStyle/>
            <a:p>
              <a:pPr marL="0" lvl="0" indent="0" algn="ctr" defTabSz="1022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200" b="1" kern="1200" dirty="0" err="1">
                  <a:solidFill>
                    <a:schemeClr val="tx1"/>
                  </a:solidFill>
                </a:rPr>
                <a:t>الرحمه</a:t>
              </a:r>
              <a:r>
                <a:rPr lang="ar-SA" sz="3200" b="1" kern="1200" dirty="0">
                  <a:solidFill>
                    <a:schemeClr val="tx1"/>
                  </a:solidFill>
                </a:rPr>
                <a:t> بهم</a:t>
              </a:r>
            </a:p>
            <a:p>
              <a:pPr marL="0" lvl="0" indent="0" algn="ctr" defTabSz="1022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200" b="1" kern="1200" dirty="0">
                  <a:solidFill>
                    <a:schemeClr val="tx1"/>
                  </a:solidFill>
                </a:rPr>
                <a:t>والدعاء لهم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61E11E2-36CA-4D47-B7C3-6697363BF3A2}"/>
              </a:ext>
            </a:extLst>
          </p:cNvPr>
          <p:cNvGrpSpPr/>
          <p:nvPr/>
        </p:nvGrpSpPr>
        <p:grpSpPr>
          <a:xfrm>
            <a:off x="6580377" y="1711161"/>
            <a:ext cx="116645" cy="2332915"/>
            <a:chOff x="4278505" y="1164184"/>
            <a:chExt cx="116645" cy="2332915"/>
          </a:xfrm>
        </p:grpSpPr>
        <p:sp>
          <p:nvSpPr>
            <p:cNvPr id="29" name="Straight Connector 17">
              <a:extLst>
                <a:ext uri="{FF2B5EF4-FFF2-40B4-BE49-F238E27FC236}">
                  <a16:creationId xmlns:a16="http://schemas.microsoft.com/office/drawing/2014/main" id="{4368D044-DE19-4658-8FCF-236B4A33B073}"/>
                </a:ext>
              </a:extLst>
            </p:cNvPr>
            <p:cNvSpPr/>
            <p:nvPr/>
          </p:nvSpPr>
          <p:spPr>
            <a:xfrm rot="5158660">
              <a:off x="3170370" y="2314514"/>
              <a:ext cx="2332915" cy="322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27"/>
                  </a:moveTo>
                  <a:lnTo>
                    <a:pt x="2332915" y="1612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Straight Connector 18">
              <a:extLst>
                <a:ext uri="{FF2B5EF4-FFF2-40B4-BE49-F238E27FC236}">
                  <a16:creationId xmlns:a16="http://schemas.microsoft.com/office/drawing/2014/main" id="{475046CC-20E6-455E-BD49-82E4BADA0EF5}"/>
                </a:ext>
              </a:extLst>
            </p:cNvPr>
            <p:cNvSpPr txBox="1"/>
            <p:nvPr/>
          </p:nvSpPr>
          <p:spPr>
            <a:xfrm rot="5158660">
              <a:off x="4278505" y="2272319"/>
              <a:ext cx="116645" cy="116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35560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1000" kern="120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41405E-9125-42BB-9042-E33E57BBCA20}"/>
              </a:ext>
            </a:extLst>
          </p:cNvPr>
          <p:cNvGrpSpPr/>
          <p:nvPr/>
        </p:nvGrpSpPr>
        <p:grpSpPr>
          <a:xfrm>
            <a:off x="5561591" y="4039599"/>
            <a:ext cx="2435953" cy="1129347"/>
            <a:chOff x="3240359" y="3493927"/>
            <a:chExt cx="2435953" cy="1129347"/>
          </a:xfrm>
          <a:solidFill>
            <a:srgbClr val="5AE24B"/>
          </a:solidFill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12C57C5-F778-4CA6-B7B4-553F314741C4}"/>
                </a:ext>
              </a:extLst>
            </p:cNvPr>
            <p:cNvSpPr/>
            <p:nvPr/>
          </p:nvSpPr>
          <p:spPr>
            <a:xfrm>
              <a:off x="3240359" y="3493927"/>
              <a:ext cx="2435953" cy="1129347"/>
            </a:xfrm>
            <a:prstGeom prst="ellipse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8" name="Oval 20">
              <a:extLst>
                <a:ext uri="{FF2B5EF4-FFF2-40B4-BE49-F238E27FC236}">
                  <a16:creationId xmlns:a16="http://schemas.microsoft.com/office/drawing/2014/main" id="{18EA5FD9-9906-4FD4-8C4A-E6629A275C42}"/>
                </a:ext>
              </a:extLst>
            </p:cNvPr>
            <p:cNvSpPr txBox="1"/>
            <p:nvPr/>
          </p:nvSpPr>
          <p:spPr>
            <a:xfrm>
              <a:off x="3597096" y="3659316"/>
              <a:ext cx="1722479" cy="798569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t" anchorCtr="0">
              <a:noAutofit/>
            </a:bodyPr>
            <a:lstStyle/>
            <a:p>
              <a:pPr marL="0" lvl="0" indent="0" algn="ctr" defTabSz="1022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600" b="1" kern="1200" dirty="0">
                  <a:solidFill>
                    <a:schemeClr val="tx1"/>
                  </a:solidFill>
                </a:rPr>
                <a:t>الرفق بهم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F44C8F-D010-4ADD-B7FC-08EEFC05C11B}"/>
              </a:ext>
            </a:extLst>
          </p:cNvPr>
          <p:cNvGrpSpPr/>
          <p:nvPr/>
        </p:nvGrpSpPr>
        <p:grpSpPr>
          <a:xfrm>
            <a:off x="4262447" y="2084769"/>
            <a:ext cx="1568619" cy="78430"/>
            <a:chOff x="1960575" y="1537792"/>
            <a:chExt cx="1568619" cy="78430"/>
          </a:xfrm>
        </p:grpSpPr>
        <p:sp>
          <p:nvSpPr>
            <p:cNvPr id="25" name="Straight Connector 21">
              <a:extLst>
                <a:ext uri="{FF2B5EF4-FFF2-40B4-BE49-F238E27FC236}">
                  <a16:creationId xmlns:a16="http://schemas.microsoft.com/office/drawing/2014/main" id="{9624514A-45D4-4264-AD2A-BE068F641B1A}"/>
                </a:ext>
              </a:extLst>
            </p:cNvPr>
            <p:cNvSpPr/>
            <p:nvPr/>
          </p:nvSpPr>
          <p:spPr>
            <a:xfrm rot="8858647">
              <a:off x="1960575" y="1560880"/>
              <a:ext cx="1568619" cy="3225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16127"/>
                  </a:moveTo>
                  <a:lnTo>
                    <a:pt x="1568619" y="16127"/>
                  </a:lnTo>
                </a:path>
              </a:pathLst>
            </a:custGeom>
            <a:noFill/>
          </p:spPr>
          <p:style>
            <a:lnRef idx="2">
              <a:schemeClr val="accent6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6">
                <a:tint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Straight Connector 22">
              <a:extLst>
                <a:ext uri="{FF2B5EF4-FFF2-40B4-BE49-F238E27FC236}">
                  <a16:creationId xmlns:a16="http://schemas.microsoft.com/office/drawing/2014/main" id="{0315CEA9-A334-4565-8C38-CC61F65D2496}"/>
                </a:ext>
              </a:extLst>
            </p:cNvPr>
            <p:cNvSpPr txBox="1"/>
            <p:nvPr/>
          </p:nvSpPr>
          <p:spPr>
            <a:xfrm rot="19658647">
              <a:off x="2705669" y="1537792"/>
              <a:ext cx="78430" cy="784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0" tIns="0" rIns="12700" bIns="0" numCol="1" spcCol="1270" anchor="ctr" anchorCtr="0">
              <a:noAutofit/>
            </a:bodyPr>
            <a:lstStyle/>
            <a:p>
              <a:pPr marL="0" lvl="0" indent="0" algn="ctr" defTabSz="2222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ar-SA" sz="700" kern="12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369F142-A708-4B2F-8597-C865173F1557}"/>
              </a:ext>
            </a:extLst>
          </p:cNvPr>
          <p:cNvGrpSpPr/>
          <p:nvPr/>
        </p:nvGrpSpPr>
        <p:grpSpPr>
          <a:xfrm>
            <a:off x="2445899" y="2168703"/>
            <a:ext cx="2147940" cy="1845251"/>
            <a:chOff x="144027" y="1621726"/>
            <a:chExt cx="2147940" cy="1845251"/>
          </a:xfrm>
          <a:solidFill>
            <a:srgbClr val="72B725"/>
          </a:solidFill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A65A80C-4E0C-4C1B-BC77-936F82146EDC}"/>
                </a:ext>
              </a:extLst>
            </p:cNvPr>
            <p:cNvSpPr/>
            <p:nvPr/>
          </p:nvSpPr>
          <p:spPr>
            <a:xfrm>
              <a:off x="144027" y="1621726"/>
              <a:ext cx="2147940" cy="1845251"/>
            </a:xfrm>
            <a:prstGeom prst="ellipse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7AC47B7A-59A7-4848-AA10-C9C05E43A6D8}"/>
                </a:ext>
              </a:extLst>
            </p:cNvPr>
            <p:cNvSpPr txBox="1"/>
            <p:nvPr/>
          </p:nvSpPr>
          <p:spPr>
            <a:xfrm>
              <a:off x="510876" y="1954754"/>
              <a:ext cx="1561178" cy="1304789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4605" tIns="14605" rIns="14605" bIns="14605" numCol="1" spcCol="1270" anchor="t" anchorCtr="0">
              <a:noAutofit/>
            </a:bodyPr>
            <a:lstStyle/>
            <a:p>
              <a:pPr marL="0" lvl="0" indent="0" algn="ctr" defTabSz="10223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ar-SA" sz="3600" b="1" kern="1200" dirty="0">
                  <a:solidFill>
                    <a:schemeClr val="tx1"/>
                  </a:solidFill>
                </a:rPr>
                <a:t>ملاعبتهم وملاطفتهم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433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3829878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C667FE37-1032-41C5-AE61-A0A32F90877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3" name="Picture 2" descr="C:\Users\laptop\Desktop\vector-illustration-of-kid-reading-book_29937-1681.jpg">
            <a:extLst>
              <a:ext uri="{FF2B5EF4-FFF2-40B4-BE49-F238E27FC236}">
                <a16:creationId xmlns:a16="http://schemas.microsoft.com/office/drawing/2014/main" id="{2D493BB2-52CF-472E-A1D9-77292C3CF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75" y="3201369"/>
            <a:ext cx="3627558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عنوان 2">
            <a:extLst>
              <a:ext uri="{FF2B5EF4-FFF2-40B4-BE49-F238E27FC236}">
                <a16:creationId xmlns:a16="http://schemas.microsoft.com/office/drawing/2014/main" id="{D95CA231-D2E1-41A7-BBC2-7CD31BF41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223" y="1338254"/>
            <a:ext cx="3240361" cy="793776"/>
          </a:xfrm>
          <a:solidFill>
            <a:srgbClr val="FEE300"/>
          </a:solidFill>
        </p:spPr>
        <p:txBody>
          <a:bodyPr>
            <a:noAutofit/>
          </a:bodyPr>
          <a:lstStyle/>
          <a:p>
            <a:r>
              <a:rPr lang="ar-SA" sz="6000" dirty="0"/>
              <a:t>نتعلم لنعمل </a:t>
            </a:r>
          </a:p>
        </p:txBody>
      </p:sp>
      <p:sp>
        <p:nvSpPr>
          <p:cNvPr id="15" name="وسيلة شرح على شكل سحابة 4">
            <a:extLst>
              <a:ext uri="{FF2B5EF4-FFF2-40B4-BE49-F238E27FC236}">
                <a16:creationId xmlns:a16="http://schemas.microsoft.com/office/drawing/2014/main" id="{76666733-3590-4A00-AEFB-FB51273545EF}"/>
              </a:ext>
            </a:extLst>
          </p:cNvPr>
          <p:cNvSpPr/>
          <p:nvPr/>
        </p:nvSpPr>
        <p:spPr>
          <a:xfrm>
            <a:off x="1741564" y="1374799"/>
            <a:ext cx="2664296" cy="1913074"/>
          </a:xfrm>
          <a:prstGeom prst="cloudCallout">
            <a:avLst>
              <a:gd name="adj1" fmla="val 11905"/>
              <a:gd name="adj2" fmla="val 90290"/>
            </a:avLst>
          </a:prstGeom>
          <a:solidFill>
            <a:srgbClr val="44230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400" b="1" dirty="0"/>
              <a:t>احب النبي </a:t>
            </a:r>
            <a:r>
              <a:rPr lang="ar-SA" sz="4400" b="1" dirty="0">
                <a:solidFill>
                  <a:srgbClr val="FF0066"/>
                </a:solidFill>
                <a:sym typeface="AGA Arabesque" panose="05010101010101010101" pitchFamily="2" charset="2"/>
              </a:rPr>
              <a:t></a:t>
            </a:r>
            <a:endParaRPr lang="ar-SA" sz="4400" b="1" dirty="0"/>
          </a:p>
        </p:txBody>
      </p:sp>
      <p:sp>
        <p:nvSpPr>
          <p:cNvPr id="16" name="مستطيل مستدير الزوايا 5">
            <a:extLst>
              <a:ext uri="{FF2B5EF4-FFF2-40B4-BE49-F238E27FC236}">
                <a16:creationId xmlns:a16="http://schemas.microsoft.com/office/drawing/2014/main" id="{1EB98C46-F1F9-4175-A0EA-EE5695A675B8}"/>
              </a:ext>
            </a:extLst>
          </p:cNvPr>
          <p:cNvSpPr/>
          <p:nvPr/>
        </p:nvSpPr>
        <p:spPr>
          <a:xfrm>
            <a:off x="6708204" y="2331336"/>
            <a:ext cx="3240360" cy="36724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66"/>
                </a:solidFill>
              </a:rPr>
              <a:t>صغ</a:t>
            </a:r>
            <a:r>
              <a:rPr lang="ar-BH" sz="4000" b="1" dirty="0">
                <a:solidFill>
                  <a:srgbClr val="FF0066"/>
                </a:solidFill>
              </a:rPr>
              <a:t>اري</a:t>
            </a:r>
            <a:r>
              <a:rPr lang="ar-SA" sz="4000" b="1" dirty="0">
                <a:solidFill>
                  <a:srgbClr val="FF0066"/>
                </a:solidFill>
              </a:rPr>
              <a:t> </a:t>
            </a:r>
          </a:p>
          <a:p>
            <a:pPr algn="ctr"/>
            <a:r>
              <a:rPr lang="ar-SA" sz="4000" b="1" dirty="0">
                <a:solidFill>
                  <a:srgbClr val="FF0066"/>
                </a:solidFill>
              </a:rPr>
              <a:t>اشترك</a:t>
            </a:r>
            <a:r>
              <a:rPr lang="ar-BH" sz="4000" b="1" dirty="0" err="1">
                <a:solidFill>
                  <a:srgbClr val="FF0066"/>
                </a:solidFill>
              </a:rPr>
              <a:t>وا</a:t>
            </a:r>
            <a:r>
              <a:rPr lang="ar-SA" sz="4000" b="1" dirty="0">
                <a:solidFill>
                  <a:srgbClr val="FF0066"/>
                </a:solidFill>
              </a:rPr>
              <a:t> باللعب مع الصغار </a:t>
            </a:r>
            <a:r>
              <a:rPr lang="ar-SA" sz="4000" b="1" dirty="0" err="1">
                <a:solidFill>
                  <a:srgbClr val="FF0066"/>
                </a:solidFill>
              </a:rPr>
              <a:t>لادخال</a:t>
            </a:r>
            <a:r>
              <a:rPr lang="ar-SA" sz="4000" b="1" dirty="0">
                <a:solidFill>
                  <a:srgbClr val="FF0066"/>
                </a:solidFill>
              </a:rPr>
              <a:t> السرور عليهم .</a:t>
            </a:r>
          </a:p>
        </p:txBody>
      </p:sp>
    </p:spTree>
    <p:extLst>
      <p:ext uri="{BB962C8B-B14F-4D97-AF65-F5344CB8AC3E}">
        <p14:creationId xmlns:p14="http://schemas.microsoft.com/office/powerpoint/2010/main" val="29891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3829878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5728499-C890-43F1-B7A6-EE170C02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12" name="Picture 20">
            <a:extLst>
              <a:ext uri="{FF2B5EF4-FFF2-40B4-BE49-F238E27FC236}">
                <a16:creationId xmlns:a16="http://schemas.microsoft.com/office/drawing/2014/main" id="{51F4179C-D1D2-4DEE-A0F3-6B6BA4A0A6D8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9548E3-6233-4B2D-930B-BE6CBB4C7DA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04" t="27445" r="1523" b="41638"/>
          <a:stretch/>
        </p:blipFill>
        <p:spPr>
          <a:xfrm>
            <a:off x="1577717" y="1239833"/>
            <a:ext cx="8931964" cy="301989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2" descr="هيا نقرأ الكلمات - Apps on Google Play">
            <a:extLst>
              <a:ext uri="{FF2B5EF4-FFF2-40B4-BE49-F238E27FC236}">
                <a16:creationId xmlns:a16="http://schemas.microsoft.com/office/drawing/2014/main" id="{7BD736FE-AF06-418F-AC76-C730258E1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462" y="-105827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7D22DB-FCAB-421B-9B03-CE7BAA60BAA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34742" y="-50382"/>
            <a:ext cx="1409471" cy="1267892"/>
          </a:xfrm>
          <a:prstGeom prst="rect">
            <a:avLst/>
          </a:prstGeom>
        </p:spPr>
      </p:pic>
      <p:pic>
        <p:nvPicPr>
          <p:cNvPr id="1028" name="Picture 4" descr="ما تفسير حلم حضن شخص لا اعرفه للعزباء لابن سيرين - البوابة">
            <a:extLst>
              <a:ext uri="{FF2B5EF4-FFF2-40B4-BE49-F238E27FC236}">
                <a16:creationId xmlns:a16="http://schemas.microsoft.com/office/drawing/2014/main" id="{B1051E6A-DF7C-4C9D-AE15-9A38BAFE3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634" b="97653" l="3750" r="90000">
                        <a14:foregroundMark x1="35469" y1="30751" x2="35469" y2="30751"/>
                        <a14:foregroundMark x1="15156" y1="49061" x2="34063" y2="27465"/>
                        <a14:foregroundMark x1="34063" y1="27465" x2="39531" y2="18310"/>
                        <a14:foregroundMark x1="39531" y1="18310" x2="50156" y2="11972"/>
                        <a14:foregroundMark x1="62344" y1="30047" x2="56719" y2="19014"/>
                        <a14:foregroundMark x1="56719" y1="19014" x2="49531" y2="17371"/>
                        <a14:foregroundMark x1="44531" y1="9624" x2="53750" y2="7981"/>
                        <a14:foregroundMark x1="53750" y1="7981" x2="60469" y2="14789"/>
                        <a14:foregroundMark x1="64844" y1="23005" x2="60938" y2="39437"/>
                        <a14:foregroundMark x1="60938" y1="39437" x2="58281" y2="43192"/>
                        <a14:foregroundMark x1="58750" y1="57981" x2="58750" y2="57981"/>
                        <a14:foregroundMark x1="8750" y1="87324" x2="8750" y2="87324"/>
                        <a14:foregroundMark x1="8750" y1="87324" x2="39219" y2="81925"/>
                        <a14:foregroundMark x1="39219" y1="81925" x2="59531" y2="84038"/>
                        <a14:foregroundMark x1="42188" y1="94836" x2="42188" y2="94836"/>
                        <a14:foregroundMark x1="72813" y1="88263" x2="80625" y2="87559"/>
                        <a14:foregroundMark x1="80625" y1="87559" x2="80938" y2="87559"/>
                        <a14:foregroundMark x1="71719" y1="90141" x2="18750" y2="91315"/>
                        <a14:foregroundMark x1="24844" y1="98122" x2="24844" y2="98122"/>
                        <a14:foregroundMark x1="10938" y1="63380" x2="3750" y2="82160"/>
                        <a14:foregroundMark x1="15625" y1="45775" x2="23594" y2="34742"/>
                        <a14:foregroundMark x1="23594" y1="34742" x2="27344" y2="33099"/>
                        <a14:foregroundMark x1="67656" y1="22066" x2="50156" y2="5634"/>
                        <a14:foregroundMark x1="50156" y1="5634" x2="44531" y2="7042"/>
                        <a14:foregroundMark x1="38906" y1="12911" x2="32656" y2="18075"/>
                        <a14:foregroundMark x1="37344" y1="12911" x2="44063" y2="6338"/>
                        <a14:foregroundMark x1="44063" y1="6338" x2="46563" y2="6338"/>
                        <a14:foregroundMark x1="66250" y1="18310" x2="56094" y2="8216"/>
                        <a14:foregroundMark x1="22656" y1="35681" x2="13125" y2="42254"/>
                        <a14:foregroundMark x1="13125" y1="42254" x2="12812" y2="46479"/>
                        <a14:foregroundMark x1="13906" y1="49765" x2="15469" y2="51408"/>
                        <a14:foregroundMark x1="14063" y1="44131" x2="10938" y2="59624"/>
                        <a14:foregroundMark x1="10938" y1="59859" x2="6563" y2="72535"/>
                        <a14:foregroundMark x1="6563" y1="72535" x2="6719" y2="74178"/>
                        <a14:foregroundMark x1="35000" y1="72066" x2="35000" y2="72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79" y="4395484"/>
            <a:ext cx="2611624" cy="1895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2463" y="26696"/>
            <a:ext cx="3036163" cy="6824207"/>
          </a:xfrm>
          <a:prstGeom prst="rect">
            <a:avLst/>
          </a:prstGeom>
        </p:spPr>
      </p:pic>
      <p:pic>
        <p:nvPicPr>
          <p:cNvPr id="1030" name="Picture 6" descr="دور الأب في نمو وتطور الطفل - تاءات | taat">
            <a:extLst>
              <a:ext uri="{FF2B5EF4-FFF2-40B4-BE49-F238E27FC236}">
                <a16:creationId xmlns:a16="http://schemas.microsoft.com/office/drawing/2014/main" id="{A3F79977-AF32-472D-A896-9EF4BC3DC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756" y="4379182"/>
            <a:ext cx="3856506" cy="1928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167AC7F2-CB09-496E-9558-6BF66A825E26}"/>
              </a:ext>
            </a:extLst>
          </p:cNvPr>
          <p:cNvSpPr/>
          <p:nvPr/>
        </p:nvSpPr>
        <p:spPr>
          <a:xfrm>
            <a:off x="4827244" y="5053658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89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43135D-985F-4225-87E6-BA8F89030D3C}"/>
                  </a:ext>
                </a:extLst>
              </p14:cNvPr>
              <p14:cNvContentPartPr/>
              <p14:nvPr/>
            </p14:nvContentPartPr>
            <p14:xfrm>
              <a:off x="4914621" y="1325614"/>
              <a:ext cx="4944960" cy="1011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43135D-985F-4225-87E6-BA8F89030D3C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860621" y="1217974"/>
                <a:ext cx="5052600" cy="12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5E70F75-3763-40D2-AD80-05665BB584AA}"/>
                  </a:ext>
                </a:extLst>
              </p14:cNvPr>
              <p14:cNvContentPartPr/>
              <p14:nvPr/>
            </p14:nvContentPartPr>
            <p14:xfrm>
              <a:off x="4063941" y="2106454"/>
              <a:ext cx="812880" cy="73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5E70F75-3763-40D2-AD80-05665BB584A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010301" y="1998814"/>
                <a:ext cx="920520" cy="28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02D52B8-A4A9-45EB-93A8-2A7ACE57137B}"/>
                  </a:ext>
                </a:extLst>
              </p14:cNvPr>
              <p14:cNvContentPartPr/>
              <p14:nvPr/>
            </p14:nvContentPartPr>
            <p14:xfrm>
              <a:off x="2648781" y="2119774"/>
              <a:ext cx="5454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02D52B8-A4A9-45EB-93A8-2A7ACE57137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94781" y="2012134"/>
                <a:ext cx="6530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F98DE88-69B9-44E2-8BE4-1E93C010B5EF}"/>
                  </a:ext>
                </a:extLst>
              </p14:cNvPr>
              <p14:cNvContentPartPr/>
              <p14:nvPr/>
            </p14:nvContentPartPr>
            <p14:xfrm>
              <a:off x="1789461" y="2146414"/>
              <a:ext cx="516600" cy="266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F98DE88-69B9-44E2-8BE4-1E93C010B5EF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735461" y="2038774"/>
                <a:ext cx="624240" cy="24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F586CE1-CACF-40A0-8EEA-E4FE03D5DDC6}"/>
                  </a:ext>
                </a:extLst>
              </p14:cNvPr>
              <p14:cNvContentPartPr/>
              <p14:nvPr/>
            </p14:nvContentPartPr>
            <p14:xfrm>
              <a:off x="9552861" y="2994214"/>
              <a:ext cx="624600" cy="144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F586CE1-CACF-40A0-8EEA-E4FE03D5DDC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498861" y="2886574"/>
                <a:ext cx="7322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5EABD2F8-43D9-4083-AE1F-E8168FF59860}"/>
                  </a:ext>
                </a:extLst>
              </p14:cNvPr>
              <p14:cNvContentPartPr/>
              <p14:nvPr/>
            </p14:nvContentPartPr>
            <p14:xfrm>
              <a:off x="8468901" y="3020494"/>
              <a:ext cx="727920" cy="554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5EABD2F8-43D9-4083-AE1F-E8168FF5986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14901" y="2912854"/>
                <a:ext cx="835560" cy="27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CB7F6883-6650-49C1-B7E4-6FFE2104C425}"/>
                  </a:ext>
                </a:extLst>
              </p14:cNvPr>
              <p14:cNvContentPartPr/>
              <p14:nvPr/>
            </p14:nvContentPartPr>
            <p14:xfrm>
              <a:off x="7214661" y="3122014"/>
              <a:ext cx="286560" cy="54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CB7F6883-6650-49C1-B7E4-6FFE2104C42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160661" y="3014014"/>
                <a:ext cx="39420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F8AFBE8-7075-4614-8751-2F9CC40556B0}"/>
                  </a:ext>
                </a:extLst>
              </p14:cNvPr>
              <p14:cNvContentPartPr/>
              <p14:nvPr/>
            </p14:nvContentPartPr>
            <p14:xfrm>
              <a:off x="6599421" y="3047494"/>
              <a:ext cx="2520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F8AFBE8-7075-4614-8751-2F9CC40556B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545421" y="2939494"/>
                <a:ext cx="35964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12F1A36B-5EA3-4C73-A639-EBC0E77422D1}"/>
                  </a:ext>
                </a:extLst>
              </p14:cNvPr>
              <p14:cNvContentPartPr/>
              <p14:nvPr/>
            </p14:nvContentPartPr>
            <p14:xfrm>
              <a:off x="5510421" y="3060814"/>
              <a:ext cx="770760" cy="13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12F1A36B-5EA3-4C73-A639-EBC0E77422D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456781" y="2953174"/>
                <a:ext cx="878400" cy="22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78A51FC-6926-438B-A4F2-621140537E8B}"/>
                  </a:ext>
                </a:extLst>
              </p14:cNvPr>
              <p14:cNvContentPartPr/>
              <p14:nvPr/>
            </p14:nvContentPartPr>
            <p14:xfrm>
              <a:off x="4664781" y="3074134"/>
              <a:ext cx="583200" cy="414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78A51FC-6926-438B-A4F2-621140537E8B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10781" y="2966134"/>
                <a:ext cx="69084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99D032D-C2EE-4880-A6AD-5E7E9837BF35}"/>
                  </a:ext>
                </a:extLst>
              </p14:cNvPr>
              <p14:cNvContentPartPr/>
              <p14:nvPr/>
            </p14:nvContentPartPr>
            <p14:xfrm>
              <a:off x="1697301" y="2954974"/>
              <a:ext cx="2291760" cy="1742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99D032D-C2EE-4880-A6AD-5E7E9837BF3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643301" y="2846974"/>
                <a:ext cx="239940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E7C14FD-C3CA-487C-9242-4848DA37AE31}"/>
                  </a:ext>
                </a:extLst>
              </p14:cNvPr>
              <p14:cNvContentPartPr/>
              <p14:nvPr/>
            </p14:nvContentPartPr>
            <p14:xfrm>
              <a:off x="8826021" y="4015174"/>
              <a:ext cx="940680" cy="421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E7C14FD-C3CA-487C-9242-4848DA37AE3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772021" y="3907174"/>
                <a:ext cx="1048320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965C01EF-798A-4CE5-8428-58D0D826D6D4}"/>
                  </a:ext>
                </a:extLst>
              </p14:cNvPr>
              <p14:cNvContentPartPr/>
              <p14:nvPr/>
            </p14:nvContentPartPr>
            <p14:xfrm>
              <a:off x="6110181" y="3973414"/>
              <a:ext cx="1960200" cy="2880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965C01EF-798A-4CE5-8428-58D0D826D6D4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056541" y="3865414"/>
                <a:ext cx="2067840" cy="24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81CDC48-D649-46DE-A69E-3B9E1A67CF5F}"/>
                  </a:ext>
                </a:extLst>
              </p14:cNvPr>
              <p14:cNvContentPartPr/>
              <p14:nvPr/>
            </p14:nvContentPartPr>
            <p14:xfrm>
              <a:off x="4969701" y="3921934"/>
              <a:ext cx="728640" cy="27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81CDC48-D649-46DE-A69E-3B9E1A67CF5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15701" y="3814294"/>
                <a:ext cx="83628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E29B2AE9-22FB-488C-9B69-A9169DC2D8D6}"/>
                  </a:ext>
                </a:extLst>
              </p14:cNvPr>
              <p14:cNvContentPartPr/>
              <p14:nvPr/>
            </p14:nvContentPartPr>
            <p14:xfrm>
              <a:off x="3737061" y="4028134"/>
              <a:ext cx="477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E29B2AE9-22FB-488C-9B69-A9169DC2D8D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83061" y="3920494"/>
                <a:ext cx="585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4298922-5153-425A-AB60-21CB9EBE1B09}"/>
                  </a:ext>
                </a:extLst>
              </p14:cNvPr>
              <p14:cNvContentPartPr/>
              <p14:nvPr/>
            </p14:nvContentPartPr>
            <p14:xfrm>
              <a:off x="1921581" y="3961894"/>
              <a:ext cx="1219320" cy="136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4298922-5153-425A-AB60-21CB9EBE1B0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867581" y="3854254"/>
                <a:ext cx="1326960" cy="229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740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38" y="319404"/>
            <a:ext cx="9281805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EF15C1-C176-4B90-872D-ABF9FD75A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" t="62327" r="4456" b="12445"/>
          <a:stretch/>
        </p:blipFill>
        <p:spPr>
          <a:xfrm>
            <a:off x="1607148" y="625392"/>
            <a:ext cx="8727636" cy="352507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2675285" cy="1749287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54A8912E-B6A8-442D-A212-444393D8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4BB64D51-8AFA-45EC-8E53-4192035E743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" y="4952722"/>
            <a:ext cx="1784324" cy="1898181"/>
          </a:xfrm>
          <a:prstGeom prst="rect">
            <a:avLst/>
          </a:prstGeom>
        </p:spPr>
      </p:pic>
      <p:pic>
        <p:nvPicPr>
          <p:cNvPr id="13" name="Picture 2" descr="هيا نقرأ الكلمات - Apps on Google Play">
            <a:extLst>
              <a:ext uri="{FF2B5EF4-FFF2-40B4-BE49-F238E27FC236}">
                <a16:creationId xmlns:a16="http://schemas.microsoft.com/office/drawing/2014/main" id="{D9693FE9-78F3-4BF0-9508-A53F592DA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665" y="539178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CBBBD-867F-476F-8E65-E02424BE92A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3033" y="2288465"/>
            <a:ext cx="1409471" cy="1267892"/>
          </a:xfrm>
          <a:prstGeom prst="rect">
            <a:avLst/>
          </a:prstGeom>
        </p:spPr>
      </p:pic>
      <p:pic>
        <p:nvPicPr>
          <p:cNvPr id="2050" name="Picture 2" descr="تفسير حلم مرض الابن والابنة في المنام - نسائم نيوز">
            <a:extLst>
              <a:ext uri="{FF2B5EF4-FFF2-40B4-BE49-F238E27FC236}">
                <a16:creationId xmlns:a16="http://schemas.microsoft.com/office/drawing/2014/main" id="{6DDD981F-D3E9-4AD7-BD53-522BA83E9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8" b="99239" l="286" r="98714">
                        <a14:foregroundMark x1="27714" y1="7614" x2="16000" y2="3807"/>
                        <a14:foregroundMark x1="16000" y1="3807" x2="6000" y2="13706"/>
                        <a14:foregroundMark x1="6000" y1="13706" x2="4857" y2="19289"/>
                        <a14:foregroundMark x1="1143" y1="28173" x2="3000" y2="63198"/>
                        <a14:foregroundMark x1="3000" y1="63198" x2="37857" y2="84264"/>
                        <a14:foregroundMark x1="37857" y1="84264" x2="38714" y2="84264"/>
                        <a14:foregroundMark x1="35143" y1="78934" x2="10000" y2="30711"/>
                        <a14:foregroundMark x1="10000" y1="30711" x2="10000" y2="30711"/>
                        <a14:foregroundMark x1="20143" y1="55076" x2="286" y2="35279"/>
                        <a14:foregroundMark x1="23714" y1="4569" x2="15143" y2="1269"/>
                        <a14:foregroundMark x1="15143" y1="1269" x2="7714" y2="4061"/>
                        <a14:foregroundMark x1="53429" y1="45939" x2="62429" y2="44670"/>
                        <a14:foregroundMark x1="62429" y1="44670" x2="90429" y2="46193"/>
                        <a14:foregroundMark x1="90429" y1="46193" x2="84000" y2="68020"/>
                        <a14:foregroundMark x1="84000" y1="68020" x2="87714" y2="88832"/>
                        <a14:foregroundMark x1="86143" y1="91117" x2="52571" y2="91878"/>
                        <a14:foregroundMark x1="60000" y1="83756" x2="61714" y2="69036"/>
                        <a14:foregroundMark x1="61714" y1="69036" x2="59571" y2="65228"/>
                        <a14:foregroundMark x1="58286" y1="62690" x2="65286" y2="53807"/>
                        <a14:foregroundMark x1="65286" y1="53807" x2="66714" y2="55076"/>
                        <a14:foregroundMark x1="58571" y1="55330" x2="50571" y2="72589"/>
                        <a14:foregroundMark x1="64571" y1="72081" x2="68286" y2="89594"/>
                        <a14:foregroundMark x1="73714" y1="91371" x2="73000" y2="99492"/>
                        <a14:foregroundMark x1="87143" y1="90355" x2="81429" y2="97716"/>
                        <a14:foregroundMark x1="88429" y1="90609" x2="98429" y2="84264"/>
                        <a14:foregroundMark x1="88429" y1="76650" x2="97571" y2="76142"/>
                        <a14:foregroundMark x1="97571" y1="76142" x2="98714" y2="76142"/>
                        <a14:foregroundMark x1="62143" y1="96954" x2="14286" y2="94162"/>
                        <a14:foregroundMark x1="14571" y1="93147" x2="3857" y2="91371"/>
                        <a14:foregroundMark x1="42000" y1="91117" x2="42000" y2="911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44" y="3556357"/>
            <a:ext cx="5559088" cy="257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42A442-2EF0-4AC4-AF4D-C729B2D6F005}"/>
              </a:ext>
            </a:extLst>
          </p:cNvPr>
          <p:cNvSpPr/>
          <p:nvPr/>
        </p:nvSpPr>
        <p:spPr>
          <a:xfrm>
            <a:off x="8270132" y="5347651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89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64658A1-602C-4D71-B9F8-8AA643A73DBE}"/>
                  </a:ext>
                </a:extLst>
              </p14:cNvPr>
              <p14:cNvContentPartPr/>
              <p14:nvPr/>
            </p14:nvContentPartPr>
            <p14:xfrm>
              <a:off x="4771701" y="1549826"/>
              <a:ext cx="5273640" cy="199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64658A1-602C-4D71-B9F8-8AA643A73D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17701" y="1441826"/>
                <a:ext cx="5381280" cy="41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CADFE4-D526-4705-94BE-9BEDE1D66CB3}"/>
                  </a:ext>
                </a:extLst>
              </p14:cNvPr>
              <p14:cNvContentPartPr/>
              <p14:nvPr/>
            </p14:nvContentPartPr>
            <p14:xfrm>
              <a:off x="8310141" y="2822426"/>
              <a:ext cx="423000" cy="144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CADFE4-D526-4705-94BE-9BEDE1D66C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256501" y="2714426"/>
                <a:ext cx="530640" cy="23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F48F1BF-F68D-468F-9656-5F12CD7C9708}"/>
                  </a:ext>
                </a:extLst>
              </p14:cNvPr>
              <p14:cNvContentPartPr/>
              <p14:nvPr/>
            </p14:nvContentPartPr>
            <p14:xfrm>
              <a:off x="1802061" y="2822426"/>
              <a:ext cx="2107080" cy="54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F48F1BF-F68D-468F-9656-5F12CD7C970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48421" y="2714426"/>
                <a:ext cx="2214720" cy="27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6C9C8BE-4AAD-4FCC-B9EB-8AB4F3A22DF1}"/>
                  </a:ext>
                </a:extLst>
              </p14:cNvPr>
              <p14:cNvContentPartPr/>
              <p14:nvPr/>
            </p14:nvContentPartPr>
            <p14:xfrm>
              <a:off x="8540181" y="3996386"/>
              <a:ext cx="1398960" cy="187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6C9C8BE-4AAD-4FCC-B9EB-8AB4F3A22DF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486181" y="3888746"/>
                <a:ext cx="1506600" cy="23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0824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12" y="951055"/>
            <a:ext cx="9251545" cy="5690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D78259-1DFE-41BD-BDC9-A2D72AD4A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317" y="19231"/>
            <a:ext cx="3036163" cy="68242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A956973-7B67-49B5-AB2B-059A4D9279C7}"/>
              </a:ext>
            </a:extLst>
          </p:cNvPr>
          <p:cNvGrpSpPr/>
          <p:nvPr/>
        </p:nvGrpSpPr>
        <p:grpSpPr>
          <a:xfrm>
            <a:off x="-338843" y="-132523"/>
            <a:ext cx="3829878" cy="2312408"/>
            <a:chOff x="7426169" y="19975"/>
            <a:chExt cx="4628225" cy="294072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156E51-9FAA-4DEF-86D0-45E5A31E5B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30A1AA0-8747-4ADE-8234-5569210B9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0CA08-BF85-42C1-9801-592362E99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56D49EC-5475-46F3-BFCD-16E21114F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1" name="Picture 10" descr="Logo&#10;&#10;Description automatically generated">
              <a:extLst>
                <a:ext uri="{FF2B5EF4-FFF2-40B4-BE49-F238E27FC236}">
                  <a16:creationId xmlns:a16="http://schemas.microsoft.com/office/drawing/2014/main" id="{F5728499-C890-43F1-B7A6-EE170C0220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4F27977-E59B-48D9-A61A-74413C841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78" t="25230" r="4021" b="6452"/>
          <a:stretch/>
        </p:blipFill>
        <p:spPr>
          <a:xfrm>
            <a:off x="1749287" y="1166793"/>
            <a:ext cx="9501809" cy="532677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3CDC6807-9452-4032-92E3-93CF79358702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" y="4952722"/>
            <a:ext cx="1961322" cy="1898181"/>
          </a:xfrm>
          <a:prstGeom prst="rect">
            <a:avLst/>
          </a:prstGeom>
        </p:spPr>
      </p:pic>
      <p:pic>
        <p:nvPicPr>
          <p:cNvPr id="14" name="Picture 2" descr="هيا نقرأ الكلمات - Apps on Google Play">
            <a:extLst>
              <a:ext uri="{FF2B5EF4-FFF2-40B4-BE49-F238E27FC236}">
                <a16:creationId xmlns:a16="http://schemas.microsoft.com/office/drawing/2014/main" id="{19CEAFF5-D410-4004-BE29-F86CB9D23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7392" y="0"/>
            <a:ext cx="905129" cy="90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C03F67-C6DC-40E0-982C-CD4032B8FD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8716" y="-50549"/>
            <a:ext cx="1409471" cy="1267892"/>
          </a:xfrm>
          <a:prstGeom prst="rect">
            <a:avLst/>
          </a:prstGeom>
        </p:spPr>
      </p:pic>
      <p:pic>
        <p:nvPicPr>
          <p:cNvPr id="3074" name="Picture 2" descr="بالصور... الحداد كامل مهدي الحداد الذي يعمل في هذه المهنه من اكثر من 30 عام  | صور الوسط - صحيفة الوسط البحرينية - مملكة البحرين">
            <a:extLst>
              <a:ext uri="{FF2B5EF4-FFF2-40B4-BE49-F238E27FC236}">
                <a16:creationId xmlns:a16="http://schemas.microsoft.com/office/drawing/2014/main" id="{CB218FA3-BF6C-49C6-A1CE-92FE507D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4" y="2028131"/>
            <a:ext cx="1749399" cy="153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140485-4B1C-4C86-8C98-CBDC72366C46}"/>
              </a:ext>
            </a:extLst>
          </p:cNvPr>
          <p:cNvSpPr/>
          <p:nvPr/>
        </p:nvSpPr>
        <p:spPr>
          <a:xfrm>
            <a:off x="1930081" y="5740691"/>
            <a:ext cx="1892133" cy="78351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/>
              <a:t>صفحة </a:t>
            </a:r>
            <a:r>
              <a:rPr lang="ar-BH" sz="3200" b="1" dirty="0"/>
              <a:t>89</a:t>
            </a:r>
            <a:endParaRPr lang="en-US" sz="3200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635C5B5-AF0F-432F-AD58-A11B96342311}"/>
                  </a:ext>
                </a:extLst>
              </p14:cNvPr>
              <p14:cNvContentPartPr/>
              <p14:nvPr/>
            </p14:nvContentPartPr>
            <p14:xfrm>
              <a:off x="3007701" y="1629454"/>
              <a:ext cx="2107800" cy="148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635C5B5-AF0F-432F-AD58-A11B9634231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953701" y="1521454"/>
                <a:ext cx="221544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8758B8C-EB38-492B-813B-8C9C8D2C3E3B}"/>
                  </a:ext>
                </a:extLst>
              </p14:cNvPr>
              <p14:cNvContentPartPr/>
              <p14:nvPr/>
            </p14:nvContentPartPr>
            <p14:xfrm>
              <a:off x="1998621" y="1853734"/>
              <a:ext cx="6045120" cy="648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8758B8C-EB38-492B-813B-8C9C8D2C3E3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944621" y="1745734"/>
                <a:ext cx="6152760" cy="86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A3C31F9-E27A-4AF7-A63A-C6F930B0B518}"/>
                  </a:ext>
                </a:extLst>
              </p14:cNvPr>
              <p14:cNvContentPartPr/>
              <p14:nvPr/>
            </p14:nvContentPartPr>
            <p14:xfrm>
              <a:off x="2202381" y="3114094"/>
              <a:ext cx="87228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A3C31F9-E27A-4AF7-A63A-C6F930B0B518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148741" y="3006094"/>
                <a:ext cx="97992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D231D43-AEC3-4361-BD55-A18A4C7E33AD}"/>
                  </a:ext>
                </a:extLst>
              </p14:cNvPr>
              <p14:cNvContentPartPr/>
              <p14:nvPr/>
            </p14:nvContentPartPr>
            <p14:xfrm>
              <a:off x="7038621" y="3736534"/>
              <a:ext cx="3841200" cy="932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D231D43-AEC3-4361-BD55-A18A4C7E33A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984621" y="3628894"/>
                <a:ext cx="3948840" cy="30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6788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2F0512-2CCF-4DD3-B513-D4A85C575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312" y="319404"/>
            <a:ext cx="8377931" cy="61898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E5F3C-E1C9-48B3-A3F8-79DD7BC10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55837" y="0"/>
            <a:ext cx="3036163" cy="6824207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8CE163E-1D86-4032-B142-6D688CE8BA51}"/>
              </a:ext>
            </a:extLst>
          </p:cNvPr>
          <p:cNvGrpSpPr/>
          <p:nvPr/>
        </p:nvGrpSpPr>
        <p:grpSpPr>
          <a:xfrm>
            <a:off x="-424973" y="0"/>
            <a:ext cx="3829878" cy="2312408"/>
            <a:chOff x="7426169" y="19975"/>
            <a:chExt cx="4628225" cy="2940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218CD2-97CD-4EE4-B9A9-A27CDABEE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54" r="10654"/>
            <a:stretch/>
          </p:blipFill>
          <p:spPr>
            <a:xfrm>
              <a:off x="7426169" y="19975"/>
              <a:ext cx="4628225" cy="29407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62545FC-581F-4885-B47C-BC6000661E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09" t="26531" r="25059" b="16232"/>
            <a:stretch/>
          </p:blipFill>
          <p:spPr>
            <a:xfrm rot="18981029">
              <a:off x="8683101" y="1044236"/>
              <a:ext cx="719091" cy="89220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DA64C5-F547-4838-9FA7-E5D643EED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70993" y="463527"/>
              <a:ext cx="741465" cy="741465"/>
            </a:xfrm>
            <a:prstGeom prst="rect">
              <a:avLst/>
            </a:prstGeom>
          </p:spPr>
        </p:pic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FAB68290-8D52-4279-BBCA-AF088C12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63" b="89216" l="2500" r="98500">
                          <a14:foregroundMark x1="1500" y1="66667" x2="78000" y2="58824"/>
                          <a14:foregroundMark x1="78000" y1="58824" x2="93000" y2="65686"/>
                          <a14:foregroundMark x1="93000" y1="65686" x2="96500" y2="90196"/>
                          <a14:foregroundMark x1="96500" y1="90196" x2="2500" y2="87255"/>
                          <a14:foregroundMark x1="2500" y1="87255" x2="4000" y2="68627"/>
                          <a14:foregroundMark x1="49500" y1="9804" x2="49500" y2="9804"/>
                          <a14:foregroundMark x1="62000" y1="6863" x2="62000" y2="6863"/>
                          <a14:foregroundMark x1="60000" y1="6863" x2="60000" y2="6863"/>
                          <a14:foregroundMark x1="54000" y1="29412" x2="54000" y2="29412"/>
                          <a14:foregroundMark x1="54000" y1="26471" x2="54000" y2="26471"/>
                          <a14:foregroundMark x1="57000" y1="22549" x2="57000" y2="22549"/>
                          <a14:foregroundMark x1="53000" y1="18627" x2="53000" y2="18627"/>
                          <a14:foregroundMark x1="46500" y1="33333" x2="46500" y2="33333"/>
                          <a14:foregroundMark x1="42500" y1="40196" x2="42500" y2="40196"/>
                          <a14:foregroundMark x1="37500" y1="80392" x2="37500" y2="80392"/>
                          <a14:foregroundMark x1="37500" y1="80392" x2="68500" y2="87255"/>
                          <a14:foregroundMark x1="68500" y1="87255" x2="83000" y2="80392"/>
                          <a14:foregroundMark x1="83000" y1="80392" x2="95500" y2="64706"/>
                          <a14:foregroundMark x1="95500" y1="64706" x2="88000" y2="88235"/>
                          <a14:foregroundMark x1="88000" y1="88235" x2="7500" y2="83333"/>
                          <a14:foregroundMark x1="7500" y1="83333" x2="20500" y2="69608"/>
                          <a14:foregroundMark x1="20500" y1="69608" x2="37000" y2="68627"/>
                          <a14:foregroundMark x1="37000" y1="68627" x2="53000" y2="71569"/>
                          <a14:foregroundMark x1="53000" y1="71569" x2="41500" y2="53922"/>
                          <a14:foregroundMark x1="41500" y1="53922" x2="37500" y2="28431"/>
                          <a14:foregroundMark x1="37500" y1="28431" x2="49500" y2="14706"/>
                          <a14:foregroundMark x1="49500" y1="14706" x2="61500" y2="29412"/>
                          <a14:foregroundMark x1="61500" y1="29412" x2="64000" y2="54902"/>
                          <a14:foregroundMark x1="64000" y1="54902" x2="78000" y2="68627"/>
                          <a14:foregroundMark x1="78000" y1="68627" x2="98500" y2="6862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0812" y="212578"/>
              <a:ext cx="1161260" cy="718057"/>
            </a:xfrm>
            <a:prstGeom prst="rect">
              <a:avLst/>
            </a:prstGeom>
          </p:spPr>
        </p:pic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54A8912E-B6A8-442D-A212-444393D85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2008" y="426168"/>
              <a:ext cx="805117" cy="779072"/>
            </a:xfrm>
            <a:prstGeom prst="ellipse">
              <a:avLst/>
            </a:prstGeom>
          </p:spPr>
        </p:pic>
      </p:grpSp>
      <p:pic>
        <p:nvPicPr>
          <p:cNvPr id="11" name="Picture 20">
            <a:extLst>
              <a:ext uri="{FF2B5EF4-FFF2-40B4-BE49-F238E27FC236}">
                <a16:creationId xmlns:a16="http://schemas.microsoft.com/office/drawing/2014/main" id="{A1D49893-E1A8-49B2-9923-EEFD9BA2E4E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952722"/>
            <a:ext cx="2364159" cy="1898181"/>
          </a:xfrm>
          <a:prstGeom prst="rect">
            <a:avLst/>
          </a:prstGeom>
        </p:spPr>
      </p:pic>
      <p:pic>
        <p:nvPicPr>
          <p:cNvPr id="12" name="Picture 11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ED3CE0DF-01DF-4218-AACA-15DA389C42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709" y="1322260"/>
            <a:ext cx="1946162" cy="194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الأسئلة المقالية معاييرها ومميزاتها وعيوبها">
            <a:extLst>
              <a:ext uri="{FF2B5EF4-FFF2-40B4-BE49-F238E27FC236}">
                <a16:creationId xmlns:a16="http://schemas.microsoft.com/office/drawing/2014/main" id="{81ABB7F5-AFB8-429B-B2A7-8D2431B736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0" t="2016" r="17698" b="2461"/>
          <a:stretch/>
        </p:blipFill>
        <p:spPr bwMode="auto">
          <a:xfrm>
            <a:off x="1940934" y="3318909"/>
            <a:ext cx="3193775" cy="34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85CFE-0435-4331-9E9A-6EDD8E33DFE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194" t="8054" b="33263"/>
          <a:stretch/>
        </p:blipFill>
        <p:spPr>
          <a:xfrm>
            <a:off x="2360847" y="1322260"/>
            <a:ext cx="8356210" cy="13252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986994-4654-40D1-A9A6-7B9C5346ECB3}"/>
              </a:ext>
            </a:extLst>
          </p:cNvPr>
          <p:cNvSpPr/>
          <p:nvPr/>
        </p:nvSpPr>
        <p:spPr>
          <a:xfrm>
            <a:off x="5643016" y="5250440"/>
            <a:ext cx="18501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 </a:t>
            </a:r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دقائق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Picture 15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4C83C769-94FC-4FDF-9321-9077375A2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1511">
            <a:off x="2577430" y="707297"/>
            <a:ext cx="767474" cy="1229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21497B-6182-4FE8-B27F-291D808211FF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46713"/>
          <a:stretch/>
        </p:blipFill>
        <p:spPr>
          <a:xfrm>
            <a:off x="5439232" y="4577815"/>
            <a:ext cx="2257751" cy="7694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DC6C08F-1520-4CC6-A651-8EA3946FE121}"/>
              </a:ext>
            </a:extLst>
          </p:cNvPr>
          <p:cNvSpPr/>
          <p:nvPr/>
        </p:nvSpPr>
        <p:spPr>
          <a:xfrm>
            <a:off x="4253216" y="3135749"/>
            <a:ext cx="46297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rtl="1"/>
            <a:r>
              <a:rPr lang="ar-AE" sz="44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كتاب الطالب  صفحة </a:t>
            </a:r>
            <a:r>
              <a:rPr lang="ar-BH" sz="4400" b="1" cap="none" spc="0" dirty="0">
                <a:ln w="0"/>
                <a:solidFill>
                  <a:schemeClr val="tx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91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01F8D2-24EF-47CA-B9B3-2DD57589CCBD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9018" y="481757"/>
            <a:ext cx="979455" cy="103768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980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119</Words>
  <Application>Microsoft Office PowerPoint</Application>
  <PresentationFormat>Widescreen</PresentationFormat>
  <Paragraphs>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نتعلم لنعمل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mo0on alain</dc:creator>
  <cp:lastModifiedBy>سمية الكابوري</cp:lastModifiedBy>
  <cp:revision>32</cp:revision>
  <dcterms:created xsi:type="dcterms:W3CDTF">2021-03-24T12:22:43Z</dcterms:created>
  <dcterms:modified xsi:type="dcterms:W3CDTF">2021-09-28T19:50:52Z</dcterms:modified>
</cp:coreProperties>
</file>