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4046" r:id="rId1"/>
  </p:sldMasterIdLst>
  <p:notesMasterIdLst>
    <p:notesMasterId r:id="rId16"/>
  </p:notesMasterIdLst>
  <p:sldIdLst>
    <p:sldId id="256" r:id="rId2"/>
    <p:sldId id="275" r:id="rId3"/>
    <p:sldId id="271" r:id="rId4"/>
    <p:sldId id="261" r:id="rId5"/>
    <p:sldId id="272" r:id="rId6"/>
    <p:sldId id="274" r:id="rId7"/>
    <p:sldId id="270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6858000" cy="51435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Lato" panose="020B0604020202020204" charset="0"/>
      <p:regular r:id="rId25"/>
      <p:bold r:id="rId26"/>
      <p:italic r:id="rId27"/>
      <p:boldItalic r:id="rId28"/>
    </p:embeddedFont>
    <p:embeddedFont>
      <p:font typeface="Tahoma" panose="020B0604030504040204" pitchFamily="34" charset="0"/>
      <p:regular r:id="rId29"/>
      <p:bold r:id="rId30"/>
    </p:embeddedFont>
    <p:embeddedFont>
      <p:font typeface="Wingdings 3" panose="05040102010807070707" pitchFamily="18" charset="2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1742AAD-190F-4209-81A5-9BCA41524566}">
  <a:tblStyle styleId="{91742AAD-190F-4209-81A5-9BCA4152456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57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85129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86f4bce911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86f4bce911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8855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a numbered</a:t>
            </a:r>
            <a:r>
              <a:rPr lang="en-GB" baseline="0" dirty="0"/>
              <a:t> square to make the square disappear.</a:t>
            </a:r>
          </a:p>
          <a:p>
            <a:r>
              <a:rPr lang="en-GB" baseline="0" dirty="0"/>
              <a:t>Click on the image to reveal it. All the squares will disappear.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140660A9-BCE2-4C6D-ABF4-C216132E46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28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7105a416b5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7105a416b5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6344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6813" y="1885951"/>
            <a:ext cx="4950338" cy="1697086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6813" y="3583036"/>
            <a:ext cx="4950338" cy="84471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23789" y="3240869"/>
            <a:ext cx="1046605" cy="586336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7500" y="3397156"/>
            <a:ext cx="438734" cy="27384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2124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2" y="457200"/>
            <a:ext cx="4943989" cy="233778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812" y="3265535"/>
            <a:ext cx="494398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2374896"/>
            <a:ext cx="1018767" cy="38100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3421" y="2433105"/>
            <a:ext cx="438734" cy="27384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51647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093" y="457200"/>
            <a:ext cx="4582190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811979" y="2628900"/>
            <a:ext cx="4240416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812" y="3265535"/>
            <a:ext cx="494398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44" y="2374896"/>
            <a:ext cx="1018767" cy="38100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3421" y="2433105"/>
            <a:ext cx="438734" cy="27384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356238" y="486004"/>
            <a:ext cx="342989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27150" y="2178980"/>
            <a:ext cx="342989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442524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2" y="1828801"/>
            <a:ext cx="4943989" cy="204363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6812" y="3886200"/>
            <a:ext cx="4943989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44" y="3682995"/>
            <a:ext cx="1018767" cy="38100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3421" y="3737316"/>
            <a:ext cx="438734" cy="27384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08486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641093" y="457200"/>
            <a:ext cx="4582190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56811" y="3257550"/>
            <a:ext cx="5016219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6811" y="3886200"/>
            <a:ext cx="5016219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44" y="3682995"/>
            <a:ext cx="1018767" cy="38100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3421" y="3737316"/>
            <a:ext cx="438734" cy="27384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56238" y="486004"/>
            <a:ext cx="342989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7150" y="2178980"/>
            <a:ext cx="342989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263193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2" y="470555"/>
            <a:ext cx="4943988" cy="2160015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56812" y="3257550"/>
            <a:ext cx="4943989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6812" y="3886200"/>
            <a:ext cx="4943989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3682995"/>
            <a:ext cx="1018767" cy="38100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3421" y="3737316"/>
            <a:ext cx="438734" cy="27384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66307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533396"/>
            <a:ext cx="1018767" cy="38100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89280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8901" y="470555"/>
            <a:ext cx="1242099" cy="396286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56812" y="470555"/>
            <a:ext cx="3537261" cy="39628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533396"/>
            <a:ext cx="1018767" cy="38100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52539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Six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subTitle" idx="1"/>
          </p:nvPr>
        </p:nvSpPr>
        <p:spPr>
          <a:xfrm>
            <a:off x="777956" y="2388000"/>
            <a:ext cx="1418175" cy="53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subTitle" idx="2"/>
          </p:nvPr>
        </p:nvSpPr>
        <p:spPr>
          <a:xfrm>
            <a:off x="2719916" y="2388000"/>
            <a:ext cx="1418175" cy="53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ubTitle" idx="3"/>
          </p:nvPr>
        </p:nvSpPr>
        <p:spPr>
          <a:xfrm>
            <a:off x="4784513" y="2388000"/>
            <a:ext cx="1418175" cy="53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subTitle" idx="4"/>
          </p:nvPr>
        </p:nvSpPr>
        <p:spPr>
          <a:xfrm>
            <a:off x="777956" y="4154903"/>
            <a:ext cx="1418175" cy="53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subTitle" idx="5"/>
          </p:nvPr>
        </p:nvSpPr>
        <p:spPr>
          <a:xfrm>
            <a:off x="2719916" y="4154903"/>
            <a:ext cx="1418175" cy="53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subTitle" idx="6"/>
          </p:nvPr>
        </p:nvSpPr>
        <p:spPr>
          <a:xfrm>
            <a:off x="4784513" y="4154903"/>
            <a:ext cx="1418175" cy="53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title"/>
          </p:nvPr>
        </p:nvSpPr>
        <p:spPr>
          <a:xfrm>
            <a:off x="1166175" y="444455"/>
            <a:ext cx="452565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title" idx="7"/>
          </p:nvPr>
        </p:nvSpPr>
        <p:spPr>
          <a:xfrm>
            <a:off x="633300" y="2021433"/>
            <a:ext cx="1707525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title" idx="8"/>
          </p:nvPr>
        </p:nvSpPr>
        <p:spPr>
          <a:xfrm>
            <a:off x="2575232" y="2021433"/>
            <a:ext cx="1707525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title" idx="9"/>
          </p:nvPr>
        </p:nvSpPr>
        <p:spPr>
          <a:xfrm>
            <a:off x="4639817" y="2021433"/>
            <a:ext cx="1707525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title" idx="13"/>
          </p:nvPr>
        </p:nvSpPr>
        <p:spPr>
          <a:xfrm>
            <a:off x="633300" y="3788190"/>
            <a:ext cx="1707525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title" idx="14"/>
          </p:nvPr>
        </p:nvSpPr>
        <p:spPr>
          <a:xfrm>
            <a:off x="2575232" y="3788190"/>
            <a:ext cx="1707525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title" idx="15"/>
          </p:nvPr>
        </p:nvSpPr>
        <p:spPr>
          <a:xfrm>
            <a:off x="4517175" y="3788200"/>
            <a:ext cx="1937925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1505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591244" y="674631"/>
            <a:ext cx="567022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591244" y="1485095"/>
            <a:ext cx="5788125" cy="29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38100" lvl="0" indent="-2381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788">
                <a:solidFill>
                  <a:schemeClr val="dk1"/>
                </a:solidFill>
              </a:defRPr>
            </a:lvl1pPr>
            <a:lvl2pPr marL="685800" lvl="1" indent="-23812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028700" lvl="2" indent="-238125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371600" lvl="3" indent="-238125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1714500" lvl="4" indent="-238125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057400" lvl="5" indent="-238125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2400300" lvl="6" indent="-238125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2743200" lvl="7" indent="-238125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3086100" lvl="8" indent="-238125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57259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582676" y="1519438"/>
            <a:ext cx="2914200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582675" y="2214063"/>
            <a:ext cx="2914200" cy="14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28600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marL="685800" lvl="1" indent="-228600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2pPr>
            <a:lvl3pPr marL="1028700" lvl="2" indent="-228600"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3pPr>
            <a:lvl4pPr marL="1371600" lvl="3" indent="-228600"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4pPr>
            <a:lvl5pPr marL="1714500" lvl="4" indent="-228600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5pPr>
            <a:lvl6pPr marL="2057400" lvl="5" indent="-228600"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6pPr>
            <a:lvl7pPr marL="2400300" lvl="6" indent="-228600"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7pPr>
            <a:lvl8pPr marL="2743200" lvl="7" indent="-228600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8pPr>
            <a:lvl9pPr marL="3086100" lvl="8" indent="-228600">
              <a:spcBef>
                <a:spcPts val="1200"/>
              </a:spcBef>
              <a:spcAft>
                <a:spcPts val="1200"/>
              </a:spcAft>
              <a:buSzPts val="1200"/>
              <a:buChar char="■"/>
              <a:defRPr sz="9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2369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01" y="468082"/>
            <a:ext cx="4941899" cy="960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6812" y="1600200"/>
            <a:ext cx="4943989" cy="28332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533396"/>
            <a:ext cx="1018767" cy="38100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823958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2" name="Google Shape;3982;p13"/>
          <p:cNvSpPr/>
          <p:nvPr/>
        </p:nvSpPr>
        <p:spPr>
          <a:xfrm rot="-4542417">
            <a:off x="-4008522" y="-470800"/>
            <a:ext cx="8829703" cy="3037344"/>
          </a:xfrm>
          <a:custGeom>
            <a:avLst/>
            <a:gdLst/>
            <a:ahLst/>
            <a:cxnLst/>
            <a:rect l="l" t="t" r="r" b="b"/>
            <a:pathLst>
              <a:path w="144723" h="66378" extrusionOk="0">
                <a:moveTo>
                  <a:pt x="20886" y="0"/>
                </a:moveTo>
                <a:cubicBezTo>
                  <a:pt x="14025" y="0"/>
                  <a:pt x="6991" y="3728"/>
                  <a:pt x="2430" y="8680"/>
                </a:cubicBezTo>
                <a:cubicBezTo>
                  <a:pt x="1191" y="10018"/>
                  <a:pt x="1" y="11778"/>
                  <a:pt x="422" y="13563"/>
                </a:cubicBezTo>
                <a:cubicBezTo>
                  <a:pt x="744" y="14952"/>
                  <a:pt x="2009" y="15968"/>
                  <a:pt x="3347" y="16538"/>
                </a:cubicBezTo>
                <a:cubicBezTo>
                  <a:pt x="7859" y="18472"/>
                  <a:pt x="12891" y="18174"/>
                  <a:pt x="17428" y="19909"/>
                </a:cubicBezTo>
                <a:cubicBezTo>
                  <a:pt x="22212" y="21744"/>
                  <a:pt x="24542" y="25685"/>
                  <a:pt x="26873" y="30024"/>
                </a:cubicBezTo>
                <a:cubicBezTo>
                  <a:pt x="29798" y="35477"/>
                  <a:pt x="35623" y="41452"/>
                  <a:pt x="41746" y="43336"/>
                </a:cubicBezTo>
                <a:cubicBezTo>
                  <a:pt x="43505" y="43879"/>
                  <a:pt x="45364" y="44092"/>
                  <a:pt x="47288" y="44092"/>
                </a:cubicBezTo>
                <a:cubicBezTo>
                  <a:pt x="54142" y="44092"/>
                  <a:pt x="61830" y="41398"/>
                  <a:pt x="68828" y="41398"/>
                </a:cubicBezTo>
                <a:cubicBezTo>
                  <a:pt x="73211" y="41398"/>
                  <a:pt x="77322" y="42454"/>
                  <a:pt x="80790" y="45889"/>
                </a:cubicBezTo>
                <a:lnTo>
                  <a:pt x="88698" y="53995"/>
                </a:lnTo>
                <a:cubicBezTo>
                  <a:pt x="94622" y="62849"/>
                  <a:pt x="105377" y="66378"/>
                  <a:pt x="116437" y="66378"/>
                </a:cubicBezTo>
                <a:cubicBezTo>
                  <a:pt x="126249" y="66378"/>
                  <a:pt x="136301" y="63600"/>
                  <a:pt x="143433" y="59300"/>
                </a:cubicBezTo>
                <a:cubicBezTo>
                  <a:pt x="144723" y="58532"/>
                  <a:pt x="143830" y="53276"/>
                  <a:pt x="143657" y="51615"/>
                </a:cubicBezTo>
                <a:cubicBezTo>
                  <a:pt x="143161" y="47054"/>
                  <a:pt x="142764" y="42418"/>
                  <a:pt x="141896" y="37882"/>
                </a:cubicBezTo>
                <a:cubicBezTo>
                  <a:pt x="140831" y="32354"/>
                  <a:pt x="140012" y="26751"/>
                  <a:pt x="138575" y="21298"/>
                </a:cubicBezTo>
                <a:cubicBezTo>
                  <a:pt x="137558" y="17431"/>
                  <a:pt x="135451" y="13960"/>
                  <a:pt x="134782" y="10118"/>
                </a:cubicBezTo>
                <a:cubicBezTo>
                  <a:pt x="131039" y="7093"/>
                  <a:pt x="124246" y="5061"/>
                  <a:pt x="119635" y="3647"/>
                </a:cubicBezTo>
                <a:cubicBezTo>
                  <a:pt x="118276" y="3233"/>
                  <a:pt x="116923" y="3063"/>
                  <a:pt x="115577" y="3063"/>
                </a:cubicBezTo>
                <a:cubicBezTo>
                  <a:pt x="111697" y="3063"/>
                  <a:pt x="107878" y="4476"/>
                  <a:pt x="104142" y="5507"/>
                </a:cubicBezTo>
                <a:cubicBezTo>
                  <a:pt x="99993" y="6651"/>
                  <a:pt x="95661" y="7810"/>
                  <a:pt x="91302" y="7810"/>
                </a:cubicBezTo>
                <a:cubicBezTo>
                  <a:pt x="90088" y="7810"/>
                  <a:pt x="88872" y="7720"/>
                  <a:pt x="87657" y="7515"/>
                </a:cubicBezTo>
                <a:cubicBezTo>
                  <a:pt x="82550" y="6672"/>
                  <a:pt x="78113" y="3970"/>
                  <a:pt x="73155" y="2681"/>
                </a:cubicBezTo>
                <a:cubicBezTo>
                  <a:pt x="68971" y="1587"/>
                  <a:pt x="64799" y="1099"/>
                  <a:pt x="60624" y="1099"/>
                </a:cubicBezTo>
                <a:cubicBezTo>
                  <a:pt x="56191" y="1099"/>
                  <a:pt x="51755" y="1649"/>
                  <a:pt x="47299" y="2606"/>
                </a:cubicBezTo>
                <a:cubicBezTo>
                  <a:pt x="44795" y="3145"/>
                  <a:pt x="42569" y="3398"/>
                  <a:pt x="40303" y="3398"/>
                </a:cubicBezTo>
                <a:cubicBezTo>
                  <a:pt x="38396" y="3398"/>
                  <a:pt x="36462" y="3219"/>
                  <a:pt x="34310" y="2879"/>
                </a:cubicBezTo>
                <a:cubicBezTo>
                  <a:pt x="29922" y="2210"/>
                  <a:pt x="25683" y="78"/>
                  <a:pt x="21221" y="3"/>
                </a:cubicBezTo>
                <a:cubicBezTo>
                  <a:pt x="21109" y="1"/>
                  <a:pt x="20997" y="0"/>
                  <a:pt x="208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983" name="Google Shape;3983;p13"/>
          <p:cNvSpPr/>
          <p:nvPr/>
        </p:nvSpPr>
        <p:spPr>
          <a:xfrm rot="7213442">
            <a:off x="3484296" y="2990761"/>
            <a:ext cx="6079928" cy="2091444"/>
          </a:xfrm>
          <a:custGeom>
            <a:avLst/>
            <a:gdLst/>
            <a:ahLst/>
            <a:cxnLst/>
            <a:rect l="l" t="t" r="r" b="b"/>
            <a:pathLst>
              <a:path w="144723" h="66378" extrusionOk="0">
                <a:moveTo>
                  <a:pt x="20886" y="0"/>
                </a:moveTo>
                <a:cubicBezTo>
                  <a:pt x="14025" y="0"/>
                  <a:pt x="6991" y="3728"/>
                  <a:pt x="2430" y="8680"/>
                </a:cubicBezTo>
                <a:cubicBezTo>
                  <a:pt x="1191" y="10018"/>
                  <a:pt x="1" y="11778"/>
                  <a:pt x="422" y="13563"/>
                </a:cubicBezTo>
                <a:cubicBezTo>
                  <a:pt x="744" y="14952"/>
                  <a:pt x="2009" y="15968"/>
                  <a:pt x="3347" y="16538"/>
                </a:cubicBezTo>
                <a:cubicBezTo>
                  <a:pt x="7859" y="18472"/>
                  <a:pt x="12891" y="18174"/>
                  <a:pt x="17428" y="19909"/>
                </a:cubicBezTo>
                <a:cubicBezTo>
                  <a:pt x="22212" y="21744"/>
                  <a:pt x="24542" y="25685"/>
                  <a:pt x="26873" y="30024"/>
                </a:cubicBezTo>
                <a:cubicBezTo>
                  <a:pt x="29798" y="35477"/>
                  <a:pt x="35623" y="41452"/>
                  <a:pt x="41746" y="43336"/>
                </a:cubicBezTo>
                <a:cubicBezTo>
                  <a:pt x="43505" y="43879"/>
                  <a:pt x="45364" y="44092"/>
                  <a:pt x="47288" y="44092"/>
                </a:cubicBezTo>
                <a:cubicBezTo>
                  <a:pt x="54142" y="44092"/>
                  <a:pt x="61830" y="41398"/>
                  <a:pt x="68828" y="41398"/>
                </a:cubicBezTo>
                <a:cubicBezTo>
                  <a:pt x="73211" y="41398"/>
                  <a:pt x="77322" y="42454"/>
                  <a:pt x="80790" y="45889"/>
                </a:cubicBezTo>
                <a:lnTo>
                  <a:pt x="88698" y="53995"/>
                </a:lnTo>
                <a:cubicBezTo>
                  <a:pt x="94622" y="62849"/>
                  <a:pt x="105377" y="66378"/>
                  <a:pt x="116437" y="66378"/>
                </a:cubicBezTo>
                <a:cubicBezTo>
                  <a:pt x="126249" y="66378"/>
                  <a:pt x="136301" y="63600"/>
                  <a:pt x="143433" y="59300"/>
                </a:cubicBezTo>
                <a:cubicBezTo>
                  <a:pt x="144723" y="58532"/>
                  <a:pt x="143830" y="53276"/>
                  <a:pt x="143657" y="51615"/>
                </a:cubicBezTo>
                <a:cubicBezTo>
                  <a:pt x="143161" y="47054"/>
                  <a:pt x="142764" y="42418"/>
                  <a:pt x="141896" y="37882"/>
                </a:cubicBezTo>
                <a:cubicBezTo>
                  <a:pt x="140831" y="32354"/>
                  <a:pt x="140012" y="26751"/>
                  <a:pt x="138575" y="21298"/>
                </a:cubicBezTo>
                <a:cubicBezTo>
                  <a:pt x="137558" y="17431"/>
                  <a:pt x="135451" y="13960"/>
                  <a:pt x="134782" y="10118"/>
                </a:cubicBezTo>
                <a:cubicBezTo>
                  <a:pt x="131039" y="7093"/>
                  <a:pt x="124246" y="5061"/>
                  <a:pt x="119635" y="3647"/>
                </a:cubicBezTo>
                <a:cubicBezTo>
                  <a:pt x="118276" y="3233"/>
                  <a:pt x="116923" y="3063"/>
                  <a:pt x="115577" y="3063"/>
                </a:cubicBezTo>
                <a:cubicBezTo>
                  <a:pt x="111697" y="3063"/>
                  <a:pt x="107878" y="4476"/>
                  <a:pt x="104142" y="5507"/>
                </a:cubicBezTo>
                <a:cubicBezTo>
                  <a:pt x="99993" y="6651"/>
                  <a:pt x="95661" y="7810"/>
                  <a:pt x="91302" y="7810"/>
                </a:cubicBezTo>
                <a:cubicBezTo>
                  <a:pt x="90088" y="7810"/>
                  <a:pt x="88872" y="7720"/>
                  <a:pt x="87657" y="7515"/>
                </a:cubicBezTo>
                <a:cubicBezTo>
                  <a:pt x="82550" y="6672"/>
                  <a:pt x="78113" y="3970"/>
                  <a:pt x="73155" y="2681"/>
                </a:cubicBezTo>
                <a:cubicBezTo>
                  <a:pt x="68971" y="1587"/>
                  <a:pt x="64799" y="1099"/>
                  <a:pt x="60624" y="1099"/>
                </a:cubicBezTo>
                <a:cubicBezTo>
                  <a:pt x="56191" y="1099"/>
                  <a:pt x="51755" y="1649"/>
                  <a:pt x="47299" y="2606"/>
                </a:cubicBezTo>
                <a:cubicBezTo>
                  <a:pt x="44795" y="3145"/>
                  <a:pt x="42569" y="3398"/>
                  <a:pt x="40303" y="3398"/>
                </a:cubicBezTo>
                <a:cubicBezTo>
                  <a:pt x="38396" y="3398"/>
                  <a:pt x="36462" y="3219"/>
                  <a:pt x="34310" y="2879"/>
                </a:cubicBezTo>
                <a:cubicBezTo>
                  <a:pt x="29922" y="2210"/>
                  <a:pt x="25683" y="78"/>
                  <a:pt x="21221" y="3"/>
                </a:cubicBezTo>
                <a:cubicBezTo>
                  <a:pt x="21109" y="1"/>
                  <a:pt x="20997" y="0"/>
                  <a:pt x="208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984" name="Google Shape;3984;p13"/>
          <p:cNvSpPr txBox="1">
            <a:spLocks noGrp="1"/>
          </p:cNvSpPr>
          <p:nvPr>
            <p:ph type="title"/>
          </p:nvPr>
        </p:nvSpPr>
        <p:spPr>
          <a:xfrm>
            <a:off x="1279913" y="1575450"/>
            <a:ext cx="4298175" cy="19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985" name="Google Shape;3985;p13"/>
          <p:cNvSpPr txBox="1">
            <a:spLocks noGrp="1"/>
          </p:cNvSpPr>
          <p:nvPr>
            <p:ph type="title" idx="2"/>
          </p:nvPr>
        </p:nvSpPr>
        <p:spPr>
          <a:xfrm>
            <a:off x="500625" y="3987048"/>
            <a:ext cx="5856750" cy="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017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2" y="1555922"/>
            <a:ext cx="4943989" cy="11016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812" y="2686050"/>
            <a:ext cx="4943989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44" y="2374896"/>
            <a:ext cx="1018767" cy="38100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3421" y="2433105"/>
            <a:ext cx="438734" cy="27384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83863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56813" y="1602530"/>
            <a:ext cx="2398148" cy="282554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2981" y="1602530"/>
            <a:ext cx="2397820" cy="282554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44" y="533396"/>
            <a:ext cx="1018767" cy="38100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3421" y="590838"/>
            <a:ext cx="438734" cy="27384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10675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9014" y="1669969"/>
            <a:ext cx="215594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6811" y="2102167"/>
            <a:ext cx="2398149" cy="232927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2116" y="1667548"/>
            <a:ext cx="215492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00286" y="2099746"/>
            <a:ext cx="2396760" cy="232927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44" y="533396"/>
            <a:ext cx="1018767" cy="38100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3421" y="590838"/>
            <a:ext cx="438734" cy="27384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74290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00" y="468082"/>
            <a:ext cx="4941900" cy="960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44" y="533396"/>
            <a:ext cx="1018767" cy="38100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88991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44" y="533396"/>
            <a:ext cx="1018767" cy="38100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306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1" y="334566"/>
            <a:ext cx="1972188" cy="732234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7620" y="334567"/>
            <a:ext cx="2843180" cy="4061222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6811" y="1198960"/>
            <a:ext cx="1972188" cy="319682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533396"/>
            <a:ext cx="1018767" cy="38100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7002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2" y="3600450"/>
            <a:ext cx="4943989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56812" y="476224"/>
            <a:ext cx="4943989" cy="289122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6812" y="4025504"/>
            <a:ext cx="4943989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3682995"/>
            <a:ext cx="1018767" cy="38100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3421" y="3737316"/>
            <a:ext cx="438734" cy="27384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87485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171450"/>
            <a:ext cx="1485900" cy="4978971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15316" y="214"/>
            <a:ext cx="1464204" cy="5139726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8900" y="468082"/>
            <a:ext cx="4941900" cy="960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812" y="1600200"/>
            <a:ext cx="4943989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29300" y="4601317"/>
            <a:ext cx="574785" cy="2776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6811" y="4601857"/>
            <a:ext cx="42873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83421" y="590838"/>
            <a:ext cx="43873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634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  <p:sldLayoutId id="2147484058" r:id="rId12"/>
    <p:sldLayoutId id="2147484059" r:id="rId13"/>
    <p:sldLayoutId id="2147484060" r:id="rId14"/>
    <p:sldLayoutId id="2147484061" r:id="rId15"/>
    <p:sldLayoutId id="2147484062" r:id="rId16"/>
    <p:sldLayoutId id="2147484063" r:id="rId17"/>
    <p:sldLayoutId id="2147484064" r:id="rId18"/>
    <p:sldLayoutId id="2147484065" r:id="rId19"/>
    <p:sldLayoutId id="2147484066" r:id="rId20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9"/>
          <p:cNvSpPr/>
          <p:nvPr/>
        </p:nvSpPr>
        <p:spPr>
          <a:xfrm rot="1800074">
            <a:off x="1252114" y="3496335"/>
            <a:ext cx="207701" cy="207701"/>
          </a:xfrm>
          <a:custGeom>
            <a:avLst/>
            <a:gdLst/>
            <a:ahLst/>
            <a:cxnLst/>
            <a:rect l="l" t="t" r="r" b="b"/>
            <a:pathLst>
              <a:path w="6572" h="6572" extrusionOk="0">
                <a:moveTo>
                  <a:pt x="6472" y="0"/>
                </a:moveTo>
                <a:lnTo>
                  <a:pt x="6472" y="0"/>
                </a:lnTo>
                <a:cubicBezTo>
                  <a:pt x="5204" y="134"/>
                  <a:pt x="4037" y="434"/>
                  <a:pt x="2969" y="934"/>
                </a:cubicBezTo>
                <a:cubicBezTo>
                  <a:pt x="1835" y="1435"/>
                  <a:pt x="835" y="2202"/>
                  <a:pt x="1" y="3136"/>
                </a:cubicBezTo>
                <a:lnTo>
                  <a:pt x="4804" y="6572"/>
                </a:lnTo>
                <a:cubicBezTo>
                  <a:pt x="4937" y="6305"/>
                  <a:pt x="5104" y="6005"/>
                  <a:pt x="5238" y="5704"/>
                </a:cubicBezTo>
                <a:cubicBezTo>
                  <a:pt x="5571" y="5037"/>
                  <a:pt x="5905" y="4437"/>
                  <a:pt x="6105" y="3836"/>
                </a:cubicBezTo>
                <a:cubicBezTo>
                  <a:pt x="6472" y="2802"/>
                  <a:pt x="6572" y="1568"/>
                  <a:pt x="6472" y="0"/>
                </a:cubicBezTo>
                <a:close/>
              </a:path>
            </a:pathLst>
          </a:custGeom>
          <a:solidFill>
            <a:srgbClr val="F5AFA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/>
          </a:p>
        </p:txBody>
      </p:sp>
      <p:sp>
        <p:nvSpPr>
          <p:cNvPr id="135" name="Text Box 3078"/>
          <p:cNvSpPr txBox="1">
            <a:spLocks noChangeArrowheads="1"/>
          </p:cNvSpPr>
          <p:nvPr/>
        </p:nvSpPr>
        <p:spPr bwMode="auto">
          <a:xfrm>
            <a:off x="3908063" y="1893896"/>
            <a:ext cx="2802453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الصـف : ال</a:t>
            </a:r>
            <a:r>
              <a:rPr lang="ar-AE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ثالث</a:t>
            </a:r>
            <a:endParaRPr lang="en-US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6" name="Text Box 3079"/>
          <p:cNvSpPr txBox="1">
            <a:spLocks noChangeArrowheads="1"/>
          </p:cNvSpPr>
          <p:nvPr/>
        </p:nvSpPr>
        <p:spPr bwMode="auto">
          <a:xfrm>
            <a:off x="3908062" y="3203043"/>
            <a:ext cx="3110562" cy="95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المـــادة / </a:t>
            </a:r>
            <a:r>
              <a:rPr lang="ar-AE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</a:t>
            </a:r>
            <a:r>
              <a:rPr lang="ar-S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علــــــــــــــوم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endParaRPr lang="en-US" sz="788" dirty="0">
              <a:solidFill>
                <a:srgbClr val="FFFF00"/>
              </a:solidFill>
              <a:cs typeface="Times New Roman" pitchFamily="18" charset="0"/>
            </a:endParaRPr>
          </a:p>
        </p:txBody>
      </p:sp>
      <p:pic>
        <p:nvPicPr>
          <p:cNvPr id="137" name="Picture 1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57" y="3749606"/>
            <a:ext cx="1533143" cy="8322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0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20"/>
          <a:stretch>
            <a:fillRect/>
          </a:stretch>
        </p:blipFill>
        <p:spPr bwMode="auto">
          <a:xfrm>
            <a:off x="323776" y="201623"/>
            <a:ext cx="9461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1" name="Content Placeholder 2"/>
          <p:cNvSpPr txBox="1">
            <a:spLocks/>
          </p:cNvSpPr>
          <p:nvPr/>
        </p:nvSpPr>
        <p:spPr>
          <a:xfrm>
            <a:off x="1148871" y="410582"/>
            <a:ext cx="4590820" cy="1116013"/>
          </a:xfrm>
          <a:prstGeom prst="rect">
            <a:avLst/>
          </a:prstGeom>
          <a:noFill/>
        </p:spPr>
        <p:txBody>
          <a:bodyPr anchor="ctr">
            <a:normAutofit fontScale="92500" lnSpcReduction="20000"/>
          </a:bodyPr>
          <a:lstStyle>
            <a:lvl1pPr marL="109538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lnSpc>
                <a:spcPct val="70000"/>
              </a:lnSpc>
              <a:defRPr/>
            </a:pPr>
            <a:endParaRPr lang="ar-AE" sz="32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rtl="1" eaLnBrk="1" hangingPunct="1">
              <a:lnSpc>
                <a:spcPct val="70000"/>
              </a:lnSpc>
              <a:defRPr/>
            </a:pPr>
            <a:r>
              <a:rPr lang="ar-AE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مراجعة الكائنات</a:t>
            </a:r>
          </a:p>
          <a:p>
            <a:pPr algn="ctr" rtl="1" eaLnBrk="1" hangingPunct="1">
              <a:lnSpc>
                <a:spcPct val="70000"/>
              </a:lnSpc>
              <a:defRPr/>
            </a:pPr>
            <a:endParaRPr lang="ar-AE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rtl="1" eaLnBrk="1" hangingPunct="1">
              <a:lnSpc>
                <a:spcPct val="70000"/>
              </a:lnSpc>
              <a:defRPr/>
            </a:pPr>
            <a:r>
              <a:rPr lang="ar-AE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الحية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728" y="1076513"/>
            <a:ext cx="1562100" cy="1647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4295" y="1684907"/>
            <a:ext cx="1552575" cy="1666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0582" y="2442138"/>
            <a:ext cx="1571625" cy="1666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33964" y="3327516"/>
            <a:ext cx="154305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902"/>
          <a:stretch/>
        </p:blipFill>
        <p:spPr>
          <a:xfrm>
            <a:off x="88490" y="-122393"/>
            <a:ext cx="6769510" cy="54023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490" y="1392138"/>
            <a:ext cx="6228737" cy="5841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8876" y="2510554"/>
            <a:ext cx="6228737" cy="5841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5024" y="3534954"/>
            <a:ext cx="6228737" cy="5841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7761" y="4623830"/>
            <a:ext cx="6228737" cy="5841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20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24" y="412955"/>
            <a:ext cx="6264453" cy="4517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34929" y="1283109"/>
            <a:ext cx="3274142" cy="1563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18536" y="4041057"/>
            <a:ext cx="4984955" cy="685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33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04" y="235619"/>
            <a:ext cx="6476693" cy="44681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767" y="1502161"/>
            <a:ext cx="3867150" cy="1781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4549877"/>
            <a:ext cx="43950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b="1" dirty="0">
                <a:solidFill>
                  <a:srgbClr val="00B0F0"/>
                </a:solidFill>
              </a:rPr>
              <a:t>تحصل الكائنات الحية على ما تحتاجه من البيئة التي تعيش فيها 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13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838" y="172400"/>
            <a:ext cx="6282814" cy="488805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024716" y="927305"/>
            <a:ext cx="235974" cy="20647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024716" y="3094353"/>
            <a:ext cx="235974" cy="20647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024716" y="4783394"/>
            <a:ext cx="235974" cy="20647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119284" y="1349478"/>
            <a:ext cx="235974" cy="20647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119284" y="2864174"/>
            <a:ext cx="235974" cy="20647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119284" y="4812891"/>
            <a:ext cx="235974" cy="20647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65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406" y="176980"/>
            <a:ext cx="5872425" cy="48128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284" y="3435132"/>
            <a:ext cx="2421863" cy="179071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781368" y="3175819"/>
            <a:ext cx="235974" cy="20647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781368" y="4227250"/>
            <a:ext cx="235974" cy="20647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35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Group 5"/>
          <p:cNvGrpSpPr>
            <a:grpSpLocks/>
          </p:cNvGrpSpPr>
          <p:nvPr/>
        </p:nvGrpSpPr>
        <p:grpSpPr bwMode="auto">
          <a:xfrm>
            <a:off x="4898794" y="2595707"/>
            <a:ext cx="2007394" cy="2131219"/>
            <a:chOff x="0" y="-1"/>
            <a:chExt cx="12034058" cy="12879112"/>
          </a:xfrm>
        </p:grpSpPr>
        <p:sp>
          <p:nvSpPr>
            <p:cNvPr id="50" name="AutoShape 6" descr="Freeform: Shape 10"/>
            <p:cNvSpPr>
              <a:spLocks/>
            </p:cNvSpPr>
            <p:nvPr/>
          </p:nvSpPr>
          <p:spPr bwMode="auto">
            <a:xfrm>
              <a:off x="2326870" y="4072389"/>
              <a:ext cx="1291910" cy="1172793"/>
            </a:xfrm>
            <a:custGeom>
              <a:avLst/>
              <a:gdLst>
                <a:gd name="T0" fmla="+- 0 11410 1220"/>
                <a:gd name="T1" fmla="*/ T0 w 20380"/>
                <a:gd name="T2" fmla="+- 0 10721 1563"/>
                <a:gd name="T3" fmla="*/ 10721 h 18316"/>
                <a:gd name="T4" fmla="+- 0 11410 1220"/>
                <a:gd name="T5" fmla="*/ T4 w 20380"/>
                <a:gd name="T6" fmla="+- 0 10721 1563"/>
                <a:gd name="T7" fmla="*/ 10721 h 18316"/>
                <a:gd name="T8" fmla="+- 0 11410 1220"/>
                <a:gd name="T9" fmla="*/ T8 w 20380"/>
                <a:gd name="T10" fmla="+- 0 10721 1563"/>
                <a:gd name="T11" fmla="*/ 10721 h 18316"/>
                <a:gd name="T12" fmla="+- 0 11410 1220"/>
                <a:gd name="T13" fmla="*/ T12 w 20380"/>
                <a:gd name="T14" fmla="+- 0 10721 1563"/>
                <a:gd name="T15" fmla="*/ 10721 h 183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0380" h="18316">
                  <a:moveTo>
                    <a:pt x="20380" y="11509"/>
                  </a:moveTo>
                  <a:cubicBezTo>
                    <a:pt x="20380" y="14987"/>
                    <a:pt x="16647" y="17328"/>
                    <a:pt x="16647" y="17328"/>
                  </a:cubicBezTo>
                  <a:cubicBezTo>
                    <a:pt x="15753" y="17678"/>
                    <a:pt x="14901" y="17926"/>
                    <a:pt x="14090" y="18086"/>
                  </a:cubicBezTo>
                  <a:cubicBezTo>
                    <a:pt x="4223" y="20037"/>
                    <a:pt x="395" y="8920"/>
                    <a:pt x="395" y="8920"/>
                  </a:cubicBezTo>
                  <a:cubicBezTo>
                    <a:pt x="395" y="8920"/>
                    <a:pt x="-1220" y="6188"/>
                    <a:pt x="2081" y="2641"/>
                  </a:cubicBezTo>
                  <a:cubicBezTo>
                    <a:pt x="5993" y="-1563"/>
                    <a:pt x="10477" y="513"/>
                    <a:pt x="10477" y="513"/>
                  </a:cubicBezTo>
                  <a:cubicBezTo>
                    <a:pt x="11839" y="7536"/>
                    <a:pt x="20380" y="11509"/>
                    <a:pt x="20380" y="11509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black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51" name="AutoShape 7" descr="Freeform: Shape 11"/>
            <p:cNvSpPr>
              <a:spLocks/>
            </p:cNvSpPr>
            <p:nvPr/>
          </p:nvSpPr>
          <p:spPr bwMode="auto">
            <a:xfrm>
              <a:off x="2990668" y="2230460"/>
              <a:ext cx="1827235" cy="2583020"/>
            </a:xfrm>
            <a:custGeom>
              <a:avLst/>
              <a:gdLst>
                <a:gd name="T0" fmla="*/ 10733 w 21466"/>
                <a:gd name="T1" fmla="+- 0 10838 76"/>
                <a:gd name="T2" fmla="*/ 10838 h 21524"/>
                <a:gd name="T3" fmla="*/ 10733 w 21466"/>
                <a:gd name="T4" fmla="+- 0 10838 76"/>
                <a:gd name="T5" fmla="*/ 10838 h 21524"/>
                <a:gd name="T6" fmla="*/ 10733 w 21466"/>
                <a:gd name="T7" fmla="+- 0 10838 76"/>
                <a:gd name="T8" fmla="*/ 10838 h 21524"/>
                <a:gd name="T9" fmla="*/ 10733 w 21466"/>
                <a:gd name="T10" fmla="+- 0 10838 76"/>
                <a:gd name="T11" fmla="*/ 10838 h 2152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466" h="21524">
                  <a:moveTo>
                    <a:pt x="21080" y="10215"/>
                  </a:moveTo>
                  <a:cubicBezTo>
                    <a:pt x="21600" y="14336"/>
                    <a:pt x="14951" y="18130"/>
                    <a:pt x="10732" y="20102"/>
                  </a:cubicBezTo>
                  <a:cubicBezTo>
                    <a:pt x="10732" y="20102"/>
                    <a:pt x="10732" y="20102"/>
                    <a:pt x="10731" y="20104"/>
                  </a:cubicBezTo>
                  <a:cubicBezTo>
                    <a:pt x="8806" y="21003"/>
                    <a:pt x="7388" y="21524"/>
                    <a:pt x="7388" y="21524"/>
                  </a:cubicBezTo>
                  <a:cubicBezTo>
                    <a:pt x="7388" y="21524"/>
                    <a:pt x="1016" y="19392"/>
                    <a:pt x="0" y="15623"/>
                  </a:cubicBezTo>
                  <a:cubicBezTo>
                    <a:pt x="0" y="15623"/>
                    <a:pt x="2033" y="5743"/>
                    <a:pt x="9020" y="1460"/>
                  </a:cubicBezTo>
                  <a:cubicBezTo>
                    <a:pt x="10931" y="289"/>
                    <a:pt x="12726" y="-76"/>
                    <a:pt x="14329" y="12"/>
                  </a:cubicBezTo>
                  <a:cubicBezTo>
                    <a:pt x="18584" y="249"/>
                    <a:pt x="21466" y="3686"/>
                    <a:pt x="21466" y="3686"/>
                  </a:cubicBezTo>
                  <a:lnTo>
                    <a:pt x="17933" y="3686"/>
                  </a:lnTo>
                  <a:cubicBezTo>
                    <a:pt x="19076" y="4347"/>
                    <a:pt x="19726" y="4985"/>
                    <a:pt x="20095" y="5489"/>
                  </a:cubicBezTo>
                  <a:cubicBezTo>
                    <a:pt x="20557" y="6120"/>
                    <a:pt x="20583" y="6543"/>
                    <a:pt x="20583" y="6543"/>
                  </a:cubicBezTo>
                  <a:lnTo>
                    <a:pt x="17612" y="5743"/>
                  </a:lnTo>
                  <a:lnTo>
                    <a:pt x="18334" y="7342"/>
                  </a:lnTo>
                  <a:cubicBezTo>
                    <a:pt x="12874" y="5572"/>
                    <a:pt x="10866" y="11226"/>
                    <a:pt x="13678" y="12539"/>
                  </a:cubicBezTo>
                  <a:cubicBezTo>
                    <a:pt x="16488" y="13853"/>
                    <a:pt x="20182" y="8141"/>
                    <a:pt x="20182" y="8141"/>
                  </a:cubicBezTo>
                  <a:cubicBezTo>
                    <a:pt x="20708" y="8837"/>
                    <a:pt x="20993" y="9530"/>
                    <a:pt x="21080" y="10215"/>
                  </a:cubicBezTo>
                  <a:close/>
                </a:path>
              </a:pathLst>
            </a:custGeom>
            <a:solidFill>
              <a:srgbClr val="F9B19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black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52" name="AutoShape 8" descr="Freeform: Shape 12"/>
            <p:cNvSpPr>
              <a:spLocks/>
            </p:cNvSpPr>
            <p:nvPr/>
          </p:nvSpPr>
          <p:spPr bwMode="auto">
            <a:xfrm>
              <a:off x="8814981" y="3878125"/>
              <a:ext cx="1413252" cy="1388639"/>
            </a:xfrm>
            <a:custGeom>
              <a:avLst/>
              <a:gdLst>
                <a:gd name="T0" fmla="+- 0 10839 408"/>
                <a:gd name="T1" fmla="*/ T0 w 20863"/>
                <a:gd name="T2" fmla="+- 0 10325 757"/>
                <a:gd name="T3" fmla="*/ 10325 h 19136"/>
                <a:gd name="T4" fmla="+- 0 10839 408"/>
                <a:gd name="T5" fmla="*/ T4 w 20863"/>
                <a:gd name="T6" fmla="+- 0 10325 757"/>
                <a:gd name="T7" fmla="*/ 10325 h 19136"/>
                <a:gd name="T8" fmla="+- 0 10839 408"/>
                <a:gd name="T9" fmla="*/ T8 w 20863"/>
                <a:gd name="T10" fmla="+- 0 10325 757"/>
                <a:gd name="T11" fmla="*/ 10325 h 19136"/>
                <a:gd name="T12" fmla="+- 0 10839 408"/>
                <a:gd name="T13" fmla="*/ T12 w 20863"/>
                <a:gd name="T14" fmla="+- 0 10325 757"/>
                <a:gd name="T15" fmla="*/ 10325 h 1913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0863" h="19136">
                  <a:moveTo>
                    <a:pt x="20343" y="7825"/>
                  </a:moveTo>
                  <a:cubicBezTo>
                    <a:pt x="19337" y="10318"/>
                    <a:pt x="17007" y="12811"/>
                    <a:pt x="14556" y="14620"/>
                  </a:cubicBezTo>
                  <a:cubicBezTo>
                    <a:pt x="10041" y="17951"/>
                    <a:pt x="6940" y="18642"/>
                    <a:pt x="6940" y="18642"/>
                  </a:cubicBezTo>
                  <a:cubicBezTo>
                    <a:pt x="6940" y="18642"/>
                    <a:pt x="6940" y="18642"/>
                    <a:pt x="6940" y="18644"/>
                  </a:cubicBezTo>
                  <a:cubicBezTo>
                    <a:pt x="6940" y="18644"/>
                    <a:pt x="3369" y="20843"/>
                    <a:pt x="742" y="15941"/>
                  </a:cubicBezTo>
                  <a:cubicBezTo>
                    <a:pt x="-408" y="13795"/>
                    <a:pt x="-127" y="12035"/>
                    <a:pt x="942" y="10409"/>
                  </a:cubicBezTo>
                  <a:cubicBezTo>
                    <a:pt x="1526" y="9522"/>
                    <a:pt x="2342" y="8675"/>
                    <a:pt x="3290" y="7825"/>
                  </a:cubicBezTo>
                  <a:cubicBezTo>
                    <a:pt x="4579" y="6670"/>
                    <a:pt x="6107" y="5512"/>
                    <a:pt x="7616" y="4249"/>
                  </a:cubicBezTo>
                  <a:cubicBezTo>
                    <a:pt x="8904" y="3169"/>
                    <a:pt x="10086" y="2223"/>
                    <a:pt x="11201" y="1499"/>
                  </a:cubicBezTo>
                  <a:cubicBezTo>
                    <a:pt x="14107" y="-384"/>
                    <a:pt x="16566" y="-757"/>
                    <a:pt x="19341" y="1922"/>
                  </a:cubicBezTo>
                  <a:cubicBezTo>
                    <a:pt x="21099" y="3619"/>
                    <a:pt x="21192" y="5722"/>
                    <a:pt x="20343" y="7825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black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53" name="AutoShape 9" descr="Freeform: Shape 14"/>
            <p:cNvSpPr>
              <a:spLocks/>
            </p:cNvSpPr>
            <p:nvPr/>
          </p:nvSpPr>
          <p:spPr bwMode="auto">
            <a:xfrm>
              <a:off x="4047039" y="-1"/>
              <a:ext cx="4118419" cy="3755808"/>
            </a:xfrm>
            <a:custGeom>
              <a:avLst/>
              <a:gdLst>
                <a:gd name="T0" fmla="+- 0 11000 661"/>
                <a:gd name="T1" fmla="*/ T0 w 20678"/>
                <a:gd name="T2" fmla="*/ 10428 h 20857"/>
                <a:gd name="T3" fmla="+- 0 11000 661"/>
                <a:gd name="T4" fmla="*/ T3 w 20678"/>
                <a:gd name="T5" fmla="*/ 10428 h 20857"/>
                <a:gd name="T6" fmla="+- 0 11000 661"/>
                <a:gd name="T7" fmla="*/ T6 w 20678"/>
                <a:gd name="T8" fmla="*/ 10428 h 20857"/>
                <a:gd name="T9" fmla="+- 0 11000 661"/>
                <a:gd name="T10" fmla="*/ T9 w 20678"/>
                <a:gd name="T11" fmla="*/ 10428 h 20857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678" h="20857">
                  <a:moveTo>
                    <a:pt x="20670" y="13285"/>
                  </a:moveTo>
                  <a:cubicBezTo>
                    <a:pt x="19906" y="13584"/>
                    <a:pt x="19181" y="14183"/>
                    <a:pt x="18555" y="15189"/>
                  </a:cubicBezTo>
                  <a:cubicBezTo>
                    <a:pt x="15982" y="15345"/>
                    <a:pt x="12880" y="10756"/>
                    <a:pt x="12880" y="10756"/>
                  </a:cubicBezTo>
                  <a:cubicBezTo>
                    <a:pt x="9866" y="14917"/>
                    <a:pt x="4884" y="15834"/>
                    <a:pt x="3599" y="16006"/>
                  </a:cubicBezTo>
                  <a:cubicBezTo>
                    <a:pt x="3601" y="16046"/>
                    <a:pt x="3665" y="17511"/>
                    <a:pt x="3790" y="19175"/>
                  </a:cubicBezTo>
                  <a:lnTo>
                    <a:pt x="3710" y="19182"/>
                  </a:lnTo>
                  <a:cubicBezTo>
                    <a:pt x="3673" y="18727"/>
                    <a:pt x="3551" y="18266"/>
                    <a:pt x="3326" y="17803"/>
                  </a:cubicBezTo>
                  <a:cubicBezTo>
                    <a:pt x="3326" y="17803"/>
                    <a:pt x="1745" y="21600"/>
                    <a:pt x="542" y="20726"/>
                  </a:cubicBezTo>
                  <a:cubicBezTo>
                    <a:pt x="-661" y="19854"/>
                    <a:pt x="198" y="16096"/>
                    <a:pt x="2535" y="17273"/>
                  </a:cubicBezTo>
                  <a:lnTo>
                    <a:pt x="2226" y="16209"/>
                  </a:lnTo>
                  <a:lnTo>
                    <a:pt x="3498" y="16741"/>
                  </a:lnTo>
                  <a:cubicBezTo>
                    <a:pt x="3498" y="16741"/>
                    <a:pt x="3487" y="16460"/>
                    <a:pt x="3289" y="16041"/>
                  </a:cubicBezTo>
                  <a:cubicBezTo>
                    <a:pt x="3131" y="15705"/>
                    <a:pt x="2853" y="15282"/>
                    <a:pt x="2364" y="14842"/>
                  </a:cubicBezTo>
                  <a:lnTo>
                    <a:pt x="3876" y="14842"/>
                  </a:lnTo>
                  <a:cubicBezTo>
                    <a:pt x="3876" y="14842"/>
                    <a:pt x="2642" y="12558"/>
                    <a:pt x="821" y="12400"/>
                  </a:cubicBezTo>
                  <a:cubicBezTo>
                    <a:pt x="851" y="12246"/>
                    <a:pt x="2838" y="2389"/>
                    <a:pt x="10680" y="2088"/>
                  </a:cubicBezTo>
                  <a:cubicBezTo>
                    <a:pt x="10680" y="2088"/>
                    <a:pt x="12160" y="1366"/>
                    <a:pt x="12194" y="0"/>
                  </a:cubicBezTo>
                  <a:cubicBezTo>
                    <a:pt x="12194" y="0"/>
                    <a:pt x="12811" y="797"/>
                    <a:pt x="12502" y="2201"/>
                  </a:cubicBezTo>
                  <a:cubicBezTo>
                    <a:pt x="12502" y="2201"/>
                    <a:pt x="14564" y="2277"/>
                    <a:pt x="15664" y="379"/>
                  </a:cubicBezTo>
                  <a:cubicBezTo>
                    <a:pt x="15664" y="379"/>
                    <a:pt x="15870" y="2315"/>
                    <a:pt x="14942" y="2847"/>
                  </a:cubicBezTo>
                  <a:cubicBezTo>
                    <a:pt x="14942" y="2847"/>
                    <a:pt x="20939" y="5984"/>
                    <a:pt x="20670" y="13285"/>
                  </a:cubicBezTo>
                  <a:close/>
                </a:path>
              </a:pathLst>
            </a:custGeom>
            <a:solidFill>
              <a:srgbClr val="99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black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55" name="AutoShape 10" descr="Freeform: Shape 15"/>
            <p:cNvSpPr>
              <a:spLocks/>
            </p:cNvSpPr>
            <p:nvPr/>
          </p:nvSpPr>
          <p:spPr bwMode="auto">
            <a:xfrm>
              <a:off x="4760802" y="1935466"/>
              <a:ext cx="3190527" cy="232399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3586"/>
                  </a:moveTo>
                  <a:cubicBezTo>
                    <a:pt x="19838" y="14219"/>
                    <a:pt x="19466" y="18228"/>
                    <a:pt x="19393" y="19477"/>
                  </a:cubicBezTo>
                  <a:cubicBezTo>
                    <a:pt x="19475" y="17173"/>
                    <a:pt x="19288" y="15190"/>
                    <a:pt x="19288" y="15190"/>
                  </a:cubicBezTo>
                  <a:cubicBezTo>
                    <a:pt x="8007" y="21554"/>
                    <a:pt x="1146" y="15190"/>
                    <a:pt x="1146" y="15190"/>
                  </a:cubicBezTo>
                  <a:cubicBezTo>
                    <a:pt x="892" y="15722"/>
                    <a:pt x="952" y="18860"/>
                    <a:pt x="1059" y="21600"/>
                  </a:cubicBezTo>
                  <a:cubicBezTo>
                    <a:pt x="702" y="20309"/>
                    <a:pt x="434" y="17031"/>
                    <a:pt x="257" y="14115"/>
                  </a:cubicBezTo>
                  <a:cubicBezTo>
                    <a:pt x="88" y="11326"/>
                    <a:pt x="3" y="8869"/>
                    <a:pt x="0" y="8802"/>
                  </a:cubicBezTo>
                  <a:cubicBezTo>
                    <a:pt x="5" y="8801"/>
                    <a:pt x="9" y="8801"/>
                    <a:pt x="14" y="8800"/>
                  </a:cubicBezTo>
                  <a:cubicBezTo>
                    <a:pt x="14" y="8800"/>
                    <a:pt x="14" y="8800"/>
                    <a:pt x="15" y="8800"/>
                  </a:cubicBezTo>
                  <a:cubicBezTo>
                    <a:pt x="1770" y="8505"/>
                    <a:pt x="8464" y="6959"/>
                    <a:pt x="12519" y="0"/>
                  </a:cubicBezTo>
                  <a:cubicBezTo>
                    <a:pt x="12519" y="0"/>
                    <a:pt x="16264" y="6884"/>
                    <a:pt x="19607" y="7406"/>
                  </a:cubicBezTo>
                  <a:cubicBezTo>
                    <a:pt x="19798" y="7437"/>
                    <a:pt x="19988" y="7446"/>
                    <a:pt x="20176" y="7432"/>
                  </a:cubicBezTo>
                  <a:cubicBezTo>
                    <a:pt x="20096" y="7593"/>
                    <a:pt x="20016" y="7760"/>
                    <a:pt x="19938" y="7935"/>
                  </a:cubicBezTo>
                  <a:lnTo>
                    <a:pt x="21483" y="7043"/>
                  </a:lnTo>
                  <a:cubicBezTo>
                    <a:pt x="21483" y="7043"/>
                    <a:pt x="20185" y="8740"/>
                    <a:pt x="20246" y="9589"/>
                  </a:cubicBezTo>
                  <a:lnTo>
                    <a:pt x="20715" y="9393"/>
                  </a:lnTo>
                  <a:lnTo>
                    <a:pt x="20834" y="9929"/>
                  </a:lnTo>
                  <a:cubicBezTo>
                    <a:pt x="20919" y="10704"/>
                    <a:pt x="21057" y="11476"/>
                    <a:pt x="21236" y="12235"/>
                  </a:cubicBezTo>
                  <a:cubicBezTo>
                    <a:pt x="21343" y="12690"/>
                    <a:pt x="21466" y="13141"/>
                    <a:pt x="21600" y="13586"/>
                  </a:cubicBezTo>
                  <a:close/>
                </a:path>
              </a:pathLst>
            </a:custGeom>
            <a:solidFill>
              <a:srgbClr val="F9B19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black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56" name="AutoShape 11" descr="Freeform: Shape 16"/>
            <p:cNvSpPr>
              <a:spLocks/>
            </p:cNvSpPr>
            <p:nvPr/>
          </p:nvSpPr>
          <p:spPr bwMode="auto">
            <a:xfrm>
              <a:off x="7701509" y="2352778"/>
              <a:ext cx="1877201" cy="2093753"/>
            </a:xfrm>
            <a:custGeom>
              <a:avLst/>
              <a:gdLst>
                <a:gd name="T0" fmla="*/ 10800 w 21600"/>
                <a:gd name="T1" fmla="+- 0 11144 688"/>
                <a:gd name="T2" fmla="*/ 11144 h 20912"/>
                <a:gd name="T3" fmla="*/ 10800 w 21600"/>
                <a:gd name="T4" fmla="+- 0 11144 688"/>
                <a:gd name="T5" fmla="*/ 11144 h 20912"/>
                <a:gd name="T6" fmla="*/ 10800 w 21600"/>
                <a:gd name="T7" fmla="+- 0 11144 688"/>
                <a:gd name="T8" fmla="*/ 11144 h 20912"/>
                <a:gd name="T9" fmla="*/ 10800 w 21600"/>
                <a:gd name="T10" fmla="+- 0 11144 688"/>
                <a:gd name="T11" fmla="*/ 11144 h 2091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20912">
                  <a:moveTo>
                    <a:pt x="21600" y="16331"/>
                  </a:moveTo>
                  <a:cubicBezTo>
                    <a:pt x="20729" y="16855"/>
                    <a:pt x="19806" y="17540"/>
                    <a:pt x="18799" y="18322"/>
                  </a:cubicBezTo>
                  <a:cubicBezTo>
                    <a:pt x="17620" y="19236"/>
                    <a:pt x="16426" y="20075"/>
                    <a:pt x="15419" y="20912"/>
                  </a:cubicBezTo>
                  <a:cubicBezTo>
                    <a:pt x="14831" y="19723"/>
                    <a:pt x="13586" y="14270"/>
                    <a:pt x="14427" y="13087"/>
                  </a:cubicBezTo>
                  <a:cubicBezTo>
                    <a:pt x="15270" y="11903"/>
                    <a:pt x="13533" y="8306"/>
                    <a:pt x="10800" y="6713"/>
                  </a:cubicBezTo>
                  <a:cubicBezTo>
                    <a:pt x="10333" y="6441"/>
                    <a:pt x="9791" y="6324"/>
                    <a:pt x="9216" y="6318"/>
                  </a:cubicBezTo>
                  <a:cubicBezTo>
                    <a:pt x="7595" y="6299"/>
                    <a:pt x="5692" y="7155"/>
                    <a:pt x="4381" y="7877"/>
                  </a:cubicBezTo>
                  <a:cubicBezTo>
                    <a:pt x="3431" y="8400"/>
                    <a:pt x="2790" y="8853"/>
                    <a:pt x="2790" y="8853"/>
                  </a:cubicBezTo>
                  <a:cubicBezTo>
                    <a:pt x="2790" y="8483"/>
                    <a:pt x="3044" y="7954"/>
                    <a:pt x="3394" y="7403"/>
                  </a:cubicBezTo>
                  <a:cubicBezTo>
                    <a:pt x="4155" y="6200"/>
                    <a:pt x="5371" y="4892"/>
                    <a:pt x="5371" y="4892"/>
                  </a:cubicBezTo>
                  <a:lnTo>
                    <a:pt x="1324" y="5957"/>
                  </a:lnTo>
                  <a:lnTo>
                    <a:pt x="526" y="6167"/>
                  </a:lnTo>
                  <a:cubicBezTo>
                    <a:pt x="421" y="5256"/>
                    <a:pt x="2633" y="3436"/>
                    <a:pt x="2633" y="3436"/>
                  </a:cubicBezTo>
                  <a:lnTo>
                    <a:pt x="0" y="4392"/>
                  </a:lnTo>
                  <a:cubicBezTo>
                    <a:pt x="133" y="4205"/>
                    <a:pt x="269" y="4026"/>
                    <a:pt x="405" y="3853"/>
                  </a:cubicBezTo>
                  <a:cubicBezTo>
                    <a:pt x="1844" y="2044"/>
                    <a:pt x="3510" y="967"/>
                    <a:pt x="5265" y="429"/>
                  </a:cubicBezTo>
                  <a:cubicBezTo>
                    <a:pt x="8916" y="-688"/>
                    <a:pt x="12959" y="525"/>
                    <a:pt x="16166" y="2343"/>
                  </a:cubicBezTo>
                  <a:cubicBezTo>
                    <a:pt x="21063" y="5120"/>
                    <a:pt x="20483" y="14952"/>
                    <a:pt x="20483" y="14952"/>
                  </a:cubicBezTo>
                  <a:lnTo>
                    <a:pt x="21600" y="16331"/>
                  </a:lnTo>
                  <a:close/>
                </a:path>
              </a:pathLst>
            </a:custGeom>
            <a:solidFill>
              <a:srgbClr val="F9B19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black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57" name="AutoShape 12" descr="Freeform: Shape 18"/>
            <p:cNvSpPr>
              <a:spLocks/>
            </p:cNvSpPr>
            <p:nvPr/>
          </p:nvSpPr>
          <p:spPr bwMode="auto">
            <a:xfrm>
              <a:off x="3497443" y="3453616"/>
              <a:ext cx="1456078" cy="2338389"/>
            </a:xfrm>
            <a:custGeom>
              <a:avLst/>
              <a:gdLst>
                <a:gd name="T0" fmla="+- 0 11031 462"/>
                <a:gd name="T1" fmla="*/ T0 w 21138"/>
                <a:gd name="T2" fmla="*/ 10800 h 21600"/>
                <a:gd name="T3" fmla="+- 0 11031 462"/>
                <a:gd name="T4" fmla="*/ T3 w 21138"/>
                <a:gd name="T5" fmla="*/ 10800 h 21600"/>
                <a:gd name="T6" fmla="+- 0 11031 462"/>
                <a:gd name="T7" fmla="*/ T6 w 21138"/>
                <a:gd name="T8" fmla="*/ 10800 h 21600"/>
                <a:gd name="T9" fmla="+- 0 11031 462"/>
                <a:gd name="T10" fmla="*/ T9 w 2113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138" h="21600">
                  <a:moveTo>
                    <a:pt x="21138" y="11700"/>
                  </a:moveTo>
                  <a:cubicBezTo>
                    <a:pt x="10470" y="12628"/>
                    <a:pt x="9957" y="16973"/>
                    <a:pt x="9957" y="16973"/>
                  </a:cubicBezTo>
                  <a:cubicBezTo>
                    <a:pt x="5385" y="17436"/>
                    <a:pt x="4450" y="20439"/>
                    <a:pt x="4450" y="20439"/>
                  </a:cubicBezTo>
                  <a:cubicBezTo>
                    <a:pt x="2923" y="20819"/>
                    <a:pt x="1449" y="21212"/>
                    <a:pt x="56" y="21600"/>
                  </a:cubicBezTo>
                  <a:lnTo>
                    <a:pt x="50" y="21591"/>
                  </a:lnTo>
                  <a:cubicBezTo>
                    <a:pt x="50" y="21591"/>
                    <a:pt x="-462" y="16098"/>
                    <a:pt x="1792" y="14546"/>
                  </a:cubicBezTo>
                  <a:cubicBezTo>
                    <a:pt x="4009" y="13021"/>
                    <a:pt x="5873" y="11030"/>
                    <a:pt x="5930" y="10969"/>
                  </a:cubicBezTo>
                  <a:cubicBezTo>
                    <a:pt x="5932" y="10967"/>
                    <a:pt x="5932" y="10967"/>
                    <a:pt x="5932" y="10967"/>
                  </a:cubicBezTo>
                  <a:cubicBezTo>
                    <a:pt x="11154" y="8781"/>
                    <a:pt x="19382" y="4578"/>
                    <a:pt x="18738" y="11"/>
                  </a:cubicBezTo>
                  <a:lnTo>
                    <a:pt x="18968" y="0"/>
                  </a:lnTo>
                  <a:cubicBezTo>
                    <a:pt x="19347" y="2899"/>
                    <a:pt x="19922" y="6158"/>
                    <a:pt x="20686" y="7442"/>
                  </a:cubicBezTo>
                  <a:cubicBezTo>
                    <a:pt x="20877" y="9707"/>
                    <a:pt x="21138" y="11700"/>
                    <a:pt x="21138" y="11700"/>
                  </a:cubicBezTo>
                  <a:close/>
                </a:path>
              </a:pathLst>
            </a:custGeom>
            <a:solidFill>
              <a:srgbClr val="99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black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58" name="AutoShape 13" descr="Freeform: Shape 19"/>
            <p:cNvSpPr>
              <a:spLocks/>
            </p:cNvSpPr>
            <p:nvPr/>
          </p:nvSpPr>
          <p:spPr bwMode="auto">
            <a:xfrm>
              <a:off x="4903555" y="3568736"/>
              <a:ext cx="2726578" cy="1532545"/>
            </a:xfrm>
            <a:custGeom>
              <a:avLst/>
              <a:gdLst>
                <a:gd name="T0" fmla="+- 0 10808 87"/>
                <a:gd name="T1" fmla="*/ T0 w 21442"/>
                <a:gd name="T2" fmla="*/ 9377 h 18754"/>
                <a:gd name="T3" fmla="+- 0 10808 87"/>
                <a:gd name="T4" fmla="*/ T3 w 21442"/>
                <a:gd name="T5" fmla="*/ 9377 h 18754"/>
                <a:gd name="T6" fmla="+- 0 10808 87"/>
                <a:gd name="T7" fmla="*/ T6 w 21442"/>
                <a:gd name="T8" fmla="*/ 9377 h 18754"/>
                <a:gd name="T9" fmla="+- 0 10808 87"/>
                <a:gd name="T10" fmla="*/ T9 w 21442"/>
                <a:gd name="T11" fmla="*/ 9377 h 18754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442" h="18754">
                  <a:moveTo>
                    <a:pt x="21418" y="5631"/>
                  </a:moveTo>
                  <a:lnTo>
                    <a:pt x="21418" y="5639"/>
                  </a:lnTo>
                  <a:cubicBezTo>
                    <a:pt x="21348" y="7849"/>
                    <a:pt x="21113" y="10284"/>
                    <a:pt x="20506" y="12092"/>
                  </a:cubicBezTo>
                  <a:cubicBezTo>
                    <a:pt x="19544" y="14965"/>
                    <a:pt x="18178" y="16075"/>
                    <a:pt x="17651" y="17571"/>
                  </a:cubicBezTo>
                  <a:cubicBezTo>
                    <a:pt x="9228" y="21600"/>
                    <a:pt x="351" y="14044"/>
                    <a:pt x="351" y="14044"/>
                  </a:cubicBezTo>
                  <a:cubicBezTo>
                    <a:pt x="351" y="14044"/>
                    <a:pt x="210" y="11411"/>
                    <a:pt x="106" y="8419"/>
                  </a:cubicBezTo>
                  <a:cubicBezTo>
                    <a:pt x="-17" y="4821"/>
                    <a:pt x="-87" y="699"/>
                    <a:pt x="207" y="0"/>
                  </a:cubicBezTo>
                  <a:cubicBezTo>
                    <a:pt x="207" y="0"/>
                    <a:pt x="8183" y="8358"/>
                    <a:pt x="21297" y="0"/>
                  </a:cubicBezTo>
                  <a:cubicBezTo>
                    <a:pt x="21297" y="0"/>
                    <a:pt x="21513" y="2604"/>
                    <a:pt x="21418" y="5631"/>
                  </a:cubicBezTo>
                  <a:close/>
                </a:path>
              </a:pathLst>
            </a:custGeom>
            <a:solidFill>
              <a:srgbClr val="FFFC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black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59" name="AutoShape 14" descr="Freeform: Shape 20"/>
            <p:cNvSpPr>
              <a:spLocks/>
            </p:cNvSpPr>
            <p:nvPr/>
          </p:nvSpPr>
          <p:spPr bwMode="auto">
            <a:xfrm>
              <a:off x="8086942" y="2985941"/>
              <a:ext cx="563876" cy="532433"/>
            </a:xfrm>
            <a:custGeom>
              <a:avLst/>
              <a:gdLst>
                <a:gd name="T0" fmla="*/ 9809 w 19619"/>
                <a:gd name="T1" fmla="+- 0 10837 74"/>
                <a:gd name="T2" fmla="*/ 10837 h 21526"/>
                <a:gd name="T3" fmla="*/ 9809 w 19619"/>
                <a:gd name="T4" fmla="+- 0 10837 74"/>
                <a:gd name="T5" fmla="*/ 10837 h 21526"/>
                <a:gd name="T6" fmla="*/ 9809 w 19619"/>
                <a:gd name="T7" fmla="+- 0 10837 74"/>
                <a:gd name="T8" fmla="*/ 10837 h 21526"/>
                <a:gd name="T9" fmla="*/ 9809 w 19619"/>
                <a:gd name="T10" fmla="+- 0 10837 74"/>
                <a:gd name="T11" fmla="*/ 10837 h 2152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9619" h="21526">
                  <a:moveTo>
                    <a:pt x="19244" y="21526"/>
                  </a:moveTo>
                  <a:cubicBezTo>
                    <a:pt x="18373" y="18617"/>
                    <a:pt x="7841" y="11337"/>
                    <a:pt x="0" y="6247"/>
                  </a:cubicBezTo>
                  <a:cubicBezTo>
                    <a:pt x="3932" y="3355"/>
                    <a:pt x="9636" y="-74"/>
                    <a:pt x="14496" y="1"/>
                  </a:cubicBezTo>
                  <a:cubicBezTo>
                    <a:pt x="21600" y="13919"/>
                    <a:pt x="19244" y="21526"/>
                    <a:pt x="19244" y="21526"/>
                  </a:cubicBezTo>
                  <a:close/>
                </a:path>
              </a:pathLst>
            </a:custGeom>
            <a:solidFill>
              <a:srgbClr val="99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black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0" name="AutoShape 15" descr="Freeform: Shape 21"/>
            <p:cNvSpPr>
              <a:spLocks/>
            </p:cNvSpPr>
            <p:nvPr/>
          </p:nvSpPr>
          <p:spPr bwMode="auto">
            <a:xfrm>
              <a:off x="7822851" y="2842040"/>
              <a:ext cx="349742" cy="25182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0"/>
                    <a:pt x="15110" y="11249"/>
                    <a:pt x="11048" y="21600"/>
                  </a:cubicBezTo>
                  <a:cubicBezTo>
                    <a:pt x="5194" y="17103"/>
                    <a:pt x="1082" y="14101"/>
                    <a:pt x="1082" y="14101"/>
                  </a:cubicBezTo>
                  <a:lnTo>
                    <a:pt x="0" y="915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A396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black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1" name="AutoShape 16" descr="Freeform: Shape 22"/>
            <p:cNvSpPr>
              <a:spLocks/>
            </p:cNvSpPr>
            <p:nvPr/>
          </p:nvSpPr>
          <p:spPr bwMode="auto">
            <a:xfrm>
              <a:off x="7894228" y="2985941"/>
              <a:ext cx="1149158" cy="16476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9146"/>
                  </a:moveTo>
                  <a:cubicBezTo>
                    <a:pt x="20388" y="19953"/>
                    <a:pt x="19346" y="20758"/>
                    <a:pt x="18600" y="21600"/>
                  </a:cubicBezTo>
                  <a:cubicBezTo>
                    <a:pt x="18600" y="21600"/>
                    <a:pt x="6332" y="14320"/>
                    <a:pt x="1014" y="5428"/>
                  </a:cubicBezTo>
                  <a:cubicBezTo>
                    <a:pt x="640" y="4801"/>
                    <a:pt x="299" y="4166"/>
                    <a:pt x="0" y="3526"/>
                  </a:cubicBezTo>
                  <a:lnTo>
                    <a:pt x="946" y="3326"/>
                  </a:lnTo>
                  <a:cubicBezTo>
                    <a:pt x="946" y="3326"/>
                    <a:pt x="1994" y="2731"/>
                    <a:pt x="3547" y="2045"/>
                  </a:cubicBezTo>
                  <a:cubicBezTo>
                    <a:pt x="7825" y="3712"/>
                    <a:pt x="13570" y="6096"/>
                    <a:pt x="14046" y="7049"/>
                  </a:cubicBezTo>
                  <a:cubicBezTo>
                    <a:pt x="14046" y="7049"/>
                    <a:pt x="15331" y="4558"/>
                    <a:pt x="11455" y="0"/>
                  </a:cubicBezTo>
                  <a:cubicBezTo>
                    <a:pt x="12396" y="9"/>
                    <a:pt x="13282" y="161"/>
                    <a:pt x="14046" y="519"/>
                  </a:cubicBezTo>
                  <a:cubicBezTo>
                    <a:pt x="18516" y="2609"/>
                    <a:pt x="21357" y="7327"/>
                    <a:pt x="19978" y="8880"/>
                  </a:cubicBezTo>
                  <a:cubicBezTo>
                    <a:pt x="18602" y="10432"/>
                    <a:pt x="20639" y="17586"/>
                    <a:pt x="21600" y="19146"/>
                  </a:cubicBezTo>
                  <a:close/>
                </a:path>
              </a:pathLst>
            </a:custGeom>
            <a:solidFill>
              <a:srgbClr val="99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black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2" name="AutoShape 17" descr="Freeform: Shape 23"/>
            <p:cNvSpPr>
              <a:spLocks/>
            </p:cNvSpPr>
            <p:nvPr/>
          </p:nvSpPr>
          <p:spPr bwMode="auto">
            <a:xfrm>
              <a:off x="7837127" y="3007523"/>
              <a:ext cx="164163" cy="24463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7612"/>
                  </a:moveTo>
                  <a:cubicBezTo>
                    <a:pt x="17555" y="12423"/>
                    <a:pt x="14621" y="17035"/>
                    <a:pt x="14621" y="20269"/>
                  </a:cubicBezTo>
                  <a:lnTo>
                    <a:pt x="7928" y="21600"/>
                  </a:lnTo>
                  <a:cubicBezTo>
                    <a:pt x="4402" y="14490"/>
                    <a:pt x="1682" y="7262"/>
                    <a:pt x="0" y="0"/>
                  </a:cubicBezTo>
                  <a:cubicBezTo>
                    <a:pt x="0" y="0"/>
                    <a:pt x="8912" y="3047"/>
                    <a:pt x="21600" y="7612"/>
                  </a:cubicBezTo>
                  <a:close/>
                </a:path>
              </a:pathLst>
            </a:custGeom>
            <a:solidFill>
              <a:srgbClr val="BD73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black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3" name="AutoShape 18" descr="Freeform: Shape 24"/>
            <p:cNvSpPr>
              <a:spLocks/>
            </p:cNvSpPr>
            <p:nvPr/>
          </p:nvSpPr>
          <p:spPr bwMode="auto">
            <a:xfrm>
              <a:off x="7116223" y="3396055"/>
              <a:ext cx="2169842" cy="2964354"/>
            </a:xfrm>
            <a:custGeom>
              <a:avLst/>
              <a:gdLst>
                <a:gd name="T0" fmla="+- 0 10861 122"/>
                <a:gd name="T1" fmla="*/ T0 w 21478"/>
                <a:gd name="T2" fmla="*/ 10640 h 21281"/>
                <a:gd name="T3" fmla="+- 0 10861 122"/>
                <a:gd name="T4" fmla="*/ T3 w 21478"/>
                <a:gd name="T5" fmla="*/ 10640 h 21281"/>
                <a:gd name="T6" fmla="+- 0 10861 122"/>
                <a:gd name="T7" fmla="*/ T6 w 21478"/>
                <a:gd name="T8" fmla="*/ 10640 h 21281"/>
                <a:gd name="T9" fmla="+- 0 10861 122"/>
                <a:gd name="T10" fmla="*/ T9 w 21478"/>
                <a:gd name="T11" fmla="*/ 10640 h 2128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478" h="21281">
                  <a:moveTo>
                    <a:pt x="21478" y="13152"/>
                  </a:moveTo>
                  <a:cubicBezTo>
                    <a:pt x="21466" y="13203"/>
                    <a:pt x="21055" y="15020"/>
                    <a:pt x="19824" y="16921"/>
                  </a:cubicBezTo>
                  <a:cubicBezTo>
                    <a:pt x="18575" y="18847"/>
                    <a:pt x="16487" y="20860"/>
                    <a:pt x="13124" y="21203"/>
                  </a:cubicBezTo>
                  <a:cubicBezTo>
                    <a:pt x="9231" y="21600"/>
                    <a:pt x="7394" y="20421"/>
                    <a:pt x="6466" y="19046"/>
                  </a:cubicBezTo>
                  <a:cubicBezTo>
                    <a:pt x="5790" y="18044"/>
                    <a:pt x="5597" y="16936"/>
                    <a:pt x="5445" y="16260"/>
                  </a:cubicBezTo>
                  <a:cubicBezTo>
                    <a:pt x="5084" y="14656"/>
                    <a:pt x="1380" y="15278"/>
                    <a:pt x="251" y="13174"/>
                  </a:cubicBezTo>
                  <a:cubicBezTo>
                    <a:pt x="-122" y="12479"/>
                    <a:pt x="-52" y="11990"/>
                    <a:pt x="276" y="11558"/>
                  </a:cubicBezTo>
                  <a:cubicBezTo>
                    <a:pt x="938" y="10679"/>
                    <a:pt x="2655" y="10027"/>
                    <a:pt x="3865" y="8340"/>
                  </a:cubicBezTo>
                  <a:cubicBezTo>
                    <a:pt x="4628" y="7277"/>
                    <a:pt x="4923" y="5848"/>
                    <a:pt x="5011" y="4550"/>
                  </a:cubicBezTo>
                  <a:lnTo>
                    <a:pt x="5011" y="4545"/>
                  </a:lnTo>
                  <a:cubicBezTo>
                    <a:pt x="5118" y="3581"/>
                    <a:pt x="5661" y="488"/>
                    <a:pt x="8236" y="0"/>
                  </a:cubicBezTo>
                  <a:cubicBezTo>
                    <a:pt x="11025" y="4874"/>
                    <a:pt x="17458" y="8864"/>
                    <a:pt x="17458" y="8864"/>
                  </a:cubicBezTo>
                  <a:cubicBezTo>
                    <a:pt x="16742" y="9711"/>
                    <a:pt x="16553" y="10627"/>
                    <a:pt x="17324" y="11744"/>
                  </a:cubicBezTo>
                  <a:cubicBezTo>
                    <a:pt x="19085" y="14297"/>
                    <a:pt x="21478" y="13152"/>
                    <a:pt x="21478" y="13152"/>
                  </a:cubicBezTo>
                  <a:close/>
                </a:path>
              </a:pathLst>
            </a:custGeom>
            <a:solidFill>
              <a:srgbClr val="99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black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4" name="AutoShape 19" descr="Freeform: Shape 25"/>
            <p:cNvSpPr>
              <a:spLocks/>
            </p:cNvSpPr>
            <p:nvPr/>
          </p:nvSpPr>
          <p:spPr bwMode="auto">
            <a:xfrm>
              <a:off x="3604505" y="5849564"/>
              <a:ext cx="1477493" cy="2654966"/>
            </a:xfrm>
            <a:custGeom>
              <a:avLst/>
              <a:gdLst>
                <a:gd name="T0" fmla="+- 0 11412 1225"/>
                <a:gd name="T1" fmla="*/ T0 w 20375"/>
                <a:gd name="T2" fmla="*/ 10800 h 21600"/>
                <a:gd name="T3" fmla="+- 0 11412 1225"/>
                <a:gd name="T4" fmla="*/ T3 w 20375"/>
                <a:gd name="T5" fmla="*/ 10800 h 21600"/>
                <a:gd name="T6" fmla="+- 0 11412 1225"/>
                <a:gd name="T7" fmla="*/ T6 w 20375"/>
                <a:gd name="T8" fmla="*/ 10800 h 21600"/>
                <a:gd name="T9" fmla="+- 0 11412 1225"/>
                <a:gd name="T10" fmla="*/ T9 w 20375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375" h="21600">
                  <a:moveTo>
                    <a:pt x="16775" y="11265"/>
                  </a:moveTo>
                  <a:cubicBezTo>
                    <a:pt x="18380" y="17488"/>
                    <a:pt x="11299" y="21600"/>
                    <a:pt x="11299" y="21600"/>
                  </a:cubicBezTo>
                  <a:cubicBezTo>
                    <a:pt x="11299" y="21600"/>
                    <a:pt x="10260" y="16989"/>
                    <a:pt x="8372" y="16433"/>
                  </a:cubicBezTo>
                  <a:cubicBezTo>
                    <a:pt x="6485" y="15877"/>
                    <a:pt x="223" y="20321"/>
                    <a:pt x="223" y="20321"/>
                  </a:cubicBezTo>
                  <a:cubicBezTo>
                    <a:pt x="223" y="20321"/>
                    <a:pt x="1670" y="13321"/>
                    <a:pt x="223" y="9043"/>
                  </a:cubicBezTo>
                  <a:cubicBezTo>
                    <a:pt x="-1225" y="4765"/>
                    <a:pt x="4852" y="0"/>
                    <a:pt x="4852" y="0"/>
                  </a:cubicBezTo>
                  <a:cubicBezTo>
                    <a:pt x="7318" y="1474"/>
                    <a:pt x="12153" y="3661"/>
                    <a:pt x="20375" y="4832"/>
                  </a:cubicBezTo>
                  <a:cubicBezTo>
                    <a:pt x="17901" y="7039"/>
                    <a:pt x="16272" y="9315"/>
                    <a:pt x="16775" y="11265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black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5" name="AutoShape 20" descr="Freeform: Shape 26"/>
            <p:cNvSpPr>
              <a:spLocks/>
            </p:cNvSpPr>
            <p:nvPr/>
          </p:nvSpPr>
          <p:spPr bwMode="auto">
            <a:xfrm>
              <a:off x="0" y="4446530"/>
              <a:ext cx="12034058" cy="8432581"/>
            </a:xfrm>
            <a:custGeom>
              <a:avLst/>
              <a:gdLst>
                <a:gd name="T0" fmla="+- 0 10494 70"/>
                <a:gd name="T1" fmla="*/ T0 w 20849"/>
                <a:gd name="T2" fmla="*/ 10800 h 21600"/>
                <a:gd name="T3" fmla="+- 0 10494 70"/>
                <a:gd name="T4" fmla="*/ T3 w 20849"/>
                <a:gd name="T5" fmla="*/ 10800 h 21600"/>
                <a:gd name="T6" fmla="+- 0 10494 70"/>
                <a:gd name="T7" fmla="*/ T6 w 20849"/>
                <a:gd name="T8" fmla="*/ 10800 h 21600"/>
                <a:gd name="T9" fmla="+- 0 10494 70"/>
                <a:gd name="T10" fmla="*/ T9 w 20849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9" h="21600">
                  <a:moveTo>
                    <a:pt x="17660" y="0"/>
                  </a:moveTo>
                  <a:cubicBezTo>
                    <a:pt x="17543" y="463"/>
                    <a:pt x="17269" y="926"/>
                    <a:pt x="16982" y="1262"/>
                  </a:cubicBezTo>
                  <a:cubicBezTo>
                    <a:pt x="16453" y="1881"/>
                    <a:pt x="16090" y="2009"/>
                    <a:pt x="16090" y="2009"/>
                  </a:cubicBezTo>
                  <a:cubicBezTo>
                    <a:pt x="16090" y="2009"/>
                    <a:pt x="16090" y="2009"/>
                    <a:pt x="16090" y="2010"/>
                  </a:cubicBezTo>
                  <a:cubicBezTo>
                    <a:pt x="16094" y="2025"/>
                    <a:pt x="16402" y="3034"/>
                    <a:pt x="16794" y="4330"/>
                  </a:cubicBezTo>
                  <a:cubicBezTo>
                    <a:pt x="16512" y="3894"/>
                    <a:pt x="15800" y="3354"/>
                    <a:pt x="15800" y="3354"/>
                  </a:cubicBezTo>
                  <a:cubicBezTo>
                    <a:pt x="15582" y="4042"/>
                    <a:pt x="15217" y="4760"/>
                    <a:pt x="14628" y="4882"/>
                  </a:cubicBezTo>
                  <a:cubicBezTo>
                    <a:pt x="13948" y="5024"/>
                    <a:pt x="13626" y="4603"/>
                    <a:pt x="13464" y="4113"/>
                  </a:cubicBezTo>
                  <a:cubicBezTo>
                    <a:pt x="12993" y="4688"/>
                    <a:pt x="12104" y="5334"/>
                    <a:pt x="10479" y="5373"/>
                  </a:cubicBezTo>
                  <a:cubicBezTo>
                    <a:pt x="9824" y="5388"/>
                    <a:pt x="9268" y="5287"/>
                    <a:pt x="8800" y="5119"/>
                  </a:cubicBezTo>
                  <a:cubicBezTo>
                    <a:pt x="8490" y="5815"/>
                    <a:pt x="8285" y="6533"/>
                    <a:pt x="8348" y="7147"/>
                  </a:cubicBezTo>
                  <a:cubicBezTo>
                    <a:pt x="8482" y="8452"/>
                    <a:pt x="8134" y="9463"/>
                    <a:pt x="7886" y="9993"/>
                  </a:cubicBezTo>
                  <a:cubicBezTo>
                    <a:pt x="7761" y="10260"/>
                    <a:pt x="7661" y="10405"/>
                    <a:pt x="7661" y="10405"/>
                  </a:cubicBezTo>
                  <a:cubicBezTo>
                    <a:pt x="7661" y="10405"/>
                    <a:pt x="7559" y="9266"/>
                    <a:pt x="7371" y="8883"/>
                  </a:cubicBezTo>
                  <a:cubicBezTo>
                    <a:pt x="7370" y="8883"/>
                    <a:pt x="7370" y="8883"/>
                    <a:pt x="7370" y="8883"/>
                  </a:cubicBezTo>
                  <a:cubicBezTo>
                    <a:pt x="7347" y="8833"/>
                    <a:pt x="7321" y="8797"/>
                    <a:pt x="7294" y="8776"/>
                  </a:cubicBezTo>
                  <a:cubicBezTo>
                    <a:pt x="7125" y="8652"/>
                    <a:pt x="6679" y="9324"/>
                    <a:pt x="6436" y="9723"/>
                  </a:cubicBezTo>
                  <a:cubicBezTo>
                    <a:pt x="6336" y="9885"/>
                    <a:pt x="6271" y="10002"/>
                    <a:pt x="6271" y="10002"/>
                  </a:cubicBezTo>
                  <a:cubicBezTo>
                    <a:pt x="6271" y="10002"/>
                    <a:pt x="6453" y="7795"/>
                    <a:pt x="6271" y="6447"/>
                  </a:cubicBezTo>
                  <a:cubicBezTo>
                    <a:pt x="6089" y="5098"/>
                    <a:pt x="6852" y="3596"/>
                    <a:pt x="6852" y="3596"/>
                  </a:cubicBezTo>
                  <a:cubicBezTo>
                    <a:pt x="6667" y="3318"/>
                    <a:pt x="6588" y="3121"/>
                    <a:pt x="6588" y="3121"/>
                  </a:cubicBezTo>
                  <a:cubicBezTo>
                    <a:pt x="6406" y="3226"/>
                    <a:pt x="6230" y="3335"/>
                    <a:pt x="6064" y="3442"/>
                  </a:cubicBezTo>
                  <a:cubicBezTo>
                    <a:pt x="5289" y="3943"/>
                    <a:pt x="4725" y="4417"/>
                    <a:pt x="4711" y="4429"/>
                  </a:cubicBezTo>
                  <a:cubicBezTo>
                    <a:pt x="5218" y="3122"/>
                    <a:pt x="5578" y="2018"/>
                    <a:pt x="5578" y="2018"/>
                  </a:cubicBezTo>
                  <a:cubicBezTo>
                    <a:pt x="4492" y="2339"/>
                    <a:pt x="4071" y="509"/>
                    <a:pt x="4071" y="509"/>
                  </a:cubicBezTo>
                  <a:cubicBezTo>
                    <a:pt x="4071" y="509"/>
                    <a:pt x="-70" y="6471"/>
                    <a:pt x="1" y="9724"/>
                  </a:cubicBezTo>
                  <a:cubicBezTo>
                    <a:pt x="11" y="10207"/>
                    <a:pt x="115" y="10631"/>
                    <a:pt x="338" y="10966"/>
                  </a:cubicBezTo>
                  <a:cubicBezTo>
                    <a:pt x="1706" y="13015"/>
                    <a:pt x="4538" y="11015"/>
                    <a:pt x="5666" y="10087"/>
                  </a:cubicBezTo>
                  <a:cubicBezTo>
                    <a:pt x="5697" y="13957"/>
                    <a:pt x="5789" y="21595"/>
                    <a:pt x="5789" y="21595"/>
                  </a:cubicBezTo>
                  <a:lnTo>
                    <a:pt x="16589" y="21600"/>
                  </a:lnTo>
                  <a:cubicBezTo>
                    <a:pt x="16589" y="21600"/>
                    <a:pt x="16454" y="15550"/>
                    <a:pt x="16390" y="11518"/>
                  </a:cubicBezTo>
                  <a:cubicBezTo>
                    <a:pt x="16388" y="11403"/>
                    <a:pt x="16386" y="11289"/>
                    <a:pt x="16384" y="11177"/>
                  </a:cubicBezTo>
                  <a:cubicBezTo>
                    <a:pt x="16384" y="11177"/>
                    <a:pt x="19297" y="13700"/>
                    <a:pt x="20600" y="11177"/>
                  </a:cubicBezTo>
                  <a:cubicBezTo>
                    <a:pt x="20659" y="11063"/>
                    <a:pt x="20706" y="10937"/>
                    <a:pt x="20743" y="10800"/>
                  </a:cubicBezTo>
                  <a:cubicBezTo>
                    <a:pt x="21530" y="7892"/>
                    <a:pt x="17660" y="0"/>
                    <a:pt x="17660" y="0"/>
                  </a:cubicBezTo>
                  <a:close/>
                  <a:moveTo>
                    <a:pt x="11737" y="17143"/>
                  </a:moveTo>
                  <a:cubicBezTo>
                    <a:pt x="11593" y="17143"/>
                    <a:pt x="11476" y="16971"/>
                    <a:pt x="11476" y="16758"/>
                  </a:cubicBezTo>
                  <a:cubicBezTo>
                    <a:pt x="11476" y="16545"/>
                    <a:pt x="11593" y="16372"/>
                    <a:pt x="11737" y="16372"/>
                  </a:cubicBezTo>
                  <a:cubicBezTo>
                    <a:pt x="11881" y="16372"/>
                    <a:pt x="11998" y="16545"/>
                    <a:pt x="11998" y="16758"/>
                  </a:cubicBezTo>
                  <a:cubicBezTo>
                    <a:pt x="11998" y="16971"/>
                    <a:pt x="11881" y="17143"/>
                    <a:pt x="11737" y="17143"/>
                  </a:cubicBezTo>
                  <a:close/>
                  <a:moveTo>
                    <a:pt x="11737" y="13069"/>
                  </a:moveTo>
                  <a:cubicBezTo>
                    <a:pt x="11593" y="13069"/>
                    <a:pt x="11476" y="12896"/>
                    <a:pt x="11476" y="12683"/>
                  </a:cubicBezTo>
                  <a:cubicBezTo>
                    <a:pt x="11476" y="12471"/>
                    <a:pt x="11593" y="12298"/>
                    <a:pt x="11737" y="12298"/>
                  </a:cubicBezTo>
                  <a:cubicBezTo>
                    <a:pt x="11881" y="12298"/>
                    <a:pt x="11998" y="12471"/>
                    <a:pt x="11998" y="12683"/>
                  </a:cubicBezTo>
                  <a:cubicBezTo>
                    <a:pt x="11998" y="12896"/>
                    <a:pt x="11881" y="13069"/>
                    <a:pt x="11737" y="13069"/>
                  </a:cubicBezTo>
                  <a:close/>
                  <a:moveTo>
                    <a:pt x="11737" y="9266"/>
                  </a:moveTo>
                  <a:cubicBezTo>
                    <a:pt x="11593" y="9266"/>
                    <a:pt x="11476" y="9093"/>
                    <a:pt x="11476" y="8880"/>
                  </a:cubicBezTo>
                  <a:cubicBezTo>
                    <a:pt x="11476" y="8667"/>
                    <a:pt x="11593" y="8495"/>
                    <a:pt x="11737" y="8495"/>
                  </a:cubicBezTo>
                  <a:cubicBezTo>
                    <a:pt x="11881" y="8495"/>
                    <a:pt x="11998" y="8667"/>
                    <a:pt x="11998" y="8880"/>
                  </a:cubicBezTo>
                  <a:cubicBezTo>
                    <a:pt x="11998" y="9093"/>
                    <a:pt x="11881" y="9266"/>
                    <a:pt x="11737" y="926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 dirty="0">
                <a:solidFill>
                  <a:prstClr val="black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6" name="AutoShape 21" descr="Freeform: Shape 27"/>
            <p:cNvSpPr>
              <a:spLocks/>
            </p:cNvSpPr>
            <p:nvPr/>
          </p:nvSpPr>
          <p:spPr bwMode="auto">
            <a:xfrm>
              <a:off x="3804359" y="4719942"/>
              <a:ext cx="3968527" cy="1820346"/>
            </a:xfrm>
            <a:custGeom>
              <a:avLst/>
              <a:gdLst>
                <a:gd name="T0" fmla="*/ 10800 w 21600"/>
                <a:gd name="T1" fmla="*/ 10768 h 21536"/>
                <a:gd name="T2" fmla="*/ 10800 w 21600"/>
                <a:gd name="T3" fmla="*/ 10768 h 21536"/>
                <a:gd name="T4" fmla="*/ 10800 w 21600"/>
                <a:gd name="T5" fmla="*/ 10768 h 21536"/>
                <a:gd name="T6" fmla="*/ 10800 w 21600"/>
                <a:gd name="T7" fmla="*/ 10768 h 2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536">
                  <a:moveTo>
                    <a:pt x="21600" y="15722"/>
                  </a:moveTo>
                  <a:cubicBezTo>
                    <a:pt x="20120" y="18375"/>
                    <a:pt x="17329" y="21350"/>
                    <a:pt x="12224" y="21529"/>
                  </a:cubicBezTo>
                  <a:cubicBezTo>
                    <a:pt x="10165" y="21600"/>
                    <a:pt x="8420" y="21132"/>
                    <a:pt x="6949" y="20362"/>
                  </a:cubicBezTo>
                  <a:cubicBezTo>
                    <a:pt x="3708" y="18661"/>
                    <a:pt x="1802" y="15483"/>
                    <a:pt x="830" y="13341"/>
                  </a:cubicBezTo>
                  <a:cubicBezTo>
                    <a:pt x="248" y="12060"/>
                    <a:pt x="0" y="11149"/>
                    <a:pt x="0" y="11149"/>
                  </a:cubicBezTo>
                  <a:cubicBezTo>
                    <a:pt x="0" y="11149"/>
                    <a:pt x="350" y="7319"/>
                    <a:pt x="2062" y="6727"/>
                  </a:cubicBezTo>
                  <a:cubicBezTo>
                    <a:pt x="2062" y="6727"/>
                    <a:pt x="2255" y="1184"/>
                    <a:pt x="6250" y="0"/>
                  </a:cubicBezTo>
                  <a:cubicBezTo>
                    <a:pt x="6250" y="0"/>
                    <a:pt x="6371" y="144"/>
                    <a:pt x="6595" y="381"/>
                  </a:cubicBezTo>
                  <a:cubicBezTo>
                    <a:pt x="6595" y="381"/>
                    <a:pt x="6596" y="383"/>
                    <a:pt x="6597" y="384"/>
                  </a:cubicBezTo>
                  <a:cubicBezTo>
                    <a:pt x="7971" y="1834"/>
                    <a:pt x="13200" y="6749"/>
                    <a:pt x="18199" y="3407"/>
                  </a:cubicBezTo>
                  <a:cubicBezTo>
                    <a:pt x="18199" y="3407"/>
                    <a:pt x="18199" y="3407"/>
                    <a:pt x="18198" y="3409"/>
                  </a:cubicBezTo>
                  <a:cubicBezTo>
                    <a:pt x="18019" y="4120"/>
                    <a:pt x="17980" y="4923"/>
                    <a:pt x="18185" y="6065"/>
                  </a:cubicBezTo>
                  <a:cubicBezTo>
                    <a:pt x="18805" y="9526"/>
                    <a:pt x="20840" y="8503"/>
                    <a:pt x="21039" y="11140"/>
                  </a:cubicBezTo>
                  <a:cubicBezTo>
                    <a:pt x="21123" y="12251"/>
                    <a:pt x="21228" y="14073"/>
                    <a:pt x="21600" y="15722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black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7" name="Oval 22" descr="Freeform: Shape 28"/>
            <p:cNvSpPr>
              <a:spLocks/>
            </p:cNvSpPr>
            <p:nvPr/>
          </p:nvSpPr>
          <p:spPr bwMode="auto">
            <a:xfrm>
              <a:off x="6623728" y="10835721"/>
              <a:ext cx="299781" cy="302191"/>
            </a:xfrm>
            <a:prstGeom prst="ellipse">
              <a:avLst/>
            </a:prstGeom>
            <a:noFill/>
            <a:ln w="12700" cap="flat" cmpd="sng">
              <a:solidFill>
                <a:srgbClr val="4C3A59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black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8" name="Oval 23" descr="Freeform: Shape 29"/>
            <p:cNvSpPr>
              <a:spLocks/>
            </p:cNvSpPr>
            <p:nvPr/>
          </p:nvSpPr>
          <p:spPr bwMode="auto">
            <a:xfrm>
              <a:off x="6623728" y="9245621"/>
              <a:ext cx="299781" cy="302191"/>
            </a:xfrm>
            <a:prstGeom prst="ellipse">
              <a:avLst/>
            </a:prstGeom>
            <a:noFill/>
            <a:ln w="12700" cap="flat" cmpd="sng">
              <a:solidFill>
                <a:srgbClr val="4C3A59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black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69" name="Oval 24" descr="Freeform: Shape 30"/>
            <p:cNvSpPr>
              <a:spLocks/>
            </p:cNvSpPr>
            <p:nvPr/>
          </p:nvSpPr>
          <p:spPr bwMode="auto">
            <a:xfrm>
              <a:off x="6623728" y="7763444"/>
              <a:ext cx="299781" cy="302191"/>
            </a:xfrm>
            <a:prstGeom prst="ellipse">
              <a:avLst/>
            </a:prstGeom>
            <a:noFill/>
            <a:ln w="12700" cap="flat" cmpd="sng">
              <a:solidFill>
                <a:srgbClr val="4C3A59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black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70" name="AutoShape 25" descr="Freeform: Shape 31"/>
            <p:cNvSpPr>
              <a:spLocks/>
            </p:cNvSpPr>
            <p:nvPr/>
          </p:nvSpPr>
          <p:spPr bwMode="auto">
            <a:xfrm>
              <a:off x="9678637" y="6115778"/>
              <a:ext cx="970719" cy="2216071"/>
            </a:xfrm>
            <a:custGeom>
              <a:avLst/>
              <a:gdLst>
                <a:gd name="T0" fmla="+- 0 10818 156"/>
                <a:gd name="T1" fmla="*/ T0 w 21324"/>
                <a:gd name="T2" fmla="+- 0 10810 106"/>
                <a:gd name="T3" fmla="*/ 10810 h 21409"/>
                <a:gd name="T4" fmla="+- 0 10818 156"/>
                <a:gd name="T5" fmla="*/ T4 w 21324"/>
                <a:gd name="T6" fmla="+- 0 10810 106"/>
                <a:gd name="T7" fmla="*/ 10810 h 21409"/>
                <a:gd name="T8" fmla="+- 0 10818 156"/>
                <a:gd name="T9" fmla="*/ T8 w 21324"/>
                <a:gd name="T10" fmla="+- 0 10810 106"/>
                <a:gd name="T11" fmla="*/ 10810 h 21409"/>
                <a:gd name="T12" fmla="+- 0 10818 156"/>
                <a:gd name="T13" fmla="*/ T12 w 21324"/>
                <a:gd name="T14" fmla="+- 0 10810 106"/>
                <a:gd name="T15" fmla="*/ 10810 h 214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324" h="21409">
                  <a:moveTo>
                    <a:pt x="35" y="248"/>
                  </a:moveTo>
                  <a:cubicBezTo>
                    <a:pt x="1707" y="1897"/>
                    <a:pt x="3374" y="3547"/>
                    <a:pt x="5035" y="5198"/>
                  </a:cubicBezTo>
                  <a:cubicBezTo>
                    <a:pt x="6748" y="6903"/>
                    <a:pt x="8456" y="8607"/>
                    <a:pt x="10155" y="10314"/>
                  </a:cubicBezTo>
                  <a:cubicBezTo>
                    <a:pt x="11712" y="11880"/>
                    <a:pt x="13261" y="13447"/>
                    <a:pt x="14796" y="15018"/>
                  </a:cubicBezTo>
                  <a:cubicBezTo>
                    <a:pt x="16027" y="16279"/>
                    <a:pt x="17247" y="17542"/>
                    <a:pt x="18431" y="18811"/>
                  </a:cubicBezTo>
                  <a:cubicBezTo>
                    <a:pt x="19146" y="19579"/>
                    <a:pt x="19883" y="20347"/>
                    <a:pt x="20480" y="21134"/>
                  </a:cubicBezTo>
                  <a:cubicBezTo>
                    <a:pt x="20521" y="21187"/>
                    <a:pt x="20559" y="21241"/>
                    <a:pt x="20598" y="21296"/>
                  </a:cubicBezTo>
                  <a:cubicBezTo>
                    <a:pt x="20736" y="21494"/>
                    <a:pt x="21444" y="21410"/>
                    <a:pt x="21306" y="21210"/>
                  </a:cubicBezTo>
                  <a:cubicBezTo>
                    <a:pt x="20803" y="20489"/>
                    <a:pt x="20121" y="19788"/>
                    <a:pt x="19478" y="19090"/>
                  </a:cubicBezTo>
                  <a:cubicBezTo>
                    <a:pt x="18349" y="17869"/>
                    <a:pt x="17179" y="16656"/>
                    <a:pt x="16004" y="15445"/>
                  </a:cubicBezTo>
                  <a:cubicBezTo>
                    <a:pt x="14502" y="13899"/>
                    <a:pt x="12976" y="12355"/>
                    <a:pt x="11448" y="10814"/>
                  </a:cubicBezTo>
                  <a:cubicBezTo>
                    <a:pt x="9752" y="9106"/>
                    <a:pt x="8044" y="7400"/>
                    <a:pt x="6334" y="5696"/>
                  </a:cubicBezTo>
                  <a:cubicBezTo>
                    <a:pt x="4650" y="4021"/>
                    <a:pt x="2962" y="2348"/>
                    <a:pt x="1269" y="675"/>
                  </a:cubicBezTo>
                  <a:cubicBezTo>
                    <a:pt x="1070" y="478"/>
                    <a:pt x="870" y="281"/>
                    <a:pt x="673" y="84"/>
                  </a:cubicBezTo>
                  <a:cubicBezTo>
                    <a:pt x="476" y="-106"/>
                    <a:pt x="-156" y="58"/>
                    <a:pt x="35" y="248"/>
                  </a:cubicBezTo>
                  <a:close/>
                </a:path>
              </a:pathLst>
            </a:custGeom>
            <a:solidFill>
              <a:srgbClr val="4C3A5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black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71" name="AutoShape 26" descr="Freeform: Shape 32"/>
            <p:cNvSpPr>
              <a:spLocks/>
            </p:cNvSpPr>
            <p:nvPr/>
          </p:nvSpPr>
          <p:spPr bwMode="auto">
            <a:xfrm>
              <a:off x="7608722" y="4029218"/>
              <a:ext cx="28551" cy="4317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cubicBezTo>
                    <a:pt x="0" y="21600"/>
                    <a:pt x="4798" y="13611"/>
                    <a:pt x="21600" y="0"/>
                  </a:cubicBezTo>
                </a:path>
              </a:pathLst>
            </a:custGeom>
            <a:solidFill>
              <a:srgbClr val="FBB040"/>
            </a:solidFill>
            <a:ln w="12700" cap="flat" cmpd="sng">
              <a:solidFill>
                <a:srgbClr val="4C3A59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black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72" name="AutoShape 27" descr="Freeform: Shape 33"/>
            <p:cNvSpPr>
              <a:spLocks/>
            </p:cNvSpPr>
            <p:nvPr/>
          </p:nvSpPr>
          <p:spPr bwMode="auto">
            <a:xfrm>
              <a:off x="4767942" y="1935466"/>
              <a:ext cx="2890741" cy="94974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8179"/>
                  </a:moveTo>
                  <a:cubicBezTo>
                    <a:pt x="21570" y="18189"/>
                    <a:pt x="21540" y="18195"/>
                    <a:pt x="21509" y="18198"/>
                  </a:cubicBezTo>
                  <a:cubicBezTo>
                    <a:pt x="17450" y="18746"/>
                    <a:pt x="13582" y="2812"/>
                    <a:pt x="13582" y="2812"/>
                  </a:cubicBezTo>
                  <a:cubicBezTo>
                    <a:pt x="9714" y="18828"/>
                    <a:pt x="432" y="21484"/>
                    <a:pt x="0" y="21600"/>
                  </a:cubicBezTo>
                  <a:cubicBezTo>
                    <a:pt x="1935" y="20878"/>
                    <a:pt x="9316" y="17081"/>
                    <a:pt x="13786" y="0"/>
                  </a:cubicBezTo>
                  <a:cubicBezTo>
                    <a:pt x="13786" y="0"/>
                    <a:pt x="17915" y="16898"/>
                    <a:pt x="21600" y="18179"/>
                  </a:cubicBezTo>
                  <a:close/>
                </a:path>
              </a:pathLst>
            </a:custGeom>
            <a:solidFill>
              <a:srgbClr val="BD738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black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73" name="AutoShape 28" descr="Freeform: Shape 34"/>
            <p:cNvSpPr>
              <a:spLocks/>
            </p:cNvSpPr>
            <p:nvPr/>
          </p:nvSpPr>
          <p:spPr bwMode="auto">
            <a:xfrm>
              <a:off x="6281122" y="6936012"/>
              <a:ext cx="157028" cy="5417863"/>
            </a:xfrm>
            <a:custGeom>
              <a:avLst/>
              <a:gdLst>
                <a:gd name="T0" fmla="+- 0 10701 86"/>
                <a:gd name="T1" fmla="*/ T0 w 21230"/>
                <a:gd name="T2" fmla="+- 0 10800 22"/>
                <a:gd name="T3" fmla="*/ 10800 h 21557"/>
                <a:gd name="T4" fmla="+- 0 10701 86"/>
                <a:gd name="T5" fmla="*/ T4 w 21230"/>
                <a:gd name="T6" fmla="+- 0 10800 22"/>
                <a:gd name="T7" fmla="*/ 10800 h 21557"/>
                <a:gd name="T8" fmla="+- 0 10701 86"/>
                <a:gd name="T9" fmla="*/ T8 w 21230"/>
                <a:gd name="T10" fmla="+- 0 10800 22"/>
                <a:gd name="T11" fmla="*/ 10800 h 21557"/>
                <a:gd name="T12" fmla="+- 0 10701 86"/>
                <a:gd name="T13" fmla="*/ T12 w 21230"/>
                <a:gd name="T14" fmla="+- 0 10800 22"/>
                <a:gd name="T15" fmla="*/ 10800 h 2155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30" h="21557">
                  <a:moveTo>
                    <a:pt x="1" y="64"/>
                  </a:moveTo>
                  <a:cubicBezTo>
                    <a:pt x="177" y="244"/>
                    <a:pt x="369" y="425"/>
                    <a:pt x="545" y="606"/>
                  </a:cubicBezTo>
                  <a:cubicBezTo>
                    <a:pt x="1035" y="1097"/>
                    <a:pt x="1526" y="1587"/>
                    <a:pt x="1999" y="2078"/>
                  </a:cubicBezTo>
                  <a:cubicBezTo>
                    <a:pt x="2717" y="2807"/>
                    <a:pt x="3418" y="3536"/>
                    <a:pt x="4118" y="4265"/>
                  </a:cubicBezTo>
                  <a:cubicBezTo>
                    <a:pt x="4977" y="5162"/>
                    <a:pt x="5818" y="6061"/>
                    <a:pt x="6658" y="6959"/>
                  </a:cubicBezTo>
                  <a:cubicBezTo>
                    <a:pt x="7569" y="7944"/>
                    <a:pt x="8463" y="8928"/>
                    <a:pt x="9339" y="9913"/>
                  </a:cubicBezTo>
                  <a:cubicBezTo>
                    <a:pt x="10232" y="10926"/>
                    <a:pt x="11108" y="11940"/>
                    <a:pt x="11949" y="12953"/>
                  </a:cubicBezTo>
                  <a:cubicBezTo>
                    <a:pt x="12737" y="13911"/>
                    <a:pt x="13508" y="14870"/>
                    <a:pt x="14209" y="15828"/>
                  </a:cubicBezTo>
                  <a:cubicBezTo>
                    <a:pt x="14822" y="16663"/>
                    <a:pt x="15400" y="17498"/>
                    <a:pt x="15891" y="18333"/>
                  </a:cubicBezTo>
                  <a:cubicBezTo>
                    <a:pt x="16258" y="18974"/>
                    <a:pt x="16591" y="19615"/>
                    <a:pt x="16731" y="20256"/>
                  </a:cubicBezTo>
                  <a:cubicBezTo>
                    <a:pt x="16819" y="20627"/>
                    <a:pt x="16994" y="20998"/>
                    <a:pt x="16486" y="21368"/>
                  </a:cubicBezTo>
                  <a:cubicBezTo>
                    <a:pt x="16434" y="21410"/>
                    <a:pt x="16364" y="21451"/>
                    <a:pt x="16224" y="21493"/>
                  </a:cubicBezTo>
                  <a:cubicBezTo>
                    <a:pt x="15961" y="21578"/>
                    <a:pt x="20340" y="21577"/>
                    <a:pt x="20603" y="21493"/>
                  </a:cubicBezTo>
                  <a:cubicBezTo>
                    <a:pt x="21514" y="21199"/>
                    <a:pt x="21164" y="20899"/>
                    <a:pt x="21164" y="20605"/>
                  </a:cubicBezTo>
                  <a:cubicBezTo>
                    <a:pt x="21129" y="20024"/>
                    <a:pt x="20866" y="19443"/>
                    <a:pt x="20568" y="18862"/>
                  </a:cubicBezTo>
                  <a:cubicBezTo>
                    <a:pt x="20148" y="18068"/>
                    <a:pt x="19640" y="17274"/>
                    <a:pt x="19079" y="16480"/>
                  </a:cubicBezTo>
                  <a:cubicBezTo>
                    <a:pt x="18413" y="15542"/>
                    <a:pt x="17695" y="14603"/>
                    <a:pt x="16924" y="13665"/>
                  </a:cubicBezTo>
                  <a:cubicBezTo>
                    <a:pt x="16118" y="12664"/>
                    <a:pt x="15260" y="11664"/>
                    <a:pt x="14384" y="10664"/>
                  </a:cubicBezTo>
                  <a:cubicBezTo>
                    <a:pt x="13508" y="9661"/>
                    <a:pt x="12597" y="8657"/>
                    <a:pt x="11686" y="7653"/>
                  </a:cubicBezTo>
                  <a:cubicBezTo>
                    <a:pt x="10845" y="6729"/>
                    <a:pt x="9970" y="5805"/>
                    <a:pt x="9093" y="4881"/>
                  </a:cubicBezTo>
                  <a:cubicBezTo>
                    <a:pt x="8358" y="4105"/>
                    <a:pt x="7605" y="3329"/>
                    <a:pt x="6851" y="2553"/>
                  </a:cubicBezTo>
                  <a:cubicBezTo>
                    <a:pt x="6308" y="1997"/>
                    <a:pt x="5765" y="1440"/>
                    <a:pt x="5204" y="882"/>
                  </a:cubicBezTo>
                  <a:cubicBezTo>
                    <a:pt x="4942" y="621"/>
                    <a:pt x="4819" y="359"/>
                    <a:pt x="4416" y="97"/>
                  </a:cubicBezTo>
                  <a:cubicBezTo>
                    <a:pt x="4399" y="86"/>
                    <a:pt x="4399" y="75"/>
                    <a:pt x="4381" y="64"/>
                  </a:cubicBezTo>
                  <a:cubicBezTo>
                    <a:pt x="4294" y="-21"/>
                    <a:pt x="-86" y="-22"/>
                    <a:pt x="1" y="64"/>
                  </a:cubicBezTo>
                  <a:close/>
                </a:path>
              </a:pathLst>
            </a:custGeom>
            <a:solidFill>
              <a:srgbClr val="4C3A5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black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74" name="Oval 29" descr="Freeform: Shape 35"/>
            <p:cNvSpPr>
              <a:spLocks/>
            </p:cNvSpPr>
            <p:nvPr/>
          </p:nvSpPr>
          <p:spPr bwMode="auto">
            <a:xfrm>
              <a:off x="6623728" y="10835721"/>
              <a:ext cx="299781" cy="302191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black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75" name="Oval 30" descr="Freeform: Shape 36"/>
            <p:cNvSpPr>
              <a:spLocks/>
            </p:cNvSpPr>
            <p:nvPr/>
          </p:nvSpPr>
          <p:spPr bwMode="auto">
            <a:xfrm>
              <a:off x="6623728" y="9245621"/>
              <a:ext cx="299781" cy="30219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black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76" name="Oval 31" descr="Freeform: Shape 37"/>
            <p:cNvSpPr>
              <a:spLocks/>
            </p:cNvSpPr>
            <p:nvPr/>
          </p:nvSpPr>
          <p:spPr bwMode="auto">
            <a:xfrm>
              <a:off x="6623728" y="7763444"/>
              <a:ext cx="299781" cy="302191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black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77" name="AutoShape 32" descr="Freeform: Shape 38"/>
            <p:cNvSpPr>
              <a:spLocks/>
            </p:cNvSpPr>
            <p:nvPr/>
          </p:nvSpPr>
          <p:spPr bwMode="auto">
            <a:xfrm>
              <a:off x="5181925" y="2863623"/>
              <a:ext cx="713764" cy="151098"/>
            </a:xfrm>
            <a:custGeom>
              <a:avLst/>
              <a:gdLst>
                <a:gd name="T0" fmla="+- 0 10805 129"/>
                <a:gd name="T1" fmla="*/ T0 w 21352"/>
                <a:gd name="T2" fmla="+- 0 12299 3458"/>
                <a:gd name="T3" fmla="*/ 12299 h 17683"/>
                <a:gd name="T4" fmla="+- 0 10805 129"/>
                <a:gd name="T5" fmla="*/ T4 w 21352"/>
                <a:gd name="T6" fmla="+- 0 12299 3458"/>
                <a:gd name="T7" fmla="*/ 12299 h 17683"/>
                <a:gd name="T8" fmla="+- 0 10805 129"/>
                <a:gd name="T9" fmla="*/ T8 w 21352"/>
                <a:gd name="T10" fmla="+- 0 12299 3458"/>
                <a:gd name="T11" fmla="*/ 12299 h 17683"/>
                <a:gd name="T12" fmla="+- 0 10805 129"/>
                <a:gd name="T13" fmla="*/ T12 w 21352"/>
                <a:gd name="T14" fmla="+- 0 12299 3458"/>
                <a:gd name="T15" fmla="*/ 12299 h 1768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352" h="17683">
                  <a:moveTo>
                    <a:pt x="1493" y="17193"/>
                  </a:moveTo>
                  <a:cubicBezTo>
                    <a:pt x="7266" y="5838"/>
                    <a:pt x="14128" y="5066"/>
                    <a:pt x="20089" y="14555"/>
                  </a:cubicBezTo>
                  <a:cubicBezTo>
                    <a:pt x="20590" y="15360"/>
                    <a:pt x="21183" y="13687"/>
                    <a:pt x="21315" y="11757"/>
                  </a:cubicBezTo>
                  <a:cubicBezTo>
                    <a:pt x="21471" y="9489"/>
                    <a:pt x="21122" y="7639"/>
                    <a:pt x="20618" y="6835"/>
                  </a:cubicBezTo>
                  <a:cubicBezTo>
                    <a:pt x="14152" y="-3458"/>
                    <a:pt x="6713" y="-1978"/>
                    <a:pt x="488" y="10277"/>
                  </a:cubicBezTo>
                  <a:cubicBezTo>
                    <a:pt x="3" y="11226"/>
                    <a:pt x="-129" y="13993"/>
                    <a:pt x="131" y="15746"/>
                  </a:cubicBezTo>
                  <a:cubicBezTo>
                    <a:pt x="416" y="17740"/>
                    <a:pt x="1009" y="18142"/>
                    <a:pt x="1493" y="17193"/>
                  </a:cubicBezTo>
                  <a:close/>
                </a:path>
              </a:pathLst>
            </a:custGeom>
            <a:solidFill>
              <a:srgbClr val="4C3A5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black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78" name="AutoShape 33" descr="Freeform: Shape 39"/>
            <p:cNvSpPr>
              <a:spLocks/>
            </p:cNvSpPr>
            <p:nvPr/>
          </p:nvSpPr>
          <p:spPr bwMode="auto">
            <a:xfrm>
              <a:off x="6580902" y="2863623"/>
              <a:ext cx="713764" cy="151098"/>
            </a:xfrm>
            <a:custGeom>
              <a:avLst/>
              <a:gdLst>
                <a:gd name="T0" fmla="+- 0 10794 116"/>
                <a:gd name="T1" fmla="*/ T0 w 21357"/>
                <a:gd name="T2" fmla="+- 0 12298 3458"/>
                <a:gd name="T3" fmla="*/ 12298 h 17680"/>
                <a:gd name="T4" fmla="+- 0 10794 116"/>
                <a:gd name="T5" fmla="*/ T4 w 21357"/>
                <a:gd name="T6" fmla="+- 0 12298 3458"/>
                <a:gd name="T7" fmla="*/ 12298 h 17680"/>
                <a:gd name="T8" fmla="+- 0 10794 116"/>
                <a:gd name="T9" fmla="*/ T8 w 21357"/>
                <a:gd name="T10" fmla="+- 0 12298 3458"/>
                <a:gd name="T11" fmla="*/ 12298 h 17680"/>
                <a:gd name="T12" fmla="+- 0 10794 116"/>
                <a:gd name="T13" fmla="*/ T12 w 21357"/>
                <a:gd name="T14" fmla="+- 0 12298 3458"/>
                <a:gd name="T15" fmla="*/ 12298 h 176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357" h="17680">
                  <a:moveTo>
                    <a:pt x="20871" y="10277"/>
                  </a:moveTo>
                  <a:cubicBezTo>
                    <a:pt x="14639" y="-1978"/>
                    <a:pt x="7198" y="-3458"/>
                    <a:pt x="734" y="6835"/>
                  </a:cubicBezTo>
                  <a:cubicBezTo>
                    <a:pt x="233" y="7639"/>
                    <a:pt x="-116" y="9505"/>
                    <a:pt x="36" y="11757"/>
                  </a:cubicBezTo>
                  <a:cubicBezTo>
                    <a:pt x="169" y="13671"/>
                    <a:pt x="758" y="15360"/>
                    <a:pt x="1263" y="14555"/>
                  </a:cubicBezTo>
                  <a:cubicBezTo>
                    <a:pt x="7226" y="5066"/>
                    <a:pt x="14090" y="5838"/>
                    <a:pt x="19865" y="17193"/>
                  </a:cubicBezTo>
                  <a:cubicBezTo>
                    <a:pt x="20350" y="18142"/>
                    <a:pt x="20943" y="17724"/>
                    <a:pt x="21228" y="15762"/>
                  </a:cubicBezTo>
                  <a:cubicBezTo>
                    <a:pt x="21484" y="13993"/>
                    <a:pt x="21356" y="11242"/>
                    <a:pt x="20871" y="10277"/>
                  </a:cubicBezTo>
                  <a:close/>
                </a:path>
              </a:pathLst>
            </a:custGeom>
            <a:solidFill>
              <a:srgbClr val="4C3A5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black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79" name="AutoShape 34" descr="Freeform: Shape 40"/>
            <p:cNvSpPr>
              <a:spLocks/>
            </p:cNvSpPr>
            <p:nvPr/>
          </p:nvSpPr>
          <p:spPr bwMode="auto">
            <a:xfrm>
              <a:off x="5331813" y="3352885"/>
              <a:ext cx="463949" cy="129511"/>
            </a:xfrm>
            <a:custGeom>
              <a:avLst/>
              <a:gdLst>
                <a:gd name="T0" fmla="+- 0 10446 226"/>
                <a:gd name="T1" fmla="*/ T0 w 20441"/>
                <a:gd name="T2" fmla="+- 0 9628 733"/>
                <a:gd name="T3" fmla="*/ 9628 h 17791"/>
                <a:gd name="T4" fmla="+- 0 10446 226"/>
                <a:gd name="T5" fmla="*/ T4 w 20441"/>
                <a:gd name="T6" fmla="+- 0 9628 733"/>
                <a:gd name="T7" fmla="*/ 9628 h 17791"/>
                <a:gd name="T8" fmla="+- 0 10446 226"/>
                <a:gd name="T9" fmla="*/ T8 w 20441"/>
                <a:gd name="T10" fmla="+- 0 9628 733"/>
                <a:gd name="T11" fmla="*/ 9628 h 17791"/>
                <a:gd name="T12" fmla="+- 0 10446 226"/>
                <a:gd name="T13" fmla="*/ T12 w 20441"/>
                <a:gd name="T14" fmla="+- 0 9628 733"/>
                <a:gd name="T15" fmla="*/ 9628 h 1779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0441" h="17791">
                  <a:moveTo>
                    <a:pt x="724" y="8360"/>
                  </a:moveTo>
                  <a:cubicBezTo>
                    <a:pt x="6268" y="19969"/>
                    <a:pt x="13842" y="20867"/>
                    <a:pt x="19716" y="11019"/>
                  </a:cubicBezTo>
                  <a:cubicBezTo>
                    <a:pt x="21374" y="8252"/>
                    <a:pt x="19893" y="525"/>
                    <a:pt x="18236" y="3292"/>
                  </a:cubicBezTo>
                  <a:cubicBezTo>
                    <a:pt x="13228" y="11684"/>
                    <a:pt x="6893" y="10444"/>
                    <a:pt x="2204" y="633"/>
                  </a:cubicBezTo>
                  <a:cubicBezTo>
                    <a:pt x="1549" y="-733"/>
                    <a:pt x="576" y="255"/>
                    <a:pt x="199" y="2232"/>
                  </a:cubicBezTo>
                  <a:cubicBezTo>
                    <a:pt x="-226" y="4442"/>
                    <a:pt x="69" y="6976"/>
                    <a:pt x="724" y="8360"/>
                  </a:cubicBezTo>
                  <a:close/>
                </a:path>
              </a:pathLst>
            </a:custGeom>
            <a:solidFill>
              <a:srgbClr val="4C3A5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black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80" name="AutoShape 35" descr="Freeform: Shape 41"/>
            <p:cNvSpPr>
              <a:spLocks/>
            </p:cNvSpPr>
            <p:nvPr/>
          </p:nvSpPr>
          <p:spPr bwMode="auto">
            <a:xfrm>
              <a:off x="6687965" y="3352885"/>
              <a:ext cx="463949" cy="129511"/>
            </a:xfrm>
            <a:custGeom>
              <a:avLst/>
              <a:gdLst>
                <a:gd name="T0" fmla="+- 0 10448 229"/>
                <a:gd name="T1" fmla="*/ T0 w 20438"/>
                <a:gd name="T2" fmla="+- 0 9628 733"/>
                <a:gd name="T3" fmla="*/ 9628 h 17791"/>
                <a:gd name="T4" fmla="+- 0 10448 229"/>
                <a:gd name="T5" fmla="*/ T4 w 20438"/>
                <a:gd name="T6" fmla="+- 0 9628 733"/>
                <a:gd name="T7" fmla="*/ 9628 h 17791"/>
                <a:gd name="T8" fmla="+- 0 10448 229"/>
                <a:gd name="T9" fmla="*/ T8 w 20438"/>
                <a:gd name="T10" fmla="+- 0 9628 733"/>
                <a:gd name="T11" fmla="*/ 9628 h 17791"/>
                <a:gd name="T12" fmla="+- 0 10448 229"/>
                <a:gd name="T13" fmla="*/ T12 w 20438"/>
                <a:gd name="T14" fmla="+- 0 9628 733"/>
                <a:gd name="T15" fmla="*/ 9628 h 1779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0438" h="17791">
                  <a:moveTo>
                    <a:pt x="726" y="8360"/>
                  </a:moveTo>
                  <a:cubicBezTo>
                    <a:pt x="6269" y="19969"/>
                    <a:pt x="13841" y="20867"/>
                    <a:pt x="19714" y="11019"/>
                  </a:cubicBezTo>
                  <a:cubicBezTo>
                    <a:pt x="21371" y="8252"/>
                    <a:pt x="19891" y="525"/>
                    <a:pt x="18234" y="3292"/>
                  </a:cubicBezTo>
                  <a:cubicBezTo>
                    <a:pt x="13228" y="11684"/>
                    <a:pt x="6894" y="10444"/>
                    <a:pt x="2206" y="633"/>
                  </a:cubicBezTo>
                  <a:cubicBezTo>
                    <a:pt x="1552" y="-733"/>
                    <a:pt x="579" y="255"/>
                    <a:pt x="201" y="2232"/>
                  </a:cubicBezTo>
                  <a:cubicBezTo>
                    <a:pt x="-229" y="4442"/>
                    <a:pt x="72" y="6976"/>
                    <a:pt x="726" y="8360"/>
                  </a:cubicBezTo>
                  <a:close/>
                </a:path>
              </a:pathLst>
            </a:custGeom>
            <a:solidFill>
              <a:srgbClr val="4C3A5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black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81" name="AutoShape 36" descr="Freeform: Shape 42"/>
            <p:cNvSpPr>
              <a:spLocks/>
            </p:cNvSpPr>
            <p:nvPr/>
          </p:nvSpPr>
          <p:spPr bwMode="auto">
            <a:xfrm>
              <a:off x="6102678" y="3352885"/>
              <a:ext cx="78516" cy="539630"/>
            </a:xfrm>
            <a:custGeom>
              <a:avLst/>
              <a:gdLst>
                <a:gd name="T0" fmla="+- 0 10800 283"/>
                <a:gd name="T1" fmla="*/ T0 w 21035"/>
                <a:gd name="T2" fmla="+- 0 10800 413"/>
                <a:gd name="T3" fmla="*/ 10800 h 20775"/>
                <a:gd name="T4" fmla="+- 0 10800 283"/>
                <a:gd name="T5" fmla="*/ T4 w 21035"/>
                <a:gd name="T6" fmla="+- 0 10800 413"/>
                <a:gd name="T7" fmla="*/ 10800 h 20775"/>
                <a:gd name="T8" fmla="+- 0 10800 283"/>
                <a:gd name="T9" fmla="*/ T8 w 21035"/>
                <a:gd name="T10" fmla="+- 0 10800 413"/>
                <a:gd name="T11" fmla="*/ 10800 h 20775"/>
                <a:gd name="T12" fmla="+- 0 10800 283"/>
                <a:gd name="T13" fmla="*/ T12 w 21035"/>
                <a:gd name="T14" fmla="+- 0 10800 413"/>
                <a:gd name="T15" fmla="*/ 10800 h 2077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5" h="20775">
                  <a:moveTo>
                    <a:pt x="3252" y="1237"/>
                  </a:moveTo>
                  <a:cubicBezTo>
                    <a:pt x="2180" y="7337"/>
                    <a:pt x="1074" y="13437"/>
                    <a:pt x="3" y="19537"/>
                  </a:cubicBezTo>
                  <a:cubicBezTo>
                    <a:pt x="-283" y="21187"/>
                    <a:pt x="17461" y="21187"/>
                    <a:pt x="17783" y="19537"/>
                  </a:cubicBezTo>
                  <a:cubicBezTo>
                    <a:pt x="18854" y="13437"/>
                    <a:pt x="19960" y="7337"/>
                    <a:pt x="21032" y="1237"/>
                  </a:cubicBezTo>
                  <a:cubicBezTo>
                    <a:pt x="21317" y="-413"/>
                    <a:pt x="3537" y="-413"/>
                    <a:pt x="3252" y="1237"/>
                  </a:cubicBezTo>
                  <a:close/>
                </a:path>
              </a:pathLst>
            </a:custGeom>
            <a:solidFill>
              <a:srgbClr val="4C3A5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black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82" name="AutoShape 37" descr="Freeform: Shape 43"/>
            <p:cNvSpPr>
              <a:spLocks/>
            </p:cNvSpPr>
            <p:nvPr/>
          </p:nvSpPr>
          <p:spPr bwMode="auto">
            <a:xfrm>
              <a:off x="4775078" y="3101061"/>
              <a:ext cx="185579" cy="49645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236" y="21600"/>
                  </a:moveTo>
                  <a:cubicBezTo>
                    <a:pt x="16474" y="20960"/>
                    <a:pt x="1905" y="11181"/>
                    <a:pt x="1000" y="5570"/>
                  </a:cubicBezTo>
                  <a:lnTo>
                    <a:pt x="0" y="0"/>
                  </a:lnTo>
                  <a:cubicBezTo>
                    <a:pt x="857" y="5297"/>
                    <a:pt x="21425" y="20750"/>
                    <a:pt x="21600" y="20902"/>
                  </a:cubicBezTo>
                  <a:lnTo>
                    <a:pt x="17236" y="21600"/>
                  </a:lnTo>
                  <a:close/>
                </a:path>
              </a:pathLst>
            </a:custGeom>
            <a:solidFill>
              <a:srgbClr val="FFFC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black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83" name="AutoShape 38" descr="Freeform: Shape 44"/>
            <p:cNvSpPr>
              <a:spLocks/>
            </p:cNvSpPr>
            <p:nvPr/>
          </p:nvSpPr>
          <p:spPr bwMode="auto">
            <a:xfrm>
              <a:off x="7580172" y="3050694"/>
              <a:ext cx="278366" cy="57560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533" y="21600"/>
                  </a:moveTo>
                  <a:lnTo>
                    <a:pt x="0" y="20740"/>
                  </a:lnTo>
                  <a:cubicBezTo>
                    <a:pt x="175" y="20620"/>
                    <a:pt x="18202" y="8013"/>
                    <a:pt x="20416" y="0"/>
                  </a:cubicBezTo>
                  <a:lnTo>
                    <a:pt x="21600" y="2739"/>
                  </a:lnTo>
                  <a:cubicBezTo>
                    <a:pt x="19294" y="11112"/>
                    <a:pt x="3253" y="21105"/>
                    <a:pt x="2533" y="21600"/>
                  </a:cubicBezTo>
                  <a:close/>
                </a:path>
              </a:pathLst>
            </a:custGeom>
            <a:solidFill>
              <a:srgbClr val="FFFC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black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84" name="AutoShape 39" descr="Freeform: Shape 45"/>
            <p:cNvSpPr>
              <a:spLocks/>
            </p:cNvSpPr>
            <p:nvPr/>
          </p:nvSpPr>
          <p:spPr bwMode="auto">
            <a:xfrm>
              <a:off x="1720169" y="6158949"/>
              <a:ext cx="1013545" cy="1431814"/>
            </a:xfrm>
            <a:custGeom>
              <a:avLst/>
              <a:gdLst>
                <a:gd name="T0" fmla="+- 0 10852 217"/>
                <a:gd name="T1" fmla="*/ T0 w 21270"/>
                <a:gd name="T2" fmla="*/ 10723 h 21446"/>
                <a:gd name="T3" fmla="+- 0 10852 217"/>
                <a:gd name="T4" fmla="*/ T3 w 21270"/>
                <a:gd name="T5" fmla="*/ 10723 h 21446"/>
                <a:gd name="T6" fmla="+- 0 10852 217"/>
                <a:gd name="T7" fmla="*/ T6 w 21270"/>
                <a:gd name="T8" fmla="*/ 10723 h 21446"/>
                <a:gd name="T9" fmla="+- 0 10852 217"/>
                <a:gd name="T10" fmla="*/ T9 w 21270"/>
                <a:gd name="T11" fmla="*/ 10723 h 21446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270" h="21446">
                  <a:moveTo>
                    <a:pt x="600" y="21373"/>
                  </a:moveTo>
                  <a:cubicBezTo>
                    <a:pt x="3698" y="19213"/>
                    <a:pt x="6393" y="16762"/>
                    <a:pt x="8929" y="14261"/>
                  </a:cubicBezTo>
                  <a:cubicBezTo>
                    <a:pt x="11817" y="11413"/>
                    <a:pt x="14493" y="8454"/>
                    <a:pt x="17053" y="5450"/>
                  </a:cubicBezTo>
                  <a:cubicBezTo>
                    <a:pt x="18481" y="3775"/>
                    <a:pt x="19872" y="2083"/>
                    <a:pt x="21232" y="378"/>
                  </a:cubicBezTo>
                  <a:cubicBezTo>
                    <a:pt x="21131" y="420"/>
                    <a:pt x="21030" y="460"/>
                    <a:pt x="20930" y="502"/>
                  </a:cubicBezTo>
                  <a:cubicBezTo>
                    <a:pt x="20930" y="502"/>
                    <a:pt x="20932" y="502"/>
                    <a:pt x="20932" y="502"/>
                  </a:cubicBezTo>
                  <a:cubicBezTo>
                    <a:pt x="21383" y="502"/>
                    <a:pt x="21383" y="0"/>
                    <a:pt x="20932" y="0"/>
                  </a:cubicBezTo>
                  <a:cubicBezTo>
                    <a:pt x="20932" y="0"/>
                    <a:pt x="20930" y="0"/>
                    <a:pt x="20930" y="0"/>
                  </a:cubicBezTo>
                  <a:cubicBezTo>
                    <a:pt x="20806" y="0"/>
                    <a:pt x="20689" y="48"/>
                    <a:pt x="20627" y="125"/>
                  </a:cubicBezTo>
                  <a:cubicBezTo>
                    <a:pt x="18201" y="3160"/>
                    <a:pt x="15688" y="6159"/>
                    <a:pt x="13026" y="9092"/>
                  </a:cubicBezTo>
                  <a:cubicBezTo>
                    <a:pt x="10446" y="11935"/>
                    <a:pt x="7734" y="14729"/>
                    <a:pt x="4737" y="17357"/>
                  </a:cubicBezTo>
                  <a:cubicBezTo>
                    <a:pt x="3281" y="18633"/>
                    <a:pt x="1753" y="19870"/>
                    <a:pt x="105" y="21019"/>
                  </a:cubicBezTo>
                  <a:cubicBezTo>
                    <a:pt x="-217" y="21244"/>
                    <a:pt x="278" y="21600"/>
                    <a:pt x="600" y="21373"/>
                  </a:cubicBezTo>
                  <a:close/>
                </a:path>
              </a:pathLst>
            </a:custGeom>
            <a:solidFill>
              <a:srgbClr val="4C3A5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black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85" name="AutoShape 40" descr="Freeform: Shape 46"/>
            <p:cNvSpPr>
              <a:spLocks/>
            </p:cNvSpPr>
            <p:nvPr/>
          </p:nvSpPr>
          <p:spPr bwMode="auto">
            <a:xfrm>
              <a:off x="6802167" y="5554566"/>
              <a:ext cx="549600" cy="208658"/>
            </a:xfrm>
            <a:custGeom>
              <a:avLst/>
              <a:gdLst>
                <a:gd name="T0" fmla="+- 0 10772 343"/>
                <a:gd name="T1" fmla="*/ T0 w 20859"/>
                <a:gd name="T2" fmla="+- 0 11023 833"/>
                <a:gd name="T3" fmla="*/ 11023 h 20380"/>
                <a:gd name="T4" fmla="+- 0 10772 343"/>
                <a:gd name="T5" fmla="*/ T4 w 20859"/>
                <a:gd name="T6" fmla="+- 0 11023 833"/>
                <a:gd name="T7" fmla="*/ 11023 h 20380"/>
                <a:gd name="T8" fmla="+- 0 10772 343"/>
                <a:gd name="T9" fmla="*/ T8 w 20859"/>
                <a:gd name="T10" fmla="+- 0 11023 833"/>
                <a:gd name="T11" fmla="*/ 11023 h 20380"/>
                <a:gd name="T12" fmla="+- 0 10772 343"/>
                <a:gd name="T13" fmla="*/ T12 w 20859"/>
                <a:gd name="T14" fmla="+- 0 11023 833"/>
                <a:gd name="T15" fmla="*/ 11023 h 203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0859" h="20380">
                  <a:moveTo>
                    <a:pt x="798" y="20340"/>
                  </a:moveTo>
                  <a:cubicBezTo>
                    <a:pt x="5746" y="17687"/>
                    <a:pt x="10694" y="14115"/>
                    <a:pt x="15392" y="9339"/>
                  </a:cubicBezTo>
                  <a:cubicBezTo>
                    <a:pt x="17165" y="7540"/>
                    <a:pt x="18918" y="5547"/>
                    <a:pt x="20554" y="3037"/>
                  </a:cubicBezTo>
                  <a:cubicBezTo>
                    <a:pt x="21257" y="1962"/>
                    <a:pt x="20615" y="-833"/>
                    <a:pt x="19912" y="241"/>
                  </a:cubicBezTo>
                  <a:cubicBezTo>
                    <a:pt x="16982" y="4732"/>
                    <a:pt x="13705" y="7734"/>
                    <a:pt x="10460" y="10388"/>
                  </a:cubicBezTo>
                  <a:cubicBezTo>
                    <a:pt x="7723" y="12626"/>
                    <a:pt x="4946" y="14555"/>
                    <a:pt x="2149" y="16237"/>
                  </a:cubicBezTo>
                  <a:cubicBezTo>
                    <a:pt x="1588" y="16574"/>
                    <a:pt x="1023" y="16910"/>
                    <a:pt x="457" y="17208"/>
                  </a:cubicBezTo>
                  <a:cubicBezTo>
                    <a:pt x="-343" y="17648"/>
                    <a:pt x="-7" y="20767"/>
                    <a:pt x="798" y="20340"/>
                  </a:cubicBezTo>
                  <a:close/>
                </a:path>
              </a:pathLst>
            </a:custGeom>
            <a:solidFill>
              <a:srgbClr val="4C3A5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black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86" name="AutoShape 41" descr="Freeform: Shape 47"/>
            <p:cNvSpPr>
              <a:spLocks/>
            </p:cNvSpPr>
            <p:nvPr/>
          </p:nvSpPr>
          <p:spPr bwMode="auto">
            <a:xfrm>
              <a:off x="3711572" y="7864174"/>
              <a:ext cx="542461" cy="467675"/>
            </a:xfrm>
            <a:custGeom>
              <a:avLst/>
              <a:gdLst>
                <a:gd name="T0" fmla="*/ 10800 w 21600"/>
                <a:gd name="T1" fmla="+- 0 11712 1824"/>
                <a:gd name="T2" fmla="*/ 11712 h 19776"/>
                <a:gd name="T3" fmla="*/ 10800 w 21600"/>
                <a:gd name="T4" fmla="+- 0 11712 1824"/>
                <a:gd name="T5" fmla="*/ 11712 h 19776"/>
                <a:gd name="T6" fmla="*/ 10800 w 21600"/>
                <a:gd name="T7" fmla="+- 0 11712 1824"/>
                <a:gd name="T8" fmla="*/ 11712 h 19776"/>
                <a:gd name="T9" fmla="*/ 10800 w 21600"/>
                <a:gd name="T10" fmla="+- 0 11712 1824"/>
                <a:gd name="T11" fmla="*/ 11712 h 1977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19776">
                  <a:moveTo>
                    <a:pt x="21600" y="2026"/>
                  </a:moveTo>
                  <a:cubicBezTo>
                    <a:pt x="12591" y="3221"/>
                    <a:pt x="0" y="19776"/>
                    <a:pt x="0" y="19776"/>
                  </a:cubicBezTo>
                  <a:lnTo>
                    <a:pt x="0" y="16035"/>
                  </a:lnTo>
                  <a:cubicBezTo>
                    <a:pt x="5631" y="9382"/>
                    <a:pt x="15932" y="-1824"/>
                    <a:pt x="19825" y="252"/>
                  </a:cubicBezTo>
                  <a:cubicBezTo>
                    <a:pt x="20452" y="590"/>
                    <a:pt x="21048" y="1202"/>
                    <a:pt x="21600" y="2026"/>
                  </a:cubicBezTo>
                  <a:close/>
                </a:path>
              </a:pathLst>
            </a:custGeom>
            <a:solidFill>
              <a:srgbClr val="4C3A5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black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87" name="AutoShape 42" descr="Freeform: Shape 48"/>
            <p:cNvSpPr>
              <a:spLocks/>
            </p:cNvSpPr>
            <p:nvPr/>
          </p:nvSpPr>
          <p:spPr bwMode="auto">
            <a:xfrm>
              <a:off x="4553813" y="6051025"/>
              <a:ext cx="3219073" cy="24391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15195" y="8645"/>
                    <a:pt x="3994" y="4356"/>
                    <a:pt x="3994" y="4356"/>
                  </a:cubicBezTo>
                  <a:cubicBezTo>
                    <a:pt x="1883" y="7799"/>
                    <a:pt x="2379" y="10632"/>
                    <a:pt x="2379" y="10632"/>
                  </a:cubicBezTo>
                  <a:cubicBezTo>
                    <a:pt x="3243" y="16761"/>
                    <a:pt x="201" y="21600"/>
                    <a:pt x="201" y="21600"/>
                  </a:cubicBezTo>
                  <a:cubicBezTo>
                    <a:pt x="201" y="21600"/>
                    <a:pt x="137" y="21049"/>
                    <a:pt x="0" y="20308"/>
                  </a:cubicBezTo>
                  <a:cubicBezTo>
                    <a:pt x="961" y="18476"/>
                    <a:pt x="2310" y="14986"/>
                    <a:pt x="1792" y="10480"/>
                  </a:cubicBezTo>
                  <a:cubicBezTo>
                    <a:pt x="1547" y="8357"/>
                    <a:pt x="2339" y="5879"/>
                    <a:pt x="3541" y="3477"/>
                  </a:cubicBezTo>
                  <a:cubicBezTo>
                    <a:pt x="5354" y="4054"/>
                    <a:pt x="7505" y="4404"/>
                    <a:pt x="10043" y="4351"/>
                  </a:cubicBezTo>
                  <a:cubicBezTo>
                    <a:pt x="16336" y="4217"/>
                    <a:pt x="19775" y="1988"/>
                    <a:pt x="2160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black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88" name="AutoShape 43" descr="Freeform: Shape 49"/>
            <p:cNvSpPr>
              <a:spLocks/>
            </p:cNvSpPr>
            <p:nvPr/>
          </p:nvSpPr>
          <p:spPr bwMode="auto">
            <a:xfrm>
              <a:off x="4382510" y="5410665"/>
              <a:ext cx="1884336" cy="489262"/>
            </a:xfrm>
            <a:custGeom>
              <a:avLst/>
              <a:gdLst>
                <a:gd name="T0" fmla="+- 0 10928 256"/>
                <a:gd name="T1" fmla="*/ T0 w 21344"/>
                <a:gd name="T2" fmla="*/ 9041 h 18082"/>
                <a:gd name="T3" fmla="+- 0 10928 256"/>
                <a:gd name="T4" fmla="*/ T3 w 21344"/>
                <a:gd name="T5" fmla="*/ 9041 h 18082"/>
                <a:gd name="T6" fmla="+- 0 10928 256"/>
                <a:gd name="T7" fmla="*/ T6 w 21344"/>
                <a:gd name="T8" fmla="*/ 9041 h 18082"/>
                <a:gd name="T9" fmla="+- 0 10928 256"/>
                <a:gd name="T10" fmla="*/ T9 w 21344"/>
                <a:gd name="T11" fmla="*/ 9041 h 1808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44" h="18082">
                  <a:moveTo>
                    <a:pt x="0" y="0"/>
                  </a:moveTo>
                  <a:cubicBezTo>
                    <a:pt x="0" y="0"/>
                    <a:pt x="8230" y="15000"/>
                    <a:pt x="21344" y="13923"/>
                  </a:cubicBezTo>
                  <a:cubicBezTo>
                    <a:pt x="21344" y="13923"/>
                    <a:pt x="16036" y="21600"/>
                    <a:pt x="7890" y="16093"/>
                  </a:cubicBezTo>
                  <a:cubicBezTo>
                    <a:pt x="-256" y="1058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black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89" name="AutoShape 44" descr="Freeform: Shape 50"/>
            <p:cNvSpPr>
              <a:spLocks/>
            </p:cNvSpPr>
            <p:nvPr/>
          </p:nvSpPr>
          <p:spPr bwMode="auto">
            <a:xfrm>
              <a:off x="4261168" y="5331522"/>
              <a:ext cx="2084190" cy="474872"/>
            </a:xfrm>
            <a:custGeom>
              <a:avLst/>
              <a:gdLst>
                <a:gd name="T0" fmla="+- 0 10824 104"/>
                <a:gd name="T1" fmla="*/ T0 w 21440"/>
                <a:gd name="T2" fmla="+- 0 11012 425"/>
                <a:gd name="T3" fmla="*/ 11012 h 21175"/>
                <a:gd name="T4" fmla="+- 0 10824 104"/>
                <a:gd name="T5" fmla="*/ T4 w 21440"/>
                <a:gd name="T6" fmla="+- 0 11012 425"/>
                <a:gd name="T7" fmla="*/ 11012 h 21175"/>
                <a:gd name="T8" fmla="+- 0 10824 104"/>
                <a:gd name="T9" fmla="*/ T8 w 21440"/>
                <a:gd name="T10" fmla="+- 0 11012 425"/>
                <a:gd name="T11" fmla="*/ 11012 h 21175"/>
                <a:gd name="T12" fmla="+- 0 10824 104"/>
                <a:gd name="T13" fmla="*/ T12 w 21440"/>
                <a:gd name="T14" fmla="+- 0 11012 425"/>
                <a:gd name="T15" fmla="*/ 11012 h 2117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40" h="21175">
                  <a:moveTo>
                    <a:pt x="77" y="1423"/>
                  </a:moveTo>
                  <a:cubicBezTo>
                    <a:pt x="330" y="2185"/>
                    <a:pt x="603" y="2839"/>
                    <a:pt x="872" y="3481"/>
                  </a:cubicBezTo>
                  <a:cubicBezTo>
                    <a:pt x="1653" y="5341"/>
                    <a:pt x="2466" y="6955"/>
                    <a:pt x="3289" y="8419"/>
                  </a:cubicBezTo>
                  <a:cubicBezTo>
                    <a:pt x="4591" y="10729"/>
                    <a:pt x="5930" y="12643"/>
                    <a:pt x="7287" y="14239"/>
                  </a:cubicBezTo>
                  <a:cubicBezTo>
                    <a:pt x="9146" y="16423"/>
                    <a:pt x="11039" y="18013"/>
                    <a:pt x="12948" y="19123"/>
                  </a:cubicBezTo>
                  <a:cubicBezTo>
                    <a:pt x="15363" y="20533"/>
                    <a:pt x="17802" y="21169"/>
                    <a:pt x="20239" y="21175"/>
                  </a:cubicBezTo>
                  <a:cubicBezTo>
                    <a:pt x="20585" y="21175"/>
                    <a:pt x="20928" y="21163"/>
                    <a:pt x="21274" y="21139"/>
                  </a:cubicBezTo>
                  <a:cubicBezTo>
                    <a:pt x="21496" y="21121"/>
                    <a:pt x="21496" y="19621"/>
                    <a:pt x="21274" y="19639"/>
                  </a:cubicBezTo>
                  <a:cubicBezTo>
                    <a:pt x="18777" y="19813"/>
                    <a:pt x="16277" y="19351"/>
                    <a:pt x="13796" y="18091"/>
                  </a:cubicBezTo>
                  <a:cubicBezTo>
                    <a:pt x="11836" y="17095"/>
                    <a:pt x="9889" y="15589"/>
                    <a:pt x="7978" y="13477"/>
                  </a:cubicBezTo>
                  <a:cubicBezTo>
                    <a:pt x="6559" y="11911"/>
                    <a:pt x="5158" y="10015"/>
                    <a:pt x="3795" y="7699"/>
                  </a:cubicBezTo>
                  <a:cubicBezTo>
                    <a:pt x="2925" y="6223"/>
                    <a:pt x="2070" y="4567"/>
                    <a:pt x="1245" y="2659"/>
                  </a:cubicBezTo>
                  <a:cubicBezTo>
                    <a:pt x="1012" y="2119"/>
                    <a:pt x="781" y="1561"/>
                    <a:pt x="555" y="967"/>
                  </a:cubicBezTo>
                  <a:cubicBezTo>
                    <a:pt x="458" y="715"/>
                    <a:pt x="364" y="397"/>
                    <a:pt x="265" y="175"/>
                  </a:cubicBezTo>
                  <a:cubicBezTo>
                    <a:pt x="261" y="163"/>
                    <a:pt x="256" y="151"/>
                    <a:pt x="252" y="139"/>
                  </a:cubicBezTo>
                  <a:cubicBezTo>
                    <a:pt x="69" y="-425"/>
                    <a:pt x="-104" y="877"/>
                    <a:pt x="77" y="1423"/>
                  </a:cubicBezTo>
                  <a:close/>
                </a:path>
              </a:pathLst>
            </a:custGeom>
            <a:solidFill>
              <a:srgbClr val="4C3A5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black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90" name="AutoShape 45" descr="Freeform: Shape 51"/>
            <p:cNvSpPr>
              <a:spLocks/>
            </p:cNvSpPr>
            <p:nvPr/>
          </p:nvSpPr>
          <p:spPr bwMode="auto">
            <a:xfrm>
              <a:off x="5017757" y="4748722"/>
              <a:ext cx="2127016" cy="395729"/>
            </a:xfrm>
            <a:custGeom>
              <a:avLst/>
              <a:gdLst>
                <a:gd name="T0" fmla="*/ 10800 w 21600"/>
                <a:gd name="T1" fmla="*/ 7817 h 15634"/>
                <a:gd name="T2" fmla="*/ 10800 w 21600"/>
                <a:gd name="T3" fmla="*/ 7817 h 15634"/>
                <a:gd name="T4" fmla="*/ 10800 w 21600"/>
                <a:gd name="T5" fmla="*/ 7817 h 15634"/>
                <a:gd name="T6" fmla="*/ 10800 w 21600"/>
                <a:gd name="T7" fmla="*/ 7817 h 15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15634">
                  <a:moveTo>
                    <a:pt x="21600" y="10258"/>
                  </a:moveTo>
                  <a:cubicBezTo>
                    <a:pt x="21600" y="10258"/>
                    <a:pt x="21600" y="10258"/>
                    <a:pt x="21599" y="10263"/>
                  </a:cubicBezTo>
                  <a:cubicBezTo>
                    <a:pt x="21558" y="10424"/>
                    <a:pt x="20204" y="15634"/>
                    <a:pt x="12428" y="15634"/>
                  </a:cubicBezTo>
                  <a:cubicBezTo>
                    <a:pt x="4652" y="15634"/>
                    <a:pt x="140" y="472"/>
                    <a:pt x="0" y="0"/>
                  </a:cubicBezTo>
                  <a:cubicBezTo>
                    <a:pt x="2558" y="4920"/>
                    <a:pt x="12293" y="21600"/>
                    <a:pt x="21600" y="10258"/>
                  </a:cubicBezTo>
                  <a:close/>
                </a:path>
              </a:pathLst>
            </a:custGeom>
            <a:solidFill>
              <a:srgbClr val="C66E8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black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91" name="AutoShape 46" descr="Freeform: Shape 52"/>
            <p:cNvSpPr>
              <a:spLocks/>
            </p:cNvSpPr>
            <p:nvPr/>
          </p:nvSpPr>
          <p:spPr bwMode="auto">
            <a:xfrm>
              <a:off x="9421682" y="7655516"/>
              <a:ext cx="49961" cy="1172793"/>
            </a:xfrm>
            <a:custGeom>
              <a:avLst/>
              <a:gdLst>
                <a:gd name="T0" fmla="+- 0 11352 1317"/>
                <a:gd name="T1" fmla="*/ T0 w 20071"/>
                <a:gd name="T2" fmla="+- 0 10800 99"/>
                <a:gd name="T3" fmla="*/ 10800 h 21402"/>
                <a:gd name="T4" fmla="+- 0 11352 1317"/>
                <a:gd name="T5" fmla="*/ T4 w 20071"/>
                <a:gd name="T6" fmla="+- 0 10800 99"/>
                <a:gd name="T7" fmla="*/ 10800 h 21402"/>
                <a:gd name="T8" fmla="+- 0 11352 1317"/>
                <a:gd name="T9" fmla="*/ T8 w 20071"/>
                <a:gd name="T10" fmla="+- 0 10800 99"/>
                <a:gd name="T11" fmla="*/ 10800 h 21402"/>
                <a:gd name="T12" fmla="+- 0 11352 1317"/>
                <a:gd name="T13" fmla="*/ T12 w 20071"/>
                <a:gd name="T14" fmla="+- 0 10800 99"/>
                <a:gd name="T15" fmla="*/ 10800 h 2140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0071" h="21402">
                  <a:moveTo>
                    <a:pt x="20068" y="21106"/>
                  </a:moveTo>
                  <a:cubicBezTo>
                    <a:pt x="17121" y="15132"/>
                    <a:pt x="14012" y="9154"/>
                    <a:pt x="13637" y="3177"/>
                  </a:cubicBezTo>
                  <a:cubicBezTo>
                    <a:pt x="13583" y="2218"/>
                    <a:pt x="13583" y="1256"/>
                    <a:pt x="14012" y="296"/>
                  </a:cubicBezTo>
                  <a:cubicBezTo>
                    <a:pt x="14173" y="-99"/>
                    <a:pt x="774" y="-99"/>
                    <a:pt x="613" y="296"/>
                  </a:cubicBezTo>
                  <a:cubicBezTo>
                    <a:pt x="-1317" y="5210"/>
                    <a:pt x="1738" y="10130"/>
                    <a:pt x="3829" y="15044"/>
                  </a:cubicBezTo>
                  <a:cubicBezTo>
                    <a:pt x="4686" y="17064"/>
                    <a:pt x="5651" y="19086"/>
                    <a:pt x="6669" y="21106"/>
                  </a:cubicBezTo>
                  <a:cubicBezTo>
                    <a:pt x="6884" y="21501"/>
                    <a:pt x="20283" y="21501"/>
                    <a:pt x="20068" y="21106"/>
                  </a:cubicBezTo>
                  <a:close/>
                </a:path>
              </a:pathLst>
            </a:custGeom>
            <a:solidFill>
              <a:srgbClr val="4C3A5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black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92" name="AutoShape 47" descr="Freeform: Shape 53"/>
            <p:cNvSpPr>
              <a:spLocks/>
            </p:cNvSpPr>
            <p:nvPr/>
          </p:nvSpPr>
          <p:spPr bwMode="auto">
            <a:xfrm>
              <a:off x="3247623" y="7526005"/>
              <a:ext cx="42826" cy="870601"/>
            </a:xfrm>
            <a:custGeom>
              <a:avLst/>
              <a:gdLst>
                <a:gd name="T0" fmla="+- 0 10959 460"/>
                <a:gd name="T1" fmla="*/ T0 w 20998"/>
                <a:gd name="T2" fmla="+- 0 10800 132"/>
                <a:gd name="T3" fmla="*/ 10800 h 21336"/>
                <a:gd name="T4" fmla="+- 0 10959 460"/>
                <a:gd name="T5" fmla="*/ T4 w 20998"/>
                <a:gd name="T6" fmla="+- 0 10800 132"/>
                <a:gd name="T7" fmla="*/ 10800 h 21336"/>
                <a:gd name="T8" fmla="+- 0 10959 460"/>
                <a:gd name="T9" fmla="*/ T8 w 20998"/>
                <a:gd name="T10" fmla="+- 0 10800 132"/>
                <a:gd name="T11" fmla="*/ 10800 h 21336"/>
                <a:gd name="T12" fmla="+- 0 10959 460"/>
                <a:gd name="T13" fmla="*/ T12 w 20998"/>
                <a:gd name="T14" fmla="+- 0 10800 132"/>
                <a:gd name="T15" fmla="*/ 10800 h 2133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0998" h="21336">
                  <a:moveTo>
                    <a:pt x="20997" y="20941"/>
                  </a:moveTo>
                  <a:cubicBezTo>
                    <a:pt x="19364" y="14765"/>
                    <a:pt x="17303" y="8586"/>
                    <a:pt x="17943" y="2407"/>
                  </a:cubicBezTo>
                  <a:cubicBezTo>
                    <a:pt x="18013" y="1735"/>
                    <a:pt x="18013" y="1064"/>
                    <a:pt x="18653" y="395"/>
                  </a:cubicBezTo>
                  <a:cubicBezTo>
                    <a:pt x="19151" y="-132"/>
                    <a:pt x="1387" y="-132"/>
                    <a:pt x="890" y="395"/>
                  </a:cubicBezTo>
                  <a:cubicBezTo>
                    <a:pt x="-460" y="1955"/>
                    <a:pt x="108" y="3518"/>
                    <a:pt x="180" y="5077"/>
                  </a:cubicBezTo>
                  <a:cubicBezTo>
                    <a:pt x="392" y="8127"/>
                    <a:pt x="961" y="11181"/>
                    <a:pt x="1600" y="14231"/>
                  </a:cubicBezTo>
                  <a:cubicBezTo>
                    <a:pt x="2097" y="16469"/>
                    <a:pt x="2667" y="18703"/>
                    <a:pt x="3235" y="20941"/>
                  </a:cubicBezTo>
                  <a:cubicBezTo>
                    <a:pt x="3377" y="21468"/>
                    <a:pt x="21140" y="21468"/>
                    <a:pt x="20997" y="20941"/>
                  </a:cubicBezTo>
                  <a:close/>
                </a:path>
              </a:pathLst>
            </a:custGeom>
            <a:solidFill>
              <a:srgbClr val="4C3A5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black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93" name="AutoShape 48" descr="Freeform: Shape 54"/>
            <p:cNvSpPr>
              <a:spLocks/>
            </p:cNvSpPr>
            <p:nvPr/>
          </p:nvSpPr>
          <p:spPr bwMode="auto">
            <a:xfrm>
              <a:off x="7209015" y="11202670"/>
              <a:ext cx="1598831" cy="1194376"/>
            </a:xfrm>
            <a:custGeom>
              <a:avLst/>
              <a:gdLst>
                <a:gd name="T0" fmla="*/ 10800 w 21600"/>
                <a:gd name="T1" fmla="*/ 10242 h 20485"/>
                <a:gd name="T2" fmla="*/ 10800 w 21600"/>
                <a:gd name="T3" fmla="*/ 10242 h 20485"/>
                <a:gd name="T4" fmla="*/ 10800 w 21600"/>
                <a:gd name="T5" fmla="*/ 10242 h 20485"/>
                <a:gd name="T6" fmla="*/ 10800 w 21600"/>
                <a:gd name="T7" fmla="*/ 10242 h 20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0485">
                  <a:moveTo>
                    <a:pt x="0" y="0"/>
                  </a:moveTo>
                  <a:cubicBezTo>
                    <a:pt x="0" y="0"/>
                    <a:pt x="6760" y="15511"/>
                    <a:pt x="12560" y="18556"/>
                  </a:cubicBezTo>
                  <a:cubicBezTo>
                    <a:pt x="18359" y="21600"/>
                    <a:pt x="21600" y="20131"/>
                    <a:pt x="21600" y="20131"/>
                  </a:cubicBezTo>
                  <a:cubicBezTo>
                    <a:pt x="21600" y="20131"/>
                    <a:pt x="9774" y="14924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black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94" name="AutoShape 49" descr="Freeform: Shape 55"/>
            <p:cNvSpPr>
              <a:spLocks/>
            </p:cNvSpPr>
            <p:nvPr/>
          </p:nvSpPr>
          <p:spPr bwMode="auto">
            <a:xfrm>
              <a:off x="7130498" y="11015599"/>
              <a:ext cx="1784410" cy="1345469"/>
            </a:xfrm>
            <a:custGeom>
              <a:avLst/>
              <a:gdLst>
                <a:gd name="T0" fmla="+- 0 10806 116"/>
                <a:gd name="T1" fmla="*/ T0 w 21380"/>
                <a:gd name="T2" fmla="+- 0 10827 157"/>
                <a:gd name="T3" fmla="*/ 10827 h 21340"/>
                <a:gd name="T4" fmla="+- 0 10806 116"/>
                <a:gd name="T5" fmla="*/ T4 w 21380"/>
                <a:gd name="T6" fmla="+- 0 10827 157"/>
                <a:gd name="T7" fmla="*/ 10827 h 21340"/>
                <a:gd name="T8" fmla="+- 0 10806 116"/>
                <a:gd name="T9" fmla="*/ T8 w 21380"/>
                <a:gd name="T10" fmla="+- 0 10827 157"/>
                <a:gd name="T11" fmla="*/ 10827 h 21340"/>
                <a:gd name="T12" fmla="+- 0 10806 116"/>
                <a:gd name="T13" fmla="*/ T12 w 21380"/>
                <a:gd name="T14" fmla="+- 0 10827 157"/>
                <a:gd name="T15" fmla="*/ 10827 h 2134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380" h="21340">
                  <a:moveTo>
                    <a:pt x="39" y="380"/>
                  </a:moveTo>
                  <a:cubicBezTo>
                    <a:pt x="337" y="905"/>
                    <a:pt x="656" y="1410"/>
                    <a:pt x="976" y="1909"/>
                  </a:cubicBezTo>
                  <a:cubicBezTo>
                    <a:pt x="1816" y="3222"/>
                    <a:pt x="2700" y="4485"/>
                    <a:pt x="3612" y="5709"/>
                  </a:cubicBezTo>
                  <a:cubicBezTo>
                    <a:pt x="4947" y="7499"/>
                    <a:pt x="6350" y="9204"/>
                    <a:pt x="7813" y="10812"/>
                  </a:cubicBezTo>
                  <a:cubicBezTo>
                    <a:pt x="9587" y="12761"/>
                    <a:pt x="11448" y="14569"/>
                    <a:pt x="13400" y="16193"/>
                  </a:cubicBezTo>
                  <a:cubicBezTo>
                    <a:pt x="15563" y="17994"/>
                    <a:pt x="17836" y="19568"/>
                    <a:pt x="20205" y="20840"/>
                  </a:cubicBezTo>
                  <a:cubicBezTo>
                    <a:pt x="20514" y="21006"/>
                    <a:pt x="20826" y="21167"/>
                    <a:pt x="21138" y="21322"/>
                  </a:cubicBezTo>
                  <a:cubicBezTo>
                    <a:pt x="21380" y="21443"/>
                    <a:pt x="21484" y="20929"/>
                    <a:pt x="21244" y="20810"/>
                  </a:cubicBezTo>
                  <a:cubicBezTo>
                    <a:pt x="18843" y="19612"/>
                    <a:pt x="16537" y="18094"/>
                    <a:pt x="14341" y="16340"/>
                  </a:cubicBezTo>
                  <a:cubicBezTo>
                    <a:pt x="12351" y="14749"/>
                    <a:pt x="10449" y="12965"/>
                    <a:pt x="8642" y="11031"/>
                  </a:cubicBezTo>
                  <a:cubicBezTo>
                    <a:pt x="7139" y="9421"/>
                    <a:pt x="5698" y="7709"/>
                    <a:pt x="4325" y="5906"/>
                  </a:cubicBezTo>
                  <a:cubicBezTo>
                    <a:pt x="3348" y="4623"/>
                    <a:pt x="2404" y="3296"/>
                    <a:pt x="1506" y="1918"/>
                  </a:cubicBezTo>
                  <a:cubicBezTo>
                    <a:pt x="1238" y="1508"/>
                    <a:pt x="976" y="1094"/>
                    <a:pt x="718" y="673"/>
                  </a:cubicBezTo>
                  <a:cubicBezTo>
                    <a:pt x="641" y="546"/>
                    <a:pt x="563" y="419"/>
                    <a:pt x="488" y="291"/>
                  </a:cubicBezTo>
                  <a:cubicBezTo>
                    <a:pt x="462" y="249"/>
                    <a:pt x="438" y="206"/>
                    <a:pt x="412" y="164"/>
                  </a:cubicBezTo>
                  <a:cubicBezTo>
                    <a:pt x="390" y="125"/>
                    <a:pt x="444" y="210"/>
                    <a:pt x="396" y="136"/>
                  </a:cubicBezTo>
                  <a:cubicBezTo>
                    <a:pt x="391" y="128"/>
                    <a:pt x="387" y="119"/>
                    <a:pt x="382" y="113"/>
                  </a:cubicBezTo>
                  <a:cubicBezTo>
                    <a:pt x="231" y="-157"/>
                    <a:pt x="-116" y="106"/>
                    <a:pt x="39" y="380"/>
                  </a:cubicBezTo>
                  <a:close/>
                </a:path>
              </a:pathLst>
            </a:custGeom>
            <a:solidFill>
              <a:srgbClr val="7D398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black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95" name="AutoShape 50" descr="Freeform: Shape 56"/>
            <p:cNvSpPr>
              <a:spLocks/>
            </p:cNvSpPr>
            <p:nvPr/>
          </p:nvSpPr>
          <p:spPr bwMode="auto">
            <a:xfrm>
              <a:off x="4353959" y="9547812"/>
              <a:ext cx="1705893" cy="1136815"/>
            </a:xfrm>
            <a:custGeom>
              <a:avLst/>
              <a:gdLst>
                <a:gd name="T0" fmla="+- 0 10797 111"/>
                <a:gd name="T1" fmla="*/ T0 w 21372"/>
                <a:gd name="T2" fmla="+- 0 10854 206"/>
                <a:gd name="T3" fmla="*/ 10854 h 21297"/>
                <a:gd name="T4" fmla="+- 0 10797 111"/>
                <a:gd name="T5" fmla="*/ T4 w 21372"/>
                <a:gd name="T6" fmla="+- 0 10854 206"/>
                <a:gd name="T7" fmla="*/ 10854 h 21297"/>
                <a:gd name="T8" fmla="+- 0 10797 111"/>
                <a:gd name="T9" fmla="*/ T8 w 21372"/>
                <a:gd name="T10" fmla="+- 0 10854 206"/>
                <a:gd name="T11" fmla="*/ 10854 h 21297"/>
                <a:gd name="T12" fmla="+- 0 10797 111"/>
                <a:gd name="T13" fmla="*/ T12 w 21372"/>
                <a:gd name="T14" fmla="+- 0 10854 206"/>
                <a:gd name="T15" fmla="*/ 10854 h 212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372" h="21297">
                  <a:moveTo>
                    <a:pt x="258" y="21284"/>
                  </a:moveTo>
                  <a:cubicBezTo>
                    <a:pt x="3474" y="19937"/>
                    <a:pt x="6578" y="17998"/>
                    <a:pt x="9482" y="15537"/>
                  </a:cubicBezTo>
                  <a:cubicBezTo>
                    <a:pt x="12375" y="13087"/>
                    <a:pt x="15074" y="10118"/>
                    <a:pt x="17497" y="6717"/>
                  </a:cubicBezTo>
                  <a:cubicBezTo>
                    <a:pt x="18866" y="4795"/>
                    <a:pt x="20146" y="2732"/>
                    <a:pt x="21323" y="547"/>
                  </a:cubicBezTo>
                  <a:cubicBezTo>
                    <a:pt x="21489" y="237"/>
                    <a:pt x="21195" y="-206"/>
                    <a:pt x="21027" y="107"/>
                  </a:cubicBezTo>
                  <a:cubicBezTo>
                    <a:pt x="18951" y="3959"/>
                    <a:pt x="16558" y="7433"/>
                    <a:pt x="13920" y="10426"/>
                  </a:cubicBezTo>
                  <a:cubicBezTo>
                    <a:pt x="11294" y="13405"/>
                    <a:pt x="8430" y="15918"/>
                    <a:pt x="5407" y="17890"/>
                  </a:cubicBezTo>
                  <a:cubicBezTo>
                    <a:pt x="3701" y="19004"/>
                    <a:pt x="1941" y="19935"/>
                    <a:pt x="149" y="20686"/>
                  </a:cubicBezTo>
                  <a:cubicBezTo>
                    <a:pt x="-111" y="20793"/>
                    <a:pt x="-2" y="21394"/>
                    <a:pt x="258" y="21284"/>
                  </a:cubicBezTo>
                  <a:close/>
                </a:path>
              </a:pathLst>
            </a:custGeom>
            <a:solidFill>
              <a:srgbClr val="4C3A5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black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96" name="AutoShape 51" descr="Freeform: Shape 57"/>
            <p:cNvSpPr>
              <a:spLocks/>
            </p:cNvSpPr>
            <p:nvPr/>
          </p:nvSpPr>
          <p:spPr bwMode="auto">
            <a:xfrm>
              <a:off x="0" y="7936124"/>
              <a:ext cx="3269038" cy="1136815"/>
            </a:xfrm>
            <a:custGeom>
              <a:avLst/>
              <a:gdLst>
                <a:gd name="T0" fmla="*/ 10800 w 21600"/>
                <a:gd name="T1" fmla="*/ 7222 h 14445"/>
                <a:gd name="T2" fmla="*/ 10800 w 21600"/>
                <a:gd name="T3" fmla="*/ 7222 h 14445"/>
                <a:gd name="T4" fmla="*/ 10800 w 21600"/>
                <a:gd name="T5" fmla="*/ 7222 h 14445"/>
                <a:gd name="T6" fmla="*/ 10800 w 21600"/>
                <a:gd name="T7" fmla="*/ 7222 h 14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14445">
                  <a:moveTo>
                    <a:pt x="21600" y="5653"/>
                  </a:moveTo>
                  <a:cubicBezTo>
                    <a:pt x="17300" y="10264"/>
                    <a:pt x="6500" y="20195"/>
                    <a:pt x="1287" y="10019"/>
                  </a:cubicBezTo>
                  <a:cubicBezTo>
                    <a:pt x="434" y="8354"/>
                    <a:pt x="40" y="6249"/>
                    <a:pt x="0" y="3850"/>
                  </a:cubicBezTo>
                  <a:cubicBezTo>
                    <a:pt x="172" y="4227"/>
                    <a:pt x="8207" y="21600"/>
                    <a:pt x="21570" y="0"/>
                  </a:cubicBezTo>
                  <a:lnTo>
                    <a:pt x="21600" y="5653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black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97" name="AutoShape 52" descr="Freeform: Shape 58"/>
            <p:cNvSpPr>
              <a:spLocks/>
            </p:cNvSpPr>
            <p:nvPr/>
          </p:nvSpPr>
          <p:spPr bwMode="auto">
            <a:xfrm>
              <a:off x="9443093" y="8504530"/>
              <a:ext cx="2526724" cy="741091"/>
            </a:xfrm>
            <a:custGeom>
              <a:avLst/>
              <a:gdLst>
                <a:gd name="T0" fmla="*/ 10800 w 21600"/>
                <a:gd name="T1" fmla="*/ 6205 h 12410"/>
                <a:gd name="T2" fmla="*/ 10800 w 21600"/>
                <a:gd name="T3" fmla="*/ 6205 h 12410"/>
                <a:gd name="T4" fmla="*/ 10800 w 21600"/>
                <a:gd name="T5" fmla="*/ 6205 h 12410"/>
                <a:gd name="T6" fmla="*/ 10800 w 21600"/>
                <a:gd name="T7" fmla="*/ 6205 h 12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12410">
                  <a:moveTo>
                    <a:pt x="21600" y="2586"/>
                  </a:moveTo>
                  <a:cubicBezTo>
                    <a:pt x="21418" y="3486"/>
                    <a:pt x="21184" y="4314"/>
                    <a:pt x="20895" y="5058"/>
                  </a:cubicBezTo>
                  <a:cubicBezTo>
                    <a:pt x="14477" y="21600"/>
                    <a:pt x="137" y="5058"/>
                    <a:pt x="137" y="5058"/>
                  </a:cubicBezTo>
                  <a:cubicBezTo>
                    <a:pt x="145" y="5794"/>
                    <a:pt x="154" y="6538"/>
                    <a:pt x="163" y="7296"/>
                  </a:cubicBezTo>
                  <a:lnTo>
                    <a:pt x="137" y="7130"/>
                  </a:lnTo>
                  <a:lnTo>
                    <a:pt x="0" y="0"/>
                  </a:lnTo>
                  <a:cubicBezTo>
                    <a:pt x="0" y="0"/>
                    <a:pt x="13494" y="13407"/>
                    <a:pt x="21600" y="2586"/>
                  </a:cubicBezTo>
                  <a:cubicBezTo>
                    <a:pt x="21599" y="2589"/>
                    <a:pt x="21600" y="2589"/>
                    <a:pt x="21600" y="258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black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98" name="AutoShape 53" descr="Freeform: Shape 59"/>
            <p:cNvSpPr>
              <a:spLocks/>
            </p:cNvSpPr>
            <p:nvPr/>
          </p:nvSpPr>
          <p:spPr bwMode="auto">
            <a:xfrm>
              <a:off x="6331083" y="4475311"/>
              <a:ext cx="835106" cy="201461"/>
            </a:xfrm>
            <a:custGeom>
              <a:avLst/>
              <a:gdLst>
                <a:gd name="T0" fmla="+- 0 10571 82"/>
                <a:gd name="T1" fmla="*/ T0 w 20978"/>
                <a:gd name="T2" fmla="+- 0 10756 1411"/>
                <a:gd name="T3" fmla="*/ 10756 h 18690"/>
                <a:gd name="T4" fmla="+- 0 10571 82"/>
                <a:gd name="T5" fmla="*/ T4 w 20978"/>
                <a:gd name="T6" fmla="+- 0 10756 1411"/>
                <a:gd name="T7" fmla="*/ 10756 h 18690"/>
                <a:gd name="T8" fmla="+- 0 10571 82"/>
                <a:gd name="T9" fmla="*/ T8 w 20978"/>
                <a:gd name="T10" fmla="+- 0 10756 1411"/>
                <a:gd name="T11" fmla="*/ 10756 h 18690"/>
                <a:gd name="T12" fmla="+- 0 10571 82"/>
                <a:gd name="T13" fmla="*/ T12 w 20978"/>
                <a:gd name="T14" fmla="+- 0 10756 1411"/>
                <a:gd name="T15" fmla="*/ 10756 h 186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0978" h="18690">
                  <a:moveTo>
                    <a:pt x="611" y="17398"/>
                  </a:moveTo>
                  <a:cubicBezTo>
                    <a:pt x="5890" y="20189"/>
                    <a:pt x="11314" y="18472"/>
                    <a:pt x="16364" y="12112"/>
                  </a:cubicBezTo>
                  <a:cubicBezTo>
                    <a:pt x="17795" y="10309"/>
                    <a:pt x="19195" y="8135"/>
                    <a:pt x="20552" y="5665"/>
                  </a:cubicBezTo>
                  <a:cubicBezTo>
                    <a:pt x="21518" y="3899"/>
                    <a:pt x="20670" y="-1411"/>
                    <a:pt x="19707" y="355"/>
                  </a:cubicBezTo>
                  <a:cubicBezTo>
                    <a:pt x="15249" y="8518"/>
                    <a:pt x="10277" y="12705"/>
                    <a:pt x="5294" y="12594"/>
                  </a:cubicBezTo>
                  <a:cubicBezTo>
                    <a:pt x="3877" y="12569"/>
                    <a:pt x="2460" y="12211"/>
                    <a:pt x="1056" y="11470"/>
                  </a:cubicBezTo>
                  <a:cubicBezTo>
                    <a:pt x="608" y="11235"/>
                    <a:pt x="157" y="11878"/>
                    <a:pt x="26" y="13619"/>
                  </a:cubicBezTo>
                  <a:cubicBezTo>
                    <a:pt x="-82" y="15064"/>
                    <a:pt x="160" y="17151"/>
                    <a:pt x="611" y="17398"/>
                  </a:cubicBezTo>
                  <a:close/>
                </a:path>
              </a:pathLst>
            </a:custGeom>
            <a:solidFill>
              <a:srgbClr val="E9E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black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99" name="AutoShape 54" descr="Freeform: Shape 60"/>
            <p:cNvSpPr>
              <a:spLocks/>
            </p:cNvSpPr>
            <p:nvPr/>
          </p:nvSpPr>
          <p:spPr bwMode="auto">
            <a:xfrm>
              <a:off x="5381779" y="4216289"/>
              <a:ext cx="1341876" cy="223048"/>
            </a:xfrm>
            <a:custGeom>
              <a:avLst/>
              <a:gdLst>
                <a:gd name="T0" fmla="+- 0 10804 62"/>
                <a:gd name="T1" fmla="*/ T0 w 21485"/>
                <a:gd name="T2" fmla="+- 0 10541 413"/>
                <a:gd name="T3" fmla="*/ 10541 h 20256"/>
                <a:gd name="T4" fmla="+- 0 10804 62"/>
                <a:gd name="T5" fmla="*/ T4 w 21485"/>
                <a:gd name="T6" fmla="+- 0 10541 413"/>
                <a:gd name="T7" fmla="*/ 10541 h 20256"/>
                <a:gd name="T8" fmla="+- 0 10804 62"/>
                <a:gd name="T9" fmla="*/ T8 w 21485"/>
                <a:gd name="T10" fmla="+- 0 10541 413"/>
                <a:gd name="T11" fmla="*/ 10541 h 20256"/>
                <a:gd name="T12" fmla="+- 0 10804 62"/>
                <a:gd name="T13" fmla="*/ T12 w 21485"/>
                <a:gd name="T14" fmla="+- 0 10541 413"/>
                <a:gd name="T15" fmla="*/ 10541 h 202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85" h="20256">
                  <a:moveTo>
                    <a:pt x="393" y="5892"/>
                  </a:moveTo>
                  <a:cubicBezTo>
                    <a:pt x="5517" y="16344"/>
                    <a:pt x="11010" y="21187"/>
                    <a:pt x="16460" y="20108"/>
                  </a:cubicBezTo>
                  <a:cubicBezTo>
                    <a:pt x="18012" y="19796"/>
                    <a:pt x="19558" y="18981"/>
                    <a:pt x="21096" y="17747"/>
                  </a:cubicBezTo>
                  <a:cubicBezTo>
                    <a:pt x="21381" y="17519"/>
                    <a:pt x="21538" y="15493"/>
                    <a:pt x="21469" y="14079"/>
                  </a:cubicBezTo>
                  <a:cubicBezTo>
                    <a:pt x="21386" y="12365"/>
                    <a:pt x="21098" y="11766"/>
                    <a:pt x="20812" y="11993"/>
                  </a:cubicBezTo>
                  <a:cubicBezTo>
                    <a:pt x="15573" y="16201"/>
                    <a:pt x="10181" y="14630"/>
                    <a:pt x="5040" y="7570"/>
                  </a:cubicBezTo>
                  <a:cubicBezTo>
                    <a:pt x="3563" y="5544"/>
                    <a:pt x="2107" y="3051"/>
                    <a:pt x="677" y="139"/>
                  </a:cubicBezTo>
                  <a:cubicBezTo>
                    <a:pt x="406" y="-413"/>
                    <a:pt x="90" y="762"/>
                    <a:pt x="20" y="2224"/>
                  </a:cubicBezTo>
                  <a:cubicBezTo>
                    <a:pt x="-62" y="3890"/>
                    <a:pt x="121" y="5341"/>
                    <a:pt x="393" y="5892"/>
                  </a:cubicBezTo>
                  <a:close/>
                </a:path>
              </a:pathLst>
            </a:custGeom>
            <a:solidFill>
              <a:srgbClr val="E9E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black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00" name="AutoShape 55" descr="Freeform: Shape 61"/>
            <p:cNvSpPr>
              <a:spLocks/>
            </p:cNvSpPr>
            <p:nvPr/>
          </p:nvSpPr>
          <p:spPr bwMode="auto">
            <a:xfrm>
              <a:off x="4018488" y="5914317"/>
              <a:ext cx="1042095" cy="7267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0"/>
                    <a:pt x="775" y="8030"/>
                    <a:pt x="72" y="21600"/>
                  </a:cubicBezTo>
                  <a:cubicBezTo>
                    <a:pt x="72" y="21600"/>
                    <a:pt x="2522" y="10475"/>
                    <a:pt x="5149" y="10475"/>
                  </a:cubicBezTo>
                  <a:cubicBezTo>
                    <a:pt x="7776" y="10475"/>
                    <a:pt x="13634" y="16947"/>
                    <a:pt x="21600" y="15631"/>
                  </a:cubicBezTo>
                  <a:cubicBezTo>
                    <a:pt x="21597" y="15635"/>
                    <a:pt x="8008" y="10574"/>
                    <a:pt x="0" y="0"/>
                  </a:cubicBezTo>
                  <a:close/>
                </a:path>
              </a:pathLst>
            </a:custGeom>
            <a:solidFill>
              <a:srgbClr val="7D398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black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01" name="AutoShape 56" descr="Freeform: Shape 62"/>
            <p:cNvSpPr>
              <a:spLocks/>
            </p:cNvSpPr>
            <p:nvPr/>
          </p:nvSpPr>
          <p:spPr bwMode="auto">
            <a:xfrm>
              <a:off x="3939976" y="5835174"/>
              <a:ext cx="1584556" cy="697916"/>
            </a:xfrm>
            <a:custGeom>
              <a:avLst/>
              <a:gdLst>
                <a:gd name="T0" fmla="+- 0 10827 127"/>
                <a:gd name="T1" fmla="*/ T0 w 21400"/>
                <a:gd name="T2" fmla="+- 0 10931 331"/>
                <a:gd name="T3" fmla="*/ 10931 h 21201"/>
                <a:gd name="T4" fmla="+- 0 10827 127"/>
                <a:gd name="T5" fmla="*/ T4 w 21400"/>
                <a:gd name="T6" fmla="+- 0 10931 331"/>
                <a:gd name="T7" fmla="*/ 10931 h 21201"/>
                <a:gd name="T8" fmla="+- 0 10827 127"/>
                <a:gd name="T9" fmla="*/ T8 w 21400"/>
                <a:gd name="T10" fmla="+- 0 10931 331"/>
                <a:gd name="T11" fmla="*/ 10931 h 21201"/>
                <a:gd name="T12" fmla="+- 0 10827 127"/>
                <a:gd name="T13" fmla="*/ T12 w 21400"/>
                <a:gd name="T14" fmla="+- 0 10931 331"/>
                <a:gd name="T15" fmla="*/ 10931 h 2120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00" h="21201">
                  <a:moveTo>
                    <a:pt x="53" y="883"/>
                  </a:moveTo>
                  <a:cubicBezTo>
                    <a:pt x="270" y="1480"/>
                    <a:pt x="519" y="2024"/>
                    <a:pt x="766" y="2561"/>
                  </a:cubicBezTo>
                  <a:cubicBezTo>
                    <a:pt x="1466" y="4077"/>
                    <a:pt x="2226" y="5460"/>
                    <a:pt x="3013" y="6747"/>
                  </a:cubicBezTo>
                  <a:cubicBezTo>
                    <a:pt x="4234" y="8747"/>
                    <a:pt x="5533" y="10501"/>
                    <a:pt x="6879" y="12050"/>
                  </a:cubicBezTo>
                  <a:cubicBezTo>
                    <a:pt x="8700" y="14143"/>
                    <a:pt x="10607" y="15853"/>
                    <a:pt x="12558" y="17228"/>
                  </a:cubicBezTo>
                  <a:cubicBezTo>
                    <a:pt x="15019" y="18962"/>
                    <a:pt x="17552" y="20148"/>
                    <a:pt x="20109" y="20906"/>
                  </a:cubicBezTo>
                  <a:cubicBezTo>
                    <a:pt x="20466" y="21011"/>
                    <a:pt x="20825" y="21108"/>
                    <a:pt x="21184" y="21196"/>
                  </a:cubicBezTo>
                  <a:cubicBezTo>
                    <a:pt x="21473" y="21269"/>
                    <a:pt x="21469" y="20261"/>
                    <a:pt x="21184" y="20188"/>
                  </a:cubicBezTo>
                  <a:cubicBezTo>
                    <a:pt x="18568" y="19535"/>
                    <a:pt x="15972" y="18430"/>
                    <a:pt x="13445" y="16776"/>
                  </a:cubicBezTo>
                  <a:cubicBezTo>
                    <a:pt x="11453" y="15470"/>
                    <a:pt x="9503" y="13824"/>
                    <a:pt x="7639" y="11776"/>
                  </a:cubicBezTo>
                  <a:cubicBezTo>
                    <a:pt x="6239" y="10239"/>
                    <a:pt x="4887" y="8481"/>
                    <a:pt x="3612" y="6472"/>
                  </a:cubicBezTo>
                  <a:cubicBezTo>
                    <a:pt x="2787" y="5174"/>
                    <a:pt x="1995" y="3766"/>
                    <a:pt x="1261" y="2222"/>
                  </a:cubicBezTo>
                  <a:cubicBezTo>
                    <a:pt x="954" y="1581"/>
                    <a:pt x="689" y="835"/>
                    <a:pt x="382" y="197"/>
                  </a:cubicBezTo>
                  <a:cubicBezTo>
                    <a:pt x="378" y="189"/>
                    <a:pt x="375" y="177"/>
                    <a:pt x="371" y="169"/>
                  </a:cubicBezTo>
                  <a:cubicBezTo>
                    <a:pt x="191" y="-331"/>
                    <a:pt x="-127" y="387"/>
                    <a:pt x="53" y="88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black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02" name="AutoShape 57" descr="Freeform: Shape 63"/>
            <p:cNvSpPr>
              <a:spLocks/>
            </p:cNvSpPr>
            <p:nvPr/>
          </p:nvSpPr>
          <p:spPr bwMode="auto">
            <a:xfrm>
              <a:off x="3997077" y="6079806"/>
              <a:ext cx="264090" cy="618773"/>
            </a:xfrm>
            <a:custGeom>
              <a:avLst/>
              <a:gdLst>
                <a:gd name="T0" fmla="+- 0 10481 102"/>
                <a:gd name="T1" fmla="*/ T0 w 20758"/>
                <a:gd name="T2" fmla="+- 0 10878 342"/>
                <a:gd name="T3" fmla="*/ 10878 h 21073"/>
                <a:gd name="T4" fmla="+- 0 10481 102"/>
                <a:gd name="T5" fmla="*/ T4 w 20758"/>
                <a:gd name="T6" fmla="+- 0 10878 342"/>
                <a:gd name="T7" fmla="*/ 10878 h 21073"/>
                <a:gd name="T8" fmla="+- 0 10481 102"/>
                <a:gd name="T9" fmla="*/ T8 w 20758"/>
                <a:gd name="T10" fmla="+- 0 10878 342"/>
                <a:gd name="T11" fmla="*/ 10878 h 21073"/>
                <a:gd name="T12" fmla="+- 0 10481 102"/>
                <a:gd name="T13" fmla="*/ T12 w 20758"/>
                <a:gd name="T14" fmla="+- 0 10878 342"/>
                <a:gd name="T15" fmla="*/ 10878 h 2107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0758" h="21073">
                  <a:moveTo>
                    <a:pt x="18235" y="250"/>
                  </a:moveTo>
                  <a:cubicBezTo>
                    <a:pt x="16077" y="1547"/>
                    <a:pt x="14172" y="2931"/>
                    <a:pt x="12372" y="4324"/>
                  </a:cubicBezTo>
                  <a:cubicBezTo>
                    <a:pt x="8424" y="7374"/>
                    <a:pt x="5077" y="10592"/>
                    <a:pt x="2782" y="13947"/>
                  </a:cubicBezTo>
                  <a:cubicBezTo>
                    <a:pt x="1319" y="16091"/>
                    <a:pt x="319" y="18294"/>
                    <a:pt x="3" y="20525"/>
                  </a:cubicBezTo>
                  <a:cubicBezTo>
                    <a:pt x="-102" y="21258"/>
                    <a:pt x="2530" y="21253"/>
                    <a:pt x="2635" y="20525"/>
                  </a:cubicBezTo>
                  <a:cubicBezTo>
                    <a:pt x="3582" y="13975"/>
                    <a:pt x="10361" y="7602"/>
                    <a:pt x="18466" y="2139"/>
                  </a:cubicBezTo>
                  <a:cubicBezTo>
                    <a:pt x="19130" y="1693"/>
                    <a:pt x="19793" y="1247"/>
                    <a:pt x="20519" y="819"/>
                  </a:cubicBezTo>
                  <a:cubicBezTo>
                    <a:pt x="21498" y="227"/>
                    <a:pt x="19224" y="-342"/>
                    <a:pt x="18235" y="25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black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03" name="AutoShape 58" descr="Freeform: Shape 64"/>
            <p:cNvSpPr>
              <a:spLocks/>
            </p:cNvSpPr>
            <p:nvPr/>
          </p:nvSpPr>
          <p:spPr bwMode="auto">
            <a:xfrm>
              <a:off x="4225482" y="6101388"/>
              <a:ext cx="78512" cy="410119"/>
            </a:xfrm>
            <a:custGeom>
              <a:avLst/>
              <a:gdLst>
                <a:gd name="T0" fmla="+- 0 10512 226"/>
                <a:gd name="T1" fmla="*/ T0 w 20573"/>
                <a:gd name="T2" fmla="+- 0 10895 468"/>
                <a:gd name="T3" fmla="*/ 10895 h 20854"/>
                <a:gd name="T4" fmla="+- 0 10512 226"/>
                <a:gd name="T5" fmla="*/ T4 w 20573"/>
                <a:gd name="T6" fmla="+- 0 10895 468"/>
                <a:gd name="T7" fmla="*/ 10895 h 20854"/>
                <a:gd name="T8" fmla="+- 0 10512 226"/>
                <a:gd name="T9" fmla="*/ T8 w 20573"/>
                <a:gd name="T10" fmla="+- 0 10895 468"/>
                <a:gd name="T11" fmla="*/ 10895 h 20854"/>
                <a:gd name="T12" fmla="+- 0 10512 226"/>
                <a:gd name="T13" fmla="*/ T12 w 20573"/>
                <a:gd name="T14" fmla="+- 0 10895 468"/>
                <a:gd name="T15" fmla="*/ 10895 h 2085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0573" h="20854">
                  <a:moveTo>
                    <a:pt x="11508" y="621"/>
                  </a:moveTo>
                  <a:cubicBezTo>
                    <a:pt x="7360" y="5702"/>
                    <a:pt x="3511" y="10805"/>
                    <a:pt x="1082" y="15927"/>
                  </a:cubicBezTo>
                  <a:cubicBezTo>
                    <a:pt x="447" y="17290"/>
                    <a:pt x="-226" y="18667"/>
                    <a:pt x="73" y="20029"/>
                  </a:cubicBezTo>
                  <a:cubicBezTo>
                    <a:pt x="335" y="21125"/>
                    <a:pt x="9677" y="21132"/>
                    <a:pt x="9416" y="20029"/>
                  </a:cubicBezTo>
                  <a:cubicBezTo>
                    <a:pt x="8780" y="17311"/>
                    <a:pt x="11022" y="14523"/>
                    <a:pt x="12704" y="11825"/>
                  </a:cubicBezTo>
                  <a:cubicBezTo>
                    <a:pt x="14535" y="8873"/>
                    <a:pt x="16703" y="5928"/>
                    <a:pt x="18983" y="2990"/>
                  </a:cubicBezTo>
                  <a:cubicBezTo>
                    <a:pt x="19469" y="2354"/>
                    <a:pt x="19992" y="1710"/>
                    <a:pt x="20515" y="1073"/>
                  </a:cubicBezTo>
                  <a:cubicBezTo>
                    <a:pt x="21374" y="-2"/>
                    <a:pt x="12405" y="-468"/>
                    <a:pt x="11508" y="62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black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04" name="Oval 59" descr="Freeform: Shape 65"/>
            <p:cNvSpPr>
              <a:spLocks/>
            </p:cNvSpPr>
            <p:nvPr/>
          </p:nvSpPr>
          <p:spPr bwMode="auto">
            <a:xfrm>
              <a:off x="4982071" y="3597516"/>
              <a:ext cx="499635" cy="338169"/>
            </a:xfrm>
            <a:prstGeom prst="ellipse">
              <a:avLst/>
            </a:prstGeom>
            <a:solidFill>
              <a:srgbClr val="F274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black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05" name="Oval 60" descr="Freeform: Shape 66"/>
            <p:cNvSpPr>
              <a:spLocks/>
            </p:cNvSpPr>
            <p:nvPr/>
          </p:nvSpPr>
          <p:spPr bwMode="auto">
            <a:xfrm>
              <a:off x="7009161" y="3597516"/>
              <a:ext cx="499635" cy="338169"/>
            </a:xfrm>
            <a:prstGeom prst="ellipse">
              <a:avLst/>
            </a:prstGeom>
            <a:solidFill>
              <a:srgbClr val="F274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black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06" name="AutoShape 61" descr="Freeform: Shape 67"/>
            <p:cNvSpPr>
              <a:spLocks/>
            </p:cNvSpPr>
            <p:nvPr/>
          </p:nvSpPr>
          <p:spPr bwMode="auto">
            <a:xfrm>
              <a:off x="2548135" y="4374580"/>
              <a:ext cx="385432" cy="338169"/>
            </a:xfrm>
            <a:custGeom>
              <a:avLst/>
              <a:gdLst>
                <a:gd name="T0" fmla="+- 0 10770 417"/>
                <a:gd name="T1" fmla="*/ T0 w 20707"/>
                <a:gd name="T2" fmla="+- 0 10639 345"/>
                <a:gd name="T3" fmla="*/ 10639 h 20589"/>
                <a:gd name="T4" fmla="+- 0 10770 417"/>
                <a:gd name="T5" fmla="*/ T4 w 20707"/>
                <a:gd name="T6" fmla="+- 0 10639 345"/>
                <a:gd name="T7" fmla="*/ 10639 h 20589"/>
                <a:gd name="T8" fmla="+- 0 10770 417"/>
                <a:gd name="T9" fmla="*/ T8 w 20707"/>
                <a:gd name="T10" fmla="+- 0 10639 345"/>
                <a:gd name="T11" fmla="*/ 10639 h 20589"/>
                <a:gd name="T12" fmla="+- 0 10770 417"/>
                <a:gd name="T13" fmla="*/ T12 w 20707"/>
                <a:gd name="T14" fmla="+- 0 10639 345"/>
                <a:gd name="T15" fmla="*/ 10639 h 205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0707" h="20589">
                  <a:moveTo>
                    <a:pt x="1660" y="20063"/>
                  </a:moveTo>
                  <a:cubicBezTo>
                    <a:pt x="5355" y="11502"/>
                    <a:pt x="12078" y="4887"/>
                    <a:pt x="20079" y="2039"/>
                  </a:cubicBezTo>
                  <a:cubicBezTo>
                    <a:pt x="21183" y="1642"/>
                    <a:pt x="20711" y="-345"/>
                    <a:pt x="19600" y="52"/>
                  </a:cubicBezTo>
                  <a:cubicBezTo>
                    <a:pt x="11178" y="3049"/>
                    <a:pt x="4005" y="9987"/>
                    <a:pt x="106" y="19020"/>
                  </a:cubicBezTo>
                  <a:cubicBezTo>
                    <a:pt x="-417" y="20212"/>
                    <a:pt x="1144" y="21255"/>
                    <a:pt x="1660" y="20063"/>
                  </a:cubicBezTo>
                  <a:close/>
                </a:path>
              </a:pathLst>
            </a:custGeom>
            <a:solidFill>
              <a:srgbClr val="4C3A5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black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07" name="AutoShape 62" descr="Freeform: Shape 68"/>
            <p:cNvSpPr>
              <a:spLocks/>
            </p:cNvSpPr>
            <p:nvPr/>
          </p:nvSpPr>
          <p:spPr bwMode="auto">
            <a:xfrm>
              <a:off x="3012083" y="4849452"/>
              <a:ext cx="185579" cy="172681"/>
            </a:xfrm>
            <a:custGeom>
              <a:avLst/>
              <a:gdLst>
                <a:gd name="T0" fmla="+- 0 10804 223"/>
                <a:gd name="T1" fmla="*/ T0 w 21162"/>
                <a:gd name="T2" fmla="+- 0 10794 264"/>
                <a:gd name="T3" fmla="*/ 10794 h 21060"/>
                <a:gd name="T4" fmla="+- 0 10804 223"/>
                <a:gd name="T5" fmla="*/ T4 w 21162"/>
                <a:gd name="T6" fmla="+- 0 10794 264"/>
                <a:gd name="T7" fmla="*/ 10794 h 21060"/>
                <a:gd name="T8" fmla="+- 0 10804 223"/>
                <a:gd name="T9" fmla="*/ T8 w 21162"/>
                <a:gd name="T10" fmla="+- 0 10794 264"/>
                <a:gd name="T11" fmla="*/ 10794 h 21060"/>
                <a:gd name="T12" fmla="+- 0 10804 223"/>
                <a:gd name="T13" fmla="*/ T12 w 21162"/>
                <a:gd name="T14" fmla="+- 0 10794 264"/>
                <a:gd name="T15" fmla="*/ 10794 h 2106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62" h="21060">
                  <a:moveTo>
                    <a:pt x="2427" y="20970"/>
                  </a:moveTo>
                  <a:cubicBezTo>
                    <a:pt x="10454" y="17894"/>
                    <a:pt x="17263" y="11442"/>
                    <a:pt x="20930" y="3095"/>
                  </a:cubicBezTo>
                  <a:cubicBezTo>
                    <a:pt x="21377" y="2081"/>
                    <a:pt x="21192" y="867"/>
                    <a:pt x="20237" y="268"/>
                  </a:cubicBezTo>
                  <a:cubicBezTo>
                    <a:pt x="19405" y="-264"/>
                    <a:pt x="18065" y="2"/>
                    <a:pt x="17618" y="1017"/>
                  </a:cubicBezTo>
                  <a:cubicBezTo>
                    <a:pt x="14382" y="8366"/>
                    <a:pt x="8543" y="14252"/>
                    <a:pt x="1410" y="16979"/>
                  </a:cubicBezTo>
                  <a:cubicBezTo>
                    <a:pt x="439" y="17345"/>
                    <a:pt x="-223" y="18393"/>
                    <a:pt x="70" y="19523"/>
                  </a:cubicBezTo>
                  <a:cubicBezTo>
                    <a:pt x="332" y="20538"/>
                    <a:pt x="1441" y="21336"/>
                    <a:pt x="2427" y="20970"/>
                  </a:cubicBezTo>
                  <a:close/>
                </a:path>
              </a:pathLst>
            </a:custGeom>
            <a:solidFill>
              <a:srgbClr val="4C3A5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black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08" name="AutoShape 63" descr="Freeform: Shape 69"/>
            <p:cNvSpPr>
              <a:spLocks/>
            </p:cNvSpPr>
            <p:nvPr/>
          </p:nvSpPr>
          <p:spPr bwMode="auto">
            <a:xfrm>
              <a:off x="9678637" y="4057999"/>
              <a:ext cx="371157" cy="402922"/>
            </a:xfrm>
            <a:custGeom>
              <a:avLst/>
              <a:gdLst>
                <a:gd name="T0" fmla="+- 0 10796 302"/>
                <a:gd name="T1" fmla="*/ T0 w 20988"/>
                <a:gd name="T2" fmla="+- 0 10593 55"/>
                <a:gd name="T3" fmla="*/ 10593 h 21077"/>
                <a:gd name="T4" fmla="+- 0 10796 302"/>
                <a:gd name="T5" fmla="*/ T4 w 20988"/>
                <a:gd name="T6" fmla="+- 0 10593 55"/>
                <a:gd name="T7" fmla="*/ 10593 h 21077"/>
                <a:gd name="T8" fmla="+- 0 10796 302"/>
                <a:gd name="T9" fmla="*/ T8 w 20988"/>
                <a:gd name="T10" fmla="+- 0 10593 55"/>
                <a:gd name="T11" fmla="*/ 10593 h 21077"/>
                <a:gd name="T12" fmla="+- 0 10796 302"/>
                <a:gd name="T13" fmla="*/ T12 w 20988"/>
                <a:gd name="T14" fmla="+- 0 10593 55"/>
                <a:gd name="T15" fmla="*/ 10593 h 2107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0988" h="21077">
                  <a:moveTo>
                    <a:pt x="908" y="1772"/>
                  </a:moveTo>
                  <a:cubicBezTo>
                    <a:pt x="11326" y="2291"/>
                    <a:pt x="16475" y="12305"/>
                    <a:pt x="19128" y="20458"/>
                  </a:cubicBezTo>
                  <a:cubicBezTo>
                    <a:pt x="19484" y="21545"/>
                    <a:pt x="21298" y="21083"/>
                    <a:pt x="20943" y="19988"/>
                  </a:cubicBezTo>
                  <a:cubicBezTo>
                    <a:pt x="19347" y="15106"/>
                    <a:pt x="17321" y="10201"/>
                    <a:pt x="13715" y="6299"/>
                  </a:cubicBezTo>
                  <a:cubicBezTo>
                    <a:pt x="10464" y="2781"/>
                    <a:pt x="5928" y="258"/>
                    <a:pt x="908" y="2"/>
                  </a:cubicBezTo>
                  <a:cubicBezTo>
                    <a:pt x="-302" y="-55"/>
                    <a:pt x="-302" y="1715"/>
                    <a:pt x="908" y="1772"/>
                  </a:cubicBezTo>
                  <a:close/>
                </a:path>
              </a:pathLst>
            </a:custGeom>
            <a:solidFill>
              <a:srgbClr val="4C3A5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black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09" name="AutoShape 64" descr="Freeform: Shape 70"/>
            <p:cNvSpPr>
              <a:spLocks/>
            </p:cNvSpPr>
            <p:nvPr/>
          </p:nvSpPr>
          <p:spPr bwMode="auto">
            <a:xfrm>
              <a:off x="9321755" y="4446530"/>
              <a:ext cx="278366" cy="402922"/>
            </a:xfrm>
            <a:custGeom>
              <a:avLst/>
              <a:gdLst>
                <a:gd name="T0" fmla="+- 0 10708 536"/>
                <a:gd name="T1" fmla="*/ T0 w 20344"/>
                <a:gd name="T2" fmla="+- 0 10806 553"/>
                <a:gd name="T3" fmla="*/ 10806 h 20507"/>
                <a:gd name="T4" fmla="+- 0 10708 536"/>
                <a:gd name="T5" fmla="*/ T4 w 20344"/>
                <a:gd name="T6" fmla="+- 0 10806 553"/>
                <a:gd name="T7" fmla="*/ 10806 h 20507"/>
                <a:gd name="T8" fmla="+- 0 10708 536"/>
                <a:gd name="T9" fmla="*/ T8 w 20344"/>
                <a:gd name="T10" fmla="+- 0 10806 553"/>
                <a:gd name="T11" fmla="*/ 10806 h 20507"/>
                <a:gd name="T12" fmla="+- 0 10708 536"/>
                <a:gd name="T13" fmla="*/ T12 w 20344"/>
                <a:gd name="T14" fmla="+- 0 10806 553"/>
                <a:gd name="T15" fmla="*/ 10806 h 2050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0344" h="20507">
                  <a:moveTo>
                    <a:pt x="130" y="1304"/>
                  </a:moveTo>
                  <a:cubicBezTo>
                    <a:pt x="4792" y="8238"/>
                    <a:pt x="10940" y="14629"/>
                    <a:pt x="18313" y="20242"/>
                  </a:cubicBezTo>
                  <a:cubicBezTo>
                    <a:pt x="19375" y="21047"/>
                    <a:pt x="21064" y="19836"/>
                    <a:pt x="20012" y="19031"/>
                  </a:cubicBezTo>
                  <a:cubicBezTo>
                    <a:pt x="12773" y="13521"/>
                    <a:pt x="6780" y="7248"/>
                    <a:pt x="2205" y="438"/>
                  </a:cubicBezTo>
                  <a:cubicBezTo>
                    <a:pt x="1539" y="-553"/>
                    <a:pt x="-536" y="314"/>
                    <a:pt x="130" y="1304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black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10" name="AutoShape 65" descr="Freeform: Shape 71"/>
            <p:cNvSpPr>
              <a:spLocks/>
            </p:cNvSpPr>
            <p:nvPr/>
          </p:nvSpPr>
          <p:spPr bwMode="auto">
            <a:xfrm>
              <a:off x="8950598" y="4863842"/>
              <a:ext cx="114202" cy="179878"/>
            </a:xfrm>
            <a:custGeom>
              <a:avLst/>
              <a:gdLst>
                <a:gd name="T0" fmla="+- 0 10033 230"/>
                <a:gd name="T1" fmla="*/ T0 w 19607"/>
                <a:gd name="T2" fmla="+- 0 10337 192"/>
                <a:gd name="T3" fmla="*/ 10337 h 20291"/>
                <a:gd name="T4" fmla="+- 0 10033 230"/>
                <a:gd name="T5" fmla="*/ T4 w 19607"/>
                <a:gd name="T6" fmla="+- 0 10337 192"/>
                <a:gd name="T7" fmla="*/ 10337 h 20291"/>
                <a:gd name="T8" fmla="+- 0 10033 230"/>
                <a:gd name="T9" fmla="*/ T8 w 19607"/>
                <a:gd name="T10" fmla="+- 0 10337 192"/>
                <a:gd name="T11" fmla="*/ 10337 h 20291"/>
                <a:gd name="T12" fmla="+- 0 10033 230"/>
                <a:gd name="T13" fmla="*/ T12 w 19607"/>
                <a:gd name="T14" fmla="+- 0 10337 192"/>
                <a:gd name="T15" fmla="*/ 10337 h 2029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07" h="20291">
                  <a:moveTo>
                    <a:pt x="66" y="2323"/>
                  </a:moveTo>
                  <a:cubicBezTo>
                    <a:pt x="2112" y="8936"/>
                    <a:pt x="7319" y="15076"/>
                    <a:pt x="14753" y="19766"/>
                  </a:cubicBezTo>
                  <a:cubicBezTo>
                    <a:pt x="17368" y="21408"/>
                    <a:pt x="21370" y="18819"/>
                    <a:pt x="18755" y="17162"/>
                  </a:cubicBezTo>
                  <a:cubicBezTo>
                    <a:pt x="11957" y="12886"/>
                    <a:pt x="7387" y="7368"/>
                    <a:pt x="5522" y="1347"/>
                  </a:cubicBezTo>
                  <a:cubicBezTo>
                    <a:pt x="5227" y="370"/>
                    <a:pt x="3430" y="-192"/>
                    <a:pt x="2044" y="60"/>
                  </a:cubicBezTo>
                  <a:cubicBezTo>
                    <a:pt x="475" y="341"/>
                    <a:pt x="-230" y="1347"/>
                    <a:pt x="66" y="2323"/>
                  </a:cubicBezTo>
                  <a:close/>
                </a:path>
              </a:pathLst>
            </a:custGeom>
            <a:solidFill>
              <a:srgbClr val="4C3A5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black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</p:grpSp>
      <p:cxnSp>
        <p:nvCxnSpPr>
          <p:cNvPr id="114" name="Straight Connector 16"/>
          <p:cNvCxnSpPr>
            <a:cxnSpLocks/>
            <a:endCxn id="119" idx="3"/>
          </p:cNvCxnSpPr>
          <p:nvPr/>
        </p:nvCxnSpPr>
        <p:spPr>
          <a:xfrm flipH="1" flipV="1">
            <a:off x="3767138" y="3018473"/>
            <a:ext cx="320279" cy="89059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7"/>
          <p:cNvCxnSpPr>
            <a:cxnSpLocks/>
            <a:endCxn id="118" idx="3"/>
          </p:cNvCxnSpPr>
          <p:nvPr/>
        </p:nvCxnSpPr>
        <p:spPr>
          <a:xfrm flipH="1">
            <a:off x="4172709" y="2028854"/>
            <a:ext cx="981076" cy="48205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8"/>
          <p:cNvCxnSpPr>
            <a:cxnSpLocks/>
            <a:stCxn id="111" idx="2"/>
            <a:endCxn id="117" idx="3"/>
          </p:cNvCxnSpPr>
          <p:nvPr/>
        </p:nvCxnSpPr>
        <p:spPr>
          <a:xfrm flipH="1">
            <a:off x="3862389" y="1210867"/>
            <a:ext cx="517920" cy="15585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"/>
          <p:cNvSpPr txBox="1"/>
          <p:nvPr/>
        </p:nvSpPr>
        <p:spPr>
          <a:xfrm>
            <a:off x="1231108" y="1158969"/>
            <a:ext cx="2631281" cy="415498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ar-SA" altLang="ko-KR" sz="21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맑은 고딕" panose="020B0503020000020004" pitchFamily="34" charset="-127"/>
                <a:cs typeface="Calibri" pitchFamily="34" charset="0"/>
              </a:rPr>
              <a:t>غسل اليدين بالصابون</a:t>
            </a:r>
            <a:endParaRPr lang="ko-KR" altLang="en-US" sz="21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맑은 고딕" panose="020B0503020000020004" pitchFamily="34" charset="-127"/>
              <a:cs typeface="Calibri" pitchFamily="34" charset="0"/>
            </a:endParaRPr>
          </a:p>
        </p:txBody>
      </p:sp>
      <p:sp>
        <p:nvSpPr>
          <p:cNvPr id="118" name="TextBox 12"/>
          <p:cNvSpPr txBox="1"/>
          <p:nvPr/>
        </p:nvSpPr>
        <p:spPr>
          <a:xfrm>
            <a:off x="500821" y="1869310"/>
            <a:ext cx="3671888" cy="415498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SA" altLang="ko-KR" sz="21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맑은 고딕" panose="020B0503020000020004" pitchFamily="34" charset="-127"/>
                <a:cs typeface="Calibri" pitchFamily="34" charset="0"/>
              </a:rPr>
              <a:t>تجنب لمس العينين وال</a:t>
            </a:r>
            <a:r>
              <a:rPr lang="ar-AE" altLang="ko-KR" sz="21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맑은 고딕" panose="020B0503020000020004" pitchFamily="34" charset="-127"/>
                <a:cs typeface="Calibri" pitchFamily="34" charset="0"/>
              </a:rPr>
              <a:t>أ</a:t>
            </a:r>
            <a:r>
              <a:rPr lang="ar-SA" altLang="ko-KR" sz="21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맑은 고딕" panose="020B0503020000020004" pitchFamily="34" charset="-127"/>
                <a:cs typeface="Calibri" pitchFamily="34" charset="0"/>
              </a:rPr>
              <a:t>نف بيد ملوث</a:t>
            </a:r>
            <a:r>
              <a:rPr lang="ar-AE" altLang="ko-KR" sz="21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맑은 고딕" panose="020B0503020000020004" pitchFamily="34" charset="-127"/>
                <a:cs typeface="Calibri" pitchFamily="34" charset="0"/>
              </a:rPr>
              <a:t>ة</a:t>
            </a:r>
            <a:endParaRPr lang="ko-KR" altLang="en-US" sz="21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맑은 고딕" panose="020B0503020000020004" pitchFamily="34" charset="-127"/>
              <a:cs typeface="Calibri" pitchFamily="34" charset="0"/>
            </a:endParaRPr>
          </a:p>
        </p:txBody>
      </p:sp>
      <p:sp>
        <p:nvSpPr>
          <p:cNvPr id="119" name="TextBox 13"/>
          <p:cNvSpPr txBox="1"/>
          <p:nvPr/>
        </p:nvSpPr>
        <p:spPr>
          <a:xfrm>
            <a:off x="1516857" y="2649141"/>
            <a:ext cx="2250281" cy="738664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SA" altLang="ko-KR" sz="21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맑은 고딕" panose="020B0503020000020004" pitchFamily="34" charset="-127"/>
                <a:cs typeface="Calibri" pitchFamily="34" charset="0"/>
              </a:rPr>
              <a:t>تجنب </a:t>
            </a:r>
            <a:r>
              <a:rPr lang="ar-AE" altLang="ko-KR" sz="21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맑은 고딕" panose="020B0503020000020004" pitchFamily="34" charset="-127"/>
                <a:cs typeface="Calibri" pitchFamily="34" charset="0"/>
              </a:rPr>
              <a:t>الا</a:t>
            </a:r>
            <a:r>
              <a:rPr lang="ar-SA" altLang="ko-KR" sz="21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맑은 고딕" panose="020B0503020000020004" pitchFamily="34" charset="-127"/>
                <a:cs typeface="Calibri" pitchFamily="34" charset="0"/>
              </a:rPr>
              <a:t>تصال المباشر</a:t>
            </a:r>
          </a:p>
          <a:p>
            <a:pPr algn="ctr" rtl="1">
              <a:defRPr/>
            </a:pPr>
            <a:r>
              <a:rPr lang="ar-SA" altLang="ko-KR" sz="21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맑은 고딕" panose="020B0503020000020004" pitchFamily="34" charset="-127"/>
                <a:cs typeface="Calibri" pitchFamily="34" charset="0"/>
              </a:rPr>
              <a:t>مع ا</a:t>
            </a:r>
            <a:r>
              <a:rPr lang="ar-AE" altLang="ko-KR" sz="21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맑은 고딕" panose="020B0503020000020004" pitchFamily="34" charset="-127"/>
                <a:cs typeface="Calibri" pitchFamily="34" charset="0"/>
              </a:rPr>
              <a:t>لآ</a:t>
            </a:r>
            <a:r>
              <a:rPr lang="ar-SA" altLang="ko-KR" sz="21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맑은 고딕" panose="020B0503020000020004" pitchFamily="34" charset="-127"/>
                <a:cs typeface="Calibri" pitchFamily="34" charset="0"/>
              </a:rPr>
              <a:t>خرين</a:t>
            </a:r>
            <a:endParaRPr lang="ko-KR" altLang="en-US" sz="21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맑은 고딕" panose="020B0503020000020004" pitchFamily="34" charset="-127"/>
              <a:cs typeface="Calibri" pitchFamily="34" charset="0"/>
            </a:endParaRPr>
          </a:p>
        </p:txBody>
      </p:sp>
      <p:cxnSp>
        <p:nvCxnSpPr>
          <p:cNvPr id="124" name="Straight Connector 16"/>
          <p:cNvCxnSpPr>
            <a:cxnSpLocks/>
            <a:endCxn id="125" idx="3"/>
          </p:cNvCxnSpPr>
          <p:nvPr/>
        </p:nvCxnSpPr>
        <p:spPr>
          <a:xfrm flipH="1" flipV="1">
            <a:off x="3955345" y="4304691"/>
            <a:ext cx="30957" cy="278027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20"/>
          <p:cNvSpPr txBox="1"/>
          <p:nvPr/>
        </p:nvSpPr>
        <p:spPr>
          <a:xfrm>
            <a:off x="1082367" y="4096942"/>
            <a:ext cx="2872978" cy="415498"/>
          </a:xfrm>
          <a:prstGeom prst="rect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1">
              <a:defRPr/>
            </a:pPr>
            <a:r>
              <a:rPr lang="ar-SA" altLang="ko-KR" sz="21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لا تشارك كمامتك مع ا</a:t>
            </a:r>
            <a:r>
              <a:rPr lang="ar-AE" altLang="ko-KR" sz="21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لآ</a:t>
            </a:r>
            <a:r>
              <a:rPr lang="ar-SA" altLang="ko-KR" sz="21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خرين</a:t>
            </a:r>
            <a:endParaRPr lang="ko-KR" altLang="en-US" sz="21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grpSp>
        <p:nvGrpSpPr>
          <p:cNvPr id="8" name="مجموعة 7"/>
          <p:cNvGrpSpPr>
            <a:grpSpLocks/>
          </p:cNvGrpSpPr>
          <p:nvPr/>
        </p:nvGrpSpPr>
        <p:grpSpPr bwMode="auto">
          <a:xfrm>
            <a:off x="4330303" y="641748"/>
            <a:ext cx="1251347" cy="1006078"/>
            <a:chOff x="7712348" y="1698069"/>
            <a:chExt cx="926387" cy="811043"/>
          </a:xfrm>
        </p:grpSpPr>
        <p:sp>
          <p:nvSpPr>
            <p:cNvPr id="111" name="Oval 5"/>
            <p:cNvSpPr/>
            <p:nvPr/>
          </p:nvSpPr>
          <p:spPr>
            <a:xfrm>
              <a:off x="7749368" y="1804608"/>
              <a:ext cx="704266" cy="7045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>
                <a:defRPr/>
              </a:pPr>
              <a:endParaRPr lang="en-US" sz="1013" dirty="0">
                <a:solidFill>
                  <a:prstClr val="white"/>
                </a:solidFill>
              </a:endParaRPr>
            </a:p>
          </p:txBody>
        </p:sp>
        <p:pic>
          <p:nvPicPr>
            <p:cNvPr id="11417" name="صورة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570" t="20784" r="6985" b="67439"/>
            <a:stretch>
              <a:fillRect/>
            </a:stretch>
          </p:blipFill>
          <p:spPr bwMode="auto">
            <a:xfrm>
              <a:off x="7712348" y="1698069"/>
              <a:ext cx="926387" cy="807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مجموعة 6"/>
          <p:cNvGrpSpPr>
            <a:grpSpLocks/>
          </p:cNvGrpSpPr>
          <p:nvPr/>
        </p:nvGrpSpPr>
        <p:grpSpPr bwMode="auto">
          <a:xfrm>
            <a:off x="4876800" y="1529953"/>
            <a:ext cx="1448991" cy="890588"/>
            <a:chOff x="7630537" y="2802645"/>
            <a:chExt cx="1069389" cy="801648"/>
          </a:xfrm>
        </p:grpSpPr>
        <p:sp>
          <p:nvSpPr>
            <p:cNvPr id="112" name="Oval 8"/>
            <p:cNvSpPr/>
            <p:nvPr/>
          </p:nvSpPr>
          <p:spPr>
            <a:xfrm>
              <a:off x="7749242" y="2899760"/>
              <a:ext cx="704533" cy="704533"/>
            </a:xfrm>
            <a:prstGeom prst="ellipse">
              <a:avLst/>
            </a:prstGeom>
            <a:solidFill>
              <a:schemeClr val="accent3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>
                <a:defRPr/>
              </a:pPr>
              <a:endParaRPr lang="en-US" sz="1013">
                <a:solidFill>
                  <a:prstClr val="white"/>
                </a:solidFill>
              </a:endParaRPr>
            </a:p>
          </p:txBody>
        </p:sp>
        <p:pic>
          <p:nvPicPr>
            <p:cNvPr id="11415" name="صورة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49" t="17992" r="32091" b="68086"/>
            <a:stretch>
              <a:fillRect/>
            </a:stretch>
          </p:blipFill>
          <p:spPr bwMode="auto">
            <a:xfrm>
              <a:off x="7630537" y="2802645"/>
              <a:ext cx="1069389" cy="784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مجموعة 3"/>
          <p:cNvGrpSpPr>
            <a:grpSpLocks/>
          </p:cNvGrpSpPr>
          <p:nvPr/>
        </p:nvGrpSpPr>
        <p:grpSpPr bwMode="auto">
          <a:xfrm>
            <a:off x="3876676" y="2638425"/>
            <a:ext cx="1259681" cy="938213"/>
            <a:chOff x="7573876" y="3994941"/>
            <a:chExt cx="1052921" cy="704533"/>
          </a:xfrm>
        </p:grpSpPr>
        <p:sp>
          <p:nvSpPr>
            <p:cNvPr id="113" name="Oval 11"/>
            <p:cNvSpPr/>
            <p:nvPr/>
          </p:nvSpPr>
          <p:spPr>
            <a:xfrm>
              <a:off x="7749242" y="3994941"/>
              <a:ext cx="704533" cy="704533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>
                <a:defRPr/>
              </a:pPr>
              <a:endParaRPr lang="en-US" sz="1013" dirty="0">
                <a:solidFill>
                  <a:prstClr val="white"/>
                </a:solidFill>
              </a:endParaRPr>
            </a:p>
          </p:txBody>
        </p:sp>
        <p:grpSp>
          <p:nvGrpSpPr>
            <p:cNvPr id="11388" name="Group 5"/>
            <p:cNvGrpSpPr>
              <a:grpSpLocks/>
            </p:cNvGrpSpPr>
            <p:nvPr/>
          </p:nvGrpSpPr>
          <p:grpSpPr bwMode="auto">
            <a:xfrm>
              <a:off x="7573876" y="4111111"/>
              <a:ext cx="436196" cy="539477"/>
              <a:chOff x="-1" y="-1"/>
              <a:chExt cx="6338980" cy="7316172"/>
            </a:xfrm>
          </p:grpSpPr>
          <p:sp>
            <p:nvSpPr>
              <p:cNvPr id="132" name="AutoShape 6" descr="Freeform: Shape 38"/>
              <p:cNvSpPr>
                <a:spLocks/>
              </p:cNvSpPr>
              <p:nvPr/>
            </p:nvSpPr>
            <p:spPr bwMode="auto">
              <a:xfrm>
                <a:off x="-1" y="816"/>
                <a:ext cx="6045390" cy="7311452"/>
              </a:xfrm>
              <a:custGeom>
                <a:avLst/>
                <a:gdLst>
                  <a:gd name="T0" fmla="+- 0 12000 2416"/>
                  <a:gd name="T1" fmla="*/ T0 w 19168"/>
                  <a:gd name="T2" fmla="+- 0 10950 1167"/>
                  <a:gd name="T3" fmla="*/ 10950 h 19567"/>
                  <a:gd name="T4" fmla="+- 0 12000 2416"/>
                  <a:gd name="T5" fmla="*/ T4 w 19168"/>
                  <a:gd name="T6" fmla="+- 0 10950 1167"/>
                  <a:gd name="T7" fmla="*/ 10950 h 19567"/>
                  <a:gd name="T8" fmla="+- 0 12000 2416"/>
                  <a:gd name="T9" fmla="*/ T8 w 19168"/>
                  <a:gd name="T10" fmla="+- 0 10950 1167"/>
                  <a:gd name="T11" fmla="*/ 10950 h 19567"/>
                  <a:gd name="T12" fmla="+- 0 12000 2416"/>
                  <a:gd name="T13" fmla="*/ T12 w 19168"/>
                  <a:gd name="T14" fmla="+- 0 10950 1167"/>
                  <a:gd name="T15" fmla="*/ 10950 h 195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168" h="19567">
                    <a:moveTo>
                      <a:pt x="19118" y="3674"/>
                    </a:moveTo>
                    <a:cubicBezTo>
                      <a:pt x="19012" y="4310"/>
                      <a:pt x="18742" y="4817"/>
                      <a:pt x="18369" y="5224"/>
                    </a:cubicBezTo>
                    <a:cubicBezTo>
                      <a:pt x="16895" y="6838"/>
                      <a:pt x="13821" y="6894"/>
                      <a:pt x="12995" y="7208"/>
                    </a:cubicBezTo>
                    <a:cubicBezTo>
                      <a:pt x="11851" y="7642"/>
                      <a:pt x="11651" y="9742"/>
                      <a:pt x="11565" y="9235"/>
                    </a:cubicBezTo>
                    <a:cubicBezTo>
                      <a:pt x="11479" y="8728"/>
                      <a:pt x="9707" y="7763"/>
                      <a:pt x="9163" y="9307"/>
                    </a:cubicBezTo>
                    <a:cubicBezTo>
                      <a:pt x="8620" y="10852"/>
                      <a:pt x="10736" y="11962"/>
                      <a:pt x="10736" y="11962"/>
                    </a:cubicBezTo>
                    <a:cubicBezTo>
                      <a:pt x="10844" y="12855"/>
                      <a:pt x="10733" y="13670"/>
                      <a:pt x="10467" y="14410"/>
                    </a:cubicBezTo>
                    <a:cubicBezTo>
                      <a:pt x="10190" y="15181"/>
                      <a:pt x="9746" y="15871"/>
                      <a:pt x="9209" y="16481"/>
                    </a:cubicBezTo>
                    <a:cubicBezTo>
                      <a:pt x="8090" y="17753"/>
                      <a:pt x="6571" y="18677"/>
                      <a:pt x="5332" y="19275"/>
                    </a:cubicBezTo>
                    <a:cubicBezTo>
                      <a:pt x="2930" y="20433"/>
                      <a:pt x="-2416" y="17947"/>
                      <a:pt x="1244" y="15244"/>
                    </a:cubicBezTo>
                    <a:cubicBezTo>
                      <a:pt x="4903" y="12541"/>
                      <a:pt x="5017" y="8607"/>
                      <a:pt x="5017" y="8607"/>
                    </a:cubicBezTo>
                    <a:cubicBezTo>
                      <a:pt x="5017" y="8607"/>
                      <a:pt x="3273" y="6797"/>
                      <a:pt x="4503" y="3974"/>
                    </a:cubicBezTo>
                    <a:cubicBezTo>
                      <a:pt x="7076" y="-1167"/>
                      <a:pt x="18770" y="-974"/>
                      <a:pt x="19142" y="2574"/>
                    </a:cubicBezTo>
                    <a:cubicBezTo>
                      <a:pt x="19184" y="2978"/>
                      <a:pt x="19174" y="3343"/>
                      <a:pt x="19118" y="3674"/>
                    </a:cubicBezTo>
                    <a:close/>
                  </a:path>
                </a:pathLst>
              </a:custGeom>
              <a:solidFill>
                <a:srgbClr val="99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tIns="51435" bIns="51435" anchor="ctr"/>
              <a:lstStyle/>
              <a:p>
                <a:pPr algn="r" rtl="1">
                  <a:defRPr/>
                </a:pPr>
                <a:endParaRPr lang="ar-SA" altLang="ar-SA" sz="1013">
                  <a:solidFill>
                    <a:prstClr val="black"/>
                  </a:solidFill>
                  <a:latin typeface="JF Flat" panose="02000500000000000000" pitchFamily="2" charset="-78"/>
                  <a:cs typeface="JF Flat" panose="02000500000000000000" pitchFamily="2" charset="-78"/>
                </a:endParaRPr>
              </a:p>
            </p:txBody>
          </p:sp>
          <p:sp>
            <p:nvSpPr>
              <p:cNvPr id="133" name="AutoShape 7" descr="Freeform: Shape 39"/>
              <p:cNvSpPr>
                <a:spLocks/>
              </p:cNvSpPr>
              <p:nvPr/>
            </p:nvSpPr>
            <p:spPr bwMode="auto">
              <a:xfrm>
                <a:off x="2863605" y="1952965"/>
                <a:ext cx="3123934" cy="3576907"/>
              </a:xfrm>
              <a:custGeom>
                <a:avLst/>
                <a:gdLst>
                  <a:gd name="T0" fmla="+- 0 11200 940"/>
                  <a:gd name="T1" fmla="*/ T0 w 20521"/>
                  <a:gd name="T2" fmla="*/ 10735 h 21471"/>
                  <a:gd name="T3" fmla="+- 0 11200 940"/>
                  <a:gd name="T4" fmla="*/ T3 w 20521"/>
                  <a:gd name="T5" fmla="*/ 10735 h 21471"/>
                  <a:gd name="T6" fmla="+- 0 11200 940"/>
                  <a:gd name="T7" fmla="*/ T6 w 20521"/>
                  <a:gd name="T8" fmla="*/ 10735 h 21471"/>
                  <a:gd name="T9" fmla="+- 0 11200 940"/>
                  <a:gd name="T10" fmla="*/ T9 w 20521"/>
                  <a:gd name="T11" fmla="*/ 10735 h 2147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0521" h="21471">
                    <a:moveTo>
                      <a:pt x="20087" y="12312"/>
                    </a:moveTo>
                    <a:lnTo>
                      <a:pt x="19220" y="13380"/>
                    </a:lnTo>
                    <a:cubicBezTo>
                      <a:pt x="19220" y="13380"/>
                      <a:pt x="18428" y="17131"/>
                      <a:pt x="15377" y="20024"/>
                    </a:cubicBezTo>
                    <a:cubicBezTo>
                      <a:pt x="14344" y="21006"/>
                      <a:pt x="12573" y="21385"/>
                      <a:pt x="10685" y="21457"/>
                    </a:cubicBezTo>
                    <a:cubicBezTo>
                      <a:pt x="7007" y="21600"/>
                      <a:pt x="2883" y="20579"/>
                      <a:pt x="2883" y="20579"/>
                    </a:cubicBezTo>
                    <a:cubicBezTo>
                      <a:pt x="3433" y="18921"/>
                      <a:pt x="3664" y="17094"/>
                      <a:pt x="3440" y="15094"/>
                    </a:cubicBezTo>
                    <a:cubicBezTo>
                      <a:pt x="3440" y="15094"/>
                      <a:pt x="-940" y="12607"/>
                      <a:pt x="184" y="9147"/>
                    </a:cubicBezTo>
                    <a:cubicBezTo>
                      <a:pt x="1309" y="5687"/>
                      <a:pt x="4979" y="7849"/>
                      <a:pt x="5156" y="8985"/>
                    </a:cubicBezTo>
                    <a:cubicBezTo>
                      <a:pt x="5334" y="10120"/>
                      <a:pt x="5748" y="5416"/>
                      <a:pt x="8116" y="4443"/>
                    </a:cubicBezTo>
                    <a:cubicBezTo>
                      <a:pt x="9827" y="3740"/>
                      <a:pt x="16190" y="3615"/>
                      <a:pt x="19242" y="0"/>
                    </a:cubicBezTo>
                    <a:cubicBezTo>
                      <a:pt x="19468" y="931"/>
                      <a:pt x="19596" y="3405"/>
                      <a:pt x="19666" y="5557"/>
                    </a:cubicBezTo>
                    <a:cubicBezTo>
                      <a:pt x="19731" y="7527"/>
                      <a:pt x="19747" y="9228"/>
                      <a:pt x="19747" y="9228"/>
                    </a:cubicBezTo>
                    <a:lnTo>
                      <a:pt x="20287" y="10209"/>
                    </a:lnTo>
                    <a:cubicBezTo>
                      <a:pt x="20660" y="10889"/>
                      <a:pt x="20583" y="11702"/>
                      <a:pt x="20087" y="12312"/>
                    </a:cubicBezTo>
                    <a:close/>
                  </a:path>
                </a:pathLst>
              </a:custGeom>
              <a:solidFill>
                <a:srgbClr val="F9B1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tIns="51435" bIns="51435" anchor="ctr"/>
              <a:lstStyle/>
              <a:p>
                <a:pPr algn="r" rtl="1">
                  <a:defRPr/>
                </a:pPr>
                <a:endParaRPr lang="ar-SA" altLang="ar-SA" sz="1013">
                  <a:solidFill>
                    <a:prstClr val="black"/>
                  </a:solidFill>
                  <a:latin typeface="JF Flat" panose="02000500000000000000" pitchFamily="2" charset="-78"/>
                  <a:cs typeface="JF Flat" panose="02000500000000000000" pitchFamily="2" charset="-78"/>
                </a:endParaRPr>
              </a:p>
            </p:txBody>
          </p:sp>
          <p:sp>
            <p:nvSpPr>
              <p:cNvPr id="134" name="AutoShape 8" descr="Freeform: Shape 40"/>
              <p:cNvSpPr>
                <a:spLocks/>
              </p:cNvSpPr>
              <p:nvPr/>
            </p:nvSpPr>
            <p:spPr bwMode="auto">
              <a:xfrm>
                <a:off x="5799529" y="1370959"/>
                <a:ext cx="535114" cy="1503515"/>
              </a:xfrm>
              <a:custGeom>
                <a:avLst/>
                <a:gdLst>
                  <a:gd name="T0" fmla="*/ 9524 w 19049"/>
                  <a:gd name="T1" fmla="*/ 10800 h 21600"/>
                  <a:gd name="T2" fmla="*/ 9524 w 19049"/>
                  <a:gd name="T3" fmla="*/ 10800 h 21600"/>
                  <a:gd name="T4" fmla="*/ 9524 w 19049"/>
                  <a:gd name="T5" fmla="*/ 10800 h 21600"/>
                  <a:gd name="T6" fmla="*/ 9524 w 19049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049" h="21600">
                    <a:moveTo>
                      <a:pt x="18610" y="11410"/>
                    </a:moveTo>
                    <a:cubicBezTo>
                      <a:pt x="15621" y="16729"/>
                      <a:pt x="2277" y="21600"/>
                      <a:pt x="2277" y="21600"/>
                    </a:cubicBezTo>
                    <a:cubicBezTo>
                      <a:pt x="1899" y="16452"/>
                      <a:pt x="1215" y="10536"/>
                      <a:pt x="0" y="8309"/>
                    </a:cubicBezTo>
                    <a:cubicBezTo>
                      <a:pt x="4138" y="6126"/>
                      <a:pt x="7141" y="3407"/>
                      <a:pt x="8318" y="0"/>
                    </a:cubicBezTo>
                    <a:cubicBezTo>
                      <a:pt x="8318" y="0"/>
                      <a:pt x="21600" y="6092"/>
                      <a:pt x="18610" y="11410"/>
                    </a:cubicBezTo>
                    <a:close/>
                  </a:path>
                </a:pathLst>
              </a:custGeom>
              <a:solidFill>
                <a:srgbClr val="2B294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tIns="51435" bIns="51435" anchor="ctr"/>
              <a:lstStyle/>
              <a:p>
                <a:pPr algn="r" rtl="1">
                  <a:defRPr/>
                </a:pPr>
                <a:endParaRPr lang="ar-SA" altLang="ar-SA" sz="1013">
                  <a:solidFill>
                    <a:prstClr val="black"/>
                  </a:solidFill>
                  <a:latin typeface="JF Flat" panose="02000500000000000000" pitchFamily="2" charset="-78"/>
                  <a:cs typeface="JF Flat" panose="02000500000000000000" pitchFamily="2" charset="-78"/>
                </a:endParaRPr>
              </a:p>
            </p:txBody>
          </p:sp>
          <p:sp>
            <p:nvSpPr>
              <p:cNvPr id="135" name="AutoShape 9" descr="Freeform: Shape 41"/>
              <p:cNvSpPr>
                <a:spLocks/>
              </p:cNvSpPr>
              <p:nvPr/>
            </p:nvSpPr>
            <p:spPr bwMode="auto">
              <a:xfrm>
                <a:off x="2906997" y="5384370"/>
                <a:ext cx="1576425" cy="77600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4091"/>
                    </a:moveTo>
                    <a:lnTo>
                      <a:pt x="21600" y="21600"/>
                    </a:lnTo>
                    <a:lnTo>
                      <a:pt x="0" y="21600"/>
                    </a:lnTo>
                    <a:cubicBezTo>
                      <a:pt x="2306" y="15238"/>
                      <a:pt x="4215" y="8048"/>
                      <a:pt x="5405" y="0"/>
                    </a:cubicBezTo>
                    <a:cubicBezTo>
                      <a:pt x="5405" y="0"/>
                      <a:pt x="13965" y="4755"/>
                      <a:pt x="21600" y="4091"/>
                    </a:cubicBezTo>
                    <a:close/>
                  </a:path>
                </a:pathLst>
              </a:custGeom>
              <a:solidFill>
                <a:srgbClr val="F7987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tIns="51435" bIns="51435" anchor="ctr"/>
              <a:lstStyle/>
              <a:p>
                <a:pPr algn="r" rtl="1">
                  <a:defRPr/>
                </a:pPr>
                <a:endParaRPr lang="ar-SA" altLang="ar-SA" sz="1013">
                  <a:solidFill>
                    <a:prstClr val="black"/>
                  </a:solidFill>
                  <a:latin typeface="JF Flat" panose="02000500000000000000" pitchFamily="2" charset="-78"/>
                  <a:cs typeface="JF Flat" panose="02000500000000000000" pitchFamily="2" charset="-78"/>
                </a:endParaRPr>
              </a:p>
            </p:txBody>
          </p:sp>
          <p:sp>
            <p:nvSpPr>
              <p:cNvPr id="136" name="Oval 10" descr="Freeform: Shape 42"/>
              <p:cNvSpPr>
                <a:spLocks/>
              </p:cNvSpPr>
              <p:nvPr/>
            </p:nvSpPr>
            <p:spPr bwMode="auto">
              <a:xfrm>
                <a:off x="4468964" y="3432229"/>
                <a:ext cx="809909" cy="812379"/>
              </a:xfrm>
              <a:prstGeom prst="ellipse">
                <a:avLst/>
              </a:prstGeom>
              <a:solidFill>
                <a:srgbClr val="F2737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tIns="51435" bIns="51435" anchor="ctr"/>
              <a:lstStyle/>
              <a:p>
                <a:pPr algn="r" rtl="1">
                  <a:defRPr/>
                </a:pPr>
                <a:endParaRPr lang="ar-SA" altLang="ar-SA" sz="1013">
                  <a:solidFill>
                    <a:prstClr val="black"/>
                  </a:solidFill>
                  <a:latin typeface="JF Flat" panose="02000500000000000000" pitchFamily="2" charset="-78"/>
                  <a:cs typeface="JF Flat" panose="02000500000000000000" pitchFamily="2" charset="-78"/>
                </a:endParaRPr>
              </a:p>
            </p:txBody>
          </p:sp>
          <p:sp>
            <p:nvSpPr>
              <p:cNvPr id="137" name="AutoShape 11" descr="Freeform: Shape 43"/>
              <p:cNvSpPr>
                <a:spLocks/>
              </p:cNvSpPr>
              <p:nvPr/>
            </p:nvSpPr>
            <p:spPr bwMode="auto">
              <a:xfrm>
                <a:off x="3991692" y="4268859"/>
                <a:ext cx="867759" cy="509255"/>
              </a:xfrm>
              <a:custGeom>
                <a:avLst/>
                <a:gdLst>
                  <a:gd name="T0" fmla="+- 0 10834 201"/>
                  <a:gd name="T1" fmla="*/ T0 w 21266"/>
                  <a:gd name="T2" fmla="+- 0 10839 335"/>
                  <a:gd name="T3" fmla="*/ 10839 h 21008"/>
                  <a:gd name="T4" fmla="+- 0 10834 201"/>
                  <a:gd name="T5" fmla="*/ T4 w 21266"/>
                  <a:gd name="T6" fmla="+- 0 10839 335"/>
                  <a:gd name="T7" fmla="*/ 10839 h 21008"/>
                  <a:gd name="T8" fmla="+- 0 10834 201"/>
                  <a:gd name="T9" fmla="*/ T8 w 21266"/>
                  <a:gd name="T10" fmla="+- 0 10839 335"/>
                  <a:gd name="T11" fmla="*/ 10839 h 21008"/>
                  <a:gd name="T12" fmla="+- 0 10834 201"/>
                  <a:gd name="T13" fmla="*/ T12 w 21266"/>
                  <a:gd name="T14" fmla="+- 0 10839 335"/>
                  <a:gd name="T15" fmla="*/ 10839 h 210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66" h="21008">
                    <a:moveTo>
                      <a:pt x="414" y="4099"/>
                    </a:moveTo>
                    <a:cubicBezTo>
                      <a:pt x="4791" y="10199"/>
                      <a:pt x="9707" y="15040"/>
                      <a:pt x="15022" y="18462"/>
                    </a:cubicBezTo>
                    <a:cubicBezTo>
                      <a:pt x="16477" y="19401"/>
                      <a:pt x="17960" y="20219"/>
                      <a:pt x="19460" y="20926"/>
                    </a:cubicBezTo>
                    <a:cubicBezTo>
                      <a:pt x="20181" y="21265"/>
                      <a:pt x="21056" y="20510"/>
                      <a:pt x="21226" y="19241"/>
                    </a:cubicBezTo>
                    <a:cubicBezTo>
                      <a:pt x="21399" y="17963"/>
                      <a:pt x="20998" y="16642"/>
                      <a:pt x="20222" y="16279"/>
                    </a:cubicBezTo>
                    <a:cubicBezTo>
                      <a:pt x="18920" y="15669"/>
                      <a:pt x="17636" y="14972"/>
                      <a:pt x="16367" y="14183"/>
                    </a:cubicBezTo>
                    <a:cubicBezTo>
                      <a:pt x="15744" y="13796"/>
                      <a:pt x="15126" y="13379"/>
                      <a:pt x="14512" y="12958"/>
                    </a:cubicBezTo>
                    <a:cubicBezTo>
                      <a:pt x="14307" y="12818"/>
                      <a:pt x="14714" y="13103"/>
                      <a:pt x="14509" y="12958"/>
                    </a:cubicBezTo>
                    <a:cubicBezTo>
                      <a:pt x="14434" y="12905"/>
                      <a:pt x="14356" y="12847"/>
                      <a:pt x="14281" y="12793"/>
                    </a:cubicBezTo>
                    <a:cubicBezTo>
                      <a:pt x="14128" y="12682"/>
                      <a:pt x="13975" y="12571"/>
                      <a:pt x="13825" y="12459"/>
                    </a:cubicBezTo>
                    <a:cubicBezTo>
                      <a:pt x="13502" y="12217"/>
                      <a:pt x="13181" y="11975"/>
                      <a:pt x="12861" y="11724"/>
                    </a:cubicBezTo>
                    <a:cubicBezTo>
                      <a:pt x="10435" y="9816"/>
                      <a:pt x="8097" y="7580"/>
                      <a:pt x="5884" y="5038"/>
                    </a:cubicBezTo>
                    <a:cubicBezTo>
                      <a:pt x="5267" y="4332"/>
                      <a:pt x="4658" y="3601"/>
                      <a:pt x="4061" y="2845"/>
                    </a:cubicBezTo>
                    <a:cubicBezTo>
                      <a:pt x="3911" y="2657"/>
                      <a:pt x="3764" y="2468"/>
                      <a:pt x="3613" y="2274"/>
                    </a:cubicBezTo>
                    <a:cubicBezTo>
                      <a:pt x="3657" y="2332"/>
                      <a:pt x="3824" y="2550"/>
                      <a:pt x="3608" y="2265"/>
                    </a:cubicBezTo>
                    <a:cubicBezTo>
                      <a:pt x="3527" y="2158"/>
                      <a:pt x="3443" y="2052"/>
                      <a:pt x="3362" y="1940"/>
                    </a:cubicBezTo>
                    <a:cubicBezTo>
                      <a:pt x="3054" y="1529"/>
                      <a:pt x="2748" y="1112"/>
                      <a:pt x="2442" y="686"/>
                    </a:cubicBezTo>
                    <a:cubicBezTo>
                      <a:pt x="1865" y="-117"/>
                      <a:pt x="968" y="-335"/>
                      <a:pt x="411" y="686"/>
                    </a:cubicBezTo>
                    <a:cubicBezTo>
                      <a:pt x="-71" y="1577"/>
                      <a:pt x="-201" y="3238"/>
                      <a:pt x="414" y="4099"/>
                    </a:cubicBezTo>
                    <a:close/>
                  </a:path>
                </a:pathLst>
              </a:custGeom>
              <a:solidFill>
                <a:srgbClr val="383B6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tIns="51435" bIns="51435" anchor="ctr"/>
              <a:lstStyle/>
              <a:p>
                <a:pPr algn="r" rtl="1">
                  <a:defRPr/>
                </a:pPr>
                <a:endParaRPr lang="ar-SA" altLang="ar-SA" sz="1013">
                  <a:solidFill>
                    <a:prstClr val="black"/>
                  </a:solidFill>
                  <a:latin typeface="JF Flat" panose="02000500000000000000" pitchFamily="2" charset="-78"/>
                  <a:cs typeface="JF Flat" panose="02000500000000000000" pitchFamily="2" charset="-78"/>
                </a:endParaRPr>
              </a:p>
            </p:txBody>
          </p:sp>
          <p:sp>
            <p:nvSpPr>
              <p:cNvPr id="138" name="AutoShape 12" descr="Freeform: Shape 44"/>
              <p:cNvSpPr>
                <a:spLocks/>
              </p:cNvSpPr>
              <p:nvPr/>
            </p:nvSpPr>
            <p:spPr bwMode="auto">
              <a:xfrm>
                <a:off x="4700367" y="2559221"/>
                <a:ext cx="896685" cy="375875"/>
              </a:xfrm>
              <a:custGeom>
                <a:avLst/>
                <a:gdLst>
                  <a:gd name="T0" fmla="+- 0 10905 243"/>
                  <a:gd name="T1" fmla="*/ T0 w 21324"/>
                  <a:gd name="T2" fmla="+- 0 10500 6"/>
                  <a:gd name="T3" fmla="*/ 10500 h 20988"/>
                  <a:gd name="T4" fmla="+- 0 10905 243"/>
                  <a:gd name="T5" fmla="*/ T4 w 21324"/>
                  <a:gd name="T6" fmla="+- 0 10500 6"/>
                  <a:gd name="T7" fmla="*/ 10500 h 20988"/>
                  <a:gd name="T8" fmla="+- 0 10905 243"/>
                  <a:gd name="T9" fmla="*/ T8 w 21324"/>
                  <a:gd name="T10" fmla="+- 0 10500 6"/>
                  <a:gd name="T11" fmla="*/ 10500 h 20988"/>
                  <a:gd name="T12" fmla="+- 0 10905 243"/>
                  <a:gd name="T13" fmla="*/ T12 w 21324"/>
                  <a:gd name="T14" fmla="+- 0 10500 6"/>
                  <a:gd name="T15" fmla="*/ 10500 h 2098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324" h="20988">
                    <a:moveTo>
                      <a:pt x="2091" y="20507"/>
                    </a:moveTo>
                    <a:cubicBezTo>
                      <a:pt x="3106" y="18733"/>
                      <a:pt x="4166" y="17095"/>
                      <a:pt x="5271" y="15626"/>
                    </a:cubicBezTo>
                    <a:cubicBezTo>
                      <a:pt x="5823" y="14888"/>
                      <a:pt x="6383" y="14195"/>
                      <a:pt x="6952" y="13542"/>
                    </a:cubicBezTo>
                    <a:cubicBezTo>
                      <a:pt x="7237" y="13212"/>
                      <a:pt x="7524" y="12895"/>
                      <a:pt x="7814" y="12590"/>
                    </a:cubicBezTo>
                    <a:cubicBezTo>
                      <a:pt x="7959" y="12435"/>
                      <a:pt x="8104" y="12286"/>
                      <a:pt x="8249" y="12137"/>
                    </a:cubicBezTo>
                    <a:cubicBezTo>
                      <a:pt x="8322" y="12066"/>
                      <a:pt x="8394" y="11988"/>
                      <a:pt x="8467" y="11917"/>
                    </a:cubicBezTo>
                    <a:cubicBezTo>
                      <a:pt x="8709" y="11671"/>
                      <a:pt x="8366" y="12008"/>
                      <a:pt x="8520" y="11865"/>
                    </a:cubicBezTo>
                    <a:cubicBezTo>
                      <a:pt x="10882" y="9645"/>
                      <a:pt x="13325" y="8007"/>
                      <a:pt x="15849" y="7121"/>
                    </a:cubicBezTo>
                    <a:cubicBezTo>
                      <a:pt x="15927" y="7095"/>
                      <a:pt x="16005" y="7069"/>
                      <a:pt x="16086" y="7043"/>
                    </a:cubicBezTo>
                    <a:cubicBezTo>
                      <a:pt x="16223" y="6998"/>
                      <a:pt x="16329" y="6972"/>
                      <a:pt x="16131" y="7030"/>
                    </a:cubicBezTo>
                    <a:cubicBezTo>
                      <a:pt x="16309" y="6978"/>
                      <a:pt x="16485" y="6926"/>
                      <a:pt x="16663" y="6881"/>
                    </a:cubicBezTo>
                    <a:cubicBezTo>
                      <a:pt x="17017" y="6791"/>
                      <a:pt x="17374" y="6713"/>
                      <a:pt x="17731" y="6648"/>
                    </a:cubicBezTo>
                    <a:cubicBezTo>
                      <a:pt x="18465" y="6519"/>
                      <a:pt x="19198" y="6454"/>
                      <a:pt x="19935" y="6447"/>
                    </a:cubicBezTo>
                    <a:cubicBezTo>
                      <a:pt x="20660" y="6441"/>
                      <a:pt x="21357" y="4972"/>
                      <a:pt x="21324" y="3224"/>
                    </a:cubicBezTo>
                    <a:cubicBezTo>
                      <a:pt x="21290" y="1483"/>
                      <a:pt x="20713" y="-6"/>
                      <a:pt x="19935" y="0"/>
                    </a:cubicBezTo>
                    <a:cubicBezTo>
                      <a:pt x="14521" y="59"/>
                      <a:pt x="9136" y="3340"/>
                      <a:pt x="4392" y="9393"/>
                    </a:cubicBezTo>
                    <a:cubicBezTo>
                      <a:pt x="3104" y="11037"/>
                      <a:pt x="1868" y="12901"/>
                      <a:pt x="694" y="14953"/>
                    </a:cubicBezTo>
                    <a:cubicBezTo>
                      <a:pt x="117" y="15963"/>
                      <a:pt x="-243" y="17782"/>
                      <a:pt x="195" y="19361"/>
                    </a:cubicBezTo>
                    <a:cubicBezTo>
                      <a:pt x="560" y="20681"/>
                      <a:pt x="1472" y="21594"/>
                      <a:pt x="2091" y="20507"/>
                    </a:cubicBezTo>
                    <a:close/>
                  </a:path>
                </a:pathLst>
              </a:custGeom>
              <a:solidFill>
                <a:srgbClr val="383B6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tIns="51435" bIns="51435" anchor="ctr"/>
              <a:lstStyle/>
              <a:p>
                <a:pPr algn="r" rtl="1">
                  <a:defRPr/>
                </a:pPr>
                <a:endParaRPr lang="ar-SA" altLang="ar-SA" sz="1013">
                  <a:solidFill>
                    <a:prstClr val="black"/>
                  </a:solidFill>
                  <a:latin typeface="JF Flat" panose="02000500000000000000" pitchFamily="2" charset="-78"/>
                  <a:cs typeface="JF Flat" panose="02000500000000000000" pitchFamily="2" charset="-78"/>
                </a:endParaRPr>
              </a:p>
            </p:txBody>
          </p:sp>
          <p:sp>
            <p:nvSpPr>
              <p:cNvPr id="139" name="AutoShape 13" descr="Freeform: Shape 45"/>
              <p:cNvSpPr>
                <a:spLocks/>
              </p:cNvSpPr>
              <p:nvPr/>
            </p:nvSpPr>
            <p:spPr bwMode="auto">
              <a:xfrm>
                <a:off x="5148705" y="3007846"/>
                <a:ext cx="159094" cy="436504"/>
              </a:xfrm>
              <a:custGeom>
                <a:avLst/>
                <a:gdLst>
                  <a:gd name="T0" fmla="+- 0 10931 499"/>
                  <a:gd name="T1" fmla="*/ T0 w 20865"/>
                  <a:gd name="T2" fmla="+- 0 10711 60"/>
                  <a:gd name="T3" fmla="*/ 10711 h 21303"/>
                  <a:gd name="T4" fmla="+- 0 10931 499"/>
                  <a:gd name="T5" fmla="*/ T4 w 20865"/>
                  <a:gd name="T6" fmla="+- 0 10711 60"/>
                  <a:gd name="T7" fmla="*/ 10711 h 21303"/>
                  <a:gd name="T8" fmla="+- 0 10931 499"/>
                  <a:gd name="T9" fmla="*/ T8 w 20865"/>
                  <a:gd name="T10" fmla="+- 0 10711 60"/>
                  <a:gd name="T11" fmla="*/ 10711 h 21303"/>
                  <a:gd name="T12" fmla="+- 0 10931 499"/>
                  <a:gd name="T13" fmla="*/ T12 w 20865"/>
                  <a:gd name="T14" fmla="+- 0 10711 60"/>
                  <a:gd name="T15" fmla="*/ 10711 h 213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0865" h="21303">
                    <a:moveTo>
                      <a:pt x="4511" y="2831"/>
                    </a:moveTo>
                    <a:cubicBezTo>
                      <a:pt x="4067" y="5409"/>
                      <a:pt x="3492" y="7983"/>
                      <a:pt x="2720" y="10556"/>
                    </a:cubicBezTo>
                    <a:cubicBezTo>
                      <a:pt x="2343" y="11842"/>
                      <a:pt x="1916" y="13123"/>
                      <a:pt x="1456" y="14404"/>
                    </a:cubicBezTo>
                    <a:cubicBezTo>
                      <a:pt x="1357" y="14676"/>
                      <a:pt x="1258" y="14954"/>
                      <a:pt x="1160" y="15226"/>
                    </a:cubicBezTo>
                    <a:cubicBezTo>
                      <a:pt x="1094" y="15407"/>
                      <a:pt x="1029" y="15594"/>
                      <a:pt x="946" y="15776"/>
                    </a:cubicBezTo>
                    <a:cubicBezTo>
                      <a:pt x="1061" y="15481"/>
                      <a:pt x="1045" y="15509"/>
                      <a:pt x="913" y="15850"/>
                    </a:cubicBezTo>
                    <a:cubicBezTo>
                      <a:pt x="651" y="16490"/>
                      <a:pt x="388" y="17130"/>
                      <a:pt x="125" y="17765"/>
                    </a:cubicBezTo>
                    <a:cubicBezTo>
                      <a:pt x="-499" y="19216"/>
                      <a:pt x="1176" y="20866"/>
                      <a:pt x="5841" y="21234"/>
                    </a:cubicBezTo>
                    <a:cubicBezTo>
                      <a:pt x="9718" y="21540"/>
                      <a:pt x="15237" y="20826"/>
                      <a:pt x="15894" y="19261"/>
                    </a:cubicBezTo>
                    <a:cubicBezTo>
                      <a:pt x="18227" y="13809"/>
                      <a:pt x="19918" y="8328"/>
                      <a:pt x="20855" y="2825"/>
                    </a:cubicBezTo>
                    <a:cubicBezTo>
                      <a:pt x="21101" y="1351"/>
                      <a:pt x="16912" y="-60"/>
                      <a:pt x="12675" y="2"/>
                    </a:cubicBezTo>
                    <a:cubicBezTo>
                      <a:pt x="8042" y="82"/>
                      <a:pt x="4774" y="1249"/>
                      <a:pt x="4511" y="2831"/>
                    </a:cubicBezTo>
                    <a:close/>
                  </a:path>
                </a:pathLst>
              </a:custGeom>
              <a:solidFill>
                <a:srgbClr val="383B6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tIns="51435" bIns="51435" anchor="ctr"/>
              <a:lstStyle/>
              <a:p>
                <a:pPr algn="r" rtl="1">
                  <a:defRPr/>
                </a:pPr>
                <a:endParaRPr lang="ar-SA" altLang="ar-SA" sz="1013">
                  <a:solidFill>
                    <a:prstClr val="black"/>
                  </a:solidFill>
                  <a:latin typeface="JF Flat" panose="02000500000000000000" pitchFamily="2" charset="-78"/>
                  <a:cs typeface="JF Flat" panose="02000500000000000000" pitchFamily="2" charset="-78"/>
                </a:endParaRPr>
              </a:p>
            </p:txBody>
          </p:sp>
        </p:grpSp>
        <p:grpSp>
          <p:nvGrpSpPr>
            <p:cNvPr id="11389" name="Group 14"/>
            <p:cNvGrpSpPr>
              <a:grpSpLocks/>
            </p:cNvGrpSpPr>
            <p:nvPr/>
          </p:nvGrpSpPr>
          <p:grpSpPr bwMode="auto">
            <a:xfrm>
              <a:off x="8216815" y="4125679"/>
              <a:ext cx="409982" cy="508722"/>
              <a:chOff x="0" y="-1"/>
              <a:chExt cx="5128587" cy="6437157"/>
            </a:xfrm>
          </p:grpSpPr>
          <p:sp>
            <p:nvSpPr>
              <p:cNvPr id="141" name="AutoShape 15" descr="Freeform: Shape 46"/>
              <p:cNvSpPr>
                <a:spLocks/>
              </p:cNvSpPr>
              <p:nvPr/>
            </p:nvSpPr>
            <p:spPr bwMode="auto">
              <a:xfrm>
                <a:off x="447671" y="2158275"/>
                <a:ext cx="3124764" cy="3654188"/>
              </a:xfrm>
              <a:custGeom>
                <a:avLst/>
                <a:gdLst>
                  <a:gd name="T0" fmla="+- 0 10399 139"/>
                  <a:gd name="T1" fmla="*/ T0 w 20521"/>
                  <a:gd name="T2" fmla="*/ 10736 h 21473"/>
                  <a:gd name="T3" fmla="+- 0 10399 139"/>
                  <a:gd name="T4" fmla="*/ T3 w 20521"/>
                  <a:gd name="T5" fmla="*/ 10736 h 21473"/>
                  <a:gd name="T6" fmla="+- 0 10399 139"/>
                  <a:gd name="T7" fmla="*/ T6 w 20521"/>
                  <a:gd name="T8" fmla="*/ 10736 h 21473"/>
                  <a:gd name="T9" fmla="+- 0 10399 139"/>
                  <a:gd name="T10" fmla="*/ T9 w 20521"/>
                  <a:gd name="T11" fmla="*/ 10736 h 21473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0521" h="21473">
                    <a:moveTo>
                      <a:pt x="17081" y="15211"/>
                    </a:moveTo>
                    <a:cubicBezTo>
                      <a:pt x="16857" y="17175"/>
                      <a:pt x="17088" y="18969"/>
                      <a:pt x="17638" y="20597"/>
                    </a:cubicBezTo>
                    <a:cubicBezTo>
                      <a:pt x="17638" y="20597"/>
                      <a:pt x="13514" y="21600"/>
                      <a:pt x="9836" y="21460"/>
                    </a:cubicBezTo>
                    <a:cubicBezTo>
                      <a:pt x="7948" y="21389"/>
                      <a:pt x="6177" y="21016"/>
                      <a:pt x="5144" y="20053"/>
                    </a:cubicBezTo>
                    <a:cubicBezTo>
                      <a:pt x="2093" y="17211"/>
                      <a:pt x="1301" y="13527"/>
                      <a:pt x="1301" y="13527"/>
                    </a:cubicBezTo>
                    <a:lnTo>
                      <a:pt x="434" y="12479"/>
                    </a:lnTo>
                    <a:cubicBezTo>
                      <a:pt x="-62" y="11879"/>
                      <a:pt x="-139" y="11080"/>
                      <a:pt x="234" y="10413"/>
                    </a:cubicBezTo>
                    <a:lnTo>
                      <a:pt x="774" y="9449"/>
                    </a:lnTo>
                    <a:cubicBezTo>
                      <a:pt x="774" y="9449"/>
                      <a:pt x="790" y="7779"/>
                      <a:pt x="855" y="5844"/>
                    </a:cubicBezTo>
                    <a:cubicBezTo>
                      <a:pt x="925" y="3730"/>
                      <a:pt x="1053" y="1301"/>
                      <a:pt x="1279" y="387"/>
                    </a:cubicBezTo>
                    <a:lnTo>
                      <a:pt x="1358" y="0"/>
                    </a:lnTo>
                    <a:cubicBezTo>
                      <a:pt x="1531" y="232"/>
                      <a:pt x="1739" y="474"/>
                      <a:pt x="1985" y="713"/>
                    </a:cubicBezTo>
                    <a:cubicBezTo>
                      <a:pt x="2043" y="769"/>
                      <a:pt x="2104" y="825"/>
                      <a:pt x="2166" y="881"/>
                    </a:cubicBezTo>
                    <a:cubicBezTo>
                      <a:pt x="2198" y="909"/>
                      <a:pt x="2229" y="937"/>
                      <a:pt x="2262" y="964"/>
                    </a:cubicBezTo>
                    <a:cubicBezTo>
                      <a:pt x="2327" y="1020"/>
                      <a:pt x="2394" y="1075"/>
                      <a:pt x="2464" y="1129"/>
                    </a:cubicBezTo>
                    <a:cubicBezTo>
                      <a:pt x="2498" y="1156"/>
                      <a:pt x="2533" y="1183"/>
                      <a:pt x="2569" y="1209"/>
                    </a:cubicBezTo>
                    <a:cubicBezTo>
                      <a:pt x="2604" y="1236"/>
                      <a:pt x="2641" y="1262"/>
                      <a:pt x="2678" y="1289"/>
                    </a:cubicBezTo>
                    <a:cubicBezTo>
                      <a:pt x="2712" y="1312"/>
                      <a:pt x="2746" y="1337"/>
                      <a:pt x="2781" y="1360"/>
                    </a:cubicBezTo>
                    <a:cubicBezTo>
                      <a:pt x="2824" y="1389"/>
                      <a:pt x="2867" y="1417"/>
                      <a:pt x="2911" y="1445"/>
                    </a:cubicBezTo>
                    <a:cubicBezTo>
                      <a:pt x="2946" y="1468"/>
                      <a:pt x="2981" y="1491"/>
                      <a:pt x="3017" y="1511"/>
                    </a:cubicBezTo>
                    <a:cubicBezTo>
                      <a:pt x="3025" y="1517"/>
                      <a:pt x="3033" y="1522"/>
                      <a:pt x="3041" y="1526"/>
                    </a:cubicBezTo>
                    <a:cubicBezTo>
                      <a:pt x="3072" y="1545"/>
                      <a:pt x="3103" y="1563"/>
                      <a:pt x="3134" y="1581"/>
                    </a:cubicBezTo>
                    <a:cubicBezTo>
                      <a:pt x="3144" y="1587"/>
                      <a:pt x="3154" y="1593"/>
                      <a:pt x="3165" y="1599"/>
                    </a:cubicBezTo>
                    <a:cubicBezTo>
                      <a:pt x="3202" y="1621"/>
                      <a:pt x="3241" y="1642"/>
                      <a:pt x="3280" y="1663"/>
                    </a:cubicBezTo>
                    <a:cubicBezTo>
                      <a:pt x="3323" y="1687"/>
                      <a:pt x="3366" y="1710"/>
                      <a:pt x="3411" y="1732"/>
                    </a:cubicBezTo>
                    <a:cubicBezTo>
                      <a:pt x="3455" y="1755"/>
                      <a:pt x="3501" y="1778"/>
                      <a:pt x="3546" y="1800"/>
                    </a:cubicBezTo>
                    <a:cubicBezTo>
                      <a:pt x="3592" y="1821"/>
                      <a:pt x="3638" y="1843"/>
                      <a:pt x="3685" y="1864"/>
                    </a:cubicBezTo>
                    <a:cubicBezTo>
                      <a:pt x="3732" y="1886"/>
                      <a:pt x="3780" y="1906"/>
                      <a:pt x="3828" y="1927"/>
                    </a:cubicBezTo>
                    <a:cubicBezTo>
                      <a:pt x="3985" y="1992"/>
                      <a:pt x="4150" y="2054"/>
                      <a:pt x="4321" y="2110"/>
                    </a:cubicBezTo>
                    <a:cubicBezTo>
                      <a:pt x="4361" y="2123"/>
                      <a:pt x="4401" y="2135"/>
                      <a:pt x="4441" y="2148"/>
                    </a:cubicBezTo>
                    <a:cubicBezTo>
                      <a:pt x="4494" y="2164"/>
                      <a:pt x="4549" y="2180"/>
                      <a:pt x="4604" y="2195"/>
                    </a:cubicBezTo>
                    <a:cubicBezTo>
                      <a:pt x="4660" y="2210"/>
                      <a:pt x="4715" y="2225"/>
                      <a:pt x="4772" y="2239"/>
                    </a:cubicBezTo>
                    <a:cubicBezTo>
                      <a:pt x="4827" y="2253"/>
                      <a:pt x="4882" y="2266"/>
                      <a:pt x="4938" y="2279"/>
                    </a:cubicBezTo>
                    <a:cubicBezTo>
                      <a:pt x="4943" y="2279"/>
                      <a:pt x="4948" y="2281"/>
                      <a:pt x="4953" y="2282"/>
                    </a:cubicBezTo>
                    <a:cubicBezTo>
                      <a:pt x="5008" y="2295"/>
                      <a:pt x="5063" y="2306"/>
                      <a:pt x="5119" y="2317"/>
                    </a:cubicBezTo>
                    <a:lnTo>
                      <a:pt x="5122" y="2317"/>
                    </a:lnTo>
                    <a:cubicBezTo>
                      <a:pt x="5171" y="2327"/>
                      <a:pt x="5219" y="2336"/>
                      <a:pt x="5269" y="2345"/>
                    </a:cubicBezTo>
                    <a:cubicBezTo>
                      <a:pt x="5292" y="2349"/>
                      <a:pt x="5315" y="2353"/>
                      <a:pt x="5338" y="2356"/>
                    </a:cubicBezTo>
                    <a:cubicBezTo>
                      <a:pt x="5382" y="2364"/>
                      <a:pt x="5426" y="2371"/>
                      <a:pt x="5471" y="2377"/>
                    </a:cubicBezTo>
                    <a:cubicBezTo>
                      <a:pt x="5478" y="2379"/>
                      <a:pt x="5485" y="2379"/>
                      <a:pt x="5492" y="2380"/>
                    </a:cubicBezTo>
                    <a:cubicBezTo>
                      <a:pt x="5541" y="2388"/>
                      <a:pt x="5589" y="2395"/>
                      <a:pt x="5639" y="2400"/>
                    </a:cubicBezTo>
                    <a:cubicBezTo>
                      <a:pt x="5660" y="2403"/>
                      <a:pt x="5681" y="2406"/>
                      <a:pt x="5702" y="2408"/>
                    </a:cubicBezTo>
                    <a:cubicBezTo>
                      <a:pt x="5732" y="2411"/>
                      <a:pt x="5763" y="2415"/>
                      <a:pt x="5794" y="2418"/>
                    </a:cubicBezTo>
                    <a:cubicBezTo>
                      <a:pt x="5833" y="2422"/>
                      <a:pt x="5872" y="2426"/>
                      <a:pt x="5912" y="2429"/>
                    </a:cubicBezTo>
                    <a:cubicBezTo>
                      <a:pt x="5918" y="2430"/>
                      <a:pt x="5924" y="2431"/>
                      <a:pt x="5931" y="2431"/>
                    </a:cubicBezTo>
                    <a:cubicBezTo>
                      <a:pt x="5988" y="2436"/>
                      <a:pt x="6046" y="2441"/>
                      <a:pt x="6104" y="2444"/>
                    </a:cubicBezTo>
                    <a:cubicBezTo>
                      <a:pt x="6160" y="2448"/>
                      <a:pt x="6215" y="2451"/>
                      <a:pt x="6273" y="2454"/>
                    </a:cubicBezTo>
                    <a:cubicBezTo>
                      <a:pt x="6340" y="2458"/>
                      <a:pt x="6409" y="2460"/>
                      <a:pt x="6477" y="2461"/>
                    </a:cubicBezTo>
                    <a:cubicBezTo>
                      <a:pt x="6548" y="2463"/>
                      <a:pt x="6618" y="2464"/>
                      <a:pt x="6689" y="2464"/>
                    </a:cubicBezTo>
                    <a:cubicBezTo>
                      <a:pt x="7634" y="2464"/>
                      <a:pt x="8716" y="2319"/>
                      <a:pt x="9953" y="1974"/>
                    </a:cubicBezTo>
                    <a:cubicBezTo>
                      <a:pt x="9953" y="1974"/>
                      <a:pt x="10107" y="3235"/>
                      <a:pt x="10938" y="4382"/>
                    </a:cubicBezTo>
                    <a:cubicBezTo>
                      <a:pt x="11530" y="5202"/>
                      <a:pt x="12469" y="5963"/>
                      <a:pt x="13944" y="6164"/>
                    </a:cubicBezTo>
                    <a:cubicBezTo>
                      <a:pt x="14414" y="6908"/>
                      <a:pt x="14724" y="7769"/>
                      <a:pt x="14934" y="8415"/>
                    </a:cubicBezTo>
                    <a:cubicBezTo>
                      <a:pt x="14946" y="8453"/>
                      <a:pt x="14958" y="8490"/>
                      <a:pt x="14969" y="8526"/>
                    </a:cubicBezTo>
                    <a:cubicBezTo>
                      <a:pt x="14981" y="8563"/>
                      <a:pt x="14993" y="8600"/>
                      <a:pt x="15005" y="8636"/>
                    </a:cubicBezTo>
                    <a:cubicBezTo>
                      <a:pt x="15012" y="8661"/>
                      <a:pt x="15020" y="8685"/>
                      <a:pt x="15028" y="8709"/>
                    </a:cubicBezTo>
                    <a:cubicBezTo>
                      <a:pt x="15051" y="8784"/>
                      <a:pt x="15073" y="8854"/>
                      <a:pt x="15094" y="8919"/>
                    </a:cubicBezTo>
                    <a:cubicBezTo>
                      <a:pt x="15100" y="8937"/>
                      <a:pt x="15106" y="8955"/>
                      <a:pt x="15111" y="8972"/>
                    </a:cubicBezTo>
                    <a:cubicBezTo>
                      <a:pt x="15158" y="9118"/>
                      <a:pt x="15199" y="9231"/>
                      <a:pt x="15232" y="9302"/>
                    </a:cubicBezTo>
                    <a:cubicBezTo>
                      <a:pt x="15235" y="9309"/>
                      <a:pt x="15238" y="9315"/>
                      <a:pt x="15241" y="9321"/>
                    </a:cubicBezTo>
                    <a:cubicBezTo>
                      <a:pt x="15245" y="9328"/>
                      <a:pt x="15248" y="9334"/>
                      <a:pt x="15252" y="9340"/>
                    </a:cubicBezTo>
                    <a:cubicBezTo>
                      <a:pt x="15256" y="9348"/>
                      <a:pt x="15260" y="9354"/>
                      <a:pt x="15264" y="9359"/>
                    </a:cubicBezTo>
                    <a:cubicBezTo>
                      <a:pt x="15268" y="9364"/>
                      <a:pt x="15271" y="9368"/>
                      <a:pt x="15275" y="9372"/>
                    </a:cubicBezTo>
                    <a:cubicBezTo>
                      <a:pt x="15278" y="9374"/>
                      <a:pt x="15281" y="9376"/>
                      <a:pt x="15284" y="9378"/>
                    </a:cubicBezTo>
                    <a:cubicBezTo>
                      <a:pt x="15285" y="9380"/>
                      <a:pt x="15287" y="9381"/>
                      <a:pt x="15289" y="9381"/>
                    </a:cubicBezTo>
                    <a:cubicBezTo>
                      <a:pt x="15319" y="9394"/>
                      <a:pt x="15344" y="9342"/>
                      <a:pt x="15365" y="9211"/>
                    </a:cubicBezTo>
                    <a:cubicBezTo>
                      <a:pt x="15542" y="8095"/>
                      <a:pt x="19212" y="5972"/>
                      <a:pt x="20337" y="9370"/>
                    </a:cubicBezTo>
                    <a:cubicBezTo>
                      <a:pt x="21461" y="12769"/>
                      <a:pt x="17081" y="15211"/>
                      <a:pt x="17081" y="15211"/>
                    </a:cubicBezTo>
                    <a:close/>
                  </a:path>
                </a:pathLst>
              </a:custGeom>
              <a:solidFill>
                <a:srgbClr val="F9B19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tIns="51435" bIns="51435" anchor="ctr"/>
              <a:lstStyle/>
              <a:p>
                <a:pPr algn="r" rtl="1">
                  <a:defRPr/>
                </a:pPr>
                <a:endParaRPr lang="ar-SA" altLang="ar-SA" sz="1013">
                  <a:solidFill>
                    <a:prstClr val="black"/>
                  </a:solidFill>
                  <a:latin typeface="JF Flat" panose="02000500000000000000" pitchFamily="2" charset="-78"/>
                  <a:cs typeface="JF Flat" panose="02000500000000000000" pitchFamily="2" charset="-78"/>
                </a:endParaRPr>
              </a:p>
            </p:txBody>
          </p:sp>
          <p:sp>
            <p:nvSpPr>
              <p:cNvPr id="142" name="AutoShape 16" descr="Freeform: Shape 47"/>
              <p:cNvSpPr>
                <a:spLocks/>
              </p:cNvSpPr>
              <p:nvPr/>
            </p:nvSpPr>
            <p:spPr bwMode="auto">
              <a:xfrm>
                <a:off x="99092" y="1841503"/>
                <a:ext cx="547767" cy="1312341"/>
              </a:xfrm>
              <a:custGeom>
                <a:avLst/>
                <a:gdLst>
                  <a:gd name="T0" fmla="+- 0 11483 1367"/>
                  <a:gd name="T1" fmla="*/ T0 w 20233"/>
                  <a:gd name="T2" fmla="*/ 10800 h 21600"/>
                  <a:gd name="T3" fmla="+- 0 11483 1367"/>
                  <a:gd name="T4" fmla="*/ T3 w 20233"/>
                  <a:gd name="T5" fmla="*/ 10800 h 21600"/>
                  <a:gd name="T6" fmla="+- 0 11483 1367"/>
                  <a:gd name="T7" fmla="*/ T6 w 20233"/>
                  <a:gd name="T8" fmla="*/ 10800 h 21600"/>
                  <a:gd name="T9" fmla="+- 0 11483 1367"/>
                  <a:gd name="T10" fmla="*/ T9 w 20233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0233" h="21600">
                    <a:moveTo>
                      <a:pt x="20233" y="6371"/>
                    </a:moveTo>
                    <a:cubicBezTo>
                      <a:pt x="18942" y="8922"/>
                      <a:pt x="18216" y="15701"/>
                      <a:pt x="17815" y="21600"/>
                    </a:cubicBezTo>
                    <a:cubicBezTo>
                      <a:pt x="17815" y="21600"/>
                      <a:pt x="3641" y="16019"/>
                      <a:pt x="465" y="9925"/>
                    </a:cubicBezTo>
                    <a:cubicBezTo>
                      <a:pt x="-1367" y="6407"/>
                      <a:pt x="2557" y="2596"/>
                      <a:pt x="6200" y="0"/>
                    </a:cubicBezTo>
                    <a:cubicBezTo>
                      <a:pt x="12692" y="3916"/>
                      <a:pt x="20000" y="6295"/>
                      <a:pt x="20229" y="6369"/>
                    </a:cubicBezTo>
                    <a:cubicBezTo>
                      <a:pt x="20233" y="6371"/>
                      <a:pt x="20233" y="6371"/>
                      <a:pt x="20233" y="6371"/>
                    </a:cubicBezTo>
                    <a:close/>
                  </a:path>
                </a:pathLst>
              </a:custGeom>
              <a:solidFill>
                <a:srgbClr val="2B294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tIns="51435" bIns="51435" anchor="ctr"/>
              <a:lstStyle/>
              <a:p>
                <a:pPr algn="r" rtl="1">
                  <a:defRPr/>
                </a:pPr>
                <a:endParaRPr lang="ar-SA" altLang="ar-SA" sz="1013">
                  <a:solidFill>
                    <a:prstClr val="black"/>
                  </a:solidFill>
                  <a:latin typeface="JF Flat" panose="02000500000000000000" pitchFamily="2" charset="-78"/>
                  <a:cs typeface="JF Flat" panose="02000500000000000000" pitchFamily="2" charset="-78"/>
                </a:endParaRPr>
              </a:p>
            </p:txBody>
          </p:sp>
          <p:sp>
            <p:nvSpPr>
              <p:cNvPr id="143" name="AutoShape 17" descr="Freeform: Shape 48"/>
              <p:cNvSpPr>
                <a:spLocks/>
              </p:cNvSpPr>
              <p:nvPr/>
            </p:nvSpPr>
            <p:spPr bwMode="auto">
              <a:xfrm>
                <a:off x="1941580" y="5393875"/>
                <a:ext cx="1730449" cy="104082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82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8639"/>
                    </a:lnTo>
                    <a:cubicBezTo>
                      <a:pt x="6992" y="9130"/>
                      <a:pt x="14832" y="5610"/>
                      <a:pt x="14832" y="5610"/>
                    </a:cubicBezTo>
                    <a:cubicBezTo>
                      <a:pt x="14832" y="5610"/>
                      <a:pt x="17722" y="3985"/>
                      <a:pt x="21531" y="0"/>
                    </a:cubicBezTo>
                    <a:lnTo>
                      <a:pt x="21600" y="182"/>
                    </a:lnTo>
                    <a:close/>
                  </a:path>
                </a:pathLst>
              </a:custGeom>
              <a:solidFill>
                <a:srgbClr val="F7987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tIns="51435" bIns="51435" anchor="ctr"/>
              <a:lstStyle/>
              <a:p>
                <a:pPr algn="r" rtl="1">
                  <a:defRPr/>
                </a:pPr>
                <a:endParaRPr lang="ar-SA" altLang="ar-SA" sz="1013">
                  <a:solidFill>
                    <a:prstClr val="black"/>
                  </a:solidFill>
                  <a:latin typeface="JF Flat" panose="02000500000000000000" pitchFamily="2" charset="-78"/>
                  <a:cs typeface="JF Flat" panose="02000500000000000000" pitchFamily="2" charset="-78"/>
                </a:endParaRPr>
              </a:p>
            </p:txBody>
          </p:sp>
          <p:sp>
            <p:nvSpPr>
              <p:cNvPr id="144" name="Oval 18" descr="Freeform: Shape 49"/>
              <p:cNvSpPr>
                <a:spLocks/>
              </p:cNvSpPr>
              <p:nvPr/>
            </p:nvSpPr>
            <p:spPr bwMode="auto">
              <a:xfrm>
                <a:off x="1144829" y="3708192"/>
                <a:ext cx="821650" cy="814557"/>
              </a:xfrm>
              <a:prstGeom prst="ellipse">
                <a:avLst/>
              </a:prstGeom>
              <a:solidFill>
                <a:srgbClr val="F2737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tIns="51435" bIns="51435" anchor="ctr"/>
              <a:lstStyle/>
              <a:p>
                <a:pPr algn="r" rtl="1">
                  <a:defRPr/>
                </a:pPr>
                <a:endParaRPr lang="ar-SA" altLang="ar-SA" sz="1013">
                  <a:solidFill>
                    <a:prstClr val="black"/>
                  </a:solidFill>
                  <a:latin typeface="JF Flat" panose="02000500000000000000" pitchFamily="2" charset="-78"/>
                  <a:cs typeface="JF Flat" panose="02000500000000000000" pitchFamily="2" charset="-78"/>
                </a:endParaRPr>
              </a:p>
            </p:txBody>
          </p:sp>
          <p:sp>
            <p:nvSpPr>
              <p:cNvPr id="145" name="AutoShape 19" descr="Freeform: Shape 50"/>
              <p:cNvSpPr>
                <a:spLocks/>
              </p:cNvSpPr>
              <p:nvPr/>
            </p:nvSpPr>
            <p:spPr bwMode="auto">
              <a:xfrm>
                <a:off x="1568103" y="4545375"/>
                <a:ext cx="871447" cy="509101"/>
              </a:xfrm>
              <a:custGeom>
                <a:avLst/>
                <a:gdLst>
                  <a:gd name="T0" fmla="+- 0 10809 180"/>
                  <a:gd name="T1" fmla="*/ T0 w 21259"/>
                  <a:gd name="T2" fmla="+- 0 10796 270"/>
                  <a:gd name="T3" fmla="*/ 10796 h 21053"/>
                  <a:gd name="T4" fmla="+- 0 10809 180"/>
                  <a:gd name="T5" fmla="*/ T4 w 21259"/>
                  <a:gd name="T6" fmla="+- 0 10796 270"/>
                  <a:gd name="T7" fmla="*/ 10796 h 21053"/>
                  <a:gd name="T8" fmla="+- 0 10809 180"/>
                  <a:gd name="T9" fmla="*/ T8 w 21259"/>
                  <a:gd name="T10" fmla="+- 0 10796 270"/>
                  <a:gd name="T11" fmla="*/ 10796 h 21053"/>
                  <a:gd name="T12" fmla="+- 0 10809 180"/>
                  <a:gd name="T13" fmla="*/ T12 w 21259"/>
                  <a:gd name="T14" fmla="+- 0 10796 270"/>
                  <a:gd name="T15" fmla="*/ 10796 h 2105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59" h="21053">
                    <a:moveTo>
                      <a:pt x="18818" y="681"/>
                    </a:moveTo>
                    <a:cubicBezTo>
                      <a:pt x="18562" y="1040"/>
                      <a:pt x="18306" y="1395"/>
                      <a:pt x="18046" y="1744"/>
                    </a:cubicBezTo>
                    <a:cubicBezTo>
                      <a:pt x="17916" y="1919"/>
                      <a:pt x="17787" y="2093"/>
                      <a:pt x="17654" y="2263"/>
                    </a:cubicBezTo>
                    <a:cubicBezTo>
                      <a:pt x="17614" y="2317"/>
                      <a:pt x="17441" y="2545"/>
                      <a:pt x="17649" y="2273"/>
                    </a:cubicBezTo>
                    <a:cubicBezTo>
                      <a:pt x="17582" y="2360"/>
                      <a:pt x="17516" y="2443"/>
                      <a:pt x="17450" y="2530"/>
                    </a:cubicBezTo>
                    <a:cubicBezTo>
                      <a:pt x="16905" y="3229"/>
                      <a:pt x="16352" y="3908"/>
                      <a:pt x="15790" y="4568"/>
                    </a:cubicBezTo>
                    <a:cubicBezTo>
                      <a:pt x="14684" y="5869"/>
                      <a:pt x="13546" y="7092"/>
                      <a:pt x="12382" y="8237"/>
                    </a:cubicBezTo>
                    <a:cubicBezTo>
                      <a:pt x="11235" y="9363"/>
                      <a:pt x="10062" y="10416"/>
                      <a:pt x="8864" y="11382"/>
                    </a:cubicBezTo>
                    <a:cubicBezTo>
                      <a:pt x="8265" y="11867"/>
                      <a:pt x="7662" y="12333"/>
                      <a:pt x="7052" y="12774"/>
                    </a:cubicBezTo>
                    <a:cubicBezTo>
                      <a:pt x="6985" y="12823"/>
                      <a:pt x="6542" y="13134"/>
                      <a:pt x="6821" y="12939"/>
                    </a:cubicBezTo>
                    <a:cubicBezTo>
                      <a:pt x="6668" y="13046"/>
                      <a:pt x="6516" y="13153"/>
                      <a:pt x="6360" y="13260"/>
                    </a:cubicBezTo>
                    <a:cubicBezTo>
                      <a:pt x="6035" y="13483"/>
                      <a:pt x="5706" y="13701"/>
                      <a:pt x="5375" y="13915"/>
                    </a:cubicBezTo>
                    <a:cubicBezTo>
                      <a:pt x="3960" y="14822"/>
                      <a:pt x="2520" y="15623"/>
                      <a:pt x="1062" y="16307"/>
                    </a:cubicBezTo>
                    <a:cubicBezTo>
                      <a:pt x="339" y="16647"/>
                      <a:pt x="-180" y="18035"/>
                      <a:pt x="59" y="19277"/>
                    </a:cubicBezTo>
                    <a:cubicBezTo>
                      <a:pt x="298" y="20520"/>
                      <a:pt x="1050" y="21330"/>
                      <a:pt x="1822" y="20966"/>
                    </a:cubicBezTo>
                    <a:cubicBezTo>
                      <a:pt x="7190" y="18433"/>
                      <a:pt x="12333" y="14415"/>
                      <a:pt x="16928" y="9096"/>
                    </a:cubicBezTo>
                    <a:cubicBezTo>
                      <a:pt x="18277" y="7533"/>
                      <a:pt x="19582" y="5859"/>
                      <a:pt x="20841" y="4098"/>
                    </a:cubicBezTo>
                    <a:cubicBezTo>
                      <a:pt x="21420" y="3287"/>
                      <a:pt x="21377" y="1511"/>
                      <a:pt x="20841" y="681"/>
                    </a:cubicBezTo>
                    <a:cubicBezTo>
                      <a:pt x="20230" y="-270"/>
                      <a:pt x="19435" y="-183"/>
                      <a:pt x="18818" y="681"/>
                    </a:cubicBezTo>
                    <a:close/>
                  </a:path>
                </a:pathLst>
              </a:custGeom>
              <a:solidFill>
                <a:srgbClr val="383B6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tIns="51435" bIns="51435" anchor="ctr"/>
              <a:lstStyle/>
              <a:p>
                <a:pPr algn="r" rtl="1">
                  <a:defRPr/>
                </a:pPr>
                <a:endParaRPr lang="ar-SA" altLang="ar-SA" sz="1013">
                  <a:solidFill>
                    <a:prstClr val="black"/>
                  </a:solidFill>
                  <a:latin typeface="JF Flat" panose="02000500000000000000" pitchFamily="2" charset="-78"/>
                  <a:cs typeface="JF Flat" panose="02000500000000000000" pitchFamily="2" charset="-78"/>
                </a:endParaRPr>
              </a:p>
            </p:txBody>
          </p:sp>
          <p:sp>
            <p:nvSpPr>
              <p:cNvPr id="146" name="AutoShape 20" descr="Freeform: Shape 51"/>
              <p:cNvSpPr>
                <a:spLocks/>
              </p:cNvSpPr>
              <p:nvPr/>
            </p:nvSpPr>
            <p:spPr bwMode="auto">
              <a:xfrm>
                <a:off x="833601" y="2825755"/>
                <a:ext cx="896346" cy="384652"/>
              </a:xfrm>
              <a:custGeom>
                <a:avLst/>
                <a:gdLst>
                  <a:gd name="T0" fmla="+- 0 10713 32"/>
                  <a:gd name="T1" fmla="*/ T0 w 21362"/>
                  <a:gd name="T2" fmla="+- 0 10527 6"/>
                  <a:gd name="T3" fmla="*/ 10527 h 21043"/>
                  <a:gd name="T4" fmla="+- 0 10713 32"/>
                  <a:gd name="T5" fmla="*/ T4 w 21362"/>
                  <a:gd name="T6" fmla="+- 0 10527 6"/>
                  <a:gd name="T7" fmla="*/ 10527 h 21043"/>
                  <a:gd name="T8" fmla="+- 0 10713 32"/>
                  <a:gd name="T9" fmla="*/ T8 w 21362"/>
                  <a:gd name="T10" fmla="+- 0 10527 6"/>
                  <a:gd name="T11" fmla="*/ 10527 h 21043"/>
                  <a:gd name="T12" fmla="+- 0 10713 32"/>
                  <a:gd name="T13" fmla="*/ T12 w 21362"/>
                  <a:gd name="T14" fmla="+- 0 10527 6"/>
                  <a:gd name="T15" fmla="*/ 10527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362" h="21043">
                    <a:moveTo>
                      <a:pt x="20684" y="14993"/>
                    </a:moveTo>
                    <a:cubicBezTo>
                      <a:pt x="16432" y="7555"/>
                      <a:pt x="11320" y="2623"/>
                      <a:pt x="6050" y="851"/>
                    </a:cubicBezTo>
                    <a:cubicBezTo>
                      <a:pt x="4506" y="332"/>
                      <a:pt x="2954" y="20"/>
                      <a:pt x="1394" y="0"/>
                    </a:cubicBezTo>
                    <a:cubicBezTo>
                      <a:pt x="667" y="-6"/>
                      <a:pt x="-32" y="1493"/>
                      <a:pt x="2" y="3233"/>
                    </a:cubicBezTo>
                    <a:cubicBezTo>
                      <a:pt x="35" y="4992"/>
                      <a:pt x="614" y="6452"/>
                      <a:pt x="1394" y="6465"/>
                    </a:cubicBezTo>
                    <a:cubicBezTo>
                      <a:pt x="2672" y="6478"/>
                      <a:pt x="3938" y="6699"/>
                      <a:pt x="5208" y="7049"/>
                    </a:cubicBezTo>
                    <a:cubicBezTo>
                      <a:pt x="4895" y="6965"/>
                      <a:pt x="5339" y="7094"/>
                      <a:pt x="5429" y="7127"/>
                    </a:cubicBezTo>
                    <a:cubicBezTo>
                      <a:pt x="5585" y="7179"/>
                      <a:pt x="5745" y="7237"/>
                      <a:pt x="5901" y="7296"/>
                    </a:cubicBezTo>
                    <a:cubicBezTo>
                      <a:pt x="6215" y="7413"/>
                      <a:pt x="6530" y="7549"/>
                      <a:pt x="6841" y="7692"/>
                    </a:cubicBezTo>
                    <a:cubicBezTo>
                      <a:pt x="7487" y="7984"/>
                      <a:pt x="8127" y="8328"/>
                      <a:pt x="8762" y="8717"/>
                    </a:cubicBezTo>
                    <a:cubicBezTo>
                      <a:pt x="9995" y="9470"/>
                      <a:pt x="11208" y="10392"/>
                      <a:pt x="12391" y="11488"/>
                    </a:cubicBezTo>
                    <a:cubicBezTo>
                      <a:pt x="12520" y="11605"/>
                      <a:pt x="12648" y="11729"/>
                      <a:pt x="12780" y="11852"/>
                    </a:cubicBezTo>
                    <a:cubicBezTo>
                      <a:pt x="13026" y="12086"/>
                      <a:pt x="12827" y="11897"/>
                      <a:pt x="12777" y="11845"/>
                    </a:cubicBezTo>
                    <a:cubicBezTo>
                      <a:pt x="12850" y="11917"/>
                      <a:pt x="12922" y="11988"/>
                      <a:pt x="12998" y="12066"/>
                    </a:cubicBezTo>
                    <a:cubicBezTo>
                      <a:pt x="13308" y="12378"/>
                      <a:pt x="13616" y="12709"/>
                      <a:pt x="13923" y="13040"/>
                    </a:cubicBezTo>
                    <a:cubicBezTo>
                      <a:pt x="14499" y="13676"/>
                      <a:pt x="15067" y="14351"/>
                      <a:pt x="15623" y="15065"/>
                    </a:cubicBezTo>
                    <a:cubicBezTo>
                      <a:pt x="16896" y="16700"/>
                      <a:pt x="18118" y="18544"/>
                      <a:pt x="19278" y="20575"/>
                    </a:cubicBezTo>
                    <a:cubicBezTo>
                      <a:pt x="19862" y="21594"/>
                      <a:pt x="20858" y="20835"/>
                      <a:pt x="21182" y="19413"/>
                    </a:cubicBezTo>
                    <a:cubicBezTo>
                      <a:pt x="21568" y="17713"/>
                      <a:pt x="21305" y="16084"/>
                      <a:pt x="20684" y="14993"/>
                    </a:cubicBezTo>
                    <a:close/>
                  </a:path>
                </a:pathLst>
              </a:custGeom>
              <a:solidFill>
                <a:srgbClr val="383B6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tIns="51435" bIns="51435" anchor="ctr"/>
              <a:lstStyle/>
              <a:p>
                <a:pPr algn="r" rtl="1">
                  <a:defRPr/>
                </a:pPr>
                <a:endParaRPr lang="ar-SA" altLang="ar-SA" sz="1013">
                  <a:solidFill>
                    <a:prstClr val="black"/>
                  </a:solidFill>
                  <a:latin typeface="JF Flat" panose="02000500000000000000" pitchFamily="2" charset="-78"/>
                  <a:cs typeface="JF Flat" panose="02000500000000000000" pitchFamily="2" charset="-78"/>
                </a:endParaRPr>
              </a:p>
            </p:txBody>
          </p:sp>
          <p:sp>
            <p:nvSpPr>
              <p:cNvPr id="147" name="AutoShape 21" descr="Freeform: Shape 52"/>
              <p:cNvSpPr>
                <a:spLocks/>
              </p:cNvSpPr>
              <p:nvPr/>
            </p:nvSpPr>
            <p:spPr bwMode="auto">
              <a:xfrm>
                <a:off x="1132383" y="3278287"/>
                <a:ext cx="149391" cy="441222"/>
              </a:xfrm>
              <a:custGeom>
                <a:avLst/>
                <a:gdLst>
                  <a:gd name="T0" fmla="+- 0 10664 251"/>
                  <a:gd name="T1" fmla="*/ T0 w 20827"/>
                  <a:gd name="T2" fmla="+- 0 10672 65"/>
                  <a:gd name="T3" fmla="*/ 10672 h 21214"/>
                  <a:gd name="T4" fmla="+- 0 10664 251"/>
                  <a:gd name="T5" fmla="*/ T4 w 20827"/>
                  <a:gd name="T6" fmla="+- 0 10672 65"/>
                  <a:gd name="T7" fmla="*/ 10672 h 21214"/>
                  <a:gd name="T8" fmla="+- 0 10664 251"/>
                  <a:gd name="T9" fmla="*/ T8 w 20827"/>
                  <a:gd name="T10" fmla="+- 0 10672 65"/>
                  <a:gd name="T11" fmla="*/ 10672 h 21214"/>
                  <a:gd name="T12" fmla="+- 0 10664 251"/>
                  <a:gd name="T13" fmla="*/ T12 w 20827"/>
                  <a:gd name="T14" fmla="+- 0 10672 65"/>
                  <a:gd name="T15" fmla="*/ 10672 h 212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0827" h="21214">
                    <a:moveTo>
                      <a:pt x="11" y="2804"/>
                    </a:moveTo>
                    <a:cubicBezTo>
                      <a:pt x="945" y="8277"/>
                      <a:pt x="2633" y="13728"/>
                      <a:pt x="4960" y="19151"/>
                    </a:cubicBezTo>
                    <a:cubicBezTo>
                      <a:pt x="5583" y="20605"/>
                      <a:pt x="11155" y="21535"/>
                      <a:pt x="14990" y="21112"/>
                    </a:cubicBezTo>
                    <a:cubicBezTo>
                      <a:pt x="19612" y="20599"/>
                      <a:pt x="21349" y="19224"/>
                      <a:pt x="20694" y="17663"/>
                    </a:cubicBezTo>
                    <a:cubicBezTo>
                      <a:pt x="20415" y="17026"/>
                      <a:pt x="20153" y="16389"/>
                      <a:pt x="19907" y="15757"/>
                    </a:cubicBezTo>
                    <a:cubicBezTo>
                      <a:pt x="19776" y="15419"/>
                      <a:pt x="19759" y="15391"/>
                      <a:pt x="19874" y="15684"/>
                    </a:cubicBezTo>
                    <a:cubicBezTo>
                      <a:pt x="19809" y="15504"/>
                      <a:pt x="19743" y="15318"/>
                      <a:pt x="19661" y="15137"/>
                    </a:cubicBezTo>
                    <a:cubicBezTo>
                      <a:pt x="19563" y="14867"/>
                      <a:pt x="19465" y="14591"/>
                      <a:pt x="19366" y="14320"/>
                    </a:cubicBezTo>
                    <a:cubicBezTo>
                      <a:pt x="18907" y="13046"/>
                      <a:pt x="18481" y="11767"/>
                      <a:pt x="18104" y="10493"/>
                    </a:cubicBezTo>
                    <a:cubicBezTo>
                      <a:pt x="17350" y="7939"/>
                      <a:pt x="16760" y="5374"/>
                      <a:pt x="16318" y="2810"/>
                    </a:cubicBezTo>
                    <a:cubicBezTo>
                      <a:pt x="16072" y="1350"/>
                      <a:pt x="12745" y="-65"/>
                      <a:pt x="8157" y="3"/>
                    </a:cubicBezTo>
                    <a:cubicBezTo>
                      <a:pt x="3961" y="65"/>
                      <a:pt x="-251" y="1237"/>
                      <a:pt x="11" y="2804"/>
                    </a:cubicBezTo>
                    <a:close/>
                  </a:path>
                </a:pathLst>
              </a:custGeom>
              <a:solidFill>
                <a:srgbClr val="383B6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tIns="51435" bIns="51435" anchor="ctr"/>
              <a:lstStyle/>
              <a:p>
                <a:pPr algn="r" rtl="1">
                  <a:defRPr/>
                </a:pPr>
                <a:endParaRPr lang="ar-SA" altLang="ar-SA" sz="1013">
                  <a:solidFill>
                    <a:prstClr val="black"/>
                  </a:solidFill>
                  <a:latin typeface="JF Flat" panose="02000500000000000000" pitchFamily="2" charset="-78"/>
                  <a:cs typeface="JF Flat" panose="02000500000000000000" pitchFamily="2" charset="-78"/>
                </a:endParaRPr>
              </a:p>
            </p:txBody>
          </p:sp>
          <p:sp>
            <p:nvSpPr>
              <p:cNvPr id="148" name="AutoShape 22" descr="Freeform: Shape 53"/>
              <p:cNvSpPr>
                <a:spLocks/>
              </p:cNvSpPr>
              <p:nvPr/>
            </p:nvSpPr>
            <p:spPr bwMode="auto">
              <a:xfrm>
                <a:off x="-502" y="-2567"/>
                <a:ext cx="5129089" cy="5667960"/>
              </a:xfrm>
              <a:custGeom>
                <a:avLst/>
                <a:gdLst>
                  <a:gd name="T0" fmla="+- 0 10799 456"/>
                  <a:gd name="T1" fmla="*/ T0 w 20686"/>
                  <a:gd name="T2" fmla="+- 0 11689 1778"/>
                  <a:gd name="T3" fmla="*/ 11689 h 19822"/>
                  <a:gd name="T4" fmla="+- 0 10799 456"/>
                  <a:gd name="T5" fmla="*/ T4 w 20686"/>
                  <a:gd name="T6" fmla="+- 0 11689 1778"/>
                  <a:gd name="T7" fmla="*/ 11689 h 19822"/>
                  <a:gd name="T8" fmla="+- 0 10799 456"/>
                  <a:gd name="T9" fmla="*/ T8 w 20686"/>
                  <a:gd name="T10" fmla="+- 0 11689 1778"/>
                  <a:gd name="T11" fmla="*/ 11689 h 19822"/>
                  <a:gd name="T12" fmla="+- 0 10799 456"/>
                  <a:gd name="T13" fmla="*/ T12 w 20686"/>
                  <a:gd name="T14" fmla="+- 0 11689 1778"/>
                  <a:gd name="T15" fmla="*/ 11689 h 198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0686" h="19822">
                    <a:moveTo>
                      <a:pt x="20656" y="10333"/>
                    </a:moveTo>
                    <a:cubicBezTo>
                      <a:pt x="20341" y="15042"/>
                      <a:pt x="17076" y="17631"/>
                      <a:pt x="14814" y="18871"/>
                    </a:cubicBezTo>
                    <a:cubicBezTo>
                      <a:pt x="13582" y="19547"/>
                      <a:pt x="12647" y="19822"/>
                      <a:pt x="12647" y="19822"/>
                    </a:cubicBezTo>
                    <a:cubicBezTo>
                      <a:pt x="12309" y="18854"/>
                      <a:pt x="12166" y="17786"/>
                      <a:pt x="12304" y="16618"/>
                    </a:cubicBezTo>
                    <a:cubicBezTo>
                      <a:pt x="12304" y="16618"/>
                      <a:pt x="14998" y="15165"/>
                      <a:pt x="14306" y="13144"/>
                    </a:cubicBezTo>
                    <a:cubicBezTo>
                      <a:pt x="13615" y="11122"/>
                      <a:pt x="11358" y="12385"/>
                      <a:pt x="11249" y="13049"/>
                    </a:cubicBezTo>
                    <a:cubicBezTo>
                      <a:pt x="11236" y="13127"/>
                      <a:pt x="11221" y="13158"/>
                      <a:pt x="11202" y="13150"/>
                    </a:cubicBezTo>
                    <a:cubicBezTo>
                      <a:pt x="11201" y="13150"/>
                      <a:pt x="11200" y="13149"/>
                      <a:pt x="11199" y="13149"/>
                    </a:cubicBezTo>
                    <a:cubicBezTo>
                      <a:pt x="11197" y="13147"/>
                      <a:pt x="11196" y="13146"/>
                      <a:pt x="11194" y="13145"/>
                    </a:cubicBezTo>
                    <a:cubicBezTo>
                      <a:pt x="11191" y="13142"/>
                      <a:pt x="11189" y="13140"/>
                      <a:pt x="11187" y="13137"/>
                    </a:cubicBezTo>
                    <a:cubicBezTo>
                      <a:pt x="11185" y="13134"/>
                      <a:pt x="11182" y="13130"/>
                      <a:pt x="11179" y="13126"/>
                    </a:cubicBezTo>
                    <a:cubicBezTo>
                      <a:pt x="11177" y="13122"/>
                      <a:pt x="11175" y="13119"/>
                      <a:pt x="11173" y="13114"/>
                    </a:cubicBezTo>
                    <a:cubicBezTo>
                      <a:pt x="11171" y="13111"/>
                      <a:pt x="11169" y="13107"/>
                      <a:pt x="11167" y="13103"/>
                    </a:cubicBezTo>
                    <a:cubicBezTo>
                      <a:pt x="11147" y="13061"/>
                      <a:pt x="11122" y="12994"/>
                      <a:pt x="11093" y="12907"/>
                    </a:cubicBezTo>
                    <a:cubicBezTo>
                      <a:pt x="11090" y="12897"/>
                      <a:pt x="11086" y="12886"/>
                      <a:pt x="11082" y="12875"/>
                    </a:cubicBezTo>
                    <a:cubicBezTo>
                      <a:pt x="11070" y="12836"/>
                      <a:pt x="11056" y="12795"/>
                      <a:pt x="11042" y="12750"/>
                    </a:cubicBezTo>
                    <a:cubicBezTo>
                      <a:pt x="11037" y="12736"/>
                      <a:pt x="11032" y="12722"/>
                      <a:pt x="11027" y="12707"/>
                    </a:cubicBezTo>
                    <a:cubicBezTo>
                      <a:pt x="11020" y="12686"/>
                      <a:pt x="11013" y="12664"/>
                      <a:pt x="11005" y="12641"/>
                    </a:cubicBezTo>
                    <a:cubicBezTo>
                      <a:pt x="10998" y="12620"/>
                      <a:pt x="10991" y="12598"/>
                      <a:pt x="10984" y="12575"/>
                    </a:cubicBezTo>
                    <a:cubicBezTo>
                      <a:pt x="10855" y="12191"/>
                      <a:pt x="10664" y="11679"/>
                      <a:pt x="10375" y="11237"/>
                    </a:cubicBezTo>
                    <a:cubicBezTo>
                      <a:pt x="9468" y="11117"/>
                      <a:pt x="8891" y="10664"/>
                      <a:pt x="8526" y="10177"/>
                    </a:cubicBezTo>
                    <a:cubicBezTo>
                      <a:pt x="8015" y="9494"/>
                      <a:pt x="7921" y="8744"/>
                      <a:pt x="7921" y="8744"/>
                    </a:cubicBezTo>
                    <a:cubicBezTo>
                      <a:pt x="7160" y="8949"/>
                      <a:pt x="6495" y="9035"/>
                      <a:pt x="5914" y="9035"/>
                    </a:cubicBezTo>
                    <a:cubicBezTo>
                      <a:pt x="5870" y="9035"/>
                      <a:pt x="5827" y="9035"/>
                      <a:pt x="5783" y="9034"/>
                    </a:cubicBezTo>
                    <a:cubicBezTo>
                      <a:pt x="5741" y="9033"/>
                      <a:pt x="5699" y="9032"/>
                      <a:pt x="5658" y="9030"/>
                    </a:cubicBezTo>
                    <a:cubicBezTo>
                      <a:pt x="5622" y="9028"/>
                      <a:pt x="5588" y="9026"/>
                      <a:pt x="5554" y="9024"/>
                    </a:cubicBezTo>
                    <a:cubicBezTo>
                      <a:pt x="5518" y="9022"/>
                      <a:pt x="5483" y="9019"/>
                      <a:pt x="5447" y="9016"/>
                    </a:cubicBezTo>
                    <a:cubicBezTo>
                      <a:pt x="5443" y="9016"/>
                      <a:pt x="5439" y="9015"/>
                      <a:pt x="5436" y="9015"/>
                    </a:cubicBezTo>
                    <a:cubicBezTo>
                      <a:pt x="5411" y="9013"/>
                      <a:pt x="5387" y="9011"/>
                      <a:pt x="5363" y="9008"/>
                    </a:cubicBezTo>
                    <a:cubicBezTo>
                      <a:pt x="5344" y="9006"/>
                      <a:pt x="5325" y="9004"/>
                      <a:pt x="5307" y="9002"/>
                    </a:cubicBezTo>
                    <a:cubicBezTo>
                      <a:pt x="5294" y="9001"/>
                      <a:pt x="5281" y="8999"/>
                      <a:pt x="5268" y="8997"/>
                    </a:cubicBezTo>
                    <a:cubicBezTo>
                      <a:pt x="5237" y="8994"/>
                      <a:pt x="5207" y="8990"/>
                      <a:pt x="5178" y="8986"/>
                    </a:cubicBezTo>
                    <a:cubicBezTo>
                      <a:pt x="5173" y="8985"/>
                      <a:pt x="5169" y="8985"/>
                      <a:pt x="5165" y="8984"/>
                    </a:cubicBezTo>
                    <a:cubicBezTo>
                      <a:pt x="5137" y="8980"/>
                      <a:pt x="5110" y="8976"/>
                      <a:pt x="5083" y="8971"/>
                    </a:cubicBezTo>
                    <a:cubicBezTo>
                      <a:pt x="5069" y="8969"/>
                      <a:pt x="5054" y="8967"/>
                      <a:pt x="5041" y="8964"/>
                    </a:cubicBezTo>
                    <a:cubicBezTo>
                      <a:pt x="5010" y="8960"/>
                      <a:pt x="4980" y="8954"/>
                      <a:pt x="4950" y="8948"/>
                    </a:cubicBezTo>
                    <a:lnTo>
                      <a:pt x="4948" y="8948"/>
                    </a:lnTo>
                    <a:cubicBezTo>
                      <a:pt x="4914" y="8941"/>
                      <a:pt x="4880" y="8934"/>
                      <a:pt x="4846" y="8927"/>
                    </a:cubicBezTo>
                    <a:cubicBezTo>
                      <a:pt x="4843" y="8927"/>
                      <a:pt x="4840" y="8926"/>
                      <a:pt x="4837" y="8925"/>
                    </a:cubicBezTo>
                    <a:cubicBezTo>
                      <a:pt x="4802" y="8918"/>
                      <a:pt x="4768" y="8910"/>
                      <a:pt x="4735" y="8902"/>
                    </a:cubicBezTo>
                    <a:cubicBezTo>
                      <a:pt x="4700" y="8894"/>
                      <a:pt x="4666" y="8884"/>
                      <a:pt x="4632" y="8875"/>
                    </a:cubicBezTo>
                    <a:cubicBezTo>
                      <a:pt x="4598" y="8866"/>
                      <a:pt x="4564" y="8857"/>
                      <a:pt x="4531" y="8847"/>
                    </a:cubicBezTo>
                    <a:cubicBezTo>
                      <a:pt x="4507" y="8840"/>
                      <a:pt x="4482" y="8833"/>
                      <a:pt x="4458" y="8825"/>
                    </a:cubicBezTo>
                    <a:cubicBezTo>
                      <a:pt x="4352" y="8792"/>
                      <a:pt x="4251" y="8755"/>
                      <a:pt x="4154" y="8716"/>
                    </a:cubicBezTo>
                    <a:cubicBezTo>
                      <a:pt x="4125" y="8704"/>
                      <a:pt x="4096" y="8691"/>
                      <a:pt x="4067" y="8679"/>
                    </a:cubicBezTo>
                    <a:cubicBezTo>
                      <a:pt x="4038" y="8666"/>
                      <a:pt x="4009" y="8653"/>
                      <a:pt x="3981" y="8640"/>
                    </a:cubicBezTo>
                    <a:cubicBezTo>
                      <a:pt x="3953" y="8627"/>
                      <a:pt x="3925" y="8614"/>
                      <a:pt x="3898" y="8600"/>
                    </a:cubicBezTo>
                    <a:cubicBezTo>
                      <a:pt x="3870" y="8587"/>
                      <a:pt x="3844" y="8573"/>
                      <a:pt x="3817" y="8559"/>
                    </a:cubicBezTo>
                    <a:cubicBezTo>
                      <a:pt x="3793" y="8547"/>
                      <a:pt x="3770" y="8534"/>
                      <a:pt x="3746" y="8521"/>
                    </a:cubicBezTo>
                    <a:cubicBezTo>
                      <a:pt x="3740" y="8517"/>
                      <a:pt x="3733" y="8514"/>
                      <a:pt x="3727" y="8510"/>
                    </a:cubicBezTo>
                    <a:cubicBezTo>
                      <a:pt x="3708" y="8500"/>
                      <a:pt x="3689" y="8489"/>
                      <a:pt x="3670" y="8477"/>
                    </a:cubicBezTo>
                    <a:cubicBezTo>
                      <a:pt x="3665" y="8475"/>
                      <a:pt x="3660" y="8472"/>
                      <a:pt x="3655" y="8469"/>
                    </a:cubicBezTo>
                    <a:cubicBezTo>
                      <a:pt x="3634" y="8456"/>
                      <a:pt x="3612" y="8443"/>
                      <a:pt x="3590" y="8430"/>
                    </a:cubicBezTo>
                    <a:cubicBezTo>
                      <a:pt x="3563" y="8413"/>
                      <a:pt x="3537" y="8396"/>
                      <a:pt x="3511" y="8379"/>
                    </a:cubicBezTo>
                    <a:cubicBezTo>
                      <a:pt x="3489" y="8365"/>
                      <a:pt x="3468" y="8350"/>
                      <a:pt x="3447" y="8336"/>
                    </a:cubicBezTo>
                    <a:cubicBezTo>
                      <a:pt x="3425" y="8321"/>
                      <a:pt x="3402" y="8305"/>
                      <a:pt x="3380" y="8289"/>
                    </a:cubicBezTo>
                    <a:cubicBezTo>
                      <a:pt x="3358" y="8273"/>
                      <a:pt x="3336" y="8257"/>
                      <a:pt x="3315" y="8241"/>
                    </a:cubicBezTo>
                    <a:cubicBezTo>
                      <a:pt x="3272" y="8209"/>
                      <a:pt x="3231" y="8176"/>
                      <a:pt x="3191" y="8143"/>
                    </a:cubicBezTo>
                    <a:cubicBezTo>
                      <a:pt x="3171" y="8127"/>
                      <a:pt x="3152" y="8110"/>
                      <a:pt x="3132" y="8094"/>
                    </a:cubicBezTo>
                    <a:cubicBezTo>
                      <a:pt x="3094" y="8061"/>
                      <a:pt x="3057" y="8027"/>
                      <a:pt x="3021" y="7994"/>
                    </a:cubicBezTo>
                    <a:cubicBezTo>
                      <a:pt x="2869" y="7852"/>
                      <a:pt x="2742" y="7707"/>
                      <a:pt x="2635" y="7570"/>
                    </a:cubicBezTo>
                    <a:lnTo>
                      <a:pt x="2587" y="7800"/>
                    </a:lnTo>
                    <a:cubicBezTo>
                      <a:pt x="2587" y="7800"/>
                      <a:pt x="2587" y="7800"/>
                      <a:pt x="2586" y="7799"/>
                    </a:cubicBezTo>
                    <a:cubicBezTo>
                      <a:pt x="2562" y="7784"/>
                      <a:pt x="1773" y="7277"/>
                      <a:pt x="1073" y="6442"/>
                    </a:cubicBezTo>
                    <a:cubicBezTo>
                      <a:pt x="938" y="6281"/>
                      <a:pt x="806" y="6108"/>
                      <a:pt x="684" y="5924"/>
                    </a:cubicBezTo>
                    <a:cubicBezTo>
                      <a:pt x="-61" y="4803"/>
                      <a:pt x="-456" y="3275"/>
                      <a:pt x="880" y="1607"/>
                    </a:cubicBezTo>
                    <a:cubicBezTo>
                      <a:pt x="3592" y="-1778"/>
                      <a:pt x="8099" y="1237"/>
                      <a:pt x="8099" y="1237"/>
                    </a:cubicBezTo>
                    <a:cubicBezTo>
                      <a:pt x="15623" y="549"/>
                      <a:pt x="21144" y="3061"/>
                      <a:pt x="20656" y="1033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tIns="51435" bIns="51435" anchor="ctr"/>
              <a:lstStyle/>
              <a:p>
                <a:pPr algn="r" rtl="1">
                  <a:defRPr/>
                </a:pPr>
                <a:endParaRPr lang="ar-SA" altLang="ar-SA" sz="1013" dirty="0">
                  <a:solidFill>
                    <a:prstClr val="black"/>
                  </a:solidFill>
                  <a:latin typeface="JF Flat" panose="02000500000000000000" pitchFamily="2" charset="-78"/>
                  <a:cs typeface="JF Flat" panose="02000500000000000000" pitchFamily="2" charset="-78"/>
                </a:endParaRPr>
              </a:p>
            </p:txBody>
          </p:sp>
        </p:grpSp>
        <p:grpSp>
          <p:nvGrpSpPr>
            <p:cNvPr id="11390" name="Group 23"/>
            <p:cNvGrpSpPr>
              <a:grpSpLocks/>
            </p:cNvGrpSpPr>
            <p:nvPr/>
          </p:nvGrpSpPr>
          <p:grpSpPr bwMode="auto">
            <a:xfrm>
              <a:off x="8040200" y="4202720"/>
              <a:ext cx="152772" cy="354524"/>
              <a:chOff x="-1" y="0"/>
              <a:chExt cx="570807" cy="2029216"/>
            </a:xfrm>
          </p:grpSpPr>
          <p:sp>
            <p:nvSpPr>
              <p:cNvPr id="150" name="Line 24" descr="Freeform: Shape 54"/>
              <p:cNvSpPr>
                <a:spLocks noChangeShapeType="1"/>
              </p:cNvSpPr>
              <p:nvPr/>
            </p:nvSpPr>
            <p:spPr bwMode="auto">
              <a:xfrm flipV="1">
                <a:off x="1587" y="-2021"/>
                <a:ext cx="416461" cy="419635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tIns="51435" bIns="51435"/>
              <a:lstStyle/>
              <a:p>
                <a:pPr algn="r" rtl="1">
                  <a:defRPr/>
                </a:pPr>
                <a:endParaRPr lang="ar-SA" altLang="ar-SA" sz="1013">
                  <a:solidFill>
                    <a:prstClr val="black"/>
                  </a:solidFill>
                  <a:latin typeface="JF Flat" panose="02000500000000000000" pitchFamily="2" charset="-78"/>
                  <a:cs typeface="JF Flat" panose="02000500000000000000" pitchFamily="2" charset="-78"/>
                </a:endParaRPr>
              </a:p>
            </p:txBody>
          </p:sp>
          <p:sp>
            <p:nvSpPr>
              <p:cNvPr id="151" name="Line 25" descr="Freeform: Shape 55"/>
              <p:cNvSpPr>
                <a:spLocks noChangeShapeType="1"/>
              </p:cNvSpPr>
              <p:nvPr/>
            </p:nvSpPr>
            <p:spPr bwMode="auto">
              <a:xfrm flipV="1">
                <a:off x="165197" y="591609"/>
                <a:ext cx="264005" cy="71645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tIns="51435" bIns="51435"/>
              <a:lstStyle/>
              <a:p>
                <a:pPr algn="r" rtl="1">
                  <a:defRPr/>
                </a:pPr>
                <a:endParaRPr lang="ar-SA" altLang="ar-SA" sz="1013">
                  <a:solidFill>
                    <a:prstClr val="black"/>
                  </a:solidFill>
                  <a:latin typeface="JF Flat" panose="02000500000000000000" pitchFamily="2" charset="-78"/>
                  <a:cs typeface="JF Flat" panose="02000500000000000000" pitchFamily="2" charset="-78"/>
                </a:endParaRPr>
              </a:p>
            </p:txBody>
          </p:sp>
          <p:sp>
            <p:nvSpPr>
              <p:cNvPr id="152" name="Line 26" descr="Freeform: Shape 56"/>
              <p:cNvSpPr>
                <a:spLocks noChangeShapeType="1"/>
              </p:cNvSpPr>
              <p:nvPr/>
            </p:nvSpPr>
            <p:spPr bwMode="auto">
              <a:xfrm>
                <a:off x="1587" y="1609993"/>
                <a:ext cx="416461" cy="419635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tIns="51435" bIns="51435"/>
              <a:lstStyle/>
              <a:p>
                <a:pPr algn="r" rtl="1">
                  <a:defRPr/>
                </a:pPr>
                <a:endParaRPr lang="ar-SA" altLang="ar-SA" sz="1013">
                  <a:solidFill>
                    <a:prstClr val="black"/>
                  </a:solidFill>
                  <a:latin typeface="JF Flat" panose="02000500000000000000" pitchFamily="2" charset="-78"/>
                  <a:cs typeface="JF Flat" panose="02000500000000000000" pitchFamily="2" charset="-78"/>
                </a:endParaRPr>
              </a:p>
            </p:txBody>
          </p:sp>
          <p:sp>
            <p:nvSpPr>
              <p:cNvPr id="153" name="Line 27" descr="Freeform: Shape 57"/>
              <p:cNvSpPr>
                <a:spLocks noChangeShapeType="1"/>
              </p:cNvSpPr>
              <p:nvPr/>
            </p:nvSpPr>
            <p:spPr bwMode="auto">
              <a:xfrm>
                <a:off x="165197" y="1364353"/>
                <a:ext cx="264005" cy="71645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tIns="51435" bIns="51435"/>
              <a:lstStyle/>
              <a:p>
                <a:pPr algn="r" rtl="1">
                  <a:defRPr/>
                </a:pPr>
                <a:endParaRPr lang="ar-SA" altLang="ar-SA" sz="1013">
                  <a:solidFill>
                    <a:prstClr val="black"/>
                  </a:solidFill>
                  <a:latin typeface="JF Flat" panose="02000500000000000000" pitchFamily="2" charset="-78"/>
                  <a:cs typeface="JF Flat" panose="02000500000000000000" pitchFamily="2" charset="-78"/>
                </a:endParaRPr>
              </a:p>
            </p:txBody>
          </p:sp>
          <p:sp>
            <p:nvSpPr>
              <p:cNvPr id="154" name="Line 28" descr="Freeform: Shape 58"/>
              <p:cNvSpPr>
                <a:spLocks noChangeShapeType="1"/>
              </p:cNvSpPr>
              <p:nvPr/>
            </p:nvSpPr>
            <p:spPr bwMode="auto">
              <a:xfrm>
                <a:off x="1587" y="1021479"/>
                <a:ext cx="568914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tIns="51435" bIns="51435"/>
              <a:lstStyle/>
              <a:p>
                <a:pPr algn="r" rtl="1">
                  <a:defRPr/>
                </a:pPr>
                <a:endParaRPr lang="ar-SA" altLang="ar-SA" sz="1013">
                  <a:solidFill>
                    <a:prstClr val="black"/>
                  </a:solidFill>
                  <a:latin typeface="JF Flat" panose="02000500000000000000" pitchFamily="2" charset="-78"/>
                  <a:cs typeface="JF Flat" panose="02000500000000000000" pitchFamily="2" charset="-78"/>
                </a:endParaRPr>
              </a:p>
            </p:txBody>
          </p:sp>
        </p:grpSp>
      </p:grpSp>
      <p:grpSp>
        <p:nvGrpSpPr>
          <p:cNvPr id="2" name="مجموعة 1"/>
          <p:cNvGrpSpPr>
            <a:grpSpLocks/>
          </p:cNvGrpSpPr>
          <p:nvPr/>
        </p:nvGrpSpPr>
        <p:grpSpPr bwMode="auto">
          <a:xfrm>
            <a:off x="3851672" y="4024312"/>
            <a:ext cx="1076325" cy="900113"/>
            <a:chOff x="7660011" y="5090123"/>
            <a:chExt cx="926387" cy="704533"/>
          </a:xfrm>
        </p:grpSpPr>
        <p:sp>
          <p:nvSpPr>
            <p:cNvPr id="123" name="Oval 11"/>
            <p:cNvSpPr/>
            <p:nvPr/>
          </p:nvSpPr>
          <p:spPr>
            <a:xfrm>
              <a:off x="7749242" y="5090123"/>
              <a:ext cx="704533" cy="704533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>
                <a:defRPr/>
              </a:pPr>
              <a:endParaRPr lang="en-US" sz="1013" dirty="0">
                <a:solidFill>
                  <a:prstClr val="white"/>
                </a:solidFill>
              </a:endParaRPr>
            </a:p>
          </p:txBody>
        </p:sp>
        <p:pic>
          <p:nvPicPr>
            <p:cNvPr id="11384" name="صورة 15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5238" r="5542" b="72163"/>
            <a:stretch>
              <a:fillRect/>
            </a:stretch>
          </p:blipFill>
          <p:spPr bwMode="auto">
            <a:xfrm>
              <a:off x="7660011" y="5206425"/>
              <a:ext cx="926387" cy="470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" name="Group 34"/>
          <p:cNvGrpSpPr>
            <a:grpSpLocks/>
          </p:cNvGrpSpPr>
          <p:nvPr/>
        </p:nvGrpSpPr>
        <p:grpSpPr bwMode="auto">
          <a:xfrm>
            <a:off x="478447" y="913749"/>
            <a:ext cx="609600" cy="569119"/>
            <a:chOff x="-1" y="-1"/>
            <a:chExt cx="962301" cy="924394"/>
          </a:xfrm>
        </p:grpSpPr>
        <p:sp>
          <p:nvSpPr>
            <p:cNvPr id="195" name="AutoShape 35" descr="Freeform: Shape 516"/>
            <p:cNvSpPr>
              <a:spLocks/>
            </p:cNvSpPr>
            <p:nvPr/>
          </p:nvSpPr>
          <p:spPr bwMode="auto">
            <a:xfrm>
              <a:off x="189829" y="152776"/>
              <a:ext cx="451079" cy="60917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33" y="11875"/>
                  </a:moveTo>
                  <a:cubicBezTo>
                    <a:pt x="18833" y="10642"/>
                    <a:pt x="19692" y="9574"/>
                    <a:pt x="20947" y="9047"/>
                  </a:cubicBezTo>
                  <a:cubicBezTo>
                    <a:pt x="18201" y="2851"/>
                    <a:pt x="9646" y="0"/>
                    <a:pt x="9646" y="0"/>
                  </a:cubicBezTo>
                  <a:cubicBezTo>
                    <a:pt x="9533" y="32"/>
                    <a:pt x="9420" y="66"/>
                    <a:pt x="9308" y="100"/>
                  </a:cubicBezTo>
                  <a:cubicBezTo>
                    <a:pt x="8653" y="301"/>
                    <a:pt x="8022" y="536"/>
                    <a:pt x="7418" y="800"/>
                  </a:cubicBezTo>
                  <a:cubicBezTo>
                    <a:pt x="7047" y="963"/>
                    <a:pt x="6687" y="1137"/>
                    <a:pt x="6337" y="1321"/>
                  </a:cubicBezTo>
                  <a:cubicBezTo>
                    <a:pt x="5398" y="1817"/>
                    <a:pt x="4539" y="2391"/>
                    <a:pt x="3778" y="3029"/>
                  </a:cubicBezTo>
                  <a:cubicBezTo>
                    <a:pt x="3386" y="3358"/>
                    <a:pt x="3020" y="3703"/>
                    <a:pt x="2682" y="4064"/>
                  </a:cubicBezTo>
                  <a:cubicBezTo>
                    <a:pt x="2381" y="4385"/>
                    <a:pt x="2102" y="4718"/>
                    <a:pt x="1848" y="5063"/>
                  </a:cubicBezTo>
                  <a:cubicBezTo>
                    <a:pt x="1647" y="5334"/>
                    <a:pt x="1461" y="5611"/>
                    <a:pt x="1291" y="5896"/>
                  </a:cubicBezTo>
                  <a:cubicBezTo>
                    <a:pt x="737" y="6821"/>
                    <a:pt x="347" y="7813"/>
                    <a:pt x="149" y="8850"/>
                  </a:cubicBezTo>
                  <a:cubicBezTo>
                    <a:pt x="102" y="9098"/>
                    <a:pt x="65" y="9349"/>
                    <a:pt x="40" y="9603"/>
                  </a:cubicBezTo>
                  <a:cubicBezTo>
                    <a:pt x="14" y="9875"/>
                    <a:pt x="0" y="10149"/>
                    <a:pt x="0" y="10426"/>
                  </a:cubicBezTo>
                  <a:cubicBezTo>
                    <a:pt x="0" y="10605"/>
                    <a:pt x="6" y="10782"/>
                    <a:pt x="17" y="10959"/>
                  </a:cubicBezTo>
                  <a:lnTo>
                    <a:pt x="27" y="11098"/>
                  </a:lnTo>
                  <a:cubicBezTo>
                    <a:pt x="119" y="12249"/>
                    <a:pt x="446" y="13353"/>
                    <a:pt x="974" y="14385"/>
                  </a:cubicBezTo>
                  <a:cubicBezTo>
                    <a:pt x="1248" y="14920"/>
                    <a:pt x="1576" y="15437"/>
                    <a:pt x="1953" y="15929"/>
                  </a:cubicBezTo>
                  <a:cubicBezTo>
                    <a:pt x="2797" y="17031"/>
                    <a:pt x="3885" y="18017"/>
                    <a:pt x="5165" y="18844"/>
                  </a:cubicBezTo>
                  <a:cubicBezTo>
                    <a:pt x="5356" y="18968"/>
                    <a:pt x="5553" y="19089"/>
                    <a:pt x="5753" y="19206"/>
                  </a:cubicBezTo>
                  <a:cubicBezTo>
                    <a:pt x="6624" y="19715"/>
                    <a:pt x="7571" y="20153"/>
                    <a:pt x="8581" y="20511"/>
                  </a:cubicBezTo>
                  <a:cubicBezTo>
                    <a:pt x="8879" y="20617"/>
                    <a:pt x="9182" y="20715"/>
                    <a:pt x="9490" y="20806"/>
                  </a:cubicBezTo>
                  <a:cubicBezTo>
                    <a:pt x="10747" y="21179"/>
                    <a:pt x="12088" y="21429"/>
                    <a:pt x="13485" y="21538"/>
                  </a:cubicBezTo>
                  <a:cubicBezTo>
                    <a:pt x="14010" y="21579"/>
                    <a:pt x="14543" y="21600"/>
                    <a:pt x="15083" y="21600"/>
                  </a:cubicBezTo>
                  <a:cubicBezTo>
                    <a:pt x="15165" y="21600"/>
                    <a:pt x="15247" y="21599"/>
                    <a:pt x="15329" y="21598"/>
                  </a:cubicBezTo>
                  <a:cubicBezTo>
                    <a:pt x="16047" y="21590"/>
                    <a:pt x="16752" y="21544"/>
                    <a:pt x="17442" y="21464"/>
                  </a:cubicBezTo>
                  <a:cubicBezTo>
                    <a:pt x="17853" y="21416"/>
                    <a:pt x="18258" y="21356"/>
                    <a:pt x="18658" y="21284"/>
                  </a:cubicBezTo>
                  <a:cubicBezTo>
                    <a:pt x="18764" y="21137"/>
                    <a:pt x="18866" y="20990"/>
                    <a:pt x="18965" y="20845"/>
                  </a:cubicBezTo>
                  <a:cubicBezTo>
                    <a:pt x="20435" y="18692"/>
                    <a:pt x="21260" y="16718"/>
                    <a:pt x="21600" y="14917"/>
                  </a:cubicBezTo>
                  <a:cubicBezTo>
                    <a:pt x="20000" y="14524"/>
                    <a:pt x="18833" y="13311"/>
                    <a:pt x="18833" y="11875"/>
                  </a:cubicBezTo>
                  <a:close/>
                  <a:moveTo>
                    <a:pt x="10833" y="6859"/>
                  </a:moveTo>
                  <a:cubicBezTo>
                    <a:pt x="9546" y="6859"/>
                    <a:pt x="8501" y="6145"/>
                    <a:pt x="8501" y="5265"/>
                  </a:cubicBezTo>
                  <a:cubicBezTo>
                    <a:pt x="8501" y="4582"/>
                    <a:pt x="9129" y="3999"/>
                    <a:pt x="10011" y="3772"/>
                  </a:cubicBezTo>
                  <a:cubicBezTo>
                    <a:pt x="10267" y="3706"/>
                    <a:pt x="10544" y="3670"/>
                    <a:pt x="10833" y="3670"/>
                  </a:cubicBezTo>
                  <a:cubicBezTo>
                    <a:pt x="12121" y="3670"/>
                    <a:pt x="13165" y="4384"/>
                    <a:pt x="13165" y="5265"/>
                  </a:cubicBezTo>
                  <a:cubicBezTo>
                    <a:pt x="13165" y="6145"/>
                    <a:pt x="12121" y="6859"/>
                    <a:pt x="10833" y="6859"/>
                  </a:cubicBezTo>
                  <a:close/>
                  <a:moveTo>
                    <a:pt x="14600" y="17850"/>
                  </a:moveTo>
                  <a:cubicBezTo>
                    <a:pt x="14077" y="17850"/>
                    <a:pt x="13655" y="17572"/>
                    <a:pt x="13655" y="17228"/>
                  </a:cubicBezTo>
                  <a:cubicBezTo>
                    <a:pt x="13655" y="16885"/>
                    <a:pt x="14077" y="16606"/>
                    <a:pt x="14600" y="16606"/>
                  </a:cubicBezTo>
                  <a:cubicBezTo>
                    <a:pt x="15121" y="16606"/>
                    <a:pt x="15544" y="16885"/>
                    <a:pt x="15544" y="17228"/>
                  </a:cubicBezTo>
                  <a:cubicBezTo>
                    <a:pt x="15544" y="17572"/>
                    <a:pt x="15121" y="17850"/>
                    <a:pt x="14600" y="178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 dirty="0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96" name="AutoShape 36" descr="Freeform: Shape 517"/>
            <p:cNvSpPr>
              <a:spLocks/>
            </p:cNvSpPr>
            <p:nvPr/>
          </p:nvSpPr>
          <p:spPr bwMode="auto">
            <a:xfrm>
              <a:off x="390934" y="131503"/>
              <a:ext cx="430405" cy="62270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88" y="10518"/>
                  </a:moveTo>
                  <a:cubicBezTo>
                    <a:pt x="21551" y="9879"/>
                    <a:pt x="21435" y="9254"/>
                    <a:pt x="21247" y="8647"/>
                  </a:cubicBezTo>
                  <a:cubicBezTo>
                    <a:pt x="20963" y="7734"/>
                    <a:pt x="20514" y="6863"/>
                    <a:pt x="19923" y="6050"/>
                  </a:cubicBezTo>
                  <a:cubicBezTo>
                    <a:pt x="19280" y="5165"/>
                    <a:pt x="18468" y="4349"/>
                    <a:pt x="17517" y="3621"/>
                  </a:cubicBezTo>
                  <a:cubicBezTo>
                    <a:pt x="16460" y="2812"/>
                    <a:pt x="15230" y="2112"/>
                    <a:pt x="13866" y="1549"/>
                  </a:cubicBezTo>
                  <a:cubicBezTo>
                    <a:pt x="12911" y="1154"/>
                    <a:pt x="11890" y="826"/>
                    <a:pt x="10817" y="576"/>
                  </a:cubicBezTo>
                  <a:cubicBezTo>
                    <a:pt x="9811" y="341"/>
                    <a:pt x="8760" y="174"/>
                    <a:pt x="7674" y="82"/>
                  </a:cubicBezTo>
                  <a:cubicBezTo>
                    <a:pt x="7035" y="28"/>
                    <a:pt x="6384" y="0"/>
                    <a:pt x="5723" y="0"/>
                  </a:cubicBezTo>
                  <a:cubicBezTo>
                    <a:pt x="5392" y="0"/>
                    <a:pt x="5064" y="7"/>
                    <a:pt x="4738" y="21"/>
                  </a:cubicBezTo>
                  <a:cubicBezTo>
                    <a:pt x="3430" y="76"/>
                    <a:pt x="2164" y="241"/>
                    <a:pt x="960" y="502"/>
                  </a:cubicBezTo>
                  <a:cubicBezTo>
                    <a:pt x="635" y="572"/>
                    <a:pt x="315" y="649"/>
                    <a:pt x="0" y="734"/>
                  </a:cubicBezTo>
                  <a:cubicBezTo>
                    <a:pt x="0" y="734"/>
                    <a:pt x="9004" y="3528"/>
                    <a:pt x="11895" y="9603"/>
                  </a:cubicBezTo>
                  <a:cubicBezTo>
                    <a:pt x="12172" y="9495"/>
                    <a:pt x="12468" y="9410"/>
                    <a:pt x="12778" y="9352"/>
                  </a:cubicBezTo>
                  <a:cubicBezTo>
                    <a:pt x="13092" y="9293"/>
                    <a:pt x="13421" y="9262"/>
                    <a:pt x="13759" y="9262"/>
                  </a:cubicBezTo>
                  <a:cubicBezTo>
                    <a:pt x="16017" y="9262"/>
                    <a:pt x="17847" y="10656"/>
                    <a:pt x="17847" y="12376"/>
                  </a:cubicBezTo>
                  <a:cubicBezTo>
                    <a:pt x="17847" y="13804"/>
                    <a:pt x="16584" y="15008"/>
                    <a:pt x="14862" y="15374"/>
                  </a:cubicBezTo>
                  <a:cubicBezTo>
                    <a:pt x="14511" y="15449"/>
                    <a:pt x="14141" y="15489"/>
                    <a:pt x="13759" y="15489"/>
                  </a:cubicBezTo>
                  <a:cubicBezTo>
                    <a:pt x="13350" y="15489"/>
                    <a:pt x="12955" y="15443"/>
                    <a:pt x="12582" y="15358"/>
                  </a:cubicBezTo>
                  <a:cubicBezTo>
                    <a:pt x="12224" y="17123"/>
                    <a:pt x="11356" y="19058"/>
                    <a:pt x="9809" y="21169"/>
                  </a:cubicBezTo>
                  <a:cubicBezTo>
                    <a:pt x="9704" y="21312"/>
                    <a:pt x="9597" y="21456"/>
                    <a:pt x="9485" y="21600"/>
                  </a:cubicBezTo>
                  <a:cubicBezTo>
                    <a:pt x="9705" y="21563"/>
                    <a:pt x="9922" y="21523"/>
                    <a:pt x="10138" y="21480"/>
                  </a:cubicBezTo>
                  <a:cubicBezTo>
                    <a:pt x="11473" y="21214"/>
                    <a:pt x="12736" y="20831"/>
                    <a:pt x="13901" y="20346"/>
                  </a:cubicBezTo>
                  <a:cubicBezTo>
                    <a:pt x="14323" y="20171"/>
                    <a:pt x="14732" y="19983"/>
                    <a:pt x="15127" y="19782"/>
                  </a:cubicBezTo>
                  <a:cubicBezTo>
                    <a:pt x="16048" y="19314"/>
                    <a:pt x="16892" y="18780"/>
                    <a:pt x="17646" y="18189"/>
                  </a:cubicBezTo>
                  <a:cubicBezTo>
                    <a:pt x="18181" y="17769"/>
                    <a:pt x="18672" y="17321"/>
                    <a:pt x="19110" y="16847"/>
                  </a:cubicBezTo>
                  <a:cubicBezTo>
                    <a:pt x="19819" y="16082"/>
                    <a:pt x="20393" y="15253"/>
                    <a:pt x="20812" y="14374"/>
                  </a:cubicBezTo>
                  <a:lnTo>
                    <a:pt x="20812" y="14373"/>
                  </a:lnTo>
                  <a:cubicBezTo>
                    <a:pt x="21124" y="13716"/>
                    <a:pt x="21349" y="13031"/>
                    <a:pt x="21477" y="12325"/>
                  </a:cubicBezTo>
                  <a:cubicBezTo>
                    <a:pt x="21558" y="11876"/>
                    <a:pt x="21600" y="11419"/>
                    <a:pt x="21600" y="10955"/>
                  </a:cubicBezTo>
                  <a:cubicBezTo>
                    <a:pt x="21600" y="10809"/>
                    <a:pt x="21596" y="10663"/>
                    <a:pt x="21588" y="10518"/>
                  </a:cubicBezTo>
                  <a:close/>
                  <a:moveTo>
                    <a:pt x="13056" y="4039"/>
                  </a:moveTo>
                  <a:cubicBezTo>
                    <a:pt x="12859" y="4118"/>
                    <a:pt x="12629" y="4163"/>
                    <a:pt x="12384" y="4163"/>
                  </a:cubicBezTo>
                  <a:cubicBezTo>
                    <a:pt x="11637" y="4163"/>
                    <a:pt x="11033" y="3746"/>
                    <a:pt x="11033" y="3231"/>
                  </a:cubicBezTo>
                  <a:cubicBezTo>
                    <a:pt x="11033" y="2970"/>
                    <a:pt x="11189" y="2733"/>
                    <a:pt x="11441" y="2564"/>
                  </a:cubicBezTo>
                  <a:cubicBezTo>
                    <a:pt x="11684" y="2400"/>
                    <a:pt x="12017" y="2299"/>
                    <a:pt x="12384" y="2299"/>
                  </a:cubicBezTo>
                  <a:cubicBezTo>
                    <a:pt x="13129" y="2299"/>
                    <a:pt x="13734" y="2717"/>
                    <a:pt x="13734" y="3231"/>
                  </a:cubicBezTo>
                  <a:cubicBezTo>
                    <a:pt x="13734" y="3577"/>
                    <a:pt x="13461" y="3879"/>
                    <a:pt x="13056" y="40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97" name="AutoShape 37" descr="Freeform: Shape 518"/>
            <p:cNvSpPr>
              <a:spLocks/>
            </p:cNvSpPr>
            <p:nvPr/>
          </p:nvSpPr>
          <p:spPr bwMode="auto">
            <a:xfrm>
              <a:off x="667220" y="59950"/>
              <a:ext cx="146601" cy="1759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10705" y="21600"/>
                  </a:lnTo>
                  <a:cubicBezTo>
                    <a:pt x="7604" y="18727"/>
                    <a:pt x="3997" y="16243"/>
                    <a:pt x="0" y="1424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98" name="AutoShape 38" descr="Freeform: Shape 519"/>
            <p:cNvSpPr>
              <a:spLocks/>
            </p:cNvSpPr>
            <p:nvPr/>
          </p:nvSpPr>
          <p:spPr bwMode="auto">
            <a:xfrm>
              <a:off x="787508" y="282345"/>
              <a:ext cx="140961" cy="9862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4047" y="21600"/>
                  </a:lnTo>
                  <a:cubicBezTo>
                    <a:pt x="3182" y="15801"/>
                    <a:pt x="1808" y="10271"/>
                    <a:pt x="0" y="5107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199" name="AutoShape 39" descr="Freeform: Shape 520"/>
            <p:cNvSpPr>
              <a:spLocks/>
            </p:cNvSpPr>
            <p:nvPr/>
          </p:nvSpPr>
          <p:spPr bwMode="auto">
            <a:xfrm>
              <a:off x="819458" y="435122"/>
              <a:ext cx="92096" cy="522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cubicBezTo>
                    <a:pt x="377" y="16236"/>
                    <a:pt x="571" y="10770"/>
                    <a:pt x="571" y="5225"/>
                  </a:cubicBezTo>
                  <a:cubicBezTo>
                    <a:pt x="571" y="3475"/>
                    <a:pt x="551" y="1732"/>
                    <a:pt x="513" y="0"/>
                  </a:cubicBezTo>
                  <a:cubicBezTo>
                    <a:pt x="6295" y="3047"/>
                    <a:pt x="21600" y="11554"/>
                    <a:pt x="21600" y="11554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00" name="AutoShape 40" descr="Freeform: Shape 521"/>
            <p:cNvSpPr>
              <a:spLocks/>
            </p:cNvSpPr>
            <p:nvPr/>
          </p:nvSpPr>
          <p:spPr bwMode="auto">
            <a:xfrm>
              <a:off x="770592" y="545353"/>
              <a:ext cx="191708" cy="10056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15245"/>
                  </a:lnTo>
                  <a:cubicBezTo>
                    <a:pt x="1596" y="10531"/>
                    <a:pt x="2889" y="5418"/>
                    <a:pt x="3831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01" name="AutoShape 41" descr="Freeform: Shape 522"/>
            <p:cNvSpPr>
              <a:spLocks/>
            </p:cNvSpPr>
            <p:nvPr/>
          </p:nvSpPr>
          <p:spPr bwMode="auto">
            <a:xfrm>
              <a:off x="691653" y="655584"/>
              <a:ext cx="90216" cy="928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10682"/>
                  </a:lnTo>
                  <a:cubicBezTo>
                    <a:pt x="4457" y="7546"/>
                    <a:pt x="8545" y="3965"/>
                    <a:pt x="1219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02" name="AutoShape 42" descr="Freeform: Shape 523"/>
            <p:cNvSpPr>
              <a:spLocks/>
            </p:cNvSpPr>
            <p:nvPr/>
          </p:nvSpPr>
          <p:spPr bwMode="auto">
            <a:xfrm>
              <a:off x="593919" y="717469"/>
              <a:ext cx="84578" cy="1566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4516"/>
                  </a:lnTo>
                  <a:cubicBezTo>
                    <a:pt x="6714" y="3458"/>
                    <a:pt x="13067" y="1929"/>
                    <a:pt x="18928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03" name="AutoShape 43" descr="Freeform: Shape 524"/>
            <p:cNvSpPr>
              <a:spLocks/>
            </p:cNvSpPr>
            <p:nvPr/>
          </p:nvSpPr>
          <p:spPr bwMode="auto">
            <a:xfrm>
              <a:off x="511221" y="758079"/>
              <a:ext cx="43229" cy="638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13846" y="21600"/>
                  </a:lnTo>
                  <a:lnTo>
                    <a:pt x="0" y="1317"/>
                  </a:lnTo>
                  <a:cubicBezTo>
                    <a:pt x="7335" y="1237"/>
                    <a:pt x="14549" y="787"/>
                    <a:pt x="21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04" name="AutoShape 44" descr="Freeform: Shape 525"/>
            <p:cNvSpPr>
              <a:spLocks/>
            </p:cNvSpPr>
            <p:nvPr/>
          </p:nvSpPr>
          <p:spPr bwMode="auto">
            <a:xfrm>
              <a:off x="383416" y="740675"/>
              <a:ext cx="88337" cy="18371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424"/>
                  </a:moveTo>
                  <a:lnTo>
                    <a:pt x="0" y="21600"/>
                  </a:lnTo>
                  <a:cubicBezTo>
                    <a:pt x="0" y="21600"/>
                    <a:pt x="675" y="4887"/>
                    <a:pt x="980" y="0"/>
                  </a:cubicBezTo>
                  <a:cubicBezTo>
                    <a:pt x="7467" y="1234"/>
                    <a:pt x="14388" y="2064"/>
                    <a:pt x="21600" y="24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05" name="AutoShape 45" descr="Freeform: Shape 526"/>
            <p:cNvSpPr>
              <a:spLocks/>
            </p:cNvSpPr>
            <p:nvPr/>
          </p:nvSpPr>
          <p:spPr bwMode="auto">
            <a:xfrm>
              <a:off x="285682" y="694262"/>
              <a:ext cx="82698" cy="112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7164"/>
                  </a:moveTo>
                  <a:lnTo>
                    <a:pt x="0" y="21600"/>
                  </a:lnTo>
                  <a:cubicBezTo>
                    <a:pt x="0" y="21600"/>
                    <a:pt x="4502" y="5909"/>
                    <a:pt x="6340" y="0"/>
                  </a:cubicBezTo>
                  <a:cubicBezTo>
                    <a:pt x="11036" y="2789"/>
                    <a:pt x="16149" y="5200"/>
                    <a:pt x="21600" y="71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06" name="AutoShape 46" descr="Freeform: Shape 527"/>
            <p:cNvSpPr>
              <a:spLocks/>
            </p:cNvSpPr>
            <p:nvPr/>
          </p:nvSpPr>
          <p:spPr bwMode="auto">
            <a:xfrm>
              <a:off x="110890" y="603369"/>
              <a:ext cx="186069" cy="17985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9842"/>
                  </a:moveTo>
                  <a:lnTo>
                    <a:pt x="0" y="21600"/>
                  </a:lnTo>
                  <a:cubicBezTo>
                    <a:pt x="0" y="21600"/>
                    <a:pt x="10816" y="4592"/>
                    <a:pt x="13832" y="0"/>
                  </a:cubicBezTo>
                  <a:cubicBezTo>
                    <a:pt x="15872" y="3721"/>
                    <a:pt x="18505" y="7048"/>
                    <a:pt x="21600" y="98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07" name="AutoShape 47" descr="Freeform: Shape 528"/>
            <p:cNvSpPr>
              <a:spLocks/>
            </p:cNvSpPr>
            <p:nvPr/>
          </p:nvSpPr>
          <p:spPr bwMode="auto">
            <a:xfrm>
              <a:off x="-1" y="466064"/>
              <a:ext cx="210503" cy="928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9560" y="0"/>
                  </a:lnTo>
                  <a:cubicBezTo>
                    <a:pt x="19758" y="7570"/>
                    <a:pt x="20463" y="14822"/>
                    <a:pt x="21600" y="216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08" name="AutoShape 48" descr="Freeform: Shape 529"/>
            <p:cNvSpPr>
              <a:spLocks/>
            </p:cNvSpPr>
            <p:nvPr/>
          </p:nvSpPr>
          <p:spPr bwMode="auto">
            <a:xfrm>
              <a:off x="92095" y="423519"/>
              <a:ext cx="97734" cy="3867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416" y="13112"/>
                  </a:moveTo>
                  <a:cubicBezTo>
                    <a:pt x="21416" y="15958"/>
                    <a:pt x="21441" y="18787"/>
                    <a:pt x="21495" y="21600"/>
                  </a:cubicBezTo>
                  <a:lnTo>
                    <a:pt x="0" y="6634"/>
                  </a:lnTo>
                  <a:cubicBezTo>
                    <a:pt x="0" y="6634"/>
                    <a:pt x="16152" y="1607"/>
                    <a:pt x="21600" y="0"/>
                  </a:cubicBezTo>
                  <a:cubicBezTo>
                    <a:pt x="21479" y="4330"/>
                    <a:pt x="21416" y="8692"/>
                    <a:pt x="21416" y="131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09" name="AutoShape 49" descr="Freeform: Shape 530"/>
            <p:cNvSpPr>
              <a:spLocks/>
            </p:cNvSpPr>
            <p:nvPr/>
          </p:nvSpPr>
          <p:spPr bwMode="auto">
            <a:xfrm>
              <a:off x="50746" y="315222"/>
              <a:ext cx="165395" cy="8702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954"/>
                  </a:moveTo>
                  <a:cubicBezTo>
                    <a:pt x="20084" y="7418"/>
                    <a:pt x="19017" y="14351"/>
                    <a:pt x="18475" y="21600"/>
                  </a:cubicBezTo>
                  <a:lnTo>
                    <a:pt x="0" y="0"/>
                  </a:lnTo>
                  <a:lnTo>
                    <a:pt x="21600" y="954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10" name="AutoShape 50" descr="Freeform: Shape 531"/>
            <p:cNvSpPr>
              <a:spLocks/>
            </p:cNvSpPr>
            <p:nvPr/>
          </p:nvSpPr>
          <p:spPr bwMode="auto">
            <a:xfrm>
              <a:off x="197346" y="251403"/>
              <a:ext cx="48867" cy="444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7811"/>
                  </a:moveTo>
                  <a:cubicBezTo>
                    <a:pt x="18763" y="12246"/>
                    <a:pt x="16136" y="16845"/>
                    <a:pt x="13738" y="21600"/>
                  </a:cubicBezTo>
                  <a:lnTo>
                    <a:pt x="0" y="0"/>
                  </a:lnTo>
                  <a:lnTo>
                    <a:pt x="21600" y="7811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11" name="AutoShape 51" descr="Freeform: Shape 532"/>
            <p:cNvSpPr>
              <a:spLocks/>
            </p:cNvSpPr>
            <p:nvPr/>
          </p:nvSpPr>
          <p:spPr bwMode="auto">
            <a:xfrm>
              <a:off x="219900" y="94760"/>
              <a:ext cx="101493" cy="14310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4337"/>
                  </a:moveTo>
                  <a:cubicBezTo>
                    <a:pt x="17414" y="16446"/>
                    <a:pt x="13585" y="18885"/>
                    <a:pt x="10193" y="21600"/>
                  </a:cubicBezTo>
                  <a:cubicBezTo>
                    <a:pt x="7575" y="15907"/>
                    <a:pt x="0" y="0"/>
                    <a:pt x="0" y="0"/>
                  </a:cubicBezTo>
                  <a:lnTo>
                    <a:pt x="21600" y="14337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12" name="AutoShape 52" descr="Freeform: Shape 533"/>
            <p:cNvSpPr>
              <a:spLocks/>
            </p:cNvSpPr>
            <p:nvPr/>
          </p:nvSpPr>
          <p:spPr bwMode="auto">
            <a:xfrm>
              <a:off x="343947" y="108296"/>
              <a:ext cx="39469" cy="6575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5172"/>
                  </a:moveTo>
                  <a:cubicBezTo>
                    <a:pt x="14114" y="17017"/>
                    <a:pt x="6906" y="19169"/>
                    <a:pt x="0" y="21600"/>
                  </a:cubicBezTo>
                  <a:lnTo>
                    <a:pt x="0" y="0"/>
                  </a:lnTo>
                  <a:lnTo>
                    <a:pt x="21600" y="15172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13" name="AutoShape 53" descr="Freeform: Shape 534"/>
            <p:cNvSpPr>
              <a:spLocks/>
            </p:cNvSpPr>
            <p:nvPr/>
          </p:nvSpPr>
          <p:spPr bwMode="auto">
            <a:xfrm>
              <a:off x="409729" y="-1"/>
              <a:ext cx="75180" cy="14504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9543"/>
                  </a:moveTo>
                  <a:cubicBezTo>
                    <a:pt x="14120" y="19781"/>
                    <a:pt x="6882" y="20484"/>
                    <a:pt x="0" y="21600"/>
                  </a:cubicBezTo>
                  <a:cubicBezTo>
                    <a:pt x="1406" y="17243"/>
                    <a:pt x="7167" y="0"/>
                    <a:pt x="7167" y="0"/>
                  </a:cubicBezTo>
                  <a:lnTo>
                    <a:pt x="21600" y="19543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14" name="AutoShape 54" descr="Freeform: Shape 535"/>
            <p:cNvSpPr>
              <a:spLocks/>
            </p:cNvSpPr>
            <p:nvPr/>
          </p:nvSpPr>
          <p:spPr bwMode="auto">
            <a:xfrm>
              <a:off x="543173" y="79289"/>
              <a:ext cx="63903" cy="6768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14685" y="19459"/>
                    <a:pt x="7458" y="17931"/>
                    <a:pt x="0" y="17098"/>
                  </a:cubicBezTo>
                  <a:lnTo>
                    <a:pt x="18452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15" name="AutoShape 55" descr="Freeform: Shape 536"/>
            <p:cNvSpPr>
              <a:spLocks/>
            </p:cNvSpPr>
            <p:nvPr/>
          </p:nvSpPr>
          <p:spPr bwMode="auto">
            <a:xfrm>
              <a:off x="389055" y="255271"/>
              <a:ext cx="75180" cy="90893"/>
            </a:xfrm>
            <a:custGeom>
              <a:avLst/>
              <a:gdLst>
                <a:gd name="T0" fmla="+- 0 13157 4715"/>
                <a:gd name="T1" fmla="*/ T0 w 16885"/>
                <a:gd name="T2" fmla="+- 0 10802 4"/>
                <a:gd name="T3" fmla="*/ 10802 h 21596"/>
                <a:gd name="T4" fmla="+- 0 13157 4715"/>
                <a:gd name="T5" fmla="*/ T4 w 16885"/>
                <a:gd name="T6" fmla="+- 0 10802 4"/>
                <a:gd name="T7" fmla="*/ 10802 h 21596"/>
                <a:gd name="T8" fmla="+- 0 13157 4715"/>
                <a:gd name="T9" fmla="*/ T8 w 16885"/>
                <a:gd name="T10" fmla="+- 0 10802 4"/>
                <a:gd name="T11" fmla="*/ 10802 h 21596"/>
                <a:gd name="T12" fmla="+- 0 13157 4715"/>
                <a:gd name="T13" fmla="*/ T12 w 16885"/>
                <a:gd name="T14" fmla="+- 0 10802 4"/>
                <a:gd name="T15" fmla="*/ 10802 h 215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6885" h="21596">
                  <a:moveTo>
                    <a:pt x="16885" y="10798"/>
                  </a:moveTo>
                  <a:cubicBezTo>
                    <a:pt x="16885" y="16762"/>
                    <a:pt x="12017" y="21596"/>
                    <a:pt x="6014" y="21596"/>
                  </a:cubicBezTo>
                  <a:cubicBezTo>
                    <a:pt x="-4715" y="10432"/>
                    <a:pt x="2182" y="694"/>
                    <a:pt x="2182" y="694"/>
                  </a:cubicBezTo>
                  <a:lnTo>
                    <a:pt x="2182" y="690"/>
                  </a:lnTo>
                  <a:cubicBezTo>
                    <a:pt x="3375" y="244"/>
                    <a:pt x="4665" y="0"/>
                    <a:pt x="6014" y="0"/>
                  </a:cubicBezTo>
                  <a:cubicBezTo>
                    <a:pt x="12017" y="-4"/>
                    <a:pt x="16885" y="4834"/>
                    <a:pt x="16885" y="10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16" name="AutoShape 56" descr="Freeform: Shape 537"/>
            <p:cNvSpPr>
              <a:spLocks/>
            </p:cNvSpPr>
            <p:nvPr/>
          </p:nvSpPr>
          <p:spPr bwMode="auto">
            <a:xfrm>
              <a:off x="368380" y="259139"/>
              <a:ext cx="46988" cy="87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9673" y="21600"/>
                    <a:pt x="0" y="16605"/>
                    <a:pt x="0" y="10443"/>
                  </a:cubicBezTo>
                  <a:cubicBezTo>
                    <a:pt x="0" y="5665"/>
                    <a:pt x="5815" y="1589"/>
                    <a:pt x="13988" y="0"/>
                  </a:cubicBezTo>
                  <a:lnTo>
                    <a:pt x="13988" y="4"/>
                  </a:lnTo>
                  <a:cubicBezTo>
                    <a:pt x="13988" y="4"/>
                    <a:pt x="283" y="10065"/>
                    <a:pt x="21600" y="216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17" name="AutoShape 57" descr="Freeform: Shape 538"/>
            <p:cNvSpPr>
              <a:spLocks/>
            </p:cNvSpPr>
            <p:nvPr/>
          </p:nvSpPr>
          <p:spPr bwMode="auto">
            <a:xfrm>
              <a:off x="488667" y="400312"/>
              <a:ext cx="31952" cy="56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9679" y="21600"/>
                    <a:pt x="0" y="16605"/>
                    <a:pt x="0" y="10444"/>
                  </a:cubicBezTo>
                  <a:cubicBezTo>
                    <a:pt x="0" y="5668"/>
                    <a:pt x="5813" y="1594"/>
                    <a:pt x="13986" y="0"/>
                  </a:cubicBezTo>
                  <a:lnTo>
                    <a:pt x="13986" y="6"/>
                  </a:lnTo>
                  <a:cubicBezTo>
                    <a:pt x="13986" y="6"/>
                    <a:pt x="284" y="10066"/>
                    <a:pt x="21600" y="216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18" name="AutoShape 58" descr="Freeform: Shape 539"/>
            <p:cNvSpPr>
              <a:spLocks/>
            </p:cNvSpPr>
            <p:nvPr/>
          </p:nvSpPr>
          <p:spPr bwMode="auto">
            <a:xfrm>
              <a:off x="610835" y="204990"/>
              <a:ext cx="39469" cy="46413"/>
            </a:xfrm>
            <a:custGeom>
              <a:avLst/>
              <a:gdLst>
                <a:gd name="T0" fmla="*/ 10800 w 21600"/>
                <a:gd name="T1" fmla="+- 0 10803 7"/>
                <a:gd name="T2" fmla="*/ 10803 h 21593"/>
                <a:gd name="T3" fmla="*/ 10800 w 21600"/>
                <a:gd name="T4" fmla="+- 0 10803 7"/>
                <a:gd name="T5" fmla="*/ 10803 h 21593"/>
                <a:gd name="T6" fmla="*/ 10800 w 21600"/>
                <a:gd name="T7" fmla="+- 0 10803 7"/>
                <a:gd name="T8" fmla="*/ 10803 h 21593"/>
                <a:gd name="T9" fmla="*/ 10800 w 21600"/>
                <a:gd name="T10" fmla="+- 0 10803 7"/>
                <a:gd name="T11" fmla="*/ 10803 h 21593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21593">
                  <a:moveTo>
                    <a:pt x="21600" y="19916"/>
                  </a:moveTo>
                  <a:cubicBezTo>
                    <a:pt x="19491" y="20986"/>
                    <a:pt x="17038" y="21593"/>
                    <a:pt x="14421" y="21593"/>
                  </a:cubicBezTo>
                  <a:cubicBezTo>
                    <a:pt x="6453" y="21593"/>
                    <a:pt x="0" y="15954"/>
                    <a:pt x="0" y="9007"/>
                  </a:cubicBezTo>
                  <a:cubicBezTo>
                    <a:pt x="0" y="5475"/>
                    <a:pt x="1664" y="2284"/>
                    <a:pt x="4351" y="0"/>
                  </a:cubicBezTo>
                  <a:cubicBezTo>
                    <a:pt x="4351" y="-7"/>
                    <a:pt x="930" y="13541"/>
                    <a:pt x="21600" y="199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19" name="AutoShape 59" descr="Freeform: Shape 540"/>
            <p:cNvSpPr>
              <a:spLocks/>
            </p:cNvSpPr>
            <p:nvPr/>
          </p:nvSpPr>
          <p:spPr bwMode="auto">
            <a:xfrm>
              <a:off x="618353" y="197255"/>
              <a:ext cx="46987" cy="50281"/>
            </a:xfrm>
            <a:custGeom>
              <a:avLst/>
              <a:gdLst>
                <a:gd name="T0" fmla="+- 0 12042 2485"/>
                <a:gd name="T1" fmla="*/ T0 w 19115"/>
                <a:gd name="T2" fmla="+- 0 10803 6"/>
                <a:gd name="T3" fmla="*/ 10803 h 21594"/>
                <a:gd name="T4" fmla="+- 0 12042 2485"/>
                <a:gd name="T5" fmla="*/ T4 w 19115"/>
                <a:gd name="T6" fmla="+- 0 10803 6"/>
                <a:gd name="T7" fmla="*/ 10803 h 21594"/>
                <a:gd name="T8" fmla="+- 0 12042 2485"/>
                <a:gd name="T9" fmla="*/ T8 w 19115"/>
                <a:gd name="T10" fmla="+- 0 10803 6"/>
                <a:gd name="T11" fmla="*/ 10803 h 21594"/>
                <a:gd name="T12" fmla="+- 0 12042 2485"/>
                <a:gd name="T13" fmla="*/ T12 w 19115"/>
                <a:gd name="T14" fmla="+- 0 10803 6"/>
                <a:gd name="T15" fmla="*/ 10803 h 2159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115" h="21594">
                  <a:moveTo>
                    <a:pt x="19115" y="11568"/>
                  </a:moveTo>
                  <a:cubicBezTo>
                    <a:pt x="19115" y="15854"/>
                    <a:pt x="16860" y="19601"/>
                    <a:pt x="13515" y="21594"/>
                  </a:cubicBezTo>
                  <a:cubicBezTo>
                    <a:pt x="-2485" y="15735"/>
                    <a:pt x="164" y="3290"/>
                    <a:pt x="164" y="3290"/>
                  </a:cubicBezTo>
                  <a:cubicBezTo>
                    <a:pt x="2171" y="1253"/>
                    <a:pt x="4923" y="0"/>
                    <a:pt x="7958" y="0"/>
                  </a:cubicBezTo>
                  <a:cubicBezTo>
                    <a:pt x="14120" y="-6"/>
                    <a:pt x="19115" y="5176"/>
                    <a:pt x="19115" y="115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20" name="AutoShape 60" descr="Freeform: Shape 541"/>
            <p:cNvSpPr>
              <a:spLocks/>
            </p:cNvSpPr>
            <p:nvPr/>
          </p:nvSpPr>
          <p:spPr bwMode="auto">
            <a:xfrm>
              <a:off x="701051" y="301684"/>
              <a:ext cx="26313" cy="29009"/>
            </a:xfrm>
            <a:custGeom>
              <a:avLst/>
              <a:gdLst>
                <a:gd name="T0" fmla="+- 0 12044 2489"/>
                <a:gd name="T1" fmla="*/ T0 w 19111"/>
                <a:gd name="T2" fmla="*/ 10800 h 21600"/>
                <a:gd name="T3" fmla="+- 0 12044 2489"/>
                <a:gd name="T4" fmla="*/ T3 w 19111"/>
                <a:gd name="T5" fmla="*/ 10800 h 21600"/>
                <a:gd name="T6" fmla="+- 0 12044 2489"/>
                <a:gd name="T7" fmla="*/ T6 w 19111"/>
                <a:gd name="T8" fmla="*/ 10800 h 21600"/>
                <a:gd name="T9" fmla="+- 0 12044 2489"/>
                <a:gd name="T10" fmla="*/ T9 w 19111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111" h="21600">
                  <a:moveTo>
                    <a:pt x="19111" y="11574"/>
                  </a:moveTo>
                  <a:cubicBezTo>
                    <a:pt x="19111" y="15860"/>
                    <a:pt x="16851" y="19603"/>
                    <a:pt x="13512" y="21600"/>
                  </a:cubicBezTo>
                  <a:cubicBezTo>
                    <a:pt x="-2489" y="15745"/>
                    <a:pt x="164" y="3293"/>
                    <a:pt x="164" y="3293"/>
                  </a:cubicBezTo>
                  <a:cubicBezTo>
                    <a:pt x="2172" y="1255"/>
                    <a:pt x="4926" y="0"/>
                    <a:pt x="7953" y="0"/>
                  </a:cubicBezTo>
                  <a:cubicBezTo>
                    <a:pt x="14117" y="10"/>
                    <a:pt x="19111" y="5186"/>
                    <a:pt x="19111" y="115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21" name="AutoShape 61" descr="Freeform: Shape 542"/>
            <p:cNvSpPr>
              <a:spLocks/>
            </p:cNvSpPr>
            <p:nvPr/>
          </p:nvSpPr>
          <p:spPr bwMode="auto">
            <a:xfrm>
              <a:off x="629630" y="293949"/>
              <a:ext cx="24433" cy="25141"/>
            </a:xfrm>
            <a:custGeom>
              <a:avLst/>
              <a:gdLst>
                <a:gd name="T0" fmla="+- 0 12039 2479"/>
                <a:gd name="T1" fmla="*/ T0 w 19121"/>
                <a:gd name="T2" fmla="+- 0 10806 13"/>
                <a:gd name="T3" fmla="*/ 10806 h 21587"/>
                <a:gd name="T4" fmla="+- 0 12039 2479"/>
                <a:gd name="T5" fmla="*/ T4 w 19121"/>
                <a:gd name="T6" fmla="+- 0 10806 13"/>
                <a:gd name="T7" fmla="*/ 10806 h 21587"/>
                <a:gd name="T8" fmla="+- 0 12039 2479"/>
                <a:gd name="T9" fmla="*/ T8 w 19121"/>
                <a:gd name="T10" fmla="+- 0 10806 13"/>
                <a:gd name="T11" fmla="*/ 10806 h 21587"/>
                <a:gd name="T12" fmla="+- 0 12039 2479"/>
                <a:gd name="T13" fmla="*/ T12 w 19121"/>
                <a:gd name="T14" fmla="+- 0 10806 13"/>
                <a:gd name="T15" fmla="*/ 10806 h 2158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121" h="21587">
                  <a:moveTo>
                    <a:pt x="19121" y="11563"/>
                  </a:moveTo>
                  <a:cubicBezTo>
                    <a:pt x="19121" y="15852"/>
                    <a:pt x="16860" y="19601"/>
                    <a:pt x="13521" y="21587"/>
                  </a:cubicBezTo>
                  <a:cubicBezTo>
                    <a:pt x="-2479" y="15733"/>
                    <a:pt x="162" y="3289"/>
                    <a:pt x="162" y="3289"/>
                  </a:cubicBezTo>
                  <a:cubicBezTo>
                    <a:pt x="2169" y="1250"/>
                    <a:pt x="4924" y="0"/>
                    <a:pt x="7959" y="0"/>
                  </a:cubicBezTo>
                  <a:cubicBezTo>
                    <a:pt x="14130" y="-13"/>
                    <a:pt x="19121" y="5170"/>
                    <a:pt x="19121" y="115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22" name="AutoShape 62" descr="Freeform: Shape 543"/>
            <p:cNvSpPr>
              <a:spLocks/>
            </p:cNvSpPr>
            <p:nvPr/>
          </p:nvSpPr>
          <p:spPr bwMode="auto">
            <a:xfrm>
              <a:off x="584522" y="400312"/>
              <a:ext cx="103372" cy="17791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195"/>
                  </a:moveTo>
                  <a:cubicBezTo>
                    <a:pt x="20139" y="21460"/>
                    <a:pt x="18599" y="21600"/>
                    <a:pt x="17010" y="21600"/>
                  </a:cubicBezTo>
                  <a:cubicBezTo>
                    <a:pt x="15308" y="21600"/>
                    <a:pt x="13664" y="21438"/>
                    <a:pt x="12115" y="21140"/>
                  </a:cubicBezTo>
                  <a:cubicBezTo>
                    <a:pt x="5108" y="19785"/>
                    <a:pt x="0" y="15597"/>
                    <a:pt x="0" y="10642"/>
                  </a:cubicBezTo>
                  <a:cubicBezTo>
                    <a:pt x="0" y="6387"/>
                    <a:pt x="3762" y="2701"/>
                    <a:pt x="9257" y="883"/>
                  </a:cubicBezTo>
                  <a:cubicBezTo>
                    <a:pt x="10410" y="503"/>
                    <a:pt x="11640" y="203"/>
                    <a:pt x="12931" y="0"/>
                  </a:cubicBezTo>
                  <a:cubicBezTo>
                    <a:pt x="12931" y="0"/>
                    <a:pt x="11655" y="1386"/>
                    <a:pt x="10578" y="3510"/>
                  </a:cubicBezTo>
                  <a:cubicBezTo>
                    <a:pt x="8879" y="6874"/>
                    <a:pt x="7680" y="12090"/>
                    <a:pt x="12843" y="16588"/>
                  </a:cubicBezTo>
                  <a:cubicBezTo>
                    <a:pt x="14772" y="18266"/>
                    <a:pt x="17591" y="19848"/>
                    <a:pt x="21600" y="211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23" name="AutoShape 63" descr="Freeform: Shape 544"/>
            <p:cNvSpPr>
              <a:spLocks/>
            </p:cNvSpPr>
            <p:nvPr/>
          </p:nvSpPr>
          <p:spPr bwMode="auto">
            <a:xfrm>
              <a:off x="486789" y="620775"/>
              <a:ext cx="28192" cy="36743"/>
            </a:xfrm>
            <a:custGeom>
              <a:avLst/>
              <a:gdLst>
                <a:gd name="T0" fmla="+- 0 13861 6123"/>
                <a:gd name="T1" fmla="*/ T0 w 15477"/>
                <a:gd name="T2" fmla="*/ 10800 h 21600"/>
                <a:gd name="T3" fmla="+- 0 13861 6123"/>
                <a:gd name="T4" fmla="*/ T3 w 15477"/>
                <a:gd name="T5" fmla="*/ 10800 h 21600"/>
                <a:gd name="T6" fmla="+- 0 13861 6123"/>
                <a:gd name="T7" fmla="*/ T6 w 15477"/>
                <a:gd name="T8" fmla="*/ 10800 h 21600"/>
                <a:gd name="T9" fmla="+- 0 13861 6123"/>
                <a:gd name="T10" fmla="*/ T9 w 15477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5477" h="21600">
                  <a:moveTo>
                    <a:pt x="15477" y="10800"/>
                  </a:moveTo>
                  <a:cubicBezTo>
                    <a:pt x="15477" y="16763"/>
                    <a:pt x="10737" y="21600"/>
                    <a:pt x="4899" y="21600"/>
                  </a:cubicBezTo>
                  <a:cubicBezTo>
                    <a:pt x="-6123" y="8493"/>
                    <a:pt x="4899" y="0"/>
                    <a:pt x="4899" y="0"/>
                  </a:cubicBezTo>
                  <a:cubicBezTo>
                    <a:pt x="10737" y="0"/>
                    <a:pt x="15477" y="4837"/>
                    <a:pt x="15477" y="108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24" name="AutoShape 64" descr="Freeform: Shape 545"/>
            <p:cNvSpPr>
              <a:spLocks/>
            </p:cNvSpPr>
            <p:nvPr/>
          </p:nvSpPr>
          <p:spPr bwMode="auto">
            <a:xfrm>
              <a:off x="627750" y="398378"/>
              <a:ext cx="118409" cy="175984"/>
            </a:xfrm>
            <a:custGeom>
              <a:avLst/>
              <a:gdLst>
                <a:gd name="T0" fmla="+- 0 11391 1182"/>
                <a:gd name="T1" fmla="*/ T0 w 20418"/>
                <a:gd name="T2" fmla="*/ 10800 h 21600"/>
                <a:gd name="T3" fmla="+- 0 11391 1182"/>
                <a:gd name="T4" fmla="*/ T3 w 20418"/>
                <a:gd name="T5" fmla="*/ 10800 h 21600"/>
                <a:gd name="T6" fmla="+- 0 11391 1182"/>
                <a:gd name="T7" fmla="*/ T6 w 20418"/>
                <a:gd name="T8" fmla="*/ 10800 h 21600"/>
                <a:gd name="T9" fmla="+- 0 11391 1182"/>
                <a:gd name="T10" fmla="*/ T9 w 2041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418" h="21600">
                  <a:moveTo>
                    <a:pt x="20418" y="11004"/>
                  </a:moveTo>
                  <a:cubicBezTo>
                    <a:pt x="20418" y="16052"/>
                    <a:pt x="16109" y="20306"/>
                    <a:pt x="10235" y="21600"/>
                  </a:cubicBezTo>
                  <a:cubicBezTo>
                    <a:pt x="6947" y="20247"/>
                    <a:pt x="4635" y="18661"/>
                    <a:pt x="3052" y="16975"/>
                  </a:cubicBezTo>
                  <a:cubicBezTo>
                    <a:pt x="-1182" y="12459"/>
                    <a:pt x="-198" y="7221"/>
                    <a:pt x="1195" y="3844"/>
                  </a:cubicBezTo>
                  <a:cubicBezTo>
                    <a:pt x="2079" y="1711"/>
                    <a:pt x="3125" y="319"/>
                    <a:pt x="3125" y="319"/>
                  </a:cubicBezTo>
                  <a:cubicBezTo>
                    <a:pt x="4196" y="111"/>
                    <a:pt x="5316" y="0"/>
                    <a:pt x="6470" y="0"/>
                  </a:cubicBezTo>
                  <a:cubicBezTo>
                    <a:pt x="14174" y="0"/>
                    <a:pt x="20418" y="4927"/>
                    <a:pt x="20418" y="110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25" name="AutoShape 65" descr="Freeform: Shape 546"/>
            <p:cNvSpPr>
              <a:spLocks/>
            </p:cNvSpPr>
            <p:nvPr/>
          </p:nvSpPr>
          <p:spPr bwMode="auto">
            <a:xfrm>
              <a:off x="471753" y="620775"/>
              <a:ext cx="26313" cy="36743"/>
            </a:xfrm>
            <a:custGeom>
              <a:avLst/>
              <a:gdLst>
                <a:gd name="T0" fmla="+- 0 11234 869"/>
                <a:gd name="T1" fmla="*/ T0 w 20731"/>
                <a:gd name="T2" fmla="*/ 10800 h 21600"/>
                <a:gd name="T3" fmla="+- 0 11234 869"/>
                <a:gd name="T4" fmla="*/ T3 w 20731"/>
                <a:gd name="T5" fmla="*/ 10800 h 21600"/>
                <a:gd name="T6" fmla="+- 0 11234 869"/>
                <a:gd name="T7" fmla="*/ T6 w 20731"/>
                <a:gd name="T8" fmla="*/ 10800 h 21600"/>
                <a:gd name="T9" fmla="+- 0 11234 869"/>
                <a:gd name="T10" fmla="*/ T9 w 20731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731" h="21600">
                  <a:moveTo>
                    <a:pt x="20731" y="21600"/>
                  </a:moveTo>
                  <a:cubicBezTo>
                    <a:pt x="9275" y="21600"/>
                    <a:pt x="0" y="16763"/>
                    <a:pt x="0" y="10800"/>
                  </a:cubicBezTo>
                  <a:cubicBezTo>
                    <a:pt x="0" y="4837"/>
                    <a:pt x="9275" y="0"/>
                    <a:pt x="20731" y="0"/>
                  </a:cubicBezTo>
                  <a:cubicBezTo>
                    <a:pt x="20731" y="0"/>
                    <a:pt x="-869" y="8493"/>
                    <a:pt x="20731" y="216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26" name="AutoShape 66" descr="Freeform: Shape 547"/>
            <p:cNvSpPr>
              <a:spLocks/>
            </p:cNvSpPr>
            <p:nvPr/>
          </p:nvSpPr>
          <p:spPr bwMode="auto">
            <a:xfrm>
              <a:off x="392814" y="541485"/>
              <a:ext cx="26313" cy="34810"/>
            </a:xfrm>
            <a:custGeom>
              <a:avLst/>
              <a:gdLst>
                <a:gd name="T0" fmla="+- 0 11234 869"/>
                <a:gd name="T1" fmla="*/ T0 w 20731"/>
                <a:gd name="T2" fmla="*/ 10800 h 21600"/>
                <a:gd name="T3" fmla="+- 0 11234 869"/>
                <a:gd name="T4" fmla="*/ T3 w 20731"/>
                <a:gd name="T5" fmla="*/ 10800 h 21600"/>
                <a:gd name="T6" fmla="+- 0 11234 869"/>
                <a:gd name="T7" fmla="*/ T6 w 20731"/>
                <a:gd name="T8" fmla="*/ 10800 h 21600"/>
                <a:gd name="T9" fmla="+- 0 11234 869"/>
                <a:gd name="T10" fmla="*/ T9 w 20731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731" h="21600">
                  <a:moveTo>
                    <a:pt x="20731" y="21600"/>
                  </a:moveTo>
                  <a:cubicBezTo>
                    <a:pt x="9275" y="21600"/>
                    <a:pt x="0" y="16763"/>
                    <a:pt x="0" y="10800"/>
                  </a:cubicBezTo>
                  <a:cubicBezTo>
                    <a:pt x="0" y="4837"/>
                    <a:pt x="9275" y="0"/>
                    <a:pt x="20731" y="0"/>
                  </a:cubicBezTo>
                  <a:cubicBezTo>
                    <a:pt x="20731" y="9"/>
                    <a:pt x="-869" y="8502"/>
                    <a:pt x="20731" y="216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</p:grpSp>
      <p:grpSp>
        <p:nvGrpSpPr>
          <p:cNvPr id="260" name="Group 34"/>
          <p:cNvGrpSpPr>
            <a:grpSpLocks/>
          </p:cNvGrpSpPr>
          <p:nvPr/>
        </p:nvGrpSpPr>
        <p:grpSpPr bwMode="auto">
          <a:xfrm>
            <a:off x="798910" y="452438"/>
            <a:ext cx="351234" cy="295275"/>
            <a:chOff x="-1" y="-1"/>
            <a:chExt cx="962301" cy="924394"/>
          </a:xfrm>
        </p:grpSpPr>
        <p:sp>
          <p:nvSpPr>
            <p:cNvPr id="261" name="AutoShape 35" descr="Freeform: Shape 516"/>
            <p:cNvSpPr>
              <a:spLocks/>
            </p:cNvSpPr>
            <p:nvPr/>
          </p:nvSpPr>
          <p:spPr bwMode="auto">
            <a:xfrm>
              <a:off x="189197" y="152823"/>
              <a:ext cx="453423" cy="61129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33" y="11875"/>
                  </a:moveTo>
                  <a:cubicBezTo>
                    <a:pt x="18833" y="10642"/>
                    <a:pt x="19692" y="9574"/>
                    <a:pt x="20947" y="9047"/>
                  </a:cubicBezTo>
                  <a:cubicBezTo>
                    <a:pt x="18201" y="2851"/>
                    <a:pt x="9646" y="0"/>
                    <a:pt x="9646" y="0"/>
                  </a:cubicBezTo>
                  <a:cubicBezTo>
                    <a:pt x="9533" y="32"/>
                    <a:pt x="9420" y="66"/>
                    <a:pt x="9308" y="100"/>
                  </a:cubicBezTo>
                  <a:cubicBezTo>
                    <a:pt x="8653" y="301"/>
                    <a:pt x="8022" y="536"/>
                    <a:pt x="7418" y="800"/>
                  </a:cubicBezTo>
                  <a:cubicBezTo>
                    <a:pt x="7047" y="963"/>
                    <a:pt x="6687" y="1137"/>
                    <a:pt x="6337" y="1321"/>
                  </a:cubicBezTo>
                  <a:cubicBezTo>
                    <a:pt x="5398" y="1817"/>
                    <a:pt x="4539" y="2391"/>
                    <a:pt x="3778" y="3029"/>
                  </a:cubicBezTo>
                  <a:cubicBezTo>
                    <a:pt x="3386" y="3358"/>
                    <a:pt x="3020" y="3703"/>
                    <a:pt x="2682" y="4064"/>
                  </a:cubicBezTo>
                  <a:cubicBezTo>
                    <a:pt x="2381" y="4385"/>
                    <a:pt x="2102" y="4718"/>
                    <a:pt x="1848" y="5063"/>
                  </a:cubicBezTo>
                  <a:cubicBezTo>
                    <a:pt x="1647" y="5334"/>
                    <a:pt x="1461" y="5611"/>
                    <a:pt x="1291" y="5896"/>
                  </a:cubicBezTo>
                  <a:cubicBezTo>
                    <a:pt x="737" y="6821"/>
                    <a:pt x="347" y="7813"/>
                    <a:pt x="149" y="8850"/>
                  </a:cubicBezTo>
                  <a:cubicBezTo>
                    <a:pt x="102" y="9098"/>
                    <a:pt x="65" y="9349"/>
                    <a:pt x="40" y="9603"/>
                  </a:cubicBezTo>
                  <a:cubicBezTo>
                    <a:pt x="14" y="9875"/>
                    <a:pt x="0" y="10149"/>
                    <a:pt x="0" y="10426"/>
                  </a:cubicBezTo>
                  <a:cubicBezTo>
                    <a:pt x="0" y="10605"/>
                    <a:pt x="6" y="10782"/>
                    <a:pt x="17" y="10959"/>
                  </a:cubicBezTo>
                  <a:lnTo>
                    <a:pt x="27" y="11098"/>
                  </a:lnTo>
                  <a:cubicBezTo>
                    <a:pt x="119" y="12249"/>
                    <a:pt x="446" y="13353"/>
                    <a:pt x="974" y="14385"/>
                  </a:cubicBezTo>
                  <a:cubicBezTo>
                    <a:pt x="1248" y="14920"/>
                    <a:pt x="1576" y="15437"/>
                    <a:pt x="1953" y="15929"/>
                  </a:cubicBezTo>
                  <a:cubicBezTo>
                    <a:pt x="2797" y="17031"/>
                    <a:pt x="3885" y="18017"/>
                    <a:pt x="5165" y="18844"/>
                  </a:cubicBezTo>
                  <a:cubicBezTo>
                    <a:pt x="5356" y="18968"/>
                    <a:pt x="5553" y="19089"/>
                    <a:pt x="5753" y="19206"/>
                  </a:cubicBezTo>
                  <a:cubicBezTo>
                    <a:pt x="6624" y="19715"/>
                    <a:pt x="7571" y="20153"/>
                    <a:pt x="8581" y="20511"/>
                  </a:cubicBezTo>
                  <a:cubicBezTo>
                    <a:pt x="8879" y="20617"/>
                    <a:pt x="9182" y="20715"/>
                    <a:pt x="9490" y="20806"/>
                  </a:cubicBezTo>
                  <a:cubicBezTo>
                    <a:pt x="10747" y="21179"/>
                    <a:pt x="12088" y="21429"/>
                    <a:pt x="13485" y="21538"/>
                  </a:cubicBezTo>
                  <a:cubicBezTo>
                    <a:pt x="14010" y="21579"/>
                    <a:pt x="14543" y="21600"/>
                    <a:pt x="15083" y="21600"/>
                  </a:cubicBezTo>
                  <a:cubicBezTo>
                    <a:pt x="15165" y="21600"/>
                    <a:pt x="15247" y="21599"/>
                    <a:pt x="15329" y="21598"/>
                  </a:cubicBezTo>
                  <a:cubicBezTo>
                    <a:pt x="16047" y="21590"/>
                    <a:pt x="16752" y="21544"/>
                    <a:pt x="17442" y="21464"/>
                  </a:cubicBezTo>
                  <a:cubicBezTo>
                    <a:pt x="17853" y="21416"/>
                    <a:pt x="18258" y="21356"/>
                    <a:pt x="18658" y="21284"/>
                  </a:cubicBezTo>
                  <a:cubicBezTo>
                    <a:pt x="18764" y="21137"/>
                    <a:pt x="18866" y="20990"/>
                    <a:pt x="18965" y="20845"/>
                  </a:cubicBezTo>
                  <a:cubicBezTo>
                    <a:pt x="20435" y="18692"/>
                    <a:pt x="21260" y="16718"/>
                    <a:pt x="21600" y="14917"/>
                  </a:cubicBezTo>
                  <a:cubicBezTo>
                    <a:pt x="20000" y="14524"/>
                    <a:pt x="18833" y="13311"/>
                    <a:pt x="18833" y="11875"/>
                  </a:cubicBezTo>
                  <a:close/>
                  <a:moveTo>
                    <a:pt x="10833" y="6859"/>
                  </a:moveTo>
                  <a:cubicBezTo>
                    <a:pt x="9546" y="6859"/>
                    <a:pt x="8501" y="6145"/>
                    <a:pt x="8501" y="5265"/>
                  </a:cubicBezTo>
                  <a:cubicBezTo>
                    <a:pt x="8501" y="4582"/>
                    <a:pt x="9129" y="3999"/>
                    <a:pt x="10011" y="3772"/>
                  </a:cubicBezTo>
                  <a:cubicBezTo>
                    <a:pt x="10267" y="3706"/>
                    <a:pt x="10544" y="3670"/>
                    <a:pt x="10833" y="3670"/>
                  </a:cubicBezTo>
                  <a:cubicBezTo>
                    <a:pt x="12121" y="3670"/>
                    <a:pt x="13165" y="4384"/>
                    <a:pt x="13165" y="5265"/>
                  </a:cubicBezTo>
                  <a:cubicBezTo>
                    <a:pt x="13165" y="6145"/>
                    <a:pt x="12121" y="6859"/>
                    <a:pt x="10833" y="6859"/>
                  </a:cubicBezTo>
                  <a:close/>
                  <a:moveTo>
                    <a:pt x="14600" y="17850"/>
                  </a:moveTo>
                  <a:cubicBezTo>
                    <a:pt x="14077" y="17850"/>
                    <a:pt x="13655" y="17572"/>
                    <a:pt x="13655" y="17228"/>
                  </a:cubicBezTo>
                  <a:cubicBezTo>
                    <a:pt x="13655" y="16885"/>
                    <a:pt x="14077" y="16606"/>
                    <a:pt x="14600" y="16606"/>
                  </a:cubicBezTo>
                  <a:cubicBezTo>
                    <a:pt x="15121" y="16606"/>
                    <a:pt x="15544" y="16885"/>
                    <a:pt x="15544" y="17228"/>
                  </a:cubicBezTo>
                  <a:cubicBezTo>
                    <a:pt x="15544" y="17572"/>
                    <a:pt x="15121" y="17850"/>
                    <a:pt x="14600" y="178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 dirty="0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62" name="AutoShape 36" descr="Freeform: Shape 517"/>
            <p:cNvSpPr>
              <a:spLocks/>
            </p:cNvSpPr>
            <p:nvPr/>
          </p:nvSpPr>
          <p:spPr bwMode="auto">
            <a:xfrm>
              <a:off x="391444" y="130459"/>
              <a:ext cx="430589" cy="62247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88" y="10518"/>
                  </a:moveTo>
                  <a:cubicBezTo>
                    <a:pt x="21551" y="9879"/>
                    <a:pt x="21435" y="9254"/>
                    <a:pt x="21247" y="8647"/>
                  </a:cubicBezTo>
                  <a:cubicBezTo>
                    <a:pt x="20963" y="7734"/>
                    <a:pt x="20514" y="6863"/>
                    <a:pt x="19923" y="6050"/>
                  </a:cubicBezTo>
                  <a:cubicBezTo>
                    <a:pt x="19280" y="5165"/>
                    <a:pt x="18468" y="4349"/>
                    <a:pt x="17517" y="3621"/>
                  </a:cubicBezTo>
                  <a:cubicBezTo>
                    <a:pt x="16460" y="2812"/>
                    <a:pt x="15230" y="2112"/>
                    <a:pt x="13866" y="1549"/>
                  </a:cubicBezTo>
                  <a:cubicBezTo>
                    <a:pt x="12911" y="1154"/>
                    <a:pt x="11890" y="826"/>
                    <a:pt x="10817" y="576"/>
                  </a:cubicBezTo>
                  <a:cubicBezTo>
                    <a:pt x="9811" y="341"/>
                    <a:pt x="8760" y="174"/>
                    <a:pt x="7674" y="82"/>
                  </a:cubicBezTo>
                  <a:cubicBezTo>
                    <a:pt x="7035" y="28"/>
                    <a:pt x="6384" y="0"/>
                    <a:pt x="5723" y="0"/>
                  </a:cubicBezTo>
                  <a:cubicBezTo>
                    <a:pt x="5392" y="0"/>
                    <a:pt x="5064" y="7"/>
                    <a:pt x="4738" y="21"/>
                  </a:cubicBezTo>
                  <a:cubicBezTo>
                    <a:pt x="3430" y="76"/>
                    <a:pt x="2164" y="241"/>
                    <a:pt x="960" y="502"/>
                  </a:cubicBezTo>
                  <a:cubicBezTo>
                    <a:pt x="635" y="572"/>
                    <a:pt x="315" y="649"/>
                    <a:pt x="0" y="734"/>
                  </a:cubicBezTo>
                  <a:cubicBezTo>
                    <a:pt x="0" y="734"/>
                    <a:pt x="9004" y="3528"/>
                    <a:pt x="11895" y="9603"/>
                  </a:cubicBezTo>
                  <a:cubicBezTo>
                    <a:pt x="12172" y="9495"/>
                    <a:pt x="12468" y="9410"/>
                    <a:pt x="12778" y="9352"/>
                  </a:cubicBezTo>
                  <a:cubicBezTo>
                    <a:pt x="13092" y="9293"/>
                    <a:pt x="13421" y="9262"/>
                    <a:pt x="13759" y="9262"/>
                  </a:cubicBezTo>
                  <a:cubicBezTo>
                    <a:pt x="16017" y="9262"/>
                    <a:pt x="17847" y="10656"/>
                    <a:pt x="17847" y="12376"/>
                  </a:cubicBezTo>
                  <a:cubicBezTo>
                    <a:pt x="17847" y="13804"/>
                    <a:pt x="16584" y="15008"/>
                    <a:pt x="14862" y="15374"/>
                  </a:cubicBezTo>
                  <a:cubicBezTo>
                    <a:pt x="14511" y="15449"/>
                    <a:pt x="14141" y="15489"/>
                    <a:pt x="13759" y="15489"/>
                  </a:cubicBezTo>
                  <a:cubicBezTo>
                    <a:pt x="13350" y="15489"/>
                    <a:pt x="12955" y="15443"/>
                    <a:pt x="12582" y="15358"/>
                  </a:cubicBezTo>
                  <a:cubicBezTo>
                    <a:pt x="12224" y="17123"/>
                    <a:pt x="11356" y="19058"/>
                    <a:pt x="9809" y="21169"/>
                  </a:cubicBezTo>
                  <a:cubicBezTo>
                    <a:pt x="9704" y="21312"/>
                    <a:pt x="9597" y="21456"/>
                    <a:pt x="9485" y="21600"/>
                  </a:cubicBezTo>
                  <a:cubicBezTo>
                    <a:pt x="9705" y="21563"/>
                    <a:pt x="9922" y="21523"/>
                    <a:pt x="10138" y="21480"/>
                  </a:cubicBezTo>
                  <a:cubicBezTo>
                    <a:pt x="11473" y="21214"/>
                    <a:pt x="12736" y="20831"/>
                    <a:pt x="13901" y="20346"/>
                  </a:cubicBezTo>
                  <a:cubicBezTo>
                    <a:pt x="14323" y="20171"/>
                    <a:pt x="14732" y="19983"/>
                    <a:pt x="15127" y="19782"/>
                  </a:cubicBezTo>
                  <a:cubicBezTo>
                    <a:pt x="16048" y="19314"/>
                    <a:pt x="16892" y="18780"/>
                    <a:pt x="17646" y="18189"/>
                  </a:cubicBezTo>
                  <a:cubicBezTo>
                    <a:pt x="18181" y="17769"/>
                    <a:pt x="18672" y="17321"/>
                    <a:pt x="19110" y="16847"/>
                  </a:cubicBezTo>
                  <a:cubicBezTo>
                    <a:pt x="19819" y="16082"/>
                    <a:pt x="20393" y="15253"/>
                    <a:pt x="20812" y="14374"/>
                  </a:cubicBezTo>
                  <a:lnTo>
                    <a:pt x="20812" y="14373"/>
                  </a:lnTo>
                  <a:cubicBezTo>
                    <a:pt x="21124" y="13716"/>
                    <a:pt x="21349" y="13031"/>
                    <a:pt x="21477" y="12325"/>
                  </a:cubicBezTo>
                  <a:cubicBezTo>
                    <a:pt x="21558" y="11876"/>
                    <a:pt x="21600" y="11419"/>
                    <a:pt x="21600" y="10955"/>
                  </a:cubicBezTo>
                  <a:cubicBezTo>
                    <a:pt x="21600" y="10809"/>
                    <a:pt x="21596" y="10663"/>
                    <a:pt x="21588" y="10518"/>
                  </a:cubicBezTo>
                  <a:close/>
                  <a:moveTo>
                    <a:pt x="13056" y="4039"/>
                  </a:moveTo>
                  <a:cubicBezTo>
                    <a:pt x="12859" y="4118"/>
                    <a:pt x="12629" y="4163"/>
                    <a:pt x="12384" y="4163"/>
                  </a:cubicBezTo>
                  <a:cubicBezTo>
                    <a:pt x="11637" y="4163"/>
                    <a:pt x="11033" y="3746"/>
                    <a:pt x="11033" y="3231"/>
                  </a:cubicBezTo>
                  <a:cubicBezTo>
                    <a:pt x="11033" y="2970"/>
                    <a:pt x="11189" y="2733"/>
                    <a:pt x="11441" y="2564"/>
                  </a:cubicBezTo>
                  <a:cubicBezTo>
                    <a:pt x="11684" y="2400"/>
                    <a:pt x="12017" y="2299"/>
                    <a:pt x="12384" y="2299"/>
                  </a:cubicBezTo>
                  <a:cubicBezTo>
                    <a:pt x="13129" y="2299"/>
                    <a:pt x="13734" y="2717"/>
                    <a:pt x="13734" y="3231"/>
                  </a:cubicBezTo>
                  <a:cubicBezTo>
                    <a:pt x="13734" y="3577"/>
                    <a:pt x="13461" y="3879"/>
                    <a:pt x="13056" y="40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63" name="AutoShape 37" descr="Freeform: Shape 518"/>
            <p:cNvSpPr>
              <a:spLocks/>
            </p:cNvSpPr>
            <p:nvPr/>
          </p:nvSpPr>
          <p:spPr bwMode="auto">
            <a:xfrm>
              <a:off x="668716" y="59637"/>
              <a:ext cx="143530" cy="17518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10705" y="21600"/>
                  </a:lnTo>
                  <a:cubicBezTo>
                    <a:pt x="7604" y="18727"/>
                    <a:pt x="3997" y="16243"/>
                    <a:pt x="0" y="1424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64" name="AutoShape 38" descr="Freeform: Shape 519"/>
            <p:cNvSpPr>
              <a:spLocks/>
            </p:cNvSpPr>
            <p:nvPr/>
          </p:nvSpPr>
          <p:spPr bwMode="auto">
            <a:xfrm>
              <a:off x="786150" y="283281"/>
              <a:ext cx="143530" cy="969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4047" y="21600"/>
                  </a:lnTo>
                  <a:cubicBezTo>
                    <a:pt x="3182" y="15801"/>
                    <a:pt x="1808" y="10271"/>
                    <a:pt x="0" y="5107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65" name="AutoShape 39" descr="Freeform: Shape 520"/>
            <p:cNvSpPr>
              <a:spLocks/>
            </p:cNvSpPr>
            <p:nvPr/>
          </p:nvSpPr>
          <p:spPr bwMode="auto">
            <a:xfrm>
              <a:off x="818770" y="436105"/>
              <a:ext cx="91337" cy="5218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cubicBezTo>
                    <a:pt x="377" y="16236"/>
                    <a:pt x="571" y="10770"/>
                    <a:pt x="571" y="5225"/>
                  </a:cubicBezTo>
                  <a:cubicBezTo>
                    <a:pt x="571" y="3475"/>
                    <a:pt x="551" y="1732"/>
                    <a:pt x="513" y="0"/>
                  </a:cubicBezTo>
                  <a:cubicBezTo>
                    <a:pt x="6295" y="3047"/>
                    <a:pt x="21600" y="11554"/>
                    <a:pt x="21600" y="11554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66" name="AutoShape 40" descr="Freeform: Shape 521"/>
            <p:cNvSpPr>
              <a:spLocks/>
            </p:cNvSpPr>
            <p:nvPr/>
          </p:nvSpPr>
          <p:spPr bwMode="auto">
            <a:xfrm>
              <a:off x="769841" y="544199"/>
              <a:ext cx="192459" cy="10064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15245"/>
                  </a:lnTo>
                  <a:cubicBezTo>
                    <a:pt x="1596" y="10531"/>
                    <a:pt x="2889" y="5418"/>
                    <a:pt x="3831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67" name="AutoShape 41" descr="Freeform: Shape 522"/>
            <p:cNvSpPr>
              <a:spLocks/>
            </p:cNvSpPr>
            <p:nvPr/>
          </p:nvSpPr>
          <p:spPr bwMode="auto">
            <a:xfrm>
              <a:off x="691552" y="656021"/>
              <a:ext cx="88074" cy="9318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10682"/>
                  </a:lnTo>
                  <a:cubicBezTo>
                    <a:pt x="4457" y="7546"/>
                    <a:pt x="8545" y="3965"/>
                    <a:pt x="1219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68" name="AutoShape 42" descr="Freeform: Shape 523"/>
            <p:cNvSpPr>
              <a:spLocks/>
            </p:cNvSpPr>
            <p:nvPr/>
          </p:nvSpPr>
          <p:spPr bwMode="auto">
            <a:xfrm>
              <a:off x="593690" y="719387"/>
              <a:ext cx="84813" cy="1528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4516"/>
                  </a:lnTo>
                  <a:cubicBezTo>
                    <a:pt x="6714" y="3458"/>
                    <a:pt x="13067" y="1929"/>
                    <a:pt x="18928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69" name="AutoShape 43" descr="Freeform: Shape 524"/>
            <p:cNvSpPr>
              <a:spLocks/>
            </p:cNvSpPr>
            <p:nvPr/>
          </p:nvSpPr>
          <p:spPr bwMode="auto">
            <a:xfrm>
              <a:off x="508877" y="760388"/>
              <a:ext cx="45669" cy="596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13846" y="21600"/>
                  </a:lnTo>
                  <a:lnTo>
                    <a:pt x="0" y="1317"/>
                  </a:lnTo>
                  <a:cubicBezTo>
                    <a:pt x="7335" y="1237"/>
                    <a:pt x="14549" y="787"/>
                    <a:pt x="21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70" name="AutoShape 44" descr="Freeform: Shape 525"/>
            <p:cNvSpPr>
              <a:spLocks/>
            </p:cNvSpPr>
            <p:nvPr/>
          </p:nvSpPr>
          <p:spPr bwMode="auto">
            <a:xfrm>
              <a:off x="384920" y="741752"/>
              <a:ext cx="88074" cy="18264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424"/>
                  </a:moveTo>
                  <a:lnTo>
                    <a:pt x="0" y="21600"/>
                  </a:lnTo>
                  <a:cubicBezTo>
                    <a:pt x="0" y="21600"/>
                    <a:pt x="675" y="4887"/>
                    <a:pt x="980" y="0"/>
                  </a:cubicBezTo>
                  <a:cubicBezTo>
                    <a:pt x="7467" y="1234"/>
                    <a:pt x="14388" y="2064"/>
                    <a:pt x="21600" y="24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71" name="AutoShape 45" descr="Freeform: Shape 526"/>
            <p:cNvSpPr>
              <a:spLocks/>
            </p:cNvSpPr>
            <p:nvPr/>
          </p:nvSpPr>
          <p:spPr bwMode="auto">
            <a:xfrm>
              <a:off x="283796" y="693295"/>
              <a:ext cx="84813" cy="1118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7164"/>
                  </a:moveTo>
                  <a:lnTo>
                    <a:pt x="0" y="21600"/>
                  </a:lnTo>
                  <a:cubicBezTo>
                    <a:pt x="0" y="21600"/>
                    <a:pt x="4502" y="5909"/>
                    <a:pt x="6340" y="0"/>
                  </a:cubicBezTo>
                  <a:cubicBezTo>
                    <a:pt x="11036" y="2789"/>
                    <a:pt x="16149" y="5200"/>
                    <a:pt x="21600" y="71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72" name="AutoShape 46" descr="Freeform: Shape 527"/>
            <p:cNvSpPr>
              <a:spLocks/>
            </p:cNvSpPr>
            <p:nvPr/>
          </p:nvSpPr>
          <p:spPr bwMode="auto">
            <a:xfrm>
              <a:off x="110908" y="603837"/>
              <a:ext cx="185935" cy="1789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9842"/>
                  </a:moveTo>
                  <a:lnTo>
                    <a:pt x="0" y="21600"/>
                  </a:lnTo>
                  <a:cubicBezTo>
                    <a:pt x="0" y="21600"/>
                    <a:pt x="10816" y="4592"/>
                    <a:pt x="13832" y="0"/>
                  </a:cubicBezTo>
                  <a:cubicBezTo>
                    <a:pt x="15872" y="3721"/>
                    <a:pt x="18505" y="7048"/>
                    <a:pt x="21600" y="98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73" name="AutoShape 47" descr="Freeform: Shape 528"/>
            <p:cNvSpPr>
              <a:spLocks/>
            </p:cNvSpPr>
            <p:nvPr/>
          </p:nvSpPr>
          <p:spPr bwMode="auto">
            <a:xfrm>
              <a:off x="-1" y="465925"/>
              <a:ext cx="208771" cy="9318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9560" y="0"/>
                  </a:lnTo>
                  <a:cubicBezTo>
                    <a:pt x="19758" y="7570"/>
                    <a:pt x="20463" y="14822"/>
                    <a:pt x="21600" y="216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74" name="AutoShape 48" descr="Freeform: Shape 529"/>
            <p:cNvSpPr>
              <a:spLocks/>
            </p:cNvSpPr>
            <p:nvPr/>
          </p:nvSpPr>
          <p:spPr bwMode="auto">
            <a:xfrm>
              <a:off x="91336" y="424922"/>
              <a:ext cx="97861" cy="3727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416" y="13112"/>
                  </a:moveTo>
                  <a:cubicBezTo>
                    <a:pt x="21416" y="15958"/>
                    <a:pt x="21441" y="18787"/>
                    <a:pt x="21495" y="21600"/>
                  </a:cubicBezTo>
                  <a:lnTo>
                    <a:pt x="0" y="6634"/>
                  </a:lnTo>
                  <a:cubicBezTo>
                    <a:pt x="0" y="6634"/>
                    <a:pt x="16152" y="1607"/>
                    <a:pt x="21600" y="0"/>
                  </a:cubicBezTo>
                  <a:cubicBezTo>
                    <a:pt x="21479" y="4330"/>
                    <a:pt x="21416" y="8692"/>
                    <a:pt x="21416" y="131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75" name="AutoShape 49" descr="Freeform: Shape 530"/>
            <p:cNvSpPr>
              <a:spLocks/>
            </p:cNvSpPr>
            <p:nvPr/>
          </p:nvSpPr>
          <p:spPr bwMode="auto">
            <a:xfrm>
              <a:off x="52192" y="316829"/>
              <a:ext cx="163102" cy="8572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954"/>
                  </a:moveTo>
                  <a:cubicBezTo>
                    <a:pt x="20084" y="7418"/>
                    <a:pt x="19017" y="14351"/>
                    <a:pt x="18475" y="21600"/>
                  </a:cubicBezTo>
                  <a:lnTo>
                    <a:pt x="0" y="0"/>
                  </a:lnTo>
                  <a:lnTo>
                    <a:pt x="21600" y="954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76" name="AutoShape 50" descr="Freeform: Shape 531"/>
            <p:cNvSpPr>
              <a:spLocks/>
            </p:cNvSpPr>
            <p:nvPr/>
          </p:nvSpPr>
          <p:spPr bwMode="auto">
            <a:xfrm>
              <a:off x="198982" y="249736"/>
              <a:ext cx="45669" cy="4472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7811"/>
                  </a:moveTo>
                  <a:cubicBezTo>
                    <a:pt x="18763" y="12246"/>
                    <a:pt x="16136" y="16845"/>
                    <a:pt x="13738" y="21600"/>
                  </a:cubicBezTo>
                  <a:lnTo>
                    <a:pt x="0" y="0"/>
                  </a:lnTo>
                  <a:lnTo>
                    <a:pt x="21600" y="7811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77" name="AutoShape 51" descr="Freeform: Shape 532"/>
            <p:cNvSpPr>
              <a:spLocks/>
            </p:cNvSpPr>
            <p:nvPr/>
          </p:nvSpPr>
          <p:spPr bwMode="auto">
            <a:xfrm>
              <a:off x="221818" y="93185"/>
              <a:ext cx="101122" cy="14536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4337"/>
                  </a:moveTo>
                  <a:cubicBezTo>
                    <a:pt x="17414" y="16446"/>
                    <a:pt x="13585" y="18885"/>
                    <a:pt x="10193" y="21600"/>
                  </a:cubicBezTo>
                  <a:cubicBezTo>
                    <a:pt x="7575" y="15907"/>
                    <a:pt x="0" y="0"/>
                    <a:pt x="0" y="0"/>
                  </a:cubicBezTo>
                  <a:lnTo>
                    <a:pt x="21600" y="14337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78" name="AutoShape 52" descr="Freeform: Shape 533"/>
            <p:cNvSpPr>
              <a:spLocks/>
            </p:cNvSpPr>
            <p:nvPr/>
          </p:nvSpPr>
          <p:spPr bwMode="auto">
            <a:xfrm>
              <a:off x="345775" y="108095"/>
              <a:ext cx="39144" cy="6709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5172"/>
                  </a:moveTo>
                  <a:cubicBezTo>
                    <a:pt x="14114" y="17017"/>
                    <a:pt x="6906" y="19169"/>
                    <a:pt x="0" y="21600"/>
                  </a:cubicBezTo>
                  <a:lnTo>
                    <a:pt x="0" y="0"/>
                  </a:lnTo>
                  <a:lnTo>
                    <a:pt x="21600" y="15172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79" name="AutoShape 53" descr="Freeform: Shape 534"/>
            <p:cNvSpPr>
              <a:spLocks/>
            </p:cNvSpPr>
            <p:nvPr/>
          </p:nvSpPr>
          <p:spPr bwMode="auto">
            <a:xfrm>
              <a:off x="411016" y="-1"/>
              <a:ext cx="75026" cy="14537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9543"/>
                  </a:moveTo>
                  <a:cubicBezTo>
                    <a:pt x="14120" y="19781"/>
                    <a:pt x="6882" y="20484"/>
                    <a:pt x="0" y="21600"/>
                  </a:cubicBezTo>
                  <a:cubicBezTo>
                    <a:pt x="1406" y="17243"/>
                    <a:pt x="7167" y="0"/>
                    <a:pt x="7167" y="0"/>
                  </a:cubicBezTo>
                  <a:lnTo>
                    <a:pt x="21600" y="19543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80" name="AutoShape 54" descr="Freeform: Shape 535"/>
            <p:cNvSpPr>
              <a:spLocks/>
            </p:cNvSpPr>
            <p:nvPr/>
          </p:nvSpPr>
          <p:spPr bwMode="auto">
            <a:xfrm>
              <a:off x="544759" y="78275"/>
              <a:ext cx="61980" cy="708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14685" y="19459"/>
                    <a:pt x="7458" y="17931"/>
                    <a:pt x="0" y="17098"/>
                  </a:cubicBezTo>
                  <a:lnTo>
                    <a:pt x="18452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81" name="AutoShape 55" descr="Freeform: Shape 536"/>
            <p:cNvSpPr>
              <a:spLocks/>
            </p:cNvSpPr>
            <p:nvPr/>
          </p:nvSpPr>
          <p:spPr bwMode="auto">
            <a:xfrm>
              <a:off x="388181" y="257190"/>
              <a:ext cx="78289" cy="89457"/>
            </a:xfrm>
            <a:custGeom>
              <a:avLst/>
              <a:gdLst>
                <a:gd name="T0" fmla="+- 0 13157 4715"/>
                <a:gd name="T1" fmla="*/ T0 w 16885"/>
                <a:gd name="T2" fmla="+- 0 10802 4"/>
                <a:gd name="T3" fmla="*/ 10802 h 21596"/>
                <a:gd name="T4" fmla="+- 0 13157 4715"/>
                <a:gd name="T5" fmla="*/ T4 w 16885"/>
                <a:gd name="T6" fmla="+- 0 10802 4"/>
                <a:gd name="T7" fmla="*/ 10802 h 21596"/>
                <a:gd name="T8" fmla="+- 0 13157 4715"/>
                <a:gd name="T9" fmla="*/ T8 w 16885"/>
                <a:gd name="T10" fmla="+- 0 10802 4"/>
                <a:gd name="T11" fmla="*/ 10802 h 21596"/>
                <a:gd name="T12" fmla="+- 0 13157 4715"/>
                <a:gd name="T13" fmla="*/ T12 w 16885"/>
                <a:gd name="T14" fmla="+- 0 10802 4"/>
                <a:gd name="T15" fmla="*/ 10802 h 215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6885" h="21596">
                  <a:moveTo>
                    <a:pt x="16885" y="10798"/>
                  </a:moveTo>
                  <a:cubicBezTo>
                    <a:pt x="16885" y="16762"/>
                    <a:pt x="12017" y="21596"/>
                    <a:pt x="6014" y="21596"/>
                  </a:cubicBezTo>
                  <a:cubicBezTo>
                    <a:pt x="-4715" y="10432"/>
                    <a:pt x="2182" y="694"/>
                    <a:pt x="2182" y="694"/>
                  </a:cubicBezTo>
                  <a:lnTo>
                    <a:pt x="2182" y="690"/>
                  </a:lnTo>
                  <a:cubicBezTo>
                    <a:pt x="3375" y="244"/>
                    <a:pt x="4665" y="0"/>
                    <a:pt x="6014" y="0"/>
                  </a:cubicBezTo>
                  <a:cubicBezTo>
                    <a:pt x="12017" y="-4"/>
                    <a:pt x="16885" y="4834"/>
                    <a:pt x="16885" y="10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82" name="AutoShape 56" descr="Freeform: Shape 537"/>
            <p:cNvSpPr>
              <a:spLocks/>
            </p:cNvSpPr>
            <p:nvPr/>
          </p:nvSpPr>
          <p:spPr bwMode="auto">
            <a:xfrm>
              <a:off x="368609" y="257190"/>
              <a:ext cx="48932" cy="894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9673" y="21600"/>
                    <a:pt x="0" y="16605"/>
                    <a:pt x="0" y="10443"/>
                  </a:cubicBezTo>
                  <a:cubicBezTo>
                    <a:pt x="0" y="5665"/>
                    <a:pt x="5815" y="1589"/>
                    <a:pt x="13988" y="0"/>
                  </a:cubicBezTo>
                  <a:lnTo>
                    <a:pt x="13988" y="4"/>
                  </a:lnTo>
                  <a:cubicBezTo>
                    <a:pt x="13988" y="4"/>
                    <a:pt x="283" y="10065"/>
                    <a:pt x="21600" y="216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83" name="AutoShape 57" descr="Freeform: Shape 538"/>
            <p:cNvSpPr>
              <a:spLocks/>
            </p:cNvSpPr>
            <p:nvPr/>
          </p:nvSpPr>
          <p:spPr bwMode="auto">
            <a:xfrm>
              <a:off x="489305" y="398831"/>
              <a:ext cx="32620" cy="596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9679" y="21600"/>
                    <a:pt x="0" y="16605"/>
                    <a:pt x="0" y="10444"/>
                  </a:cubicBezTo>
                  <a:cubicBezTo>
                    <a:pt x="0" y="5668"/>
                    <a:pt x="5813" y="1594"/>
                    <a:pt x="13986" y="0"/>
                  </a:cubicBezTo>
                  <a:lnTo>
                    <a:pt x="13986" y="6"/>
                  </a:lnTo>
                  <a:cubicBezTo>
                    <a:pt x="13986" y="6"/>
                    <a:pt x="284" y="10066"/>
                    <a:pt x="21600" y="216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84" name="AutoShape 58" descr="Freeform: Shape 539"/>
            <p:cNvSpPr>
              <a:spLocks/>
            </p:cNvSpPr>
            <p:nvPr/>
          </p:nvSpPr>
          <p:spPr bwMode="auto">
            <a:xfrm>
              <a:off x="610000" y="205007"/>
              <a:ext cx="42408" cy="44729"/>
            </a:xfrm>
            <a:custGeom>
              <a:avLst/>
              <a:gdLst>
                <a:gd name="T0" fmla="*/ 10800 w 21600"/>
                <a:gd name="T1" fmla="+- 0 10803 7"/>
                <a:gd name="T2" fmla="*/ 10803 h 21593"/>
                <a:gd name="T3" fmla="*/ 10800 w 21600"/>
                <a:gd name="T4" fmla="+- 0 10803 7"/>
                <a:gd name="T5" fmla="*/ 10803 h 21593"/>
                <a:gd name="T6" fmla="*/ 10800 w 21600"/>
                <a:gd name="T7" fmla="+- 0 10803 7"/>
                <a:gd name="T8" fmla="*/ 10803 h 21593"/>
                <a:gd name="T9" fmla="*/ 10800 w 21600"/>
                <a:gd name="T10" fmla="+- 0 10803 7"/>
                <a:gd name="T11" fmla="*/ 10803 h 21593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21593">
                  <a:moveTo>
                    <a:pt x="21600" y="19916"/>
                  </a:moveTo>
                  <a:cubicBezTo>
                    <a:pt x="19491" y="20986"/>
                    <a:pt x="17038" y="21593"/>
                    <a:pt x="14421" y="21593"/>
                  </a:cubicBezTo>
                  <a:cubicBezTo>
                    <a:pt x="6453" y="21593"/>
                    <a:pt x="0" y="15954"/>
                    <a:pt x="0" y="9007"/>
                  </a:cubicBezTo>
                  <a:cubicBezTo>
                    <a:pt x="0" y="5475"/>
                    <a:pt x="1664" y="2284"/>
                    <a:pt x="4351" y="0"/>
                  </a:cubicBezTo>
                  <a:cubicBezTo>
                    <a:pt x="4351" y="-7"/>
                    <a:pt x="930" y="13541"/>
                    <a:pt x="21600" y="199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85" name="AutoShape 59" descr="Freeform: Shape 540"/>
            <p:cNvSpPr>
              <a:spLocks/>
            </p:cNvSpPr>
            <p:nvPr/>
          </p:nvSpPr>
          <p:spPr bwMode="auto">
            <a:xfrm>
              <a:off x="619787" y="197552"/>
              <a:ext cx="45669" cy="48455"/>
            </a:xfrm>
            <a:custGeom>
              <a:avLst/>
              <a:gdLst>
                <a:gd name="T0" fmla="+- 0 12042 2485"/>
                <a:gd name="T1" fmla="*/ T0 w 19115"/>
                <a:gd name="T2" fmla="+- 0 10803 6"/>
                <a:gd name="T3" fmla="*/ 10803 h 21594"/>
                <a:gd name="T4" fmla="+- 0 12042 2485"/>
                <a:gd name="T5" fmla="*/ T4 w 19115"/>
                <a:gd name="T6" fmla="+- 0 10803 6"/>
                <a:gd name="T7" fmla="*/ 10803 h 21594"/>
                <a:gd name="T8" fmla="+- 0 12042 2485"/>
                <a:gd name="T9" fmla="*/ T8 w 19115"/>
                <a:gd name="T10" fmla="+- 0 10803 6"/>
                <a:gd name="T11" fmla="*/ 10803 h 21594"/>
                <a:gd name="T12" fmla="+- 0 12042 2485"/>
                <a:gd name="T13" fmla="*/ T12 w 19115"/>
                <a:gd name="T14" fmla="+- 0 10803 6"/>
                <a:gd name="T15" fmla="*/ 10803 h 2159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115" h="21594">
                  <a:moveTo>
                    <a:pt x="19115" y="11568"/>
                  </a:moveTo>
                  <a:cubicBezTo>
                    <a:pt x="19115" y="15854"/>
                    <a:pt x="16860" y="19601"/>
                    <a:pt x="13515" y="21594"/>
                  </a:cubicBezTo>
                  <a:cubicBezTo>
                    <a:pt x="-2485" y="15735"/>
                    <a:pt x="164" y="3290"/>
                    <a:pt x="164" y="3290"/>
                  </a:cubicBezTo>
                  <a:cubicBezTo>
                    <a:pt x="2171" y="1253"/>
                    <a:pt x="4923" y="0"/>
                    <a:pt x="7958" y="0"/>
                  </a:cubicBezTo>
                  <a:cubicBezTo>
                    <a:pt x="14120" y="-6"/>
                    <a:pt x="19115" y="5176"/>
                    <a:pt x="19115" y="115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86" name="AutoShape 60" descr="Freeform: Shape 541"/>
            <p:cNvSpPr>
              <a:spLocks/>
            </p:cNvSpPr>
            <p:nvPr/>
          </p:nvSpPr>
          <p:spPr bwMode="auto">
            <a:xfrm>
              <a:off x="701337" y="301919"/>
              <a:ext cx="26096" cy="29819"/>
            </a:xfrm>
            <a:custGeom>
              <a:avLst/>
              <a:gdLst>
                <a:gd name="T0" fmla="+- 0 12044 2489"/>
                <a:gd name="T1" fmla="*/ T0 w 19111"/>
                <a:gd name="T2" fmla="*/ 10800 h 21600"/>
                <a:gd name="T3" fmla="+- 0 12044 2489"/>
                <a:gd name="T4" fmla="*/ T3 w 19111"/>
                <a:gd name="T5" fmla="*/ 10800 h 21600"/>
                <a:gd name="T6" fmla="+- 0 12044 2489"/>
                <a:gd name="T7" fmla="*/ T6 w 19111"/>
                <a:gd name="T8" fmla="*/ 10800 h 21600"/>
                <a:gd name="T9" fmla="+- 0 12044 2489"/>
                <a:gd name="T10" fmla="*/ T9 w 19111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111" h="21600">
                  <a:moveTo>
                    <a:pt x="19111" y="11574"/>
                  </a:moveTo>
                  <a:cubicBezTo>
                    <a:pt x="19111" y="15860"/>
                    <a:pt x="16851" y="19603"/>
                    <a:pt x="13512" y="21600"/>
                  </a:cubicBezTo>
                  <a:cubicBezTo>
                    <a:pt x="-2489" y="15745"/>
                    <a:pt x="164" y="3293"/>
                    <a:pt x="164" y="3293"/>
                  </a:cubicBezTo>
                  <a:cubicBezTo>
                    <a:pt x="2172" y="1255"/>
                    <a:pt x="4926" y="0"/>
                    <a:pt x="7953" y="0"/>
                  </a:cubicBezTo>
                  <a:cubicBezTo>
                    <a:pt x="14117" y="10"/>
                    <a:pt x="19111" y="5186"/>
                    <a:pt x="19111" y="115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87" name="AutoShape 61" descr="Freeform: Shape 542"/>
            <p:cNvSpPr>
              <a:spLocks/>
            </p:cNvSpPr>
            <p:nvPr/>
          </p:nvSpPr>
          <p:spPr bwMode="auto">
            <a:xfrm>
              <a:off x="629572" y="294464"/>
              <a:ext cx="26096" cy="26091"/>
            </a:xfrm>
            <a:custGeom>
              <a:avLst/>
              <a:gdLst>
                <a:gd name="T0" fmla="+- 0 12039 2479"/>
                <a:gd name="T1" fmla="*/ T0 w 19121"/>
                <a:gd name="T2" fmla="+- 0 10806 13"/>
                <a:gd name="T3" fmla="*/ 10806 h 21587"/>
                <a:gd name="T4" fmla="+- 0 12039 2479"/>
                <a:gd name="T5" fmla="*/ T4 w 19121"/>
                <a:gd name="T6" fmla="+- 0 10806 13"/>
                <a:gd name="T7" fmla="*/ 10806 h 21587"/>
                <a:gd name="T8" fmla="+- 0 12039 2479"/>
                <a:gd name="T9" fmla="*/ T8 w 19121"/>
                <a:gd name="T10" fmla="+- 0 10806 13"/>
                <a:gd name="T11" fmla="*/ 10806 h 21587"/>
                <a:gd name="T12" fmla="+- 0 12039 2479"/>
                <a:gd name="T13" fmla="*/ T12 w 19121"/>
                <a:gd name="T14" fmla="+- 0 10806 13"/>
                <a:gd name="T15" fmla="*/ 10806 h 2158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121" h="21587">
                  <a:moveTo>
                    <a:pt x="19121" y="11563"/>
                  </a:moveTo>
                  <a:cubicBezTo>
                    <a:pt x="19121" y="15852"/>
                    <a:pt x="16860" y="19601"/>
                    <a:pt x="13521" y="21587"/>
                  </a:cubicBezTo>
                  <a:cubicBezTo>
                    <a:pt x="-2479" y="15733"/>
                    <a:pt x="162" y="3289"/>
                    <a:pt x="162" y="3289"/>
                  </a:cubicBezTo>
                  <a:cubicBezTo>
                    <a:pt x="2169" y="1250"/>
                    <a:pt x="4924" y="0"/>
                    <a:pt x="7959" y="0"/>
                  </a:cubicBezTo>
                  <a:cubicBezTo>
                    <a:pt x="14130" y="-13"/>
                    <a:pt x="19121" y="5170"/>
                    <a:pt x="19121" y="115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88" name="AutoShape 62" descr="Freeform: Shape 543"/>
            <p:cNvSpPr>
              <a:spLocks/>
            </p:cNvSpPr>
            <p:nvPr/>
          </p:nvSpPr>
          <p:spPr bwMode="auto">
            <a:xfrm>
              <a:off x="583903" y="402558"/>
              <a:ext cx="104385" cy="17518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195"/>
                  </a:moveTo>
                  <a:cubicBezTo>
                    <a:pt x="20139" y="21460"/>
                    <a:pt x="18599" y="21600"/>
                    <a:pt x="17010" y="21600"/>
                  </a:cubicBezTo>
                  <a:cubicBezTo>
                    <a:pt x="15308" y="21600"/>
                    <a:pt x="13664" y="21438"/>
                    <a:pt x="12115" y="21140"/>
                  </a:cubicBezTo>
                  <a:cubicBezTo>
                    <a:pt x="5108" y="19785"/>
                    <a:pt x="0" y="15597"/>
                    <a:pt x="0" y="10642"/>
                  </a:cubicBezTo>
                  <a:cubicBezTo>
                    <a:pt x="0" y="6387"/>
                    <a:pt x="3762" y="2701"/>
                    <a:pt x="9257" y="883"/>
                  </a:cubicBezTo>
                  <a:cubicBezTo>
                    <a:pt x="10410" y="503"/>
                    <a:pt x="11640" y="203"/>
                    <a:pt x="12931" y="0"/>
                  </a:cubicBezTo>
                  <a:cubicBezTo>
                    <a:pt x="12931" y="0"/>
                    <a:pt x="11655" y="1386"/>
                    <a:pt x="10578" y="3510"/>
                  </a:cubicBezTo>
                  <a:cubicBezTo>
                    <a:pt x="8879" y="6874"/>
                    <a:pt x="7680" y="12090"/>
                    <a:pt x="12843" y="16588"/>
                  </a:cubicBezTo>
                  <a:cubicBezTo>
                    <a:pt x="14772" y="18266"/>
                    <a:pt x="17591" y="19848"/>
                    <a:pt x="21600" y="211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89" name="AutoShape 63" descr="Freeform: Shape 544"/>
            <p:cNvSpPr>
              <a:spLocks/>
            </p:cNvSpPr>
            <p:nvPr/>
          </p:nvSpPr>
          <p:spPr bwMode="auto">
            <a:xfrm>
              <a:off x="486042" y="622475"/>
              <a:ext cx="29359" cy="33545"/>
            </a:xfrm>
            <a:custGeom>
              <a:avLst/>
              <a:gdLst>
                <a:gd name="T0" fmla="+- 0 13861 6123"/>
                <a:gd name="T1" fmla="*/ T0 w 15477"/>
                <a:gd name="T2" fmla="*/ 10800 h 21600"/>
                <a:gd name="T3" fmla="+- 0 13861 6123"/>
                <a:gd name="T4" fmla="*/ T3 w 15477"/>
                <a:gd name="T5" fmla="*/ 10800 h 21600"/>
                <a:gd name="T6" fmla="+- 0 13861 6123"/>
                <a:gd name="T7" fmla="*/ T6 w 15477"/>
                <a:gd name="T8" fmla="*/ 10800 h 21600"/>
                <a:gd name="T9" fmla="+- 0 13861 6123"/>
                <a:gd name="T10" fmla="*/ T9 w 15477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5477" h="21600">
                  <a:moveTo>
                    <a:pt x="15477" y="10800"/>
                  </a:moveTo>
                  <a:cubicBezTo>
                    <a:pt x="15477" y="16763"/>
                    <a:pt x="10737" y="21600"/>
                    <a:pt x="4899" y="21600"/>
                  </a:cubicBezTo>
                  <a:cubicBezTo>
                    <a:pt x="-6123" y="8493"/>
                    <a:pt x="4899" y="0"/>
                    <a:pt x="4899" y="0"/>
                  </a:cubicBezTo>
                  <a:cubicBezTo>
                    <a:pt x="10737" y="0"/>
                    <a:pt x="15477" y="4837"/>
                    <a:pt x="15477" y="108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90" name="AutoShape 64" descr="Freeform: Shape 545"/>
            <p:cNvSpPr>
              <a:spLocks/>
            </p:cNvSpPr>
            <p:nvPr/>
          </p:nvSpPr>
          <p:spPr bwMode="auto">
            <a:xfrm>
              <a:off x="626311" y="398831"/>
              <a:ext cx="120694" cy="175186"/>
            </a:xfrm>
            <a:custGeom>
              <a:avLst/>
              <a:gdLst>
                <a:gd name="T0" fmla="+- 0 11391 1182"/>
                <a:gd name="T1" fmla="*/ T0 w 20418"/>
                <a:gd name="T2" fmla="*/ 10800 h 21600"/>
                <a:gd name="T3" fmla="+- 0 11391 1182"/>
                <a:gd name="T4" fmla="*/ T3 w 20418"/>
                <a:gd name="T5" fmla="*/ 10800 h 21600"/>
                <a:gd name="T6" fmla="+- 0 11391 1182"/>
                <a:gd name="T7" fmla="*/ T6 w 20418"/>
                <a:gd name="T8" fmla="*/ 10800 h 21600"/>
                <a:gd name="T9" fmla="+- 0 11391 1182"/>
                <a:gd name="T10" fmla="*/ T9 w 2041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418" h="21600">
                  <a:moveTo>
                    <a:pt x="20418" y="11004"/>
                  </a:moveTo>
                  <a:cubicBezTo>
                    <a:pt x="20418" y="16052"/>
                    <a:pt x="16109" y="20306"/>
                    <a:pt x="10235" y="21600"/>
                  </a:cubicBezTo>
                  <a:cubicBezTo>
                    <a:pt x="6947" y="20247"/>
                    <a:pt x="4635" y="18661"/>
                    <a:pt x="3052" y="16975"/>
                  </a:cubicBezTo>
                  <a:cubicBezTo>
                    <a:pt x="-1182" y="12459"/>
                    <a:pt x="-198" y="7221"/>
                    <a:pt x="1195" y="3844"/>
                  </a:cubicBezTo>
                  <a:cubicBezTo>
                    <a:pt x="2079" y="1711"/>
                    <a:pt x="3125" y="319"/>
                    <a:pt x="3125" y="319"/>
                  </a:cubicBezTo>
                  <a:cubicBezTo>
                    <a:pt x="4196" y="111"/>
                    <a:pt x="5316" y="0"/>
                    <a:pt x="6470" y="0"/>
                  </a:cubicBezTo>
                  <a:cubicBezTo>
                    <a:pt x="14174" y="0"/>
                    <a:pt x="20418" y="4927"/>
                    <a:pt x="20418" y="110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91" name="AutoShape 65" descr="Freeform: Shape 546"/>
            <p:cNvSpPr>
              <a:spLocks/>
            </p:cNvSpPr>
            <p:nvPr/>
          </p:nvSpPr>
          <p:spPr bwMode="auto">
            <a:xfrm>
              <a:off x="472994" y="622475"/>
              <a:ext cx="26096" cy="33545"/>
            </a:xfrm>
            <a:custGeom>
              <a:avLst/>
              <a:gdLst>
                <a:gd name="T0" fmla="+- 0 11234 869"/>
                <a:gd name="T1" fmla="*/ T0 w 20731"/>
                <a:gd name="T2" fmla="*/ 10800 h 21600"/>
                <a:gd name="T3" fmla="+- 0 11234 869"/>
                <a:gd name="T4" fmla="*/ T3 w 20731"/>
                <a:gd name="T5" fmla="*/ 10800 h 21600"/>
                <a:gd name="T6" fmla="+- 0 11234 869"/>
                <a:gd name="T7" fmla="*/ T6 w 20731"/>
                <a:gd name="T8" fmla="*/ 10800 h 21600"/>
                <a:gd name="T9" fmla="+- 0 11234 869"/>
                <a:gd name="T10" fmla="*/ T9 w 20731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731" h="21600">
                  <a:moveTo>
                    <a:pt x="20731" y="21600"/>
                  </a:moveTo>
                  <a:cubicBezTo>
                    <a:pt x="9275" y="21600"/>
                    <a:pt x="0" y="16763"/>
                    <a:pt x="0" y="10800"/>
                  </a:cubicBezTo>
                  <a:cubicBezTo>
                    <a:pt x="0" y="4837"/>
                    <a:pt x="9275" y="0"/>
                    <a:pt x="20731" y="0"/>
                  </a:cubicBezTo>
                  <a:cubicBezTo>
                    <a:pt x="20731" y="0"/>
                    <a:pt x="-869" y="8493"/>
                    <a:pt x="20731" y="216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92" name="AutoShape 66" descr="Freeform: Shape 547"/>
            <p:cNvSpPr>
              <a:spLocks/>
            </p:cNvSpPr>
            <p:nvPr/>
          </p:nvSpPr>
          <p:spPr bwMode="auto">
            <a:xfrm>
              <a:off x="391444" y="540472"/>
              <a:ext cx="26096" cy="37274"/>
            </a:xfrm>
            <a:custGeom>
              <a:avLst/>
              <a:gdLst>
                <a:gd name="T0" fmla="+- 0 11234 869"/>
                <a:gd name="T1" fmla="*/ T0 w 20731"/>
                <a:gd name="T2" fmla="*/ 10800 h 21600"/>
                <a:gd name="T3" fmla="+- 0 11234 869"/>
                <a:gd name="T4" fmla="*/ T3 w 20731"/>
                <a:gd name="T5" fmla="*/ 10800 h 21600"/>
                <a:gd name="T6" fmla="+- 0 11234 869"/>
                <a:gd name="T7" fmla="*/ T6 w 20731"/>
                <a:gd name="T8" fmla="*/ 10800 h 21600"/>
                <a:gd name="T9" fmla="+- 0 11234 869"/>
                <a:gd name="T10" fmla="*/ T9 w 20731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731" h="21600">
                  <a:moveTo>
                    <a:pt x="20731" y="21600"/>
                  </a:moveTo>
                  <a:cubicBezTo>
                    <a:pt x="9275" y="21600"/>
                    <a:pt x="0" y="16763"/>
                    <a:pt x="0" y="10800"/>
                  </a:cubicBezTo>
                  <a:cubicBezTo>
                    <a:pt x="0" y="4837"/>
                    <a:pt x="9275" y="0"/>
                    <a:pt x="20731" y="0"/>
                  </a:cubicBezTo>
                  <a:cubicBezTo>
                    <a:pt x="20731" y="9"/>
                    <a:pt x="-869" y="8502"/>
                    <a:pt x="20731" y="216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</p:grpSp>
      <p:grpSp>
        <p:nvGrpSpPr>
          <p:cNvPr id="293" name="Group 34"/>
          <p:cNvGrpSpPr>
            <a:grpSpLocks/>
          </p:cNvGrpSpPr>
          <p:nvPr/>
        </p:nvGrpSpPr>
        <p:grpSpPr bwMode="auto">
          <a:xfrm>
            <a:off x="4707731" y="426244"/>
            <a:ext cx="228600" cy="182166"/>
            <a:chOff x="-1" y="-1"/>
            <a:chExt cx="962301" cy="924394"/>
          </a:xfrm>
        </p:grpSpPr>
        <p:sp>
          <p:nvSpPr>
            <p:cNvPr id="294" name="AutoShape 35" descr="Freeform: Shape 516"/>
            <p:cNvSpPr>
              <a:spLocks/>
            </p:cNvSpPr>
            <p:nvPr/>
          </p:nvSpPr>
          <p:spPr bwMode="auto">
            <a:xfrm>
              <a:off x="190454" y="151045"/>
              <a:ext cx="451079" cy="61021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33" y="11875"/>
                  </a:moveTo>
                  <a:cubicBezTo>
                    <a:pt x="18833" y="10642"/>
                    <a:pt x="19692" y="9574"/>
                    <a:pt x="20947" y="9047"/>
                  </a:cubicBezTo>
                  <a:cubicBezTo>
                    <a:pt x="18201" y="2851"/>
                    <a:pt x="9646" y="0"/>
                    <a:pt x="9646" y="0"/>
                  </a:cubicBezTo>
                  <a:cubicBezTo>
                    <a:pt x="9533" y="32"/>
                    <a:pt x="9420" y="66"/>
                    <a:pt x="9308" y="100"/>
                  </a:cubicBezTo>
                  <a:cubicBezTo>
                    <a:pt x="8653" y="301"/>
                    <a:pt x="8022" y="536"/>
                    <a:pt x="7418" y="800"/>
                  </a:cubicBezTo>
                  <a:cubicBezTo>
                    <a:pt x="7047" y="963"/>
                    <a:pt x="6687" y="1137"/>
                    <a:pt x="6337" y="1321"/>
                  </a:cubicBezTo>
                  <a:cubicBezTo>
                    <a:pt x="5398" y="1817"/>
                    <a:pt x="4539" y="2391"/>
                    <a:pt x="3778" y="3029"/>
                  </a:cubicBezTo>
                  <a:cubicBezTo>
                    <a:pt x="3386" y="3358"/>
                    <a:pt x="3020" y="3703"/>
                    <a:pt x="2682" y="4064"/>
                  </a:cubicBezTo>
                  <a:cubicBezTo>
                    <a:pt x="2381" y="4385"/>
                    <a:pt x="2102" y="4718"/>
                    <a:pt x="1848" y="5063"/>
                  </a:cubicBezTo>
                  <a:cubicBezTo>
                    <a:pt x="1647" y="5334"/>
                    <a:pt x="1461" y="5611"/>
                    <a:pt x="1291" y="5896"/>
                  </a:cubicBezTo>
                  <a:cubicBezTo>
                    <a:pt x="737" y="6821"/>
                    <a:pt x="347" y="7813"/>
                    <a:pt x="149" y="8850"/>
                  </a:cubicBezTo>
                  <a:cubicBezTo>
                    <a:pt x="102" y="9098"/>
                    <a:pt x="65" y="9349"/>
                    <a:pt x="40" y="9603"/>
                  </a:cubicBezTo>
                  <a:cubicBezTo>
                    <a:pt x="14" y="9875"/>
                    <a:pt x="0" y="10149"/>
                    <a:pt x="0" y="10426"/>
                  </a:cubicBezTo>
                  <a:cubicBezTo>
                    <a:pt x="0" y="10605"/>
                    <a:pt x="6" y="10782"/>
                    <a:pt x="17" y="10959"/>
                  </a:cubicBezTo>
                  <a:lnTo>
                    <a:pt x="27" y="11098"/>
                  </a:lnTo>
                  <a:cubicBezTo>
                    <a:pt x="119" y="12249"/>
                    <a:pt x="446" y="13353"/>
                    <a:pt x="974" y="14385"/>
                  </a:cubicBezTo>
                  <a:cubicBezTo>
                    <a:pt x="1248" y="14920"/>
                    <a:pt x="1576" y="15437"/>
                    <a:pt x="1953" y="15929"/>
                  </a:cubicBezTo>
                  <a:cubicBezTo>
                    <a:pt x="2797" y="17031"/>
                    <a:pt x="3885" y="18017"/>
                    <a:pt x="5165" y="18844"/>
                  </a:cubicBezTo>
                  <a:cubicBezTo>
                    <a:pt x="5356" y="18968"/>
                    <a:pt x="5553" y="19089"/>
                    <a:pt x="5753" y="19206"/>
                  </a:cubicBezTo>
                  <a:cubicBezTo>
                    <a:pt x="6624" y="19715"/>
                    <a:pt x="7571" y="20153"/>
                    <a:pt x="8581" y="20511"/>
                  </a:cubicBezTo>
                  <a:cubicBezTo>
                    <a:pt x="8879" y="20617"/>
                    <a:pt x="9182" y="20715"/>
                    <a:pt x="9490" y="20806"/>
                  </a:cubicBezTo>
                  <a:cubicBezTo>
                    <a:pt x="10747" y="21179"/>
                    <a:pt x="12088" y="21429"/>
                    <a:pt x="13485" y="21538"/>
                  </a:cubicBezTo>
                  <a:cubicBezTo>
                    <a:pt x="14010" y="21579"/>
                    <a:pt x="14543" y="21600"/>
                    <a:pt x="15083" y="21600"/>
                  </a:cubicBezTo>
                  <a:cubicBezTo>
                    <a:pt x="15165" y="21600"/>
                    <a:pt x="15247" y="21599"/>
                    <a:pt x="15329" y="21598"/>
                  </a:cubicBezTo>
                  <a:cubicBezTo>
                    <a:pt x="16047" y="21590"/>
                    <a:pt x="16752" y="21544"/>
                    <a:pt x="17442" y="21464"/>
                  </a:cubicBezTo>
                  <a:cubicBezTo>
                    <a:pt x="17853" y="21416"/>
                    <a:pt x="18258" y="21356"/>
                    <a:pt x="18658" y="21284"/>
                  </a:cubicBezTo>
                  <a:cubicBezTo>
                    <a:pt x="18764" y="21137"/>
                    <a:pt x="18866" y="20990"/>
                    <a:pt x="18965" y="20845"/>
                  </a:cubicBezTo>
                  <a:cubicBezTo>
                    <a:pt x="20435" y="18692"/>
                    <a:pt x="21260" y="16718"/>
                    <a:pt x="21600" y="14917"/>
                  </a:cubicBezTo>
                  <a:cubicBezTo>
                    <a:pt x="20000" y="14524"/>
                    <a:pt x="18833" y="13311"/>
                    <a:pt x="18833" y="11875"/>
                  </a:cubicBezTo>
                  <a:close/>
                  <a:moveTo>
                    <a:pt x="10833" y="6859"/>
                  </a:moveTo>
                  <a:cubicBezTo>
                    <a:pt x="9546" y="6859"/>
                    <a:pt x="8501" y="6145"/>
                    <a:pt x="8501" y="5265"/>
                  </a:cubicBezTo>
                  <a:cubicBezTo>
                    <a:pt x="8501" y="4582"/>
                    <a:pt x="9129" y="3999"/>
                    <a:pt x="10011" y="3772"/>
                  </a:cubicBezTo>
                  <a:cubicBezTo>
                    <a:pt x="10267" y="3706"/>
                    <a:pt x="10544" y="3670"/>
                    <a:pt x="10833" y="3670"/>
                  </a:cubicBezTo>
                  <a:cubicBezTo>
                    <a:pt x="12121" y="3670"/>
                    <a:pt x="13165" y="4384"/>
                    <a:pt x="13165" y="5265"/>
                  </a:cubicBezTo>
                  <a:cubicBezTo>
                    <a:pt x="13165" y="6145"/>
                    <a:pt x="12121" y="6859"/>
                    <a:pt x="10833" y="6859"/>
                  </a:cubicBezTo>
                  <a:close/>
                  <a:moveTo>
                    <a:pt x="14600" y="17850"/>
                  </a:moveTo>
                  <a:cubicBezTo>
                    <a:pt x="14077" y="17850"/>
                    <a:pt x="13655" y="17572"/>
                    <a:pt x="13655" y="17228"/>
                  </a:cubicBezTo>
                  <a:cubicBezTo>
                    <a:pt x="13655" y="16885"/>
                    <a:pt x="14077" y="16606"/>
                    <a:pt x="14600" y="16606"/>
                  </a:cubicBezTo>
                  <a:cubicBezTo>
                    <a:pt x="15121" y="16606"/>
                    <a:pt x="15544" y="16885"/>
                    <a:pt x="15544" y="17228"/>
                  </a:cubicBezTo>
                  <a:cubicBezTo>
                    <a:pt x="15544" y="17572"/>
                    <a:pt x="15121" y="17850"/>
                    <a:pt x="14600" y="178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 dirty="0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95" name="AutoShape 36" descr="Freeform: Shape 517"/>
            <p:cNvSpPr>
              <a:spLocks/>
            </p:cNvSpPr>
            <p:nvPr/>
          </p:nvSpPr>
          <p:spPr bwMode="auto">
            <a:xfrm>
              <a:off x="390934" y="132918"/>
              <a:ext cx="431031" cy="62230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88" y="10518"/>
                  </a:moveTo>
                  <a:cubicBezTo>
                    <a:pt x="21551" y="9879"/>
                    <a:pt x="21435" y="9254"/>
                    <a:pt x="21247" y="8647"/>
                  </a:cubicBezTo>
                  <a:cubicBezTo>
                    <a:pt x="20963" y="7734"/>
                    <a:pt x="20514" y="6863"/>
                    <a:pt x="19923" y="6050"/>
                  </a:cubicBezTo>
                  <a:cubicBezTo>
                    <a:pt x="19280" y="5165"/>
                    <a:pt x="18468" y="4349"/>
                    <a:pt x="17517" y="3621"/>
                  </a:cubicBezTo>
                  <a:cubicBezTo>
                    <a:pt x="16460" y="2812"/>
                    <a:pt x="15230" y="2112"/>
                    <a:pt x="13866" y="1549"/>
                  </a:cubicBezTo>
                  <a:cubicBezTo>
                    <a:pt x="12911" y="1154"/>
                    <a:pt x="11890" y="826"/>
                    <a:pt x="10817" y="576"/>
                  </a:cubicBezTo>
                  <a:cubicBezTo>
                    <a:pt x="9811" y="341"/>
                    <a:pt x="8760" y="174"/>
                    <a:pt x="7674" y="82"/>
                  </a:cubicBezTo>
                  <a:cubicBezTo>
                    <a:pt x="7035" y="28"/>
                    <a:pt x="6384" y="0"/>
                    <a:pt x="5723" y="0"/>
                  </a:cubicBezTo>
                  <a:cubicBezTo>
                    <a:pt x="5392" y="0"/>
                    <a:pt x="5064" y="7"/>
                    <a:pt x="4738" y="21"/>
                  </a:cubicBezTo>
                  <a:cubicBezTo>
                    <a:pt x="3430" y="76"/>
                    <a:pt x="2164" y="241"/>
                    <a:pt x="960" y="502"/>
                  </a:cubicBezTo>
                  <a:cubicBezTo>
                    <a:pt x="635" y="572"/>
                    <a:pt x="315" y="649"/>
                    <a:pt x="0" y="734"/>
                  </a:cubicBezTo>
                  <a:cubicBezTo>
                    <a:pt x="0" y="734"/>
                    <a:pt x="9004" y="3528"/>
                    <a:pt x="11895" y="9603"/>
                  </a:cubicBezTo>
                  <a:cubicBezTo>
                    <a:pt x="12172" y="9495"/>
                    <a:pt x="12468" y="9410"/>
                    <a:pt x="12778" y="9352"/>
                  </a:cubicBezTo>
                  <a:cubicBezTo>
                    <a:pt x="13092" y="9293"/>
                    <a:pt x="13421" y="9262"/>
                    <a:pt x="13759" y="9262"/>
                  </a:cubicBezTo>
                  <a:cubicBezTo>
                    <a:pt x="16017" y="9262"/>
                    <a:pt x="17847" y="10656"/>
                    <a:pt x="17847" y="12376"/>
                  </a:cubicBezTo>
                  <a:cubicBezTo>
                    <a:pt x="17847" y="13804"/>
                    <a:pt x="16584" y="15008"/>
                    <a:pt x="14862" y="15374"/>
                  </a:cubicBezTo>
                  <a:cubicBezTo>
                    <a:pt x="14511" y="15449"/>
                    <a:pt x="14141" y="15489"/>
                    <a:pt x="13759" y="15489"/>
                  </a:cubicBezTo>
                  <a:cubicBezTo>
                    <a:pt x="13350" y="15489"/>
                    <a:pt x="12955" y="15443"/>
                    <a:pt x="12582" y="15358"/>
                  </a:cubicBezTo>
                  <a:cubicBezTo>
                    <a:pt x="12224" y="17123"/>
                    <a:pt x="11356" y="19058"/>
                    <a:pt x="9809" y="21169"/>
                  </a:cubicBezTo>
                  <a:cubicBezTo>
                    <a:pt x="9704" y="21312"/>
                    <a:pt x="9597" y="21456"/>
                    <a:pt x="9485" y="21600"/>
                  </a:cubicBezTo>
                  <a:cubicBezTo>
                    <a:pt x="9705" y="21563"/>
                    <a:pt x="9922" y="21523"/>
                    <a:pt x="10138" y="21480"/>
                  </a:cubicBezTo>
                  <a:cubicBezTo>
                    <a:pt x="11473" y="21214"/>
                    <a:pt x="12736" y="20831"/>
                    <a:pt x="13901" y="20346"/>
                  </a:cubicBezTo>
                  <a:cubicBezTo>
                    <a:pt x="14323" y="20171"/>
                    <a:pt x="14732" y="19983"/>
                    <a:pt x="15127" y="19782"/>
                  </a:cubicBezTo>
                  <a:cubicBezTo>
                    <a:pt x="16048" y="19314"/>
                    <a:pt x="16892" y="18780"/>
                    <a:pt x="17646" y="18189"/>
                  </a:cubicBezTo>
                  <a:cubicBezTo>
                    <a:pt x="18181" y="17769"/>
                    <a:pt x="18672" y="17321"/>
                    <a:pt x="19110" y="16847"/>
                  </a:cubicBezTo>
                  <a:cubicBezTo>
                    <a:pt x="19819" y="16082"/>
                    <a:pt x="20393" y="15253"/>
                    <a:pt x="20812" y="14374"/>
                  </a:cubicBezTo>
                  <a:lnTo>
                    <a:pt x="20812" y="14373"/>
                  </a:lnTo>
                  <a:cubicBezTo>
                    <a:pt x="21124" y="13716"/>
                    <a:pt x="21349" y="13031"/>
                    <a:pt x="21477" y="12325"/>
                  </a:cubicBezTo>
                  <a:cubicBezTo>
                    <a:pt x="21558" y="11876"/>
                    <a:pt x="21600" y="11419"/>
                    <a:pt x="21600" y="10955"/>
                  </a:cubicBezTo>
                  <a:cubicBezTo>
                    <a:pt x="21600" y="10809"/>
                    <a:pt x="21596" y="10663"/>
                    <a:pt x="21588" y="10518"/>
                  </a:cubicBezTo>
                  <a:close/>
                  <a:moveTo>
                    <a:pt x="13056" y="4039"/>
                  </a:moveTo>
                  <a:cubicBezTo>
                    <a:pt x="12859" y="4118"/>
                    <a:pt x="12629" y="4163"/>
                    <a:pt x="12384" y="4163"/>
                  </a:cubicBezTo>
                  <a:cubicBezTo>
                    <a:pt x="11637" y="4163"/>
                    <a:pt x="11033" y="3746"/>
                    <a:pt x="11033" y="3231"/>
                  </a:cubicBezTo>
                  <a:cubicBezTo>
                    <a:pt x="11033" y="2970"/>
                    <a:pt x="11189" y="2733"/>
                    <a:pt x="11441" y="2564"/>
                  </a:cubicBezTo>
                  <a:cubicBezTo>
                    <a:pt x="11684" y="2400"/>
                    <a:pt x="12017" y="2299"/>
                    <a:pt x="12384" y="2299"/>
                  </a:cubicBezTo>
                  <a:cubicBezTo>
                    <a:pt x="13129" y="2299"/>
                    <a:pt x="13734" y="2717"/>
                    <a:pt x="13734" y="3231"/>
                  </a:cubicBezTo>
                  <a:cubicBezTo>
                    <a:pt x="13734" y="3577"/>
                    <a:pt x="13461" y="3879"/>
                    <a:pt x="13056" y="40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96" name="AutoShape 37" descr="Freeform: Shape 518"/>
            <p:cNvSpPr>
              <a:spLocks/>
            </p:cNvSpPr>
            <p:nvPr/>
          </p:nvSpPr>
          <p:spPr bwMode="auto">
            <a:xfrm>
              <a:off x="666595" y="60417"/>
              <a:ext cx="145346" cy="1752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10705" y="21600"/>
                  </a:lnTo>
                  <a:cubicBezTo>
                    <a:pt x="7604" y="18727"/>
                    <a:pt x="3997" y="16243"/>
                    <a:pt x="0" y="1424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97" name="AutoShape 38" descr="Freeform: Shape 519"/>
            <p:cNvSpPr>
              <a:spLocks/>
            </p:cNvSpPr>
            <p:nvPr/>
          </p:nvSpPr>
          <p:spPr bwMode="auto">
            <a:xfrm>
              <a:off x="786882" y="283964"/>
              <a:ext cx="140336" cy="9666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4047" y="21600"/>
                  </a:lnTo>
                  <a:cubicBezTo>
                    <a:pt x="3182" y="15801"/>
                    <a:pt x="1808" y="10271"/>
                    <a:pt x="0" y="5107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98" name="AutoShape 39" descr="Freeform: Shape 520"/>
            <p:cNvSpPr>
              <a:spLocks/>
            </p:cNvSpPr>
            <p:nvPr/>
          </p:nvSpPr>
          <p:spPr bwMode="auto">
            <a:xfrm>
              <a:off x="816954" y="435007"/>
              <a:ext cx="95226" cy="5437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cubicBezTo>
                    <a:pt x="377" y="16236"/>
                    <a:pt x="571" y="10770"/>
                    <a:pt x="571" y="5225"/>
                  </a:cubicBezTo>
                  <a:cubicBezTo>
                    <a:pt x="571" y="3475"/>
                    <a:pt x="551" y="1732"/>
                    <a:pt x="513" y="0"/>
                  </a:cubicBezTo>
                  <a:cubicBezTo>
                    <a:pt x="6295" y="3047"/>
                    <a:pt x="21600" y="11554"/>
                    <a:pt x="21600" y="11554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299" name="AutoShape 40" descr="Freeform: Shape 521"/>
            <p:cNvSpPr>
              <a:spLocks/>
            </p:cNvSpPr>
            <p:nvPr/>
          </p:nvSpPr>
          <p:spPr bwMode="auto">
            <a:xfrm>
              <a:off x="771845" y="543759"/>
              <a:ext cx="190455" cy="1027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15245"/>
                  </a:lnTo>
                  <a:cubicBezTo>
                    <a:pt x="1596" y="10531"/>
                    <a:pt x="2889" y="5418"/>
                    <a:pt x="3831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300" name="AutoShape 41" descr="Freeform: Shape 522"/>
            <p:cNvSpPr>
              <a:spLocks/>
            </p:cNvSpPr>
            <p:nvPr/>
          </p:nvSpPr>
          <p:spPr bwMode="auto">
            <a:xfrm>
              <a:off x="691653" y="652511"/>
              <a:ext cx="90216" cy="9666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10682"/>
                  </a:lnTo>
                  <a:cubicBezTo>
                    <a:pt x="4457" y="7546"/>
                    <a:pt x="8545" y="3965"/>
                    <a:pt x="1219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301" name="AutoShape 42" descr="Freeform: Shape 523"/>
            <p:cNvSpPr>
              <a:spLocks/>
            </p:cNvSpPr>
            <p:nvPr/>
          </p:nvSpPr>
          <p:spPr bwMode="auto">
            <a:xfrm>
              <a:off x="591413" y="718973"/>
              <a:ext cx="85205" cy="15708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4516"/>
                  </a:lnTo>
                  <a:cubicBezTo>
                    <a:pt x="6714" y="3458"/>
                    <a:pt x="13067" y="1929"/>
                    <a:pt x="18928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302" name="AutoShape 43" descr="Freeform: Shape 524"/>
            <p:cNvSpPr>
              <a:spLocks/>
            </p:cNvSpPr>
            <p:nvPr/>
          </p:nvSpPr>
          <p:spPr bwMode="auto">
            <a:xfrm>
              <a:off x="511221" y="761263"/>
              <a:ext cx="45109" cy="6041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13846" y="21600"/>
                  </a:lnTo>
                  <a:lnTo>
                    <a:pt x="0" y="1317"/>
                  </a:lnTo>
                  <a:cubicBezTo>
                    <a:pt x="7335" y="1237"/>
                    <a:pt x="14549" y="787"/>
                    <a:pt x="21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303" name="AutoShape 44" descr="Freeform: Shape 525"/>
            <p:cNvSpPr>
              <a:spLocks/>
            </p:cNvSpPr>
            <p:nvPr/>
          </p:nvSpPr>
          <p:spPr bwMode="auto">
            <a:xfrm>
              <a:off x="385923" y="743140"/>
              <a:ext cx="85202" cy="181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424"/>
                  </a:moveTo>
                  <a:lnTo>
                    <a:pt x="0" y="21600"/>
                  </a:lnTo>
                  <a:cubicBezTo>
                    <a:pt x="0" y="21600"/>
                    <a:pt x="675" y="4887"/>
                    <a:pt x="980" y="0"/>
                  </a:cubicBezTo>
                  <a:cubicBezTo>
                    <a:pt x="7467" y="1234"/>
                    <a:pt x="14388" y="2064"/>
                    <a:pt x="21600" y="24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304" name="AutoShape 45" descr="Freeform: Shape 526"/>
            <p:cNvSpPr>
              <a:spLocks/>
            </p:cNvSpPr>
            <p:nvPr/>
          </p:nvSpPr>
          <p:spPr bwMode="auto">
            <a:xfrm>
              <a:off x="285684" y="694805"/>
              <a:ext cx="85202" cy="10875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7164"/>
                  </a:moveTo>
                  <a:lnTo>
                    <a:pt x="0" y="21600"/>
                  </a:lnTo>
                  <a:cubicBezTo>
                    <a:pt x="0" y="21600"/>
                    <a:pt x="4502" y="5909"/>
                    <a:pt x="6340" y="0"/>
                  </a:cubicBezTo>
                  <a:cubicBezTo>
                    <a:pt x="11036" y="2789"/>
                    <a:pt x="16149" y="5200"/>
                    <a:pt x="21600" y="71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305" name="AutoShape 46" descr="Freeform: Shape 527"/>
            <p:cNvSpPr>
              <a:spLocks/>
            </p:cNvSpPr>
            <p:nvPr/>
          </p:nvSpPr>
          <p:spPr bwMode="auto">
            <a:xfrm>
              <a:off x="110263" y="604177"/>
              <a:ext cx="185445" cy="181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9842"/>
                  </a:moveTo>
                  <a:lnTo>
                    <a:pt x="0" y="21600"/>
                  </a:lnTo>
                  <a:cubicBezTo>
                    <a:pt x="0" y="21600"/>
                    <a:pt x="10816" y="4592"/>
                    <a:pt x="13832" y="0"/>
                  </a:cubicBezTo>
                  <a:cubicBezTo>
                    <a:pt x="15872" y="3721"/>
                    <a:pt x="18505" y="7048"/>
                    <a:pt x="21600" y="98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306" name="AutoShape 47" descr="Freeform: Shape 528"/>
            <p:cNvSpPr>
              <a:spLocks/>
            </p:cNvSpPr>
            <p:nvPr/>
          </p:nvSpPr>
          <p:spPr bwMode="auto">
            <a:xfrm>
              <a:off x="-1" y="465218"/>
              <a:ext cx="210503" cy="906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9560" y="0"/>
                  </a:lnTo>
                  <a:cubicBezTo>
                    <a:pt x="19758" y="7570"/>
                    <a:pt x="20463" y="14822"/>
                    <a:pt x="21600" y="216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307" name="AutoShape 48" descr="Freeform: Shape 529"/>
            <p:cNvSpPr>
              <a:spLocks/>
            </p:cNvSpPr>
            <p:nvPr/>
          </p:nvSpPr>
          <p:spPr bwMode="auto">
            <a:xfrm>
              <a:off x="90215" y="422923"/>
              <a:ext cx="100240" cy="3625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416" y="13112"/>
                  </a:moveTo>
                  <a:cubicBezTo>
                    <a:pt x="21416" y="15958"/>
                    <a:pt x="21441" y="18787"/>
                    <a:pt x="21495" y="21600"/>
                  </a:cubicBezTo>
                  <a:lnTo>
                    <a:pt x="0" y="6634"/>
                  </a:lnTo>
                  <a:cubicBezTo>
                    <a:pt x="0" y="6634"/>
                    <a:pt x="16152" y="1607"/>
                    <a:pt x="21600" y="0"/>
                  </a:cubicBezTo>
                  <a:cubicBezTo>
                    <a:pt x="21479" y="4330"/>
                    <a:pt x="21416" y="8692"/>
                    <a:pt x="21416" y="131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308" name="AutoShape 49" descr="Freeform: Shape 530"/>
            <p:cNvSpPr>
              <a:spLocks/>
            </p:cNvSpPr>
            <p:nvPr/>
          </p:nvSpPr>
          <p:spPr bwMode="auto">
            <a:xfrm>
              <a:off x="50119" y="314171"/>
              <a:ext cx="165397" cy="9062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954"/>
                  </a:moveTo>
                  <a:cubicBezTo>
                    <a:pt x="20084" y="7418"/>
                    <a:pt x="19017" y="14351"/>
                    <a:pt x="18475" y="21600"/>
                  </a:cubicBezTo>
                  <a:lnTo>
                    <a:pt x="0" y="0"/>
                  </a:lnTo>
                  <a:lnTo>
                    <a:pt x="21600" y="954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309" name="AutoShape 50" descr="Freeform: Shape 531"/>
            <p:cNvSpPr>
              <a:spLocks/>
            </p:cNvSpPr>
            <p:nvPr/>
          </p:nvSpPr>
          <p:spPr bwMode="auto">
            <a:xfrm>
              <a:off x="195468" y="253754"/>
              <a:ext cx="50120" cy="4229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7811"/>
                  </a:moveTo>
                  <a:cubicBezTo>
                    <a:pt x="18763" y="12246"/>
                    <a:pt x="16136" y="16845"/>
                    <a:pt x="13738" y="21600"/>
                  </a:cubicBezTo>
                  <a:lnTo>
                    <a:pt x="0" y="0"/>
                  </a:lnTo>
                  <a:lnTo>
                    <a:pt x="21600" y="7811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310" name="AutoShape 51" descr="Freeform: Shape 532"/>
            <p:cNvSpPr>
              <a:spLocks/>
            </p:cNvSpPr>
            <p:nvPr/>
          </p:nvSpPr>
          <p:spPr bwMode="auto">
            <a:xfrm>
              <a:off x="220526" y="96667"/>
              <a:ext cx="100240" cy="1389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4337"/>
                  </a:moveTo>
                  <a:cubicBezTo>
                    <a:pt x="17414" y="16446"/>
                    <a:pt x="13585" y="18885"/>
                    <a:pt x="10193" y="21600"/>
                  </a:cubicBezTo>
                  <a:cubicBezTo>
                    <a:pt x="7575" y="15907"/>
                    <a:pt x="0" y="0"/>
                    <a:pt x="0" y="0"/>
                  </a:cubicBezTo>
                  <a:lnTo>
                    <a:pt x="21600" y="14337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311" name="AutoShape 52" descr="Freeform: Shape 533"/>
            <p:cNvSpPr>
              <a:spLocks/>
            </p:cNvSpPr>
            <p:nvPr/>
          </p:nvSpPr>
          <p:spPr bwMode="auto">
            <a:xfrm>
              <a:off x="345828" y="108751"/>
              <a:ext cx="40096" cy="664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5172"/>
                  </a:moveTo>
                  <a:cubicBezTo>
                    <a:pt x="14114" y="17017"/>
                    <a:pt x="6906" y="19169"/>
                    <a:pt x="0" y="21600"/>
                  </a:cubicBezTo>
                  <a:lnTo>
                    <a:pt x="0" y="0"/>
                  </a:lnTo>
                  <a:lnTo>
                    <a:pt x="21600" y="15172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312" name="AutoShape 53" descr="Freeform: Shape 534"/>
            <p:cNvSpPr>
              <a:spLocks/>
            </p:cNvSpPr>
            <p:nvPr/>
          </p:nvSpPr>
          <p:spPr bwMode="auto">
            <a:xfrm>
              <a:off x="410982" y="-1"/>
              <a:ext cx="75181" cy="14500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9543"/>
                  </a:moveTo>
                  <a:cubicBezTo>
                    <a:pt x="14120" y="19781"/>
                    <a:pt x="6882" y="20484"/>
                    <a:pt x="0" y="21600"/>
                  </a:cubicBezTo>
                  <a:cubicBezTo>
                    <a:pt x="1406" y="17243"/>
                    <a:pt x="7167" y="0"/>
                    <a:pt x="7167" y="0"/>
                  </a:cubicBezTo>
                  <a:lnTo>
                    <a:pt x="21600" y="19543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313" name="AutoShape 54" descr="Freeform: Shape 535"/>
            <p:cNvSpPr>
              <a:spLocks/>
            </p:cNvSpPr>
            <p:nvPr/>
          </p:nvSpPr>
          <p:spPr bwMode="auto">
            <a:xfrm>
              <a:off x="546307" y="78544"/>
              <a:ext cx="60144" cy="6645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14685" y="19459"/>
                    <a:pt x="7458" y="17931"/>
                    <a:pt x="0" y="17098"/>
                  </a:cubicBezTo>
                  <a:lnTo>
                    <a:pt x="18452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314" name="AutoShape 55" descr="Freeform: Shape 536"/>
            <p:cNvSpPr>
              <a:spLocks/>
            </p:cNvSpPr>
            <p:nvPr/>
          </p:nvSpPr>
          <p:spPr bwMode="auto">
            <a:xfrm>
              <a:off x="390934" y="253754"/>
              <a:ext cx="75181" cy="90629"/>
            </a:xfrm>
            <a:custGeom>
              <a:avLst/>
              <a:gdLst>
                <a:gd name="T0" fmla="+- 0 13157 4715"/>
                <a:gd name="T1" fmla="*/ T0 w 16885"/>
                <a:gd name="T2" fmla="+- 0 10802 4"/>
                <a:gd name="T3" fmla="*/ 10802 h 21596"/>
                <a:gd name="T4" fmla="+- 0 13157 4715"/>
                <a:gd name="T5" fmla="*/ T4 w 16885"/>
                <a:gd name="T6" fmla="+- 0 10802 4"/>
                <a:gd name="T7" fmla="*/ 10802 h 21596"/>
                <a:gd name="T8" fmla="+- 0 13157 4715"/>
                <a:gd name="T9" fmla="*/ T8 w 16885"/>
                <a:gd name="T10" fmla="+- 0 10802 4"/>
                <a:gd name="T11" fmla="*/ 10802 h 21596"/>
                <a:gd name="T12" fmla="+- 0 13157 4715"/>
                <a:gd name="T13" fmla="*/ T12 w 16885"/>
                <a:gd name="T14" fmla="+- 0 10802 4"/>
                <a:gd name="T15" fmla="*/ 10802 h 215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6885" h="21596">
                  <a:moveTo>
                    <a:pt x="16885" y="10798"/>
                  </a:moveTo>
                  <a:cubicBezTo>
                    <a:pt x="16885" y="16762"/>
                    <a:pt x="12017" y="21596"/>
                    <a:pt x="6014" y="21596"/>
                  </a:cubicBezTo>
                  <a:cubicBezTo>
                    <a:pt x="-4715" y="10432"/>
                    <a:pt x="2182" y="694"/>
                    <a:pt x="2182" y="694"/>
                  </a:cubicBezTo>
                  <a:lnTo>
                    <a:pt x="2182" y="690"/>
                  </a:lnTo>
                  <a:cubicBezTo>
                    <a:pt x="3375" y="244"/>
                    <a:pt x="4665" y="0"/>
                    <a:pt x="6014" y="0"/>
                  </a:cubicBezTo>
                  <a:cubicBezTo>
                    <a:pt x="12017" y="-4"/>
                    <a:pt x="16885" y="4834"/>
                    <a:pt x="16885" y="10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315" name="AutoShape 56" descr="Freeform: Shape 537"/>
            <p:cNvSpPr>
              <a:spLocks/>
            </p:cNvSpPr>
            <p:nvPr/>
          </p:nvSpPr>
          <p:spPr bwMode="auto">
            <a:xfrm>
              <a:off x="365875" y="259797"/>
              <a:ext cx="50120" cy="8458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9673" y="21600"/>
                    <a:pt x="0" y="16605"/>
                    <a:pt x="0" y="10443"/>
                  </a:cubicBezTo>
                  <a:cubicBezTo>
                    <a:pt x="0" y="5665"/>
                    <a:pt x="5815" y="1589"/>
                    <a:pt x="13988" y="0"/>
                  </a:cubicBezTo>
                  <a:lnTo>
                    <a:pt x="13988" y="4"/>
                  </a:lnTo>
                  <a:cubicBezTo>
                    <a:pt x="13988" y="4"/>
                    <a:pt x="283" y="10065"/>
                    <a:pt x="21600" y="216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316" name="AutoShape 57" descr="Freeform: Shape 538"/>
            <p:cNvSpPr>
              <a:spLocks/>
            </p:cNvSpPr>
            <p:nvPr/>
          </p:nvSpPr>
          <p:spPr bwMode="auto">
            <a:xfrm>
              <a:off x="486163" y="398756"/>
              <a:ext cx="35082" cy="6041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9679" y="21600"/>
                    <a:pt x="0" y="16605"/>
                    <a:pt x="0" y="10444"/>
                  </a:cubicBezTo>
                  <a:cubicBezTo>
                    <a:pt x="0" y="5668"/>
                    <a:pt x="5813" y="1594"/>
                    <a:pt x="13986" y="0"/>
                  </a:cubicBezTo>
                  <a:lnTo>
                    <a:pt x="13986" y="6"/>
                  </a:lnTo>
                  <a:cubicBezTo>
                    <a:pt x="13986" y="6"/>
                    <a:pt x="284" y="10066"/>
                    <a:pt x="21600" y="216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317" name="AutoShape 58" descr="Freeform: Shape 539"/>
            <p:cNvSpPr>
              <a:spLocks/>
            </p:cNvSpPr>
            <p:nvPr/>
          </p:nvSpPr>
          <p:spPr bwMode="auto">
            <a:xfrm>
              <a:off x="611461" y="205419"/>
              <a:ext cx="40096" cy="48334"/>
            </a:xfrm>
            <a:custGeom>
              <a:avLst/>
              <a:gdLst>
                <a:gd name="T0" fmla="*/ 10800 w 21600"/>
                <a:gd name="T1" fmla="+- 0 10803 7"/>
                <a:gd name="T2" fmla="*/ 10803 h 21593"/>
                <a:gd name="T3" fmla="*/ 10800 w 21600"/>
                <a:gd name="T4" fmla="+- 0 10803 7"/>
                <a:gd name="T5" fmla="*/ 10803 h 21593"/>
                <a:gd name="T6" fmla="*/ 10800 w 21600"/>
                <a:gd name="T7" fmla="+- 0 10803 7"/>
                <a:gd name="T8" fmla="*/ 10803 h 21593"/>
                <a:gd name="T9" fmla="*/ 10800 w 21600"/>
                <a:gd name="T10" fmla="+- 0 10803 7"/>
                <a:gd name="T11" fmla="*/ 10803 h 21593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21593">
                  <a:moveTo>
                    <a:pt x="21600" y="19916"/>
                  </a:moveTo>
                  <a:cubicBezTo>
                    <a:pt x="19491" y="20986"/>
                    <a:pt x="17038" y="21593"/>
                    <a:pt x="14421" y="21593"/>
                  </a:cubicBezTo>
                  <a:cubicBezTo>
                    <a:pt x="6453" y="21593"/>
                    <a:pt x="0" y="15954"/>
                    <a:pt x="0" y="9007"/>
                  </a:cubicBezTo>
                  <a:cubicBezTo>
                    <a:pt x="0" y="5475"/>
                    <a:pt x="1664" y="2284"/>
                    <a:pt x="4351" y="0"/>
                  </a:cubicBezTo>
                  <a:cubicBezTo>
                    <a:pt x="4351" y="-7"/>
                    <a:pt x="930" y="13541"/>
                    <a:pt x="21600" y="199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318" name="AutoShape 59" descr="Freeform: Shape 540"/>
            <p:cNvSpPr>
              <a:spLocks/>
            </p:cNvSpPr>
            <p:nvPr/>
          </p:nvSpPr>
          <p:spPr bwMode="auto">
            <a:xfrm>
              <a:off x="616475" y="199380"/>
              <a:ext cx="50120" cy="48334"/>
            </a:xfrm>
            <a:custGeom>
              <a:avLst/>
              <a:gdLst>
                <a:gd name="T0" fmla="+- 0 12042 2485"/>
                <a:gd name="T1" fmla="*/ T0 w 19115"/>
                <a:gd name="T2" fmla="+- 0 10803 6"/>
                <a:gd name="T3" fmla="*/ 10803 h 21594"/>
                <a:gd name="T4" fmla="+- 0 12042 2485"/>
                <a:gd name="T5" fmla="*/ T4 w 19115"/>
                <a:gd name="T6" fmla="+- 0 10803 6"/>
                <a:gd name="T7" fmla="*/ 10803 h 21594"/>
                <a:gd name="T8" fmla="+- 0 12042 2485"/>
                <a:gd name="T9" fmla="*/ T8 w 19115"/>
                <a:gd name="T10" fmla="+- 0 10803 6"/>
                <a:gd name="T11" fmla="*/ 10803 h 21594"/>
                <a:gd name="T12" fmla="+- 0 12042 2485"/>
                <a:gd name="T13" fmla="*/ T12 w 19115"/>
                <a:gd name="T14" fmla="+- 0 10803 6"/>
                <a:gd name="T15" fmla="*/ 10803 h 2159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115" h="21594">
                  <a:moveTo>
                    <a:pt x="19115" y="11568"/>
                  </a:moveTo>
                  <a:cubicBezTo>
                    <a:pt x="19115" y="15854"/>
                    <a:pt x="16860" y="19601"/>
                    <a:pt x="13515" y="21594"/>
                  </a:cubicBezTo>
                  <a:cubicBezTo>
                    <a:pt x="-2485" y="15735"/>
                    <a:pt x="164" y="3290"/>
                    <a:pt x="164" y="3290"/>
                  </a:cubicBezTo>
                  <a:cubicBezTo>
                    <a:pt x="2171" y="1253"/>
                    <a:pt x="4923" y="0"/>
                    <a:pt x="7958" y="0"/>
                  </a:cubicBezTo>
                  <a:cubicBezTo>
                    <a:pt x="14120" y="-6"/>
                    <a:pt x="19115" y="5176"/>
                    <a:pt x="19115" y="115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319" name="AutoShape 60" descr="Freeform: Shape 541"/>
            <p:cNvSpPr>
              <a:spLocks/>
            </p:cNvSpPr>
            <p:nvPr/>
          </p:nvSpPr>
          <p:spPr bwMode="auto">
            <a:xfrm>
              <a:off x="701677" y="302088"/>
              <a:ext cx="25062" cy="30211"/>
            </a:xfrm>
            <a:custGeom>
              <a:avLst/>
              <a:gdLst>
                <a:gd name="T0" fmla="+- 0 12044 2489"/>
                <a:gd name="T1" fmla="*/ T0 w 19111"/>
                <a:gd name="T2" fmla="*/ 10800 h 21600"/>
                <a:gd name="T3" fmla="+- 0 12044 2489"/>
                <a:gd name="T4" fmla="*/ T3 w 19111"/>
                <a:gd name="T5" fmla="*/ 10800 h 21600"/>
                <a:gd name="T6" fmla="+- 0 12044 2489"/>
                <a:gd name="T7" fmla="*/ T6 w 19111"/>
                <a:gd name="T8" fmla="*/ 10800 h 21600"/>
                <a:gd name="T9" fmla="+- 0 12044 2489"/>
                <a:gd name="T10" fmla="*/ T9 w 19111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111" h="21600">
                  <a:moveTo>
                    <a:pt x="19111" y="11574"/>
                  </a:moveTo>
                  <a:cubicBezTo>
                    <a:pt x="19111" y="15860"/>
                    <a:pt x="16851" y="19603"/>
                    <a:pt x="13512" y="21600"/>
                  </a:cubicBezTo>
                  <a:cubicBezTo>
                    <a:pt x="-2489" y="15745"/>
                    <a:pt x="164" y="3293"/>
                    <a:pt x="164" y="3293"/>
                  </a:cubicBezTo>
                  <a:cubicBezTo>
                    <a:pt x="2172" y="1255"/>
                    <a:pt x="4926" y="0"/>
                    <a:pt x="7953" y="0"/>
                  </a:cubicBezTo>
                  <a:cubicBezTo>
                    <a:pt x="14117" y="10"/>
                    <a:pt x="19111" y="5186"/>
                    <a:pt x="19111" y="115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320" name="AutoShape 61" descr="Freeform: Shape 542"/>
            <p:cNvSpPr>
              <a:spLocks/>
            </p:cNvSpPr>
            <p:nvPr/>
          </p:nvSpPr>
          <p:spPr bwMode="auto">
            <a:xfrm>
              <a:off x="631509" y="296048"/>
              <a:ext cx="25062" cy="24167"/>
            </a:xfrm>
            <a:custGeom>
              <a:avLst/>
              <a:gdLst>
                <a:gd name="T0" fmla="+- 0 12039 2479"/>
                <a:gd name="T1" fmla="*/ T0 w 19121"/>
                <a:gd name="T2" fmla="+- 0 10806 13"/>
                <a:gd name="T3" fmla="*/ 10806 h 21587"/>
                <a:gd name="T4" fmla="+- 0 12039 2479"/>
                <a:gd name="T5" fmla="*/ T4 w 19121"/>
                <a:gd name="T6" fmla="+- 0 10806 13"/>
                <a:gd name="T7" fmla="*/ 10806 h 21587"/>
                <a:gd name="T8" fmla="+- 0 12039 2479"/>
                <a:gd name="T9" fmla="*/ T8 w 19121"/>
                <a:gd name="T10" fmla="+- 0 10806 13"/>
                <a:gd name="T11" fmla="*/ 10806 h 21587"/>
                <a:gd name="T12" fmla="+- 0 12039 2479"/>
                <a:gd name="T13" fmla="*/ T12 w 19121"/>
                <a:gd name="T14" fmla="+- 0 10806 13"/>
                <a:gd name="T15" fmla="*/ 10806 h 2158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121" h="21587">
                  <a:moveTo>
                    <a:pt x="19121" y="11563"/>
                  </a:moveTo>
                  <a:cubicBezTo>
                    <a:pt x="19121" y="15852"/>
                    <a:pt x="16860" y="19601"/>
                    <a:pt x="13521" y="21587"/>
                  </a:cubicBezTo>
                  <a:cubicBezTo>
                    <a:pt x="-2479" y="15733"/>
                    <a:pt x="162" y="3289"/>
                    <a:pt x="162" y="3289"/>
                  </a:cubicBezTo>
                  <a:cubicBezTo>
                    <a:pt x="2169" y="1250"/>
                    <a:pt x="4924" y="0"/>
                    <a:pt x="7959" y="0"/>
                  </a:cubicBezTo>
                  <a:cubicBezTo>
                    <a:pt x="14130" y="-13"/>
                    <a:pt x="19121" y="5170"/>
                    <a:pt x="19121" y="115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321" name="AutoShape 62" descr="Freeform: Shape 543"/>
            <p:cNvSpPr>
              <a:spLocks/>
            </p:cNvSpPr>
            <p:nvPr/>
          </p:nvSpPr>
          <p:spPr bwMode="auto">
            <a:xfrm>
              <a:off x="581389" y="398756"/>
              <a:ext cx="105253" cy="181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195"/>
                  </a:moveTo>
                  <a:cubicBezTo>
                    <a:pt x="20139" y="21460"/>
                    <a:pt x="18599" y="21600"/>
                    <a:pt x="17010" y="21600"/>
                  </a:cubicBezTo>
                  <a:cubicBezTo>
                    <a:pt x="15308" y="21600"/>
                    <a:pt x="13664" y="21438"/>
                    <a:pt x="12115" y="21140"/>
                  </a:cubicBezTo>
                  <a:cubicBezTo>
                    <a:pt x="5108" y="19785"/>
                    <a:pt x="0" y="15597"/>
                    <a:pt x="0" y="10642"/>
                  </a:cubicBezTo>
                  <a:cubicBezTo>
                    <a:pt x="0" y="6387"/>
                    <a:pt x="3762" y="2701"/>
                    <a:pt x="9257" y="883"/>
                  </a:cubicBezTo>
                  <a:cubicBezTo>
                    <a:pt x="10410" y="503"/>
                    <a:pt x="11640" y="203"/>
                    <a:pt x="12931" y="0"/>
                  </a:cubicBezTo>
                  <a:cubicBezTo>
                    <a:pt x="12931" y="0"/>
                    <a:pt x="11655" y="1386"/>
                    <a:pt x="10578" y="3510"/>
                  </a:cubicBezTo>
                  <a:cubicBezTo>
                    <a:pt x="8879" y="6874"/>
                    <a:pt x="7680" y="12090"/>
                    <a:pt x="12843" y="16588"/>
                  </a:cubicBezTo>
                  <a:cubicBezTo>
                    <a:pt x="14772" y="18266"/>
                    <a:pt x="17591" y="19848"/>
                    <a:pt x="21600" y="211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322" name="AutoShape 63" descr="Freeform: Shape 544"/>
            <p:cNvSpPr>
              <a:spLocks/>
            </p:cNvSpPr>
            <p:nvPr/>
          </p:nvSpPr>
          <p:spPr bwMode="auto">
            <a:xfrm>
              <a:off x="486163" y="622304"/>
              <a:ext cx="30072" cy="36251"/>
            </a:xfrm>
            <a:custGeom>
              <a:avLst/>
              <a:gdLst>
                <a:gd name="T0" fmla="+- 0 13861 6123"/>
                <a:gd name="T1" fmla="*/ T0 w 15477"/>
                <a:gd name="T2" fmla="*/ 10800 h 21600"/>
                <a:gd name="T3" fmla="+- 0 13861 6123"/>
                <a:gd name="T4" fmla="*/ T3 w 15477"/>
                <a:gd name="T5" fmla="*/ 10800 h 21600"/>
                <a:gd name="T6" fmla="+- 0 13861 6123"/>
                <a:gd name="T7" fmla="*/ T6 w 15477"/>
                <a:gd name="T8" fmla="*/ 10800 h 21600"/>
                <a:gd name="T9" fmla="+- 0 13861 6123"/>
                <a:gd name="T10" fmla="*/ T9 w 15477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5477" h="21600">
                  <a:moveTo>
                    <a:pt x="15477" y="10800"/>
                  </a:moveTo>
                  <a:cubicBezTo>
                    <a:pt x="15477" y="16763"/>
                    <a:pt x="10737" y="21600"/>
                    <a:pt x="4899" y="21600"/>
                  </a:cubicBezTo>
                  <a:cubicBezTo>
                    <a:pt x="-6123" y="8493"/>
                    <a:pt x="4899" y="0"/>
                    <a:pt x="4899" y="0"/>
                  </a:cubicBezTo>
                  <a:cubicBezTo>
                    <a:pt x="10737" y="0"/>
                    <a:pt x="15477" y="4837"/>
                    <a:pt x="15477" y="108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323" name="AutoShape 64" descr="Freeform: Shape 545"/>
            <p:cNvSpPr>
              <a:spLocks/>
            </p:cNvSpPr>
            <p:nvPr/>
          </p:nvSpPr>
          <p:spPr bwMode="auto">
            <a:xfrm>
              <a:off x="626499" y="398756"/>
              <a:ext cx="120288" cy="175213"/>
            </a:xfrm>
            <a:custGeom>
              <a:avLst/>
              <a:gdLst>
                <a:gd name="T0" fmla="+- 0 11391 1182"/>
                <a:gd name="T1" fmla="*/ T0 w 20418"/>
                <a:gd name="T2" fmla="*/ 10800 h 21600"/>
                <a:gd name="T3" fmla="+- 0 11391 1182"/>
                <a:gd name="T4" fmla="*/ T3 w 20418"/>
                <a:gd name="T5" fmla="*/ 10800 h 21600"/>
                <a:gd name="T6" fmla="+- 0 11391 1182"/>
                <a:gd name="T7" fmla="*/ T6 w 20418"/>
                <a:gd name="T8" fmla="*/ 10800 h 21600"/>
                <a:gd name="T9" fmla="+- 0 11391 1182"/>
                <a:gd name="T10" fmla="*/ T9 w 2041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418" h="21600">
                  <a:moveTo>
                    <a:pt x="20418" y="11004"/>
                  </a:moveTo>
                  <a:cubicBezTo>
                    <a:pt x="20418" y="16052"/>
                    <a:pt x="16109" y="20306"/>
                    <a:pt x="10235" y="21600"/>
                  </a:cubicBezTo>
                  <a:cubicBezTo>
                    <a:pt x="6947" y="20247"/>
                    <a:pt x="4635" y="18661"/>
                    <a:pt x="3052" y="16975"/>
                  </a:cubicBezTo>
                  <a:cubicBezTo>
                    <a:pt x="-1182" y="12459"/>
                    <a:pt x="-198" y="7221"/>
                    <a:pt x="1195" y="3844"/>
                  </a:cubicBezTo>
                  <a:cubicBezTo>
                    <a:pt x="2079" y="1711"/>
                    <a:pt x="3125" y="319"/>
                    <a:pt x="3125" y="319"/>
                  </a:cubicBezTo>
                  <a:cubicBezTo>
                    <a:pt x="4196" y="111"/>
                    <a:pt x="5316" y="0"/>
                    <a:pt x="6470" y="0"/>
                  </a:cubicBezTo>
                  <a:cubicBezTo>
                    <a:pt x="14174" y="0"/>
                    <a:pt x="20418" y="4927"/>
                    <a:pt x="20418" y="110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324" name="AutoShape 65" descr="Freeform: Shape 546"/>
            <p:cNvSpPr>
              <a:spLocks/>
            </p:cNvSpPr>
            <p:nvPr/>
          </p:nvSpPr>
          <p:spPr bwMode="auto">
            <a:xfrm>
              <a:off x="471126" y="622304"/>
              <a:ext cx="25062" cy="36251"/>
            </a:xfrm>
            <a:custGeom>
              <a:avLst/>
              <a:gdLst>
                <a:gd name="T0" fmla="+- 0 11234 869"/>
                <a:gd name="T1" fmla="*/ T0 w 20731"/>
                <a:gd name="T2" fmla="*/ 10800 h 21600"/>
                <a:gd name="T3" fmla="+- 0 11234 869"/>
                <a:gd name="T4" fmla="*/ T3 w 20731"/>
                <a:gd name="T5" fmla="*/ 10800 h 21600"/>
                <a:gd name="T6" fmla="+- 0 11234 869"/>
                <a:gd name="T7" fmla="*/ T6 w 20731"/>
                <a:gd name="T8" fmla="*/ 10800 h 21600"/>
                <a:gd name="T9" fmla="+- 0 11234 869"/>
                <a:gd name="T10" fmla="*/ T9 w 20731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731" h="21600">
                  <a:moveTo>
                    <a:pt x="20731" y="21600"/>
                  </a:moveTo>
                  <a:cubicBezTo>
                    <a:pt x="9275" y="21600"/>
                    <a:pt x="0" y="16763"/>
                    <a:pt x="0" y="10800"/>
                  </a:cubicBezTo>
                  <a:cubicBezTo>
                    <a:pt x="0" y="4837"/>
                    <a:pt x="9275" y="0"/>
                    <a:pt x="20731" y="0"/>
                  </a:cubicBezTo>
                  <a:cubicBezTo>
                    <a:pt x="20731" y="0"/>
                    <a:pt x="-869" y="8493"/>
                    <a:pt x="20731" y="216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  <p:sp>
          <p:nvSpPr>
            <p:cNvPr id="325" name="AutoShape 66" descr="Freeform: Shape 547"/>
            <p:cNvSpPr>
              <a:spLocks/>
            </p:cNvSpPr>
            <p:nvPr/>
          </p:nvSpPr>
          <p:spPr bwMode="auto">
            <a:xfrm>
              <a:off x="390934" y="543759"/>
              <a:ext cx="25062" cy="30211"/>
            </a:xfrm>
            <a:custGeom>
              <a:avLst/>
              <a:gdLst>
                <a:gd name="T0" fmla="+- 0 11234 869"/>
                <a:gd name="T1" fmla="*/ T0 w 20731"/>
                <a:gd name="T2" fmla="*/ 10800 h 21600"/>
                <a:gd name="T3" fmla="+- 0 11234 869"/>
                <a:gd name="T4" fmla="*/ T3 w 20731"/>
                <a:gd name="T5" fmla="*/ 10800 h 21600"/>
                <a:gd name="T6" fmla="+- 0 11234 869"/>
                <a:gd name="T7" fmla="*/ T6 w 20731"/>
                <a:gd name="T8" fmla="*/ 10800 h 21600"/>
                <a:gd name="T9" fmla="+- 0 11234 869"/>
                <a:gd name="T10" fmla="*/ T9 w 20731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731" h="21600">
                  <a:moveTo>
                    <a:pt x="20731" y="21600"/>
                  </a:moveTo>
                  <a:cubicBezTo>
                    <a:pt x="9275" y="21600"/>
                    <a:pt x="0" y="16763"/>
                    <a:pt x="0" y="10800"/>
                  </a:cubicBezTo>
                  <a:cubicBezTo>
                    <a:pt x="0" y="4837"/>
                    <a:pt x="9275" y="0"/>
                    <a:pt x="20731" y="0"/>
                  </a:cubicBezTo>
                  <a:cubicBezTo>
                    <a:pt x="20731" y="9"/>
                    <a:pt x="-869" y="8502"/>
                    <a:pt x="20731" y="216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51435" bIns="51435" anchor="ctr"/>
            <a:lstStyle/>
            <a:p>
              <a:pPr algn="r" rtl="1">
                <a:defRPr/>
              </a:pPr>
              <a:endParaRPr lang="ar-SA" altLang="ar-SA" sz="1013">
                <a:solidFill>
                  <a:prstClr val="white"/>
                </a:solidFill>
                <a:latin typeface="JF Flat" panose="02000500000000000000" pitchFamily="2" charset="-78"/>
                <a:cs typeface="JF Flat" panose="02000500000000000000" pitchFamily="2" charset="-78"/>
              </a:endParaRPr>
            </a:p>
          </p:txBody>
        </p:sp>
      </p:grpSp>
      <p:sp>
        <p:nvSpPr>
          <p:cNvPr id="332" name="مربع نص 331"/>
          <p:cNvSpPr txBox="1"/>
          <p:nvPr/>
        </p:nvSpPr>
        <p:spPr>
          <a:xfrm>
            <a:off x="1188244" y="291704"/>
            <a:ext cx="3232547" cy="46166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r" rtl="1">
              <a:defRPr/>
            </a:pPr>
            <a:r>
              <a:rPr lang="ar-S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الوقاية من فايروس كور</a:t>
            </a:r>
            <a:r>
              <a:rPr lang="ar-A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و</a:t>
            </a:r>
            <a:r>
              <a:rPr lang="ar-S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نا </a:t>
            </a:r>
          </a:p>
        </p:txBody>
      </p:sp>
      <p:pic>
        <p:nvPicPr>
          <p:cNvPr id="326" name="Picture 325"/>
          <p:cNvPicPr>
            <a:picLocks noChangeAspect="1"/>
          </p:cNvPicPr>
          <p:nvPr/>
        </p:nvPicPr>
        <p:blipFill rotWithShape="1">
          <a:blip r:embed="rId5"/>
          <a:srcRect l="398" r="992" b="-2"/>
          <a:stretch/>
        </p:blipFill>
        <p:spPr>
          <a:xfrm>
            <a:off x="5287438" y="36329"/>
            <a:ext cx="1271776" cy="11211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70836637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15" y="797243"/>
            <a:ext cx="4675747" cy="3549014"/>
          </a:xfrm>
          <a:prstGeom prst="rect">
            <a:avLst/>
          </a:prstGeom>
          <a:ln>
            <a:noFill/>
          </a:ln>
        </p:spPr>
      </p:pic>
      <p:sp>
        <p:nvSpPr>
          <p:cNvPr id="3" name="Number 1"/>
          <p:cNvSpPr/>
          <p:nvPr/>
        </p:nvSpPr>
        <p:spPr>
          <a:xfrm>
            <a:off x="23564" y="642938"/>
            <a:ext cx="1154250" cy="64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38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Number 2"/>
          <p:cNvSpPr/>
          <p:nvPr/>
        </p:nvSpPr>
        <p:spPr>
          <a:xfrm>
            <a:off x="1140750" y="642938"/>
            <a:ext cx="1154250" cy="64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38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" name="Number 3"/>
          <p:cNvSpPr/>
          <p:nvPr/>
        </p:nvSpPr>
        <p:spPr>
          <a:xfrm>
            <a:off x="2281500" y="642938"/>
            <a:ext cx="1154250" cy="64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38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" name="Number 4"/>
          <p:cNvSpPr/>
          <p:nvPr/>
        </p:nvSpPr>
        <p:spPr>
          <a:xfrm>
            <a:off x="3422250" y="642938"/>
            <a:ext cx="1154250" cy="64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38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3" name="Number 5"/>
          <p:cNvSpPr/>
          <p:nvPr/>
        </p:nvSpPr>
        <p:spPr>
          <a:xfrm>
            <a:off x="4563000" y="642938"/>
            <a:ext cx="1154250" cy="64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38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4" name="Number 6"/>
          <p:cNvSpPr/>
          <p:nvPr/>
        </p:nvSpPr>
        <p:spPr>
          <a:xfrm>
            <a:off x="5703750" y="642938"/>
            <a:ext cx="1154250" cy="64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38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1" name="Number 7"/>
          <p:cNvSpPr/>
          <p:nvPr/>
        </p:nvSpPr>
        <p:spPr>
          <a:xfrm>
            <a:off x="0" y="1290938"/>
            <a:ext cx="1154250" cy="64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38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2" name="Number 8"/>
          <p:cNvSpPr/>
          <p:nvPr/>
        </p:nvSpPr>
        <p:spPr>
          <a:xfrm>
            <a:off x="1140750" y="1290938"/>
            <a:ext cx="1154250" cy="64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38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3" name="Number 9"/>
          <p:cNvSpPr/>
          <p:nvPr/>
        </p:nvSpPr>
        <p:spPr>
          <a:xfrm>
            <a:off x="2281500" y="1290938"/>
            <a:ext cx="1154250" cy="64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38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4" name="Number 10"/>
          <p:cNvSpPr/>
          <p:nvPr/>
        </p:nvSpPr>
        <p:spPr>
          <a:xfrm>
            <a:off x="3422250" y="1290938"/>
            <a:ext cx="1154250" cy="64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38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25" name="Number 11"/>
          <p:cNvSpPr/>
          <p:nvPr/>
        </p:nvSpPr>
        <p:spPr>
          <a:xfrm>
            <a:off x="4563000" y="1290938"/>
            <a:ext cx="1154250" cy="64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38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26" name="Number 12"/>
          <p:cNvSpPr/>
          <p:nvPr/>
        </p:nvSpPr>
        <p:spPr>
          <a:xfrm>
            <a:off x="5703750" y="1290938"/>
            <a:ext cx="1154250" cy="64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38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7" name="Number 13"/>
          <p:cNvSpPr/>
          <p:nvPr/>
        </p:nvSpPr>
        <p:spPr>
          <a:xfrm>
            <a:off x="0" y="1938938"/>
            <a:ext cx="1154250" cy="64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38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28" name="Number 14"/>
          <p:cNvSpPr/>
          <p:nvPr/>
        </p:nvSpPr>
        <p:spPr>
          <a:xfrm>
            <a:off x="1140750" y="1938938"/>
            <a:ext cx="1154250" cy="64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38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29" name="Number 15"/>
          <p:cNvSpPr/>
          <p:nvPr/>
        </p:nvSpPr>
        <p:spPr>
          <a:xfrm>
            <a:off x="2281500" y="1938938"/>
            <a:ext cx="1154250" cy="64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38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0" name="Number 16"/>
          <p:cNvSpPr/>
          <p:nvPr/>
        </p:nvSpPr>
        <p:spPr>
          <a:xfrm>
            <a:off x="3422250" y="1938938"/>
            <a:ext cx="1154250" cy="64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38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31" name="Number 17"/>
          <p:cNvSpPr/>
          <p:nvPr/>
        </p:nvSpPr>
        <p:spPr>
          <a:xfrm>
            <a:off x="4563000" y="1938938"/>
            <a:ext cx="1154250" cy="64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38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32" name="Number 18"/>
          <p:cNvSpPr/>
          <p:nvPr/>
        </p:nvSpPr>
        <p:spPr>
          <a:xfrm>
            <a:off x="5703750" y="1938938"/>
            <a:ext cx="1154250" cy="64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38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36" name="Number 19"/>
          <p:cNvSpPr/>
          <p:nvPr/>
        </p:nvSpPr>
        <p:spPr>
          <a:xfrm>
            <a:off x="0" y="2571750"/>
            <a:ext cx="1154250" cy="64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38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37" name="Number 20"/>
          <p:cNvSpPr/>
          <p:nvPr/>
        </p:nvSpPr>
        <p:spPr>
          <a:xfrm>
            <a:off x="1140750" y="2571750"/>
            <a:ext cx="1154250" cy="64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38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38" name="Number 21"/>
          <p:cNvSpPr/>
          <p:nvPr/>
        </p:nvSpPr>
        <p:spPr>
          <a:xfrm>
            <a:off x="2281500" y="2571750"/>
            <a:ext cx="1154250" cy="64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38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39" name="Number 22"/>
          <p:cNvSpPr/>
          <p:nvPr/>
        </p:nvSpPr>
        <p:spPr>
          <a:xfrm>
            <a:off x="3422250" y="2571750"/>
            <a:ext cx="1154250" cy="64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38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40" name="Number 23"/>
          <p:cNvSpPr/>
          <p:nvPr/>
        </p:nvSpPr>
        <p:spPr>
          <a:xfrm>
            <a:off x="4563000" y="2571750"/>
            <a:ext cx="1154250" cy="64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38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23</a:t>
            </a:r>
          </a:p>
        </p:txBody>
      </p:sp>
      <p:sp>
        <p:nvSpPr>
          <p:cNvPr id="41" name="Number 24"/>
          <p:cNvSpPr/>
          <p:nvPr/>
        </p:nvSpPr>
        <p:spPr>
          <a:xfrm>
            <a:off x="5703750" y="2571750"/>
            <a:ext cx="1154250" cy="64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38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42" name="Number 25"/>
          <p:cNvSpPr/>
          <p:nvPr/>
        </p:nvSpPr>
        <p:spPr>
          <a:xfrm>
            <a:off x="0" y="3219750"/>
            <a:ext cx="1154250" cy="64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38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25</a:t>
            </a:r>
          </a:p>
        </p:txBody>
      </p:sp>
      <p:sp>
        <p:nvSpPr>
          <p:cNvPr id="43" name="Number 26"/>
          <p:cNvSpPr/>
          <p:nvPr/>
        </p:nvSpPr>
        <p:spPr>
          <a:xfrm>
            <a:off x="1140750" y="3219750"/>
            <a:ext cx="1154250" cy="64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38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26</a:t>
            </a:r>
          </a:p>
        </p:txBody>
      </p:sp>
      <p:sp>
        <p:nvSpPr>
          <p:cNvPr id="44" name="Number 27"/>
          <p:cNvSpPr/>
          <p:nvPr/>
        </p:nvSpPr>
        <p:spPr>
          <a:xfrm>
            <a:off x="2281500" y="3219750"/>
            <a:ext cx="1154250" cy="64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38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27</a:t>
            </a:r>
          </a:p>
        </p:txBody>
      </p:sp>
      <p:sp>
        <p:nvSpPr>
          <p:cNvPr id="45" name="Number 28"/>
          <p:cNvSpPr/>
          <p:nvPr/>
        </p:nvSpPr>
        <p:spPr>
          <a:xfrm>
            <a:off x="3422250" y="3219750"/>
            <a:ext cx="1154250" cy="64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38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46" name="Number 29"/>
          <p:cNvSpPr/>
          <p:nvPr/>
        </p:nvSpPr>
        <p:spPr>
          <a:xfrm>
            <a:off x="4563000" y="3219750"/>
            <a:ext cx="1154250" cy="64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38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47" name="Number 30"/>
          <p:cNvSpPr/>
          <p:nvPr/>
        </p:nvSpPr>
        <p:spPr>
          <a:xfrm>
            <a:off x="5703750" y="3219750"/>
            <a:ext cx="1154250" cy="64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38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48" name="Number 31"/>
          <p:cNvSpPr/>
          <p:nvPr/>
        </p:nvSpPr>
        <p:spPr>
          <a:xfrm>
            <a:off x="0" y="3867750"/>
            <a:ext cx="1154250" cy="64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38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31</a:t>
            </a:r>
          </a:p>
        </p:txBody>
      </p:sp>
      <p:sp>
        <p:nvSpPr>
          <p:cNvPr id="49" name="Number 32"/>
          <p:cNvSpPr/>
          <p:nvPr/>
        </p:nvSpPr>
        <p:spPr>
          <a:xfrm>
            <a:off x="1140750" y="3867750"/>
            <a:ext cx="1154250" cy="64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38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32</a:t>
            </a:r>
          </a:p>
        </p:txBody>
      </p:sp>
      <p:sp>
        <p:nvSpPr>
          <p:cNvPr id="50" name="Number 33"/>
          <p:cNvSpPr/>
          <p:nvPr/>
        </p:nvSpPr>
        <p:spPr>
          <a:xfrm>
            <a:off x="2281500" y="3867750"/>
            <a:ext cx="1154250" cy="64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38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51" name="Number 34"/>
          <p:cNvSpPr/>
          <p:nvPr/>
        </p:nvSpPr>
        <p:spPr>
          <a:xfrm>
            <a:off x="3422250" y="3867750"/>
            <a:ext cx="1154250" cy="64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38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34</a:t>
            </a:r>
          </a:p>
        </p:txBody>
      </p:sp>
      <p:sp>
        <p:nvSpPr>
          <p:cNvPr id="52" name="Number 35"/>
          <p:cNvSpPr/>
          <p:nvPr/>
        </p:nvSpPr>
        <p:spPr>
          <a:xfrm>
            <a:off x="4563000" y="3867750"/>
            <a:ext cx="1154250" cy="64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38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35</a:t>
            </a:r>
          </a:p>
        </p:txBody>
      </p:sp>
      <p:sp>
        <p:nvSpPr>
          <p:cNvPr id="53" name="Number 36"/>
          <p:cNvSpPr/>
          <p:nvPr/>
        </p:nvSpPr>
        <p:spPr>
          <a:xfrm>
            <a:off x="5703750" y="3867750"/>
            <a:ext cx="1154250" cy="64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38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808700" y="223899"/>
            <a:ext cx="4495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/>
            <a:r>
              <a:rPr lang="ar-AE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</a:t>
            </a:r>
            <a:r>
              <a:rPr lang="ar-AE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ستراتيجية / اكشف الصورة</a:t>
            </a:r>
          </a:p>
          <a:p>
            <a:pPr algn="r"/>
            <a:endParaRPr lang="ar-AE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 rot="691032">
            <a:off x="4833475" y="166514"/>
            <a:ext cx="1945012" cy="86177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l" rtl="1"/>
            <a:r>
              <a:rPr lang="ar-AE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التهيئة الحافزة</a:t>
            </a:r>
          </a:p>
          <a:p>
            <a:pPr algn="r"/>
            <a:endParaRPr lang="ar-AE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61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9"/>
          <a:stretch/>
        </p:blipFill>
        <p:spPr>
          <a:xfrm>
            <a:off x="4977580" y="3193025"/>
            <a:ext cx="1579511" cy="16165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35077" y="490459"/>
            <a:ext cx="5998906" cy="1465496"/>
          </a:xfrm>
          <a:prstGeom prst="rect">
            <a:avLst/>
          </a:prstGeom>
          <a:noFill/>
        </p:spPr>
        <p:txBody>
          <a:bodyPr anchor="ctr">
            <a:normAutofit fontScale="25000" lnSpcReduction="20000"/>
          </a:bodyPr>
          <a:lstStyle>
            <a:lvl1pPr marL="109538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ct val="70000"/>
              </a:lnSpc>
              <a:defRPr/>
            </a:pPr>
            <a:endParaRPr lang="ar-AE" sz="9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r" rtl="1" eaLnBrk="1" hangingPunct="1">
              <a:lnSpc>
                <a:spcPct val="70000"/>
              </a:lnSpc>
              <a:defRPr/>
            </a:pPr>
            <a:r>
              <a:rPr lang="ar-AE" sz="9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ناتج التعلم:</a:t>
            </a:r>
          </a:p>
          <a:p>
            <a:pPr algn="r" rtl="1" eaLnBrk="1" hangingPunct="1">
              <a:lnSpc>
                <a:spcPct val="70000"/>
              </a:lnSpc>
              <a:defRPr/>
            </a:pPr>
            <a:endParaRPr lang="ar-AE" sz="9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r" rtl="1" eaLnBrk="1" hangingPunct="1">
              <a:lnSpc>
                <a:spcPct val="70000"/>
              </a:lnSpc>
              <a:defRPr/>
            </a:pPr>
            <a:r>
              <a:rPr lang="ar-AE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يطبق القدرة المعرفية في</a:t>
            </a:r>
            <a:endParaRPr lang="en-US" sz="9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r" rtl="1" eaLnBrk="1" hangingPunct="1">
              <a:lnSpc>
                <a:spcPct val="70000"/>
              </a:lnSpc>
              <a:defRPr/>
            </a:pPr>
            <a:endParaRPr lang="en-US" sz="9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r" rtl="1" eaLnBrk="1" hangingPunct="1">
              <a:lnSpc>
                <a:spcPct val="70000"/>
              </a:lnSpc>
              <a:defRPr/>
            </a:pPr>
            <a:r>
              <a:rPr lang="ar-AE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حل أسئلة</a:t>
            </a:r>
            <a:r>
              <a:rPr lang="en-US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AE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متنوعة عن الكائنات الحية.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372397" y="1902023"/>
            <a:ext cx="680638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ar-AE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كلمات الدرس:</a:t>
            </a:r>
          </a:p>
          <a:p>
            <a:pPr algn="ctr" rtl="1">
              <a:defRPr/>
            </a:pPr>
            <a:r>
              <a:rPr lang="ar-AE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AE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الكائنات الحية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Living things </a:t>
            </a:r>
            <a:r>
              <a:rPr lang="ar-AE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النباتات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plants </a:t>
            </a:r>
            <a:endParaRPr lang="ar-A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>
              <a:defRPr/>
            </a:pPr>
            <a:r>
              <a:rPr lang="ar-AE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AE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الحيوانات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Animals </a:t>
            </a:r>
            <a:r>
              <a:rPr lang="ar-AE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>
              <a:defRPr/>
            </a:pPr>
            <a:r>
              <a:rPr lang="ar-AE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البيئة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Environment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27"/>
          <a:stretch/>
        </p:blipFill>
        <p:spPr>
          <a:xfrm>
            <a:off x="435077" y="258098"/>
            <a:ext cx="1729754" cy="1122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63914">
            <a:off x="-239067" y="159228"/>
            <a:ext cx="3362325" cy="685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20636489">
            <a:off x="1966021" y="383418"/>
            <a:ext cx="1292341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ar-AE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ترتيب الأعداد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88486" y="212480"/>
            <a:ext cx="3248025" cy="1657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313" y="1975285"/>
            <a:ext cx="5158494" cy="31511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4493" y="1629423"/>
            <a:ext cx="4524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حدد القيمة المكانية للعدد 7 في كل رقم في الجدول؟ 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20338" y="1961446"/>
            <a:ext cx="162529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 أنواع الزواحف التي يزيد عدد فصائلها عن 1000</a:t>
            </a:r>
          </a:p>
          <a:p>
            <a:pPr algn="r" rtl="1"/>
            <a:r>
              <a:rPr lang="ar-AE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فصيلة؟</a:t>
            </a:r>
          </a:p>
          <a:p>
            <a:pPr algn="r" rtl="1"/>
            <a:r>
              <a:rPr lang="ar-AE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ما نوع الزواحف التي لها أقل عدد من الفصائل؟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6625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1993417" y="385309"/>
            <a:ext cx="3049587" cy="584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AE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هيا نبتكر</a:t>
            </a:r>
            <a:endParaRPr lang="en-US" sz="3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42588" y="117726"/>
            <a:ext cx="2423554" cy="1818092"/>
            <a:chOff x="342588" y="117726"/>
            <a:chExt cx="2423554" cy="181809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588" y="548890"/>
              <a:ext cx="2423554" cy="1386928"/>
            </a:xfrm>
            <a:prstGeom prst="ellipse">
              <a:avLst/>
            </a:prstGeom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Business Teamwork Innovation Concept - Download Free Vectors, Clipart  Graphics &amp; Vector 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398" y="117726"/>
              <a:ext cx="1060451" cy="1119365"/>
            </a:xfrm>
            <a:prstGeom prst="ellipse">
              <a:avLst/>
            </a:prstGeom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3075039" y="1618863"/>
            <a:ext cx="35617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AE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-Regular"/>
              </a:rPr>
              <a:t>تستوطن هذه الأفعى البيئات الصحراوية  وتفضل الأماكن الجبلية في دولة الإمارات العربية  ، وتتغذى على الفئران والسحالي وهي </a:t>
            </a:r>
            <a:r>
              <a:rPr lang="ar-AE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أفعى سامة جداً صغيرة الحجم لها نابان إبريان متحركان يستقران في سقف الفلك العلوي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14800" y="3790703"/>
            <a:ext cx="25219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-Regular"/>
              </a:rPr>
              <a:t>ابتكر طريقة تساعد في التعرف على أماكن وجود الأفاعي في الصحراء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19336" y="1061717"/>
            <a:ext cx="2647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أفعى السجاد الشرقي</a:t>
            </a:r>
            <a:endParaRPr lang="en-US" sz="2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weather-sa.com/upload/1467496014-da0c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18"/>
          <a:stretch/>
        </p:blipFill>
        <p:spPr bwMode="auto">
          <a:xfrm>
            <a:off x="131863" y="2117641"/>
            <a:ext cx="2978457" cy="19341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http://weather-sa.com/upload/1467495501-5a32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79"/>
          <a:stretch/>
        </p:blipFill>
        <p:spPr bwMode="auto">
          <a:xfrm>
            <a:off x="2315497" y="3575551"/>
            <a:ext cx="1725561" cy="131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42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42" y="30997"/>
            <a:ext cx="6192441" cy="492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5833410" y="3899757"/>
            <a:ext cx="216694" cy="14406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sp>
        <p:nvSpPr>
          <p:cNvPr id="2" name="Rectangle 1"/>
          <p:cNvSpPr/>
          <p:nvPr/>
        </p:nvSpPr>
        <p:spPr>
          <a:xfrm>
            <a:off x="616168" y="4625484"/>
            <a:ext cx="52172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العمود الفقري هو إحدى الميزات التي يمكن أن تستخدم في تصنيف الحيوانات. يمكن أيضًا استخدام بعض الميزات الأخرى مثل الفراء أو وضع البيض لتصنيف الحيوانات.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88051" y="3081588"/>
            <a:ext cx="46199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تدعم العظام شكل الجسم وتسمح له بالحركة في اتجاهات معينة.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10475" y="1817317"/>
            <a:ext cx="18678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الحمار الوحشي له شعر ويلد.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43507" y="760934"/>
            <a:ext cx="25506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طبقة رقيقة وصلبة تغطي أجسام الكائنات.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481" y="1722756"/>
            <a:ext cx="3429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ar-A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الحمار الوحشي ليس له</a:t>
            </a:r>
          </a:p>
          <a:p>
            <a:pPr algn="r" rtl="1"/>
            <a:r>
              <a:rPr lang="ar-A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قشور أو ريش مثل المجموعات</a:t>
            </a:r>
          </a:p>
          <a:p>
            <a:pPr algn="r" rtl="1"/>
            <a:r>
              <a:rPr lang="ar-A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الأخرى للفقاريات</a:t>
            </a:r>
            <a:r>
              <a:rPr lang="ar-AE" dirty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54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4464" y="267423"/>
            <a:ext cx="6430298" cy="46476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58497" y="2787445"/>
            <a:ext cx="60468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60839" y="3095222"/>
            <a:ext cx="77920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57684" y="3743632"/>
            <a:ext cx="60468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36691" y="4051409"/>
            <a:ext cx="60468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57684" y="4607287"/>
            <a:ext cx="60468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32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67" y="236896"/>
            <a:ext cx="6288651" cy="4743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95568" y="661218"/>
            <a:ext cx="108154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70206" y="1649361"/>
            <a:ext cx="119462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72432" y="2556327"/>
            <a:ext cx="60468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95451" y="3544470"/>
            <a:ext cx="60468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19190" y="1803249"/>
            <a:ext cx="60468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967" y="1649361"/>
            <a:ext cx="2988596" cy="15667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19484" y="4439265"/>
            <a:ext cx="73741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00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480</TotalTime>
  <Words>300</Words>
  <Application>Microsoft Office PowerPoint</Application>
  <PresentationFormat>Custom</PresentationFormat>
  <Paragraphs>80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Dubai-Regular</vt:lpstr>
      <vt:lpstr>Tahoma</vt:lpstr>
      <vt:lpstr>Lato</vt:lpstr>
      <vt:lpstr>JF Flat</vt:lpstr>
      <vt:lpstr>Arial</vt:lpstr>
      <vt:lpstr>Wingdings 3</vt:lpstr>
      <vt:lpstr>Calibri</vt:lpstr>
      <vt:lpstr>Century Gothic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preschool end of the year awards</dc:title>
  <dc:creator>hp</dc:creator>
  <cp:lastModifiedBy>May M</cp:lastModifiedBy>
  <cp:revision>42</cp:revision>
  <dcterms:modified xsi:type="dcterms:W3CDTF">2021-08-19T11:02:45Z</dcterms:modified>
</cp:coreProperties>
</file>