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27/03/37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786050" y="2428868"/>
            <a:ext cx="3143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الغسل </a:t>
            </a:r>
            <a:endParaRPr lang="ar-SY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C:\Users\oubida\Desktop\clipart\0511-0901-0516-4420_Man_Singing_in_the_Shower_clipart_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2448" y="-24"/>
            <a:ext cx="3611584" cy="4119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51920" y="1920216"/>
            <a:ext cx="5040560" cy="43170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الاغتسال </a:t>
            </a: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يوم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 ----------------</a:t>
            </a:r>
            <a:endParaRPr lang="ar-SY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B Kamran" pitchFamily="2" charset="-78"/>
            </a:endParaRPr>
          </a:p>
          <a:p>
            <a:pPr>
              <a:lnSpc>
                <a:spcPct val="150000"/>
              </a:lnSpc>
            </a:pP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الاغتسال </a:t>
            </a: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يوم</a:t>
            </a: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----------------</a:t>
            </a:r>
            <a:endParaRPr lang="ar-SY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B Kamran" pitchFamily="2" charset="-78"/>
            </a:endParaRPr>
          </a:p>
          <a:p>
            <a:pPr>
              <a:lnSpc>
                <a:spcPct val="150000"/>
              </a:lnSpc>
            </a:pP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الاغتسال </a:t>
            </a: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عند</a:t>
            </a: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----------------</a:t>
            </a:r>
            <a:endParaRPr lang="ar-SY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B Kamran" pitchFamily="2" charset="-78"/>
            </a:endParaRPr>
          </a:p>
          <a:p>
            <a:pPr>
              <a:lnSpc>
                <a:spcPct val="150000"/>
              </a:lnSpc>
            </a:pP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الاغتسال </a:t>
            </a: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بعد</a:t>
            </a: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-----------------</a:t>
            </a:r>
            <a:endParaRPr lang="ar-SY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B Kamran" pitchFamily="2" charset="-78"/>
            </a:endParaRPr>
          </a:p>
          <a:p>
            <a:pPr>
              <a:lnSpc>
                <a:spcPct val="150000"/>
              </a:lnSpc>
            </a:pPr>
            <a:r>
              <a:rPr lang="ar-SY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الاغتسال</a:t>
            </a: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B Kamran" pitchFamily="2" charset="-78"/>
              </a:rPr>
              <a:t>-------------------</a:t>
            </a:r>
            <a:endParaRPr lang="ar-SY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B Kamran" pitchFamily="2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ما يستحب له </a:t>
            </a:r>
            <a:r>
              <a:rPr lang="ar-SA" sz="5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الغسل</a:t>
            </a:r>
            <a:br>
              <a:rPr lang="ar-SA" sz="5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SY" sz="3600" dirty="0">
                <a:latin typeface="Traditional Arabic" pitchFamily="18" charset="-78"/>
                <a:cs typeface="Traditional Arabic" pitchFamily="18" charset="-78"/>
              </a:rPr>
              <a:t>العيد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Y" sz="3600" dirty="0">
                <a:latin typeface="Traditional Arabic" pitchFamily="18" charset="-78"/>
                <a:cs typeface="Traditional Arabic" pitchFamily="18" charset="-78"/>
              </a:rPr>
              <a:t> للنظافة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Y" sz="3600" dirty="0">
                <a:latin typeface="Traditional Arabic" pitchFamily="18" charset="-78"/>
                <a:cs typeface="Traditional Arabic" pitchFamily="18" charset="-78"/>
              </a:rPr>
              <a:t> الجمعة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Y" sz="3600" dirty="0">
                <a:latin typeface="Traditional Arabic" pitchFamily="18" charset="-78"/>
                <a:cs typeface="Traditional Arabic" pitchFamily="18" charset="-78"/>
              </a:rPr>
              <a:t> تغسيل الميت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Y" sz="3600" dirty="0">
                <a:latin typeface="Traditional Arabic" pitchFamily="18" charset="-78"/>
                <a:cs typeface="Traditional Arabic" pitchFamily="18" charset="-78"/>
              </a:rPr>
              <a:t> الإحرام للحج أو العمرة </a:t>
            </a:r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Y" sz="3600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098" name="Picture 2" descr="C:\Users\oubida\Desktop\clipart\bath_t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76872"/>
            <a:ext cx="4296630" cy="27311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54986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59832" y="1124744"/>
            <a:ext cx="5186370" cy="3819879"/>
          </a:xfrm>
        </p:spPr>
        <p:txBody>
          <a:bodyPr>
            <a:no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ar-SA" sz="3600" b="1" dirty="0">
                <a:latin typeface="Traditional Arabic" pitchFamily="18" charset="-78"/>
                <a:cs typeface="Traditional Arabic" pitchFamily="18" charset="-78"/>
              </a:rPr>
              <a:t>أجب بـ   (</a:t>
            </a:r>
            <a:r>
              <a:rPr lang="ar-SA" sz="3600" b="1" dirty="0">
                <a:latin typeface="Adobe Arabic"/>
                <a:cs typeface="Adobe Arabic"/>
              </a:rPr>
              <a:t>√</a:t>
            </a:r>
            <a:r>
              <a:rPr lang="ar-SA" sz="3600" b="1" dirty="0">
                <a:latin typeface="Traditional Arabic" pitchFamily="18" charset="-78"/>
                <a:cs typeface="Traditional Arabic" pitchFamily="18" charset="-78"/>
              </a:rPr>
              <a:t>) أو  (</a:t>
            </a:r>
            <a:r>
              <a:rPr lang="en-US" sz="2400" b="1" dirty="0">
                <a:latin typeface="Traditional Arabic" pitchFamily="18" charset="-78"/>
                <a:cs typeface="Traditional Arabic" pitchFamily="18" charset="-78"/>
              </a:rPr>
              <a:t>X</a:t>
            </a:r>
            <a:r>
              <a:rPr lang="ar-SA" sz="3600" b="1" dirty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الإسراف 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في الماء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غ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س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ل 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في مكان 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طاهر </a:t>
            </a:r>
            <a:endParaRPr lang="ar-SY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الاغتسال في مكان مكشوف بلا ساتر </a:t>
            </a:r>
            <a:endParaRPr lang="ar-SA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الاغتسال 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في 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الماء</a:t>
            </a:r>
            <a:r>
              <a:rPr lang="ar-SA" sz="2800" b="1" dirty="0" smtClean="0">
                <a:latin typeface="Traditional Arabic" pitchFamily="18" charset="-78"/>
                <a:cs typeface="Traditional Arabic" pitchFamily="18" charset="-78"/>
              </a:rPr>
              <a:t> الذي يجري</a:t>
            </a:r>
            <a:endParaRPr lang="ar-SY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من </a:t>
            </a:r>
            <a:r>
              <a:rPr lang="ar-SY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مكروهات الغسل</a:t>
            </a:r>
            <a:r>
              <a:rPr lang="ar-SA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:</a:t>
            </a:r>
            <a:endParaRPr lang="ar-SY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122" name="Picture 2" descr="C:\Users\oubida\Desktop\clipart\0511-0901-0516-4427_African_American_Man_Slipping_on_a_Bar_of_Soap_clipart_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3" y="3501008"/>
            <a:ext cx="2160240" cy="2219603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8316416" y="4358781"/>
            <a:ext cx="43204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8316416" y="3501008"/>
            <a:ext cx="43204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8316416" y="2636912"/>
            <a:ext cx="43204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8316416" y="5301208"/>
            <a:ext cx="43204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7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4348" y="1834210"/>
            <a:ext cx="8072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Y" sz="28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  <a:sym typeface="AGA Arabesque"/>
              </a:rPr>
              <a:t>يقول تعالى: 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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يَا أَيُّهَا الَّذِينَ آمَنُواْ إِذَا قُمْتُمْ إِلَى الصَّلاةِ فاغْسِلُواْ وُجُوهَكُمْ وَأَيْدِيَكُمْ إِلَى الْمَرَافِقِ وَامْسَحُواْ بِرُؤُوسِكُمْ وَأَرْجُلَكُمْ إِلَى الْكَعْبَينِ 		              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  <a:sym typeface="AGA Arabesque"/>
              </a:rPr>
              <a:t></a:t>
            </a:r>
            <a:endParaRPr lang="ar-SY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64826" y="2262838"/>
            <a:ext cx="2307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وَإِن كُنتُمْ جُنُباً فَاطَّهَّرُواْ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57224" y="3548722"/>
            <a:ext cx="78581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b="1" u="sng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الغسل</a:t>
            </a:r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: هو إفاضة الماء الطهور على جميع البدن على وجه مخصوص مع النية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1890" y="4221088"/>
            <a:ext cx="8424936" cy="76964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r" rtl="1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r" rtl="1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3"/>
              <a:buNone/>
            </a:pPr>
            <a:endParaRPr lang="ar-AE" dirty="0" smtClean="0">
              <a:solidFill>
                <a:srgbClr val="FF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 3"/>
              <a:buNone/>
            </a:pPr>
            <a:r>
              <a:rPr lang="ar-AE" sz="4100" b="1" u="sng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يسن عند نزع الثياب قول: </a:t>
            </a:r>
            <a:r>
              <a:rPr lang="ar-AE" sz="3300" b="1" dirty="0">
                <a:latin typeface="Traditional Arabic" pitchFamily="18" charset="-78"/>
                <a:cs typeface="Traditional Arabic" pitchFamily="18" charset="-78"/>
              </a:rPr>
              <a:t>”</a:t>
            </a:r>
            <a:r>
              <a:rPr lang="ar-AE" sz="4000" b="1" dirty="0">
                <a:latin typeface="Traditional Arabic" pitchFamily="18" charset="-78"/>
                <a:cs typeface="Traditional Arabic" pitchFamily="18" charset="-78"/>
              </a:rPr>
              <a:t>بسم الله الذي لا إله إلا هو“. 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3071802" y="285728"/>
            <a:ext cx="3500462" cy="185738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أسباب الغسل</a:t>
            </a:r>
          </a:p>
        </p:txBody>
      </p:sp>
      <p:cxnSp>
        <p:nvCxnSpPr>
          <p:cNvPr id="6" name="رابط كسهم مستقيم 5"/>
          <p:cNvCxnSpPr>
            <a:endCxn id="23" idx="0"/>
          </p:cNvCxnSpPr>
          <p:nvPr/>
        </p:nvCxnSpPr>
        <p:spPr>
          <a:xfrm rot="5400000">
            <a:off x="3501216" y="2500298"/>
            <a:ext cx="1570842" cy="1143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>
            <a:endCxn id="20" idx="0"/>
          </p:cNvCxnSpPr>
          <p:nvPr/>
        </p:nvCxnSpPr>
        <p:spPr>
          <a:xfrm rot="16200000" flipH="1">
            <a:off x="4822025" y="2321719"/>
            <a:ext cx="1500198" cy="1428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>
            <a:endCxn id="19" idx="0"/>
          </p:cNvCxnSpPr>
          <p:nvPr/>
        </p:nvCxnSpPr>
        <p:spPr>
          <a:xfrm>
            <a:off x="4857752" y="2285992"/>
            <a:ext cx="3607603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>
            <a:endCxn id="24" idx="0"/>
          </p:cNvCxnSpPr>
          <p:nvPr/>
        </p:nvCxnSpPr>
        <p:spPr>
          <a:xfrm rot="10800000" flipV="1">
            <a:off x="1107258" y="2285992"/>
            <a:ext cx="3750497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7786710" y="3357562"/>
            <a:ext cx="13572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خروج المني</a:t>
            </a:r>
            <a:endParaRPr lang="ar-SY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286380" y="3786190"/>
            <a:ext cx="20002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الحيض أو النفاس</a:t>
            </a:r>
            <a:endParaRPr lang="ar-SY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928926" y="3857628"/>
            <a:ext cx="15716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الموت </a:t>
            </a:r>
            <a:endParaRPr lang="ar-SY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42844" y="3286124"/>
            <a:ext cx="192882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 smtClean="0">
                <a:latin typeface="Traditional Arabic" pitchFamily="18" charset="-78"/>
                <a:cs typeface="Traditional Arabic" pitchFamily="18" charset="-78"/>
              </a:rPr>
              <a:t>الدخول في الإسلام</a:t>
            </a:r>
            <a:endParaRPr lang="ar-SY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3074" name="Picture 2" descr="C:\Users\oubida\Desktop\clipart\clipart_show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5452" y="4214818"/>
            <a:ext cx="1958548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76 -0.15745 L -3.61111E-6 -2.4277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69 -0.2622 L 2.77778E-6 2.3121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33 -0.25965 L -5.55556E-7 2.89017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108 -0.15723 L -3.61111E-6 3.410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3071802" y="285728"/>
            <a:ext cx="3500462" cy="185738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أركان الغسل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785786" y="3000372"/>
            <a:ext cx="5072098" cy="707886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r>
              <a:rPr lang="ar-SY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ar-SY" sz="4000" b="1" dirty="0" smtClean="0">
                <a:latin typeface="Traditional Arabic" pitchFamily="18" charset="-78"/>
                <a:cs typeface="Traditional Arabic" pitchFamily="18" charset="-78"/>
              </a:rPr>
              <a:t>- النية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785786" y="3891511"/>
            <a:ext cx="5072098" cy="1323439"/>
          </a:xfrm>
          <a:prstGeom prst="rect">
            <a:avLst/>
          </a:prstGeom>
        </p:spPr>
        <p:txBody>
          <a:bodyPr wrap="square" rtlCol="1">
            <a:spAutoFit/>
          </a:bodyPr>
          <a:lstStyle/>
          <a:p>
            <a:r>
              <a:rPr lang="ar-SY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SY" sz="4000" b="1" dirty="0" smtClean="0">
                <a:latin typeface="Traditional Arabic" pitchFamily="18" charset="-78"/>
                <a:cs typeface="Traditional Arabic" pitchFamily="18" charset="-78"/>
              </a:rPr>
              <a:t>- تعميم البدن كله بالماء الطاهر بشرتاً وشعراً </a:t>
            </a:r>
          </a:p>
        </p:txBody>
      </p:sp>
      <p:pic>
        <p:nvPicPr>
          <p:cNvPr id="2052" name="Picture 4" descr="C:\Users\oubida\Desktop\clipart\shower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000372"/>
            <a:ext cx="3028969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2940330" y="116632"/>
            <a:ext cx="2720344" cy="92869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صفة </a:t>
            </a:r>
            <a:r>
              <a:rPr lang="ar-SY" sz="32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الغسل</a:t>
            </a:r>
          </a:p>
        </p:txBody>
      </p:sp>
      <p:pic>
        <p:nvPicPr>
          <p:cNvPr id="2052" name="Picture 4" descr="C:\Users\oubida\Desktop\clipart\shower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84" y="2033587"/>
            <a:ext cx="1661472" cy="1841727"/>
          </a:xfrm>
          <a:prstGeom prst="rect">
            <a:avLst/>
          </a:prstGeom>
          <a:noFill/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3528" y="5306308"/>
            <a:ext cx="8626896" cy="642972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سكب الماء </a:t>
            </a:r>
            <a:r>
              <a:rPr lang="ar-AE" sz="24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على</a:t>
            </a:r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جميع البدن بدءاً من الأيمن ثم الجانب الأيسر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107504" y="1219200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None/>
            </a:pPr>
            <a:r>
              <a:rPr lang="ar-AE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الغسل الكامل الموافق لسنة رسول الله صلى الله عليه وسلم يكون على النحو التالي: 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7031648" y="2204864"/>
            <a:ext cx="191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/>
              <a:buChar char="•"/>
            </a:pPr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النية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5446733" y="2723619"/>
            <a:ext cx="351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/>
              <a:buChar char="•"/>
            </a:pPr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التسمية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8"/>
          <p:cNvSpPr txBox="1"/>
          <p:nvPr/>
        </p:nvSpPr>
        <p:spPr>
          <a:xfrm>
            <a:off x="3513893" y="3185284"/>
            <a:ext cx="5436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/>
              <a:buChar char="•"/>
            </a:pPr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غسل اليدين ثلاثاً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3513893" y="3718684"/>
            <a:ext cx="5436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/>
              <a:buChar char="•"/>
            </a:pPr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غسل مكان النجاسة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>
            <a:off x="3513893" y="4262264"/>
            <a:ext cx="5436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/>
              <a:buChar char="•"/>
            </a:pPr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الوضوء الكامل</a:t>
            </a:r>
            <a:endParaRPr lang="en-US" sz="24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456251" y="4709284"/>
            <a:ext cx="849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Arial"/>
              <a:buChar char="•"/>
            </a:pPr>
            <a:r>
              <a:rPr lang="ar-AE" sz="2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سكب الماء على الرأس حتى يصل إلى أصول الشعر ثلاثاً</a:t>
            </a:r>
          </a:p>
        </p:txBody>
      </p:sp>
    </p:spTree>
    <p:extLst>
      <p:ext uri="{BB962C8B-B14F-4D97-AF65-F5344CB8AC3E}">
        <p14:creationId xmlns:p14="http://schemas.microsoft.com/office/powerpoint/2010/main" val="358780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071934" y="1481329"/>
            <a:ext cx="4614866" cy="2804928"/>
          </a:xfrm>
        </p:spPr>
        <p:txBody>
          <a:bodyPr/>
          <a:lstStyle/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الاغتسال يوم الجمعة </a:t>
            </a:r>
          </a:p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الاغتسال يوم العيد </a:t>
            </a:r>
          </a:p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الاغتسال عند الإحرام للحج أو العمرة </a:t>
            </a:r>
          </a:p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الاغتسال بعد تغسيل الميت </a:t>
            </a:r>
          </a:p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الاغتسال للنظافة </a:t>
            </a:r>
            <a:endParaRPr lang="ar-SY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ما يستحب له الغسل</a:t>
            </a:r>
            <a:endParaRPr lang="ar-SY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4098" name="Picture 2" descr="C:\Users\oubida\Desktop\clipart\bath_t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600000" cy="22883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00430" y="1481329"/>
            <a:ext cx="5186370" cy="2876366"/>
          </a:xfrm>
        </p:spPr>
        <p:txBody>
          <a:bodyPr/>
          <a:lstStyle/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الإسراف في الماء </a:t>
            </a:r>
          </a:p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الغسل في مكان نجس خشية التلوث بالنجاسة </a:t>
            </a:r>
          </a:p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الاغتسال في مكان مكشوف بلا ساتر </a:t>
            </a:r>
          </a:p>
          <a:p>
            <a:r>
              <a:rPr lang="ar-SY" b="1" dirty="0" smtClean="0">
                <a:latin typeface="Traditional Arabic" pitchFamily="18" charset="-78"/>
                <a:cs typeface="Traditional Arabic" pitchFamily="18" charset="-78"/>
              </a:rPr>
              <a:t>الاغتسال في الماء الراكد الذي لا يجري</a:t>
            </a:r>
            <a:endParaRPr lang="ar-SY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مكروهات الغسل</a:t>
            </a:r>
            <a:endParaRPr lang="ar-SY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122" name="Picture 2" descr="C:\Users\oubida\Desktop\clipart\0511-0901-0516-4427_African_American_Man_Slipping_on_a_Bar_of_Soap_clipart_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71810"/>
            <a:ext cx="2876567" cy="2955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288" y="293688"/>
            <a:ext cx="8569325" cy="6564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r" rtl="1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r" rtl="1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r" rtl="1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Clr>
                <a:srgbClr val="0000FF"/>
              </a:buClr>
              <a:buSzPct val="90000"/>
              <a:buFontTx/>
              <a:buChar char="•"/>
            </a:pPr>
            <a:r>
              <a:rPr lang="ar-SA" altLang="ar-EG" sz="3600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تقويم ختامي</a:t>
            </a:r>
          </a:p>
          <a:p>
            <a:pPr marL="609600" indent="-609600"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ar-SA" altLang="ar-EG" sz="3600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بين الحكم الشرعي فيما يلي:</a:t>
            </a:r>
          </a:p>
          <a:p>
            <a:pPr marL="609600" indent="-609600">
              <a:buClr>
                <a:srgbClr val="FFCC00"/>
              </a:buClr>
              <a:buFontTx/>
              <a:buAutoNum type="arabicPeriod"/>
            </a:pPr>
            <a:r>
              <a:rPr lang="ar-SA" altLang="ar-EG" sz="36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(          )   </a:t>
            </a:r>
            <a:r>
              <a:rPr lang="ar-SA" altLang="ar-EG" sz="3600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رجل صلى وهو جنب</a:t>
            </a:r>
          </a:p>
          <a:p>
            <a:pPr marL="609600" indent="-609600">
              <a:buClr>
                <a:srgbClr val="FFCC00"/>
              </a:buClr>
              <a:buFontTx/>
              <a:buAutoNum type="arabicPeriod"/>
            </a:pPr>
            <a:r>
              <a:rPr lang="ar-SA" altLang="ar-EG" sz="36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(          )   </a:t>
            </a:r>
            <a:r>
              <a:rPr lang="ar-SA" altLang="ar-EG" sz="3600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استيقظ الرجل وهو جنب</a:t>
            </a:r>
          </a:p>
          <a:p>
            <a:pPr marL="609600" indent="-609600">
              <a:buClr>
                <a:srgbClr val="FFCC00"/>
              </a:buClr>
              <a:buFontTx/>
              <a:buAutoNum type="arabicPeriod"/>
            </a:pPr>
            <a:r>
              <a:rPr lang="ar-SA" altLang="ar-EG" sz="36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(          )   </a:t>
            </a:r>
            <a:r>
              <a:rPr lang="ar-SA" altLang="ar-EG" sz="3600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اغتسل ولم يتوضأ أثناء الاغتسال</a:t>
            </a:r>
          </a:p>
          <a:p>
            <a:pPr marL="609600" indent="-609600">
              <a:buClr>
                <a:srgbClr val="FFCC00"/>
              </a:buClr>
              <a:buFontTx/>
              <a:buAutoNum type="arabicPeriod"/>
            </a:pPr>
            <a:r>
              <a:rPr lang="ar-SA" altLang="ar-EG" sz="3600" dirty="0" smtClean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(          )   </a:t>
            </a:r>
            <a:r>
              <a:rPr lang="ar-SA" altLang="ar-EG" sz="3600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الاسراف في الماء عند الغسل   </a:t>
            </a:r>
          </a:p>
          <a:p>
            <a:pPr marL="609600" indent="-609600">
              <a:buClr>
                <a:srgbClr val="FFCC00"/>
              </a:buClr>
              <a:buFontTx/>
              <a:buAutoNum type="arabicPeriod"/>
            </a:pPr>
            <a:r>
              <a:rPr lang="ar-SA" altLang="ar-EG" sz="3600" dirty="0">
                <a:solidFill>
                  <a:srgbClr val="000000"/>
                </a:solidFill>
                <a:latin typeface="Arabic Typesetting" pitchFamily="66" charset="-78"/>
                <a:cs typeface="Arabic Typesetting" pitchFamily="66" charset="-78"/>
              </a:rPr>
              <a:t>(          )   </a:t>
            </a:r>
            <a:r>
              <a:rPr lang="ar-SA" altLang="ar-EG" sz="3600" dirty="0" smtClean="0">
                <a:solidFill>
                  <a:srgbClr val="0000FF"/>
                </a:solidFill>
                <a:latin typeface="Arabic Typesetting" pitchFamily="66" charset="-78"/>
                <a:cs typeface="Arabic Typesetting" pitchFamily="66" charset="-78"/>
              </a:rPr>
              <a:t>صلى الجمعة ولم يغتسل</a:t>
            </a:r>
            <a:endParaRPr lang="en-US" altLang="ar-EG" sz="3600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609600" indent="-609600">
              <a:buClr>
                <a:srgbClr val="FFCC00"/>
              </a:buClr>
              <a:buFontTx/>
              <a:buAutoNum type="arabicPeriod"/>
            </a:pPr>
            <a:endParaRPr lang="en-US" altLang="ar-EG" sz="3600" dirty="0">
              <a:solidFill>
                <a:srgbClr val="0000FF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02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3071802" y="285728"/>
            <a:ext cx="3500462" cy="185738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4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أسباب الغسل</a:t>
            </a:r>
          </a:p>
        </p:txBody>
      </p:sp>
      <p:cxnSp>
        <p:nvCxnSpPr>
          <p:cNvPr id="6" name="رابط كسهم مستقيم 5"/>
          <p:cNvCxnSpPr>
            <a:endCxn id="18" idx="0"/>
          </p:cNvCxnSpPr>
          <p:nvPr/>
        </p:nvCxnSpPr>
        <p:spPr>
          <a:xfrm flipH="1">
            <a:off x="2999944" y="2286786"/>
            <a:ext cx="1858604" cy="236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>
            <a:endCxn id="16" idx="0"/>
          </p:cNvCxnSpPr>
          <p:nvPr/>
        </p:nvCxnSpPr>
        <p:spPr>
          <a:xfrm>
            <a:off x="4857752" y="2285992"/>
            <a:ext cx="1267273" cy="2355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>
            <a:endCxn id="5" idx="0"/>
          </p:cNvCxnSpPr>
          <p:nvPr/>
        </p:nvCxnSpPr>
        <p:spPr>
          <a:xfrm>
            <a:off x="4857752" y="2285992"/>
            <a:ext cx="3061960" cy="1215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>
            <a:endCxn id="21" idx="0"/>
          </p:cNvCxnSpPr>
          <p:nvPr/>
        </p:nvCxnSpPr>
        <p:spPr>
          <a:xfrm flipH="1">
            <a:off x="1222968" y="2285992"/>
            <a:ext cx="363478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وسيلة شرح مع سهم إلى الأعلى 4"/>
          <p:cNvSpPr/>
          <p:nvPr/>
        </p:nvSpPr>
        <p:spPr>
          <a:xfrm>
            <a:off x="6804248" y="3501008"/>
            <a:ext cx="2230927" cy="1154978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وسيلة شرح مع سهم إلى الأعلى 15"/>
          <p:cNvSpPr/>
          <p:nvPr/>
        </p:nvSpPr>
        <p:spPr>
          <a:xfrm>
            <a:off x="4725721" y="4641454"/>
            <a:ext cx="2798607" cy="1154978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وسيلة شرح مع سهم إلى الأعلى 17"/>
          <p:cNvSpPr/>
          <p:nvPr/>
        </p:nvSpPr>
        <p:spPr>
          <a:xfrm>
            <a:off x="1691681" y="4655986"/>
            <a:ext cx="2616526" cy="1154978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وسيلة شرح مع سهم إلى الأعلى 20"/>
          <p:cNvSpPr/>
          <p:nvPr/>
        </p:nvSpPr>
        <p:spPr>
          <a:xfrm>
            <a:off x="107504" y="3357562"/>
            <a:ext cx="2230927" cy="1154978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09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271</Words>
  <Application>Microsoft Office PowerPoint</Application>
  <PresentationFormat>عرض على الشاشة (3:4)‏</PresentationFormat>
  <Paragraphs>54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ما يستحب له الغسل</vt:lpstr>
      <vt:lpstr>مكروهات الغسل</vt:lpstr>
      <vt:lpstr>عرض تقديمي في PowerPoint</vt:lpstr>
      <vt:lpstr>عرض تقديمي في PowerPoint</vt:lpstr>
      <vt:lpstr>ما يستحب له الغسل  (العيد - للنظافة - الجمعة - تغسيل الميت - الإحرام للحج أو العمرة )</vt:lpstr>
      <vt:lpstr>من مكروهات الغسل: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oubida</dc:creator>
  <cp:lastModifiedBy>office</cp:lastModifiedBy>
  <cp:revision>10</cp:revision>
  <dcterms:created xsi:type="dcterms:W3CDTF">2010-12-18T14:54:15Z</dcterms:created>
  <dcterms:modified xsi:type="dcterms:W3CDTF">2016-01-07T07:01:20Z</dcterms:modified>
</cp:coreProperties>
</file>